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7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8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11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2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13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notesSlides/notesSlide16.xml" ContentType="application/vnd.openxmlformats-officedocument.presentationml.notesSlide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17.xml" ContentType="application/vnd.openxmlformats-officedocument.presentationml.notesSl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18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21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22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notesSlides/notesSlide23.xml" ContentType="application/vnd.openxmlformats-officedocument.presentationml.notesSlide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90" r:id="rId10"/>
    <p:sldId id="264" r:id="rId11"/>
    <p:sldId id="272" r:id="rId12"/>
    <p:sldId id="273" r:id="rId13"/>
    <p:sldId id="274" r:id="rId14"/>
    <p:sldId id="275" r:id="rId15"/>
    <p:sldId id="265" r:id="rId16"/>
    <p:sldId id="276" r:id="rId17"/>
    <p:sldId id="277" r:id="rId18"/>
    <p:sldId id="278" r:id="rId19"/>
    <p:sldId id="279" r:id="rId20"/>
    <p:sldId id="266" r:id="rId21"/>
    <p:sldId id="280" r:id="rId22"/>
    <p:sldId id="281" r:id="rId23"/>
    <p:sldId id="282" r:id="rId24"/>
    <p:sldId id="283" r:id="rId25"/>
    <p:sldId id="289" r:id="rId26"/>
  </p:sldIdLst>
  <p:sldSz cx="12192000" cy="6858000"/>
  <p:notesSz cx="6858000" cy="9144000"/>
  <p:embeddedFontLst>
    <p:embeddedFont>
      <p:font typeface="Agency FB" pitchFamily="34" charset="0"/>
      <p:regular r:id="rId29"/>
      <p:bold r:id="rId30"/>
    </p:embeddedFont>
    <p:embeddedFont>
      <p:font typeface="等线" charset="-122"/>
      <p:regular r:id="rId31"/>
      <p:bold r:id="rId32"/>
    </p:embeddedFon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黑体" pitchFamily="49" charset="-122"/>
      <p:regular r:id="rId37"/>
    </p:embeddedFont>
    <p:embeddedFont>
      <p:font typeface="Impact" pitchFamily="34" charset="0"/>
      <p:regular r:id="rId38"/>
    </p:embeddedFont>
    <p:embeddedFont>
      <p:font typeface="微软雅黑" pitchFamily="34" charset="-122"/>
      <p:regular r:id="rId39"/>
      <p:bold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9">
          <p15:clr>
            <a:srgbClr val="A4A3A4"/>
          </p15:clr>
        </p15:guide>
        <p15:guide id="2" orient="horz" pos="4190">
          <p15:clr>
            <a:srgbClr val="A4A3A4"/>
          </p15:clr>
        </p15:guide>
        <p15:guide id="3" pos="235">
          <p15:clr>
            <a:srgbClr val="A4A3A4"/>
          </p15:clr>
        </p15:guide>
        <p15:guide id="4" pos="7468">
          <p15:clr>
            <a:srgbClr val="A4A3A4"/>
          </p15:clr>
        </p15:guide>
        <p15:guide id="5" orient="horz" pos="561">
          <p15:clr>
            <a:srgbClr val="A4A3A4"/>
          </p15:clr>
        </p15:guide>
        <p15:guide id="6" orient="horz" pos="678">
          <p15:clr>
            <a:srgbClr val="A4A3A4"/>
          </p15:clr>
        </p15:guide>
        <p15:guide id="7" orient="horz" pos="4036">
          <p15:clr>
            <a:srgbClr val="A4A3A4"/>
          </p15:clr>
        </p15:guide>
        <p15:guide id="8" orient="horz" pos="385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95959"/>
    <a:srgbClr val="F3F4F8"/>
    <a:srgbClr val="F3F3F3"/>
    <a:srgbClr val="F7FCFE"/>
    <a:srgbClr val="FFFFFC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89" d="100"/>
          <a:sy n="89" d="100"/>
        </p:scale>
        <p:origin x="-210" y="-108"/>
      </p:cViewPr>
      <p:guideLst>
        <p:guide orient="horz" pos="129"/>
        <p:guide orient="horz" pos="4190"/>
        <p:guide orient="horz" pos="561"/>
        <p:guide orient="horz" pos="678"/>
        <p:guide orient="horz" pos="4036"/>
        <p:guide orient="horz" pos="3851"/>
        <p:guide pos="235"/>
        <p:guide pos="74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17968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1002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4468" y="0"/>
            <a:ext cx="77296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0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1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TextBox 90"/>
          <p:cNvSpPr txBox="1"/>
          <p:nvPr userDrawn="1"/>
        </p:nvSpPr>
        <p:spPr>
          <a:xfrm>
            <a:off x="935774" y="171793"/>
            <a:ext cx="5283991" cy="537428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35774" y="600164"/>
            <a:ext cx="51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lvl="0">
              <a:defRPr/>
            </a:pPr>
            <a:r>
              <a:rPr lang="en-US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pitchFamily="49" charset="-122"/>
              </a:rPr>
              <a:t>Click here to add 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5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4468" y="0"/>
            <a:ext cx="10230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0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2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TextBox 90"/>
          <p:cNvSpPr txBox="1"/>
          <p:nvPr userDrawn="1"/>
        </p:nvSpPr>
        <p:spPr>
          <a:xfrm>
            <a:off x="935774" y="171793"/>
            <a:ext cx="5283991" cy="537428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35774" y="600164"/>
            <a:ext cx="51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lvl="0">
              <a:defRPr/>
            </a:pPr>
            <a:r>
              <a:rPr lang="en-US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pitchFamily="49" charset="-122"/>
              </a:rPr>
              <a:t>Click here to add 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5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4468" y="0"/>
            <a:ext cx="10406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0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3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TextBox 90"/>
          <p:cNvSpPr txBox="1"/>
          <p:nvPr userDrawn="1"/>
        </p:nvSpPr>
        <p:spPr>
          <a:xfrm>
            <a:off x="935774" y="171793"/>
            <a:ext cx="5283991" cy="537428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35774" y="600164"/>
            <a:ext cx="51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lvl="0">
              <a:defRPr/>
            </a:pPr>
            <a:r>
              <a:rPr lang="en-US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pitchFamily="49" charset="-122"/>
              </a:rPr>
              <a:t>Click here to add 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5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74468" y="0"/>
            <a:ext cx="103586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0</a:t>
            </a:r>
            <a:r>
              <a:rPr kumimoji="0" lang="en-US" altLang="zh-CN" sz="72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+mn-cs"/>
              </a:rPr>
              <a:t>4</a:t>
            </a:r>
            <a:endParaRPr kumimoji="0" lang="zh-CN" altLang="en-US" sz="72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3" name="TextBox 90"/>
          <p:cNvSpPr txBox="1"/>
          <p:nvPr userDrawn="1"/>
        </p:nvSpPr>
        <p:spPr>
          <a:xfrm>
            <a:off x="935774" y="171793"/>
            <a:ext cx="5283991" cy="537428"/>
          </a:xfrm>
          <a:prstGeom prst="rect">
            <a:avLst/>
          </a:prstGeom>
          <a:noFill/>
        </p:spPr>
        <p:txBody>
          <a:bodyPr wrap="square" lIns="105509" tIns="52755" rIns="105509" bIns="52755" rtlCol="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935774" y="600164"/>
            <a:ext cx="5160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9900" b="1">
                <a:gradFill flip="none" rotWithShape="1">
                  <a:gsLst>
                    <a:gs pos="43000">
                      <a:srgbClr val="282828"/>
                    </a:gs>
                    <a:gs pos="43000">
                      <a:srgbClr val="FF4A53"/>
                    </a:gs>
                  </a:gsLst>
                  <a:lin ang="0" scaled="1"/>
                  <a:tileRect/>
                </a:gradFill>
                <a:latin typeface="Agency FB" panose="020B0503020202020204" pitchFamily="34" charset="0"/>
              </a:defRPr>
            </a:lvl1pPr>
          </a:lstStyle>
          <a:p>
            <a:pPr lvl="0">
              <a:defRPr/>
            </a:pPr>
            <a:r>
              <a:rPr lang="en-US" altLang="zh-CN" sz="24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黑体" panose="02010609060101010101" pitchFamily="49" charset="-122"/>
              </a:rPr>
              <a:t>Click here to add Title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ntr" presetSubtype="5" fill="hold" grpId="0" nodeType="withEffect">
                                  <p:stCondLst>
                                    <p:cond delay="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3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spd="slow" p14:dur="1399" advClick="0" advTm="5000">
        <p:wipe dir="u"/>
      </p:transition>
    </mc:Choice>
    <mc:Fallback xmlns="">
      <p:transition spd="slow" advClick="0" advTm="5000">
        <p:wipe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15.xml"/><Relationship Id="rId9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3" Type="http://schemas.openxmlformats.org/officeDocument/2006/relationships/tags" Target="../tags/tag22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notesSlide" Target="../notesSlides/notesSlide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30.xml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3" Type="http://schemas.openxmlformats.org/officeDocument/2006/relationships/tags" Target="../tags/tag38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2" Type="http://schemas.openxmlformats.org/officeDocument/2006/relationships/tags" Target="../tags/tag37.xml"/><Relationship Id="rId16" Type="http://schemas.openxmlformats.org/officeDocument/2006/relationships/notesSlide" Target="../notesSlides/notesSlide8.xml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5" Type="http://schemas.openxmlformats.org/officeDocument/2006/relationships/tags" Target="../tags/tag40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45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notesSlide" Target="../notesSlides/notesSlide9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54.xml"/><Relationship Id="rId10" Type="http://schemas.openxmlformats.org/officeDocument/2006/relationships/tags" Target="../tags/tag59.xml"/><Relationship Id="rId4" Type="http://schemas.openxmlformats.org/officeDocument/2006/relationships/tags" Target="../tags/tag53.xml"/><Relationship Id="rId9" Type="http://schemas.openxmlformats.org/officeDocument/2006/relationships/tags" Target="../tags/tag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13" Type="http://schemas.openxmlformats.org/officeDocument/2006/relationships/tags" Target="../tags/tag79.xml"/><Relationship Id="rId3" Type="http://schemas.openxmlformats.org/officeDocument/2006/relationships/tags" Target="../tags/tag69.xml"/><Relationship Id="rId7" Type="http://schemas.openxmlformats.org/officeDocument/2006/relationships/tags" Target="../tags/tag73.xml"/><Relationship Id="rId12" Type="http://schemas.openxmlformats.org/officeDocument/2006/relationships/tags" Target="../tags/tag78.xml"/><Relationship Id="rId17" Type="http://schemas.openxmlformats.org/officeDocument/2006/relationships/notesSlide" Target="../notesSlides/notesSlide12.xml"/><Relationship Id="rId2" Type="http://schemas.openxmlformats.org/officeDocument/2006/relationships/tags" Target="../tags/tag68.xml"/><Relationship Id="rId16" Type="http://schemas.openxmlformats.org/officeDocument/2006/relationships/slideLayout" Target="../slideLayouts/slideLayout5.xml"/><Relationship Id="rId1" Type="http://schemas.openxmlformats.org/officeDocument/2006/relationships/tags" Target="../tags/tag67.xml"/><Relationship Id="rId6" Type="http://schemas.openxmlformats.org/officeDocument/2006/relationships/tags" Target="../tags/tag72.xml"/><Relationship Id="rId11" Type="http://schemas.openxmlformats.org/officeDocument/2006/relationships/tags" Target="../tags/tag77.xml"/><Relationship Id="rId5" Type="http://schemas.openxmlformats.org/officeDocument/2006/relationships/tags" Target="../tags/tag71.xml"/><Relationship Id="rId15" Type="http://schemas.openxmlformats.org/officeDocument/2006/relationships/tags" Target="../tags/tag81.xml"/><Relationship Id="rId10" Type="http://schemas.openxmlformats.org/officeDocument/2006/relationships/tags" Target="../tags/tag76.xml"/><Relationship Id="rId4" Type="http://schemas.openxmlformats.org/officeDocument/2006/relationships/tags" Target="../tags/tag70.xml"/><Relationship Id="rId9" Type="http://schemas.openxmlformats.org/officeDocument/2006/relationships/tags" Target="../tags/tag75.xml"/><Relationship Id="rId14" Type="http://schemas.openxmlformats.org/officeDocument/2006/relationships/tags" Target="../tags/tag8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89.xml"/><Relationship Id="rId13" Type="http://schemas.openxmlformats.org/officeDocument/2006/relationships/tags" Target="../tags/tag94.xml"/><Relationship Id="rId18" Type="http://schemas.openxmlformats.org/officeDocument/2006/relationships/notesSlide" Target="../notesSlides/notesSlide13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12" Type="http://schemas.openxmlformats.org/officeDocument/2006/relationships/tags" Target="../tags/tag93.xml"/><Relationship Id="rId17" Type="http://schemas.openxmlformats.org/officeDocument/2006/relationships/slideLayout" Target="../slideLayouts/slideLayout5.xml"/><Relationship Id="rId2" Type="http://schemas.openxmlformats.org/officeDocument/2006/relationships/tags" Target="../tags/tag83.xml"/><Relationship Id="rId16" Type="http://schemas.openxmlformats.org/officeDocument/2006/relationships/tags" Target="../tags/tag97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tags" Target="../tags/tag92.xml"/><Relationship Id="rId5" Type="http://schemas.openxmlformats.org/officeDocument/2006/relationships/tags" Target="../tags/tag86.xml"/><Relationship Id="rId15" Type="http://schemas.openxmlformats.org/officeDocument/2006/relationships/tags" Target="../tags/tag96.xml"/><Relationship Id="rId10" Type="http://schemas.openxmlformats.org/officeDocument/2006/relationships/tags" Target="../tags/tag91.xml"/><Relationship Id="rId4" Type="http://schemas.openxmlformats.org/officeDocument/2006/relationships/tags" Target="../tags/tag85.xml"/><Relationship Id="rId9" Type="http://schemas.openxmlformats.org/officeDocument/2006/relationships/tags" Target="../tags/tag90.xml"/><Relationship Id="rId14" Type="http://schemas.openxmlformats.org/officeDocument/2006/relationships/tags" Target="../tags/tag9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05.xml"/><Relationship Id="rId3" Type="http://schemas.openxmlformats.org/officeDocument/2006/relationships/tags" Target="../tags/tag100.xml"/><Relationship Id="rId7" Type="http://schemas.openxmlformats.org/officeDocument/2006/relationships/tags" Target="../tags/tag104.xml"/><Relationship Id="rId12" Type="http://schemas.openxmlformats.org/officeDocument/2006/relationships/notesSlide" Target="../notesSlides/notesSlide14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tags" Target="../tags/tag103.xml"/><Relationship Id="rId11" Type="http://schemas.openxmlformats.org/officeDocument/2006/relationships/slideLayout" Target="../slideLayouts/slideLayout5.xml"/><Relationship Id="rId5" Type="http://schemas.openxmlformats.org/officeDocument/2006/relationships/tags" Target="../tags/tag102.xml"/><Relationship Id="rId10" Type="http://schemas.openxmlformats.org/officeDocument/2006/relationships/tags" Target="../tags/tag107.xml"/><Relationship Id="rId4" Type="http://schemas.openxmlformats.org/officeDocument/2006/relationships/tags" Target="../tags/tag101.xml"/><Relationship Id="rId9" Type="http://schemas.openxmlformats.org/officeDocument/2006/relationships/tags" Target="../tags/tag10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3" Type="http://schemas.openxmlformats.org/officeDocument/2006/relationships/tags" Target="../tags/tag110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21.xml"/><Relationship Id="rId3" Type="http://schemas.openxmlformats.org/officeDocument/2006/relationships/tags" Target="../tags/tag116.xml"/><Relationship Id="rId7" Type="http://schemas.openxmlformats.org/officeDocument/2006/relationships/tags" Target="../tags/tag120.xml"/><Relationship Id="rId12" Type="http://schemas.openxmlformats.org/officeDocument/2006/relationships/notesSlide" Target="../notesSlides/notesSlide17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18.xml"/><Relationship Id="rId10" Type="http://schemas.openxmlformats.org/officeDocument/2006/relationships/tags" Target="../tags/tag123.xml"/><Relationship Id="rId4" Type="http://schemas.openxmlformats.org/officeDocument/2006/relationships/tags" Target="../tags/tag117.xml"/><Relationship Id="rId9" Type="http://schemas.openxmlformats.org/officeDocument/2006/relationships/tags" Target="../tags/tag12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3" Type="http://schemas.openxmlformats.org/officeDocument/2006/relationships/tags" Target="../tags/tag126.xml"/><Relationship Id="rId7" Type="http://schemas.openxmlformats.org/officeDocument/2006/relationships/tags" Target="../tags/tag130.xml"/><Relationship Id="rId12" Type="http://schemas.openxmlformats.org/officeDocument/2006/relationships/notesSlide" Target="../notesSlides/notesSlide18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28.xml"/><Relationship Id="rId10" Type="http://schemas.openxmlformats.org/officeDocument/2006/relationships/tags" Target="../tags/tag133.xml"/><Relationship Id="rId4" Type="http://schemas.openxmlformats.org/officeDocument/2006/relationships/tags" Target="../tags/tag127.xml"/><Relationship Id="rId9" Type="http://schemas.openxmlformats.org/officeDocument/2006/relationships/tags" Target="../tags/tag13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3" Type="http://schemas.openxmlformats.org/officeDocument/2006/relationships/tags" Target="../tags/tag136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135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4.xml"/><Relationship Id="rId4" Type="http://schemas.openxmlformats.org/officeDocument/2006/relationships/tags" Target="../tags/tag14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14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7" Type="http://schemas.openxmlformats.org/officeDocument/2006/relationships/notesSlide" Target="../notesSlides/notesSlide24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57.xml"/><Relationship Id="rId4" Type="http://schemas.openxmlformats.org/officeDocument/2006/relationships/tags" Target="../tags/tag15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097d8d097b545a7f489d2326ad599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5" y="-72390"/>
            <a:ext cx="12178030" cy="6930390"/>
          </a:xfrm>
          <a:prstGeom prst="rect">
            <a:avLst/>
          </a:prstGeom>
        </p:spPr>
      </p:pic>
      <p:sp>
        <p:nvSpPr>
          <p:cNvPr id="3" name="Freeform 7"/>
          <p:cNvSpPr/>
          <p:nvPr/>
        </p:nvSpPr>
        <p:spPr bwMode="auto">
          <a:xfrm flipH="1">
            <a:off x="-168910" y="2840990"/>
            <a:ext cx="10002520" cy="1805940"/>
          </a:xfrm>
          <a:custGeom>
            <a:avLst/>
            <a:gdLst>
              <a:gd name="T0" fmla="*/ 37 w 600"/>
              <a:gd name="T1" fmla="*/ 0 h 113"/>
              <a:gd name="T2" fmla="*/ 600 w 600"/>
              <a:gd name="T3" fmla="*/ 0 h 113"/>
              <a:gd name="T4" fmla="*/ 563 w 600"/>
              <a:gd name="T5" fmla="*/ 113 h 113"/>
              <a:gd name="T6" fmla="*/ 0 w 600"/>
              <a:gd name="T7" fmla="*/ 113 h 113"/>
              <a:gd name="T8" fmla="*/ 37 w 600"/>
              <a:gd name="T9" fmla="*/ 0 h 113"/>
              <a:gd name="connsiteX0" fmla="*/ 617 w 9383"/>
              <a:gd name="connsiteY0" fmla="*/ 0 h 10000"/>
              <a:gd name="connsiteX1" fmla="*/ 7608 w 9383"/>
              <a:gd name="connsiteY1" fmla="*/ 0 h 10000"/>
              <a:gd name="connsiteX2" fmla="*/ 9383 w 9383"/>
              <a:gd name="connsiteY2" fmla="*/ 10000 h 10000"/>
              <a:gd name="connsiteX3" fmla="*/ 0 w 9383"/>
              <a:gd name="connsiteY3" fmla="*/ 10000 h 10000"/>
              <a:gd name="connsiteX4" fmla="*/ 617 w 9383"/>
              <a:gd name="connsiteY4" fmla="*/ 0 h 10000"/>
              <a:gd name="connsiteX0-1" fmla="*/ 658 w 8118"/>
              <a:gd name="connsiteY0-2" fmla="*/ 0 h 10000"/>
              <a:gd name="connsiteX1-3" fmla="*/ 8108 w 8118"/>
              <a:gd name="connsiteY1-4" fmla="*/ 0 h 10000"/>
              <a:gd name="connsiteX2-5" fmla="*/ 8118 w 8118"/>
              <a:gd name="connsiteY2-6" fmla="*/ 10000 h 10000"/>
              <a:gd name="connsiteX3-7" fmla="*/ 0 w 8118"/>
              <a:gd name="connsiteY3-8" fmla="*/ 10000 h 10000"/>
              <a:gd name="connsiteX4-9" fmla="*/ 658 w 8118"/>
              <a:gd name="connsiteY4-10" fmla="*/ 0 h 10000"/>
              <a:gd name="connsiteX0-11" fmla="*/ 811 w 10209"/>
              <a:gd name="connsiteY0-12" fmla="*/ 0 h 10000"/>
              <a:gd name="connsiteX1-13" fmla="*/ 10209 w 10209"/>
              <a:gd name="connsiteY1-14" fmla="*/ 0 h 10000"/>
              <a:gd name="connsiteX2-15" fmla="*/ 10000 w 10209"/>
              <a:gd name="connsiteY2-16" fmla="*/ 10000 h 10000"/>
              <a:gd name="connsiteX3-17" fmla="*/ 0 w 10209"/>
              <a:gd name="connsiteY3-18" fmla="*/ 10000 h 10000"/>
              <a:gd name="connsiteX4-19" fmla="*/ 811 w 10209"/>
              <a:gd name="connsiteY4-20" fmla="*/ 0 h 10000"/>
              <a:gd name="connsiteX0-21" fmla="*/ 811 w 10269"/>
              <a:gd name="connsiteY0-22" fmla="*/ 0 h 10000"/>
              <a:gd name="connsiteX1-23" fmla="*/ 10209 w 10269"/>
              <a:gd name="connsiteY1-24" fmla="*/ 0 h 10000"/>
              <a:gd name="connsiteX2-25" fmla="*/ 10269 w 10269"/>
              <a:gd name="connsiteY2-26" fmla="*/ 10000 h 10000"/>
              <a:gd name="connsiteX3-27" fmla="*/ 0 w 10269"/>
              <a:gd name="connsiteY3-28" fmla="*/ 10000 h 10000"/>
              <a:gd name="connsiteX4-29" fmla="*/ 811 w 10269"/>
              <a:gd name="connsiteY4-30" fmla="*/ 0 h 10000"/>
              <a:gd name="connsiteX0-31" fmla="*/ 811 w 10272"/>
              <a:gd name="connsiteY0-32" fmla="*/ 0 h 10000"/>
              <a:gd name="connsiteX1-33" fmla="*/ 10272 w 10272"/>
              <a:gd name="connsiteY1-34" fmla="*/ 0 h 10000"/>
              <a:gd name="connsiteX2-35" fmla="*/ 10269 w 10272"/>
              <a:gd name="connsiteY2-36" fmla="*/ 10000 h 10000"/>
              <a:gd name="connsiteX3-37" fmla="*/ 0 w 10272"/>
              <a:gd name="connsiteY3-38" fmla="*/ 10000 h 10000"/>
              <a:gd name="connsiteX4-39" fmla="*/ 811 w 10272"/>
              <a:gd name="connsiteY4-40" fmla="*/ 0 h 10000"/>
              <a:gd name="connsiteX0-41" fmla="*/ 811 w 10541"/>
              <a:gd name="connsiteY0-42" fmla="*/ 0 h 10000"/>
              <a:gd name="connsiteX1-43" fmla="*/ 10541 w 10541"/>
              <a:gd name="connsiteY1-44" fmla="*/ 0 h 10000"/>
              <a:gd name="connsiteX2-45" fmla="*/ 10269 w 10541"/>
              <a:gd name="connsiteY2-46" fmla="*/ 10000 h 10000"/>
              <a:gd name="connsiteX3-47" fmla="*/ 0 w 10541"/>
              <a:gd name="connsiteY3-48" fmla="*/ 10000 h 10000"/>
              <a:gd name="connsiteX4-49" fmla="*/ 811 w 10541"/>
              <a:gd name="connsiteY4-50" fmla="*/ 0 h 10000"/>
              <a:gd name="connsiteX0-51" fmla="*/ 811 w 10585"/>
              <a:gd name="connsiteY0-52" fmla="*/ 0 h 10000"/>
              <a:gd name="connsiteX1-53" fmla="*/ 10541 w 10585"/>
              <a:gd name="connsiteY1-54" fmla="*/ 0 h 10000"/>
              <a:gd name="connsiteX2-55" fmla="*/ 10585 w 10585"/>
              <a:gd name="connsiteY2-56" fmla="*/ 10000 h 10000"/>
              <a:gd name="connsiteX3-57" fmla="*/ 0 w 10585"/>
              <a:gd name="connsiteY3-58" fmla="*/ 10000 h 10000"/>
              <a:gd name="connsiteX4-59" fmla="*/ 811 w 10585"/>
              <a:gd name="connsiteY4-60" fmla="*/ 0 h 10000"/>
              <a:gd name="connsiteX0-61" fmla="*/ 811 w 10585"/>
              <a:gd name="connsiteY0-62" fmla="*/ 0 h 10000"/>
              <a:gd name="connsiteX1-63" fmla="*/ 10573 w 10585"/>
              <a:gd name="connsiteY1-64" fmla="*/ 128 h 10000"/>
              <a:gd name="connsiteX2-65" fmla="*/ 10585 w 10585"/>
              <a:gd name="connsiteY2-66" fmla="*/ 10000 h 10000"/>
              <a:gd name="connsiteX3-67" fmla="*/ 0 w 10585"/>
              <a:gd name="connsiteY3-68" fmla="*/ 10000 h 10000"/>
              <a:gd name="connsiteX4-69" fmla="*/ 811 w 10585"/>
              <a:gd name="connsiteY4-7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5" h="10000">
                <a:moveTo>
                  <a:pt x="811" y="0"/>
                </a:moveTo>
                <a:lnTo>
                  <a:pt x="10573" y="128"/>
                </a:lnTo>
                <a:cubicBezTo>
                  <a:pt x="10576" y="3461"/>
                  <a:pt x="10581" y="6667"/>
                  <a:pt x="10585" y="10000"/>
                </a:cubicBezTo>
                <a:lnTo>
                  <a:pt x="0" y="10000"/>
                </a:lnTo>
                <a:cubicBezTo>
                  <a:pt x="271" y="6667"/>
                  <a:pt x="540" y="3333"/>
                  <a:pt x="8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 dirty="0"/>
          </a:p>
        </p:txBody>
      </p:sp>
      <p:sp>
        <p:nvSpPr>
          <p:cNvPr id="6" name="TextBox 13"/>
          <p:cNvSpPr txBox="1"/>
          <p:nvPr/>
        </p:nvSpPr>
        <p:spPr>
          <a:xfrm>
            <a:off x="704101" y="2906701"/>
            <a:ext cx="97024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清新简约教学课件</a:t>
            </a:r>
            <a: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PPT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128430" y="4144526"/>
            <a:ext cx="5032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适合教育培训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教学设计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上课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说课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讲座等</a:t>
            </a: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3886170" y="4710850"/>
            <a:ext cx="412709" cy="333006"/>
            <a:chOff x="0" y="0"/>
            <a:chExt cx="1088225" cy="869861"/>
          </a:xfrm>
          <a:solidFill>
            <a:schemeClr val="tx1"/>
          </a:solidFill>
        </p:grpSpPr>
        <p:sp>
          <p:nvSpPr>
            <p:cNvPr id="12" name="Freeform 17"/>
            <p:cNvSpPr>
              <a:spLocks noEditPoints="1" noChangeArrowheads="1"/>
            </p:cNvSpPr>
            <p:nvPr/>
          </p:nvSpPr>
          <p:spPr bwMode="auto">
            <a:xfrm>
              <a:off x="0" y="237562"/>
              <a:ext cx="824268" cy="632299"/>
            </a:xfrm>
            <a:custGeom>
              <a:avLst/>
              <a:gdLst>
                <a:gd name="T0" fmla="*/ 274 w 291"/>
                <a:gd name="T1" fmla="*/ 0 h 223"/>
                <a:gd name="T2" fmla="*/ 17 w 291"/>
                <a:gd name="T3" fmla="*/ 0 h 223"/>
                <a:gd name="T4" fmla="*/ 0 w 291"/>
                <a:gd name="T5" fmla="*/ 16 h 223"/>
                <a:gd name="T6" fmla="*/ 0 w 291"/>
                <a:gd name="T7" fmla="*/ 207 h 223"/>
                <a:gd name="T8" fmla="*/ 17 w 291"/>
                <a:gd name="T9" fmla="*/ 223 h 223"/>
                <a:gd name="T10" fmla="*/ 274 w 291"/>
                <a:gd name="T11" fmla="*/ 223 h 223"/>
                <a:gd name="T12" fmla="*/ 291 w 291"/>
                <a:gd name="T13" fmla="*/ 207 h 223"/>
                <a:gd name="T14" fmla="*/ 291 w 291"/>
                <a:gd name="T15" fmla="*/ 16 h 223"/>
                <a:gd name="T16" fmla="*/ 274 w 291"/>
                <a:gd name="T17" fmla="*/ 0 h 223"/>
                <a:gd name="T18" fmla="*/ 270 w 291"/>
                <a:gd name="T19" fmla="*/ 193 h 223"/>
                <a:gd name="T20" fmla="*/ 256 w 291"/>
                <a:gd name="T21" fmla="*/ 207 h 223"/>
                <a:gd name="T22" fmla="*/ 35 w 291"/>
                <a:gd name="T23" fmla="*/ 207 h 223"/>
                <a:gd name="T24" fmla="*/ 21 w 291"/>
                <a:gd name="T25" fmla="*/ 193 h 223"/>
                <a:gd name="T26" fmla="*/ 21 w 291"/>
                <a:gd name="T27" fmla="*/ 30 h 223"/>
                <a:gd name="T28" fmla="*/ 35 w 291"/>
                <a:gd name="T29" fmla="*/ 16 h 223"/>
                <a:gd name="T30" fmla="*/ 256 w 291"/>
                <a:gd name="T31" fmla="*/ 16 h 223"/>
                <a:gd name="T32" fmla="*/ 270 w 291"/>
                <a:gd name="T33" fmla="*/ 30 h 223"/>
                <a:gd name="T34" fmla="*/ 270 w 291"/>
                <a:gd name="T35" fmla="*/ 193 h 2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1"/>
                <a:gd name="T55" fmla="*/ 0 h 223"/>
                <a:gd name="T56" fmla="*/ 291 w 291"/>
                <a:gd name="T57" fmla="*/ 223 h 22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1" h="223">
                  <a:moveTo>
                    <a:pt x="27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8" y="223"/>
                    <a:pt x="17" y="223"/>
                  </a:cubicBezTo>
                  <a:cubicBezTo>
                    <a:pt x="274" y="223"/>
                    <a:pt x="274" y="223"/>
                    <a:pt x="274" y="223"/>
                  </a:cubicBezTo>
                  <a:cubicBezTo>
                    <a:pt x="283" y="223"/>
                    <a:pt x="291" y="215"/>
                    <a:pt x="291" y="207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7"/>
                    <a:pt x="283" y="0"/>
                    <a:pt x="274" y="0"/>
                  </a:cubicBezTo>
                  <a:moveTo>
                    <a:pt x="270" y="193"/>
                  </a:moveTo>
                  <a:cubicBezTo>
                    <a:pt x="270" y="201"/>
                    <a:pt x="264" y="207"/>
                    <a:pt x="25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27" y="207"/>
                    <a:pt x="21" y="201"/>
                    <a:pt x="21" y="193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22"/>
                    <a:pt x="27" y="16"/>
                    <a:pt x="35" y="1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64" y="16"/>
                    <a:pt x="270" y="22"/>
                    <a:pt x="270" y="30"/>
                  </a:cubicBezTo>
                  <a:lnTo>
                    <a:pt x="270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3" name="Freeform 18"/>
            <p:cNvSpPr>
              <a:spLocks noChangeArrowheads="1"/>
            </p:cNvSpPr>
            <p:nvPr/>
          </p:nvSpPr>
          <p:spPr bwMode="auto">
            <a:xfrm>
              <a:off x="137978" y="110382"/>
              <a:ext cx="821868" cy="632299"/>
            </a:xfrm>
            <a:custGeom>
              <a:avLst/>
              <a:gdLst>
                <a:gd name="T0" fmla="*/ 274 w 290"/>
                <a:gd name="T1" fmla="*/ 0 h 223"/>
                <a:gd name="T2" fmla="*/ 16 w 290"/>
                <a:gd name="T3" fmla="*/ 0 h 223"/>
                <a:gd name="T4" fmla="*/ 0 w 290"/>
                <a:gd name="T5" fmla="*/ 16 h 223"/>
                <a:gd name="T6" fmla="*/ 0 w 290"/>
                <a:gd name="T7" fmla="*/ 25 h 223"/>
                <a:gd name="T8" fmla="*/ 249 w 290"/>
                <a:gd name="T9" fmla="*/ 25 h 223"/>
                <a:gd name="T10" fmla="*/ 265 w 290"/>
                <a:gd name="T11" fmla="*/ 42 h 223"/>
                <a:gd name="T12" fmla="*/ 265 w 290"/>
                <a:gd name="T13" fmla="*/ 223 h 223"/>
                <a:gd name="T14" fmla="*/ 274 w 290"/>
                <a:gd name="T15" fmla="*/ 223 h 223"/>
                <a:gd name="T16" fmla="*/ 290 w 290"/>
                <a:gd name="T17" fmla="*/ 207 h 223"/>
                <a:gd name="T18" fmla="*/ 290 w 290"/>
                <a:gd name="T19" fmla="*/ 16 h 223"/>
                <a:gd name="T20" fmla="*/ 274 w 290"/>
                <a:gd name="T21" fmla="*/ 0 h 2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0"/>
                <a:gd name="T34" fmla="*/ 0 h 223"/>
                <a:gd name="T35" fmla="*/ 290 w 290"/>
                <a:gd name="T36" fmla="*/ 223 h 2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0" h="223">
                  <a:moveTo>
                    <a:pt x="2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49" y="25"/>
                    <a:pt x="249" y="25"/>
                    <a:pt x="249" y="25"/>
                  </a:cubicBezTo>
                  <a:cubicBezTo>
                    <a:pt x="258" y="25"/>
                    <a:pt x="265" y="33"/>
                    <a:pt x="265" y="42"/>
                  </a:cubicBezTo>
                  <a:cubicBezTo>
                    <a:pt x="265" y="223"/>
                    <a:pt x="265" y="223"/>
                    <a:pt x="265" y="223"/>
                  </a:cubicBezTo>
                  <a:cubicBezTo>
                    <a:pt x="274" y="223"/>
                    <a:pt x="274" y="223"/>
                    <a:pt x="274" y="223"/>
                  </a:cubicBezTo>
                  <a:cubicBezTo>
                    <a:pt x="283" y="223"/>
                    <a:pt x="290" y="216"/>
                    <a:pt x="290" y="207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90" y="7"/>
                    <a:pt x="283" y="0"/>
                    <a:pt x="2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4" name="Freeform 19"/>
            <p:cNvSpPr>
              <a:spLocks noChangeArrowheads="1"/>
            </p:cNvSpPr>
            <p:nvPr/>
          </p:nvSpPr>
          <p:spPr bwMode="auto">
            <a:xfrm>
              <a:off x="266357" y="0"/>
              <a:ext cx="821868" cy="628699"/>
            </a:xfrm>
            <a:custGeom>
              <a:avLst/>
              <a:gdLst>
                <a:gd name="T0" fmla="*/ 274 w 290"/>
                <a:gd name="T1" fmla="*/ 0 h 222"/>
                <a:gd name="T2" fmla="*/ 16 w 290"/>
                <a:gd name="T3" fmla="*/ 0 h 222"/>
                <a:gd name="T4" fmla="*/ 0 w 290"/>
                <a:gd name="T5" fmla="*/ 16 h 222"/>
                <a:gd name="T6" fmla="*/ 0 w 290"/>
                <a:gd name="T7" fmla="*/ 25 h 222"/>
                <a:gd name="T8" fmla="*/ 249 w 290"/>
                <a:gd name="T9" fmla="*/ 25 h 222"/>
                <a:gd name="T10" fmla="*/ 265 w 290"/>
                <a:gd name="T11" fmla="*/ 41 h 222"/>
                <a:gd name="T12" fmla="*/ 265 w 290"/>
                <a:gd name="T13" fmla="*/ 222 h 222"/>
                <a:gd name="T14" fmla="*/ 274 w 290"/>
                <a:gd name="T15" fmla="*/ 222 h 222"/>
                <a:gd name="T16" fmla="*/ 290 w 290"/>
                <a:gd name="T17" fmla="*/ 206 h 222"/>
                <a:gd name="T18" fmla="*/ 290 w 290"/>
                <a:gd name="T19" fmla="*/ 16 h 222"/>
                <a:gd name="T20" fmla="*/ 274 w 290"/>
                <a:gd name="T21" fmla="*/ 0 h 2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0"/>
                <a:gd name="T34" fmla="*/ 0 h 222"/>
                <a:gd name="T35" fmla="*/ 290 w 290"/>
                <a:gd name="T36" fmla="*/ 222 h 2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0" h="222">
                  <a:moveTo>
                    <a:pt x="2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49" y="25"/>
                    <a:pt x="249" y="25"/>
                    <a:pt x="249" y="25"/>
                  </a:cubicBezTo>
                  <a:cubicBezTo>
                    <a:pt x="258" y="25"/>
                    <a:pt x="265" y="32"/>
                    <a:pt x="265" y="41"/>
                  </a:cubicBezTo>
                  <a:cubicBezTo>
                    <a:pt x="265" y="222"/>
                    <a:pt x="265" y="222"/>
                    <a:pt x="265" y="222"/>
                  </a:cubicBezTo>
                  <a:cubicBezTo>
                    <a:pt x="274" y="222"/>
                    <a:pt x="274" y="222"/>
                    <a:pt x="274" y="222"/>
                  </a:cubicBezTo>
                  <a:cubicBezTo>
                    <a:pt x="283" y="222"/>
                    <a:pt x="290" y="215"/>
                    <a:pt x="290" y="206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90" y="7"/>
                    <a:pt x="283" y="0"/>
                    <a:pt x="2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5" name="Freeform 20"/>
            <p:cNvSpPr>
              <a:spLocks noChangeArrowheads="1"/>
            </p:cNvSpPr>
            <p:nvPr/>
          </p:nvSpPr>
          <p:spPr bwMode="auto">
            <a:xfrm>
              <a:off x="110382" y="422332"/>
              <a:ext cx="569909" cy="353943"/>
            </a:xfrm>
            <a:custGeom>
              <a:avLst/>
              <a:gdLst>
                <a:gd name="T0" fmla="*/ 71 w 201"/>
                <a:gd name="T1" fmla="*/ 5 h 125"/>
                <a:gd name="T2" fmla="*/ 11 w 201"/>
                <a:gd name="T3" fmla="*/ 109 h 125"/>
                <a:gd name="T4" fmla="*/ 11 w 201"/>
                <a:gd name="T5" fmla="*/ 124 h 125"/>
                <a:gd name="T6" fmla="*/ 192 w 201"/>
                <a:gd name="T7" fmla="*/ 124 h 125"/>
                <a:gd name="T8" fmla="*/ 192 w 201"/>
                <a:gd name="T9" fmla="*/ 108 h 125"/>
                <a:gd name="T10" fmla="*/ 151 w 201"/>
                <a:gd name="T11" fmla="*/ 47 h 125"/>
                <a:gd name="T12" fmla="*/ 117 w 201"/>
                <a:gd name="T13" fmla="*/ 86 h 125"/>
                <a:gd name="T14" fmla="*/ 110 w 201"/>
                <a:gd name="T15" fmla="*/ 81 h 125"/>
                <a:gd name="T16" fmla="*/ 122 w 201"/>
                <a:gd name="T17" fmla="*/ 65 h 125"/>
                <a:gd name="T18" fmla="*/ 81 w 201"/>
                <a:gd name="T19" fmla="*/ 5 h 125"/>
                <a:gd name="T20" fmla="*/ 71 w 201"/>
                <a:gd name="T21" fmla="*/ 5 h 1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125"/>
                <a:gd name="T35" fmla="*/ 201 w 201"/>
                <a:gd name="T36" fmla="*/ 125 h 1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125">
                  <a:moveTo>
                    <a:pt x="71" y="5"/>
                  </a:moveTo>
                  <a:cubicBezTo>
                    <a:pt x="11" y="109"/>
                    <a:pt x="11" y="109"/>
                    <a:pt x="11" y="109"/>
                  </a:cubicBezTo>
                  <a:cubicBezTo>
                    <a:pt x="11" y="109"/>
                    <a:pt x="0" y="124"/>
                    <a:pt x="11" y="124"/>
                  </a:cubicBezTo>
                  <a:cubicBezTo>
                    <a:pt x="25" y="125"/>
                    <a:pt x="192" y="124"/>
                    <a:pt x="192" y="124"/>
                  </a:cubicBezTo>
                  <a:cubicBezTo>
                    <a:pt x="192" y="124"/>
                    <a:pt x="201" y="121"/>
                    <a:pt x="192" y="108"/>
                  </a:cubicBezTo>
                  <a:cubicBezTo>
                    <a:pt x="182" y="94"/>
                    <a:pt x="158" y="46"/>
                    <a:pt x="151" y="47"/>
                  </a:cubicBezTo>
                  <a:cubicBezTo>
                    <a:pt x="144" y="47"/>
                    <a:pt x="120" y="83"/>
                    <a:pt x="117" y="86"/>
                  </a:cubicBezTo>
                  <a:cubicBezTo>
                    <a:pt x="115" y="89"/>
                    <a:pt x="108" y="84"/>
                    <a:pt x="110" y="81"/>
                  </a:cubicBezTo>
                  <a:cubicBezTo>
                    <a:pt x="116" y="74"/>
                    <a:pt x="122" y="65"/>
                    <a:pt x="122" y="65"/>
                  </a:cubicBezTo>
                  <a:cubicBezTo>
                    <a:pt x="122" y="65"/>
                    <a:pt x="84" y="9"/>
                    <a:pt x="81" y="5"/>
                  </a:cubicBezTo>
                  <a:cubicBezTo>
                    <a:pt x="78" y="0"/>
                    <a:pt x="73" y="1"/>
                    <a:pt x="71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563909" y="331147"/>
              <a:ext cx="101984" cy="99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5895147" y="4710850"/>
            <a:ext cx="329894" cy="333006"/>
            <a:chOff x="0" y="0"/>
            <a:chExt cx="881859" cy="881859"/>
          </a:xfrm>
          <a:solidFill>
            <a:schemeClr val="tx1"/>
          </a:solidFill>
        </p:grpSpPr>
        <p:sp>
          <p:nvSpPr>
            <p:cNvPr id="18" name="Freeform 22"/>
            <p:cNvSpPr>
              <a:spLocks noEditPoints="1" noChangeArrowheads="1"/>
            </p:cNvSpPr>
            <p:nvPr/>
          </p:nvSpPr>
          <p:spPr bwMode="auto">
            <a:xfrm>
              <a:off x="0" y="0"/>
              <a:ext cx="881859" cy="881859"/>
            </a:xfrm>
            <a:custGeom>
              <a:avLst/>
              <a:gdLst>
                <a:gd name="T0" fmla="*/ 155 w 311"/>
                <a:gd name="T1" fmla="*/ 0 h 311"/>
                <a:gd name="T2" fmla="*/ 0 w 311"/>
                <a:gd name="T3" fmla="*/ 155 h 311"/>
                <a:gd name="T4" fmla="*/ 155 w 311"/>
                <a:gd name="T5" fmla="*/ 311 h 311"/>
                <a:gd name="T6" fmla="*/ 311 w 311"/>
                <a:gd name="T7" fmla="*/ 155 h 311"/>
                <a:gd name="T8" fmla="*/ 155 w 311"/>
                <a:gd name="T9" fmla="*/ 0 h 311"/>
                <a:gd name="T10" fmla="*/ 155 w 311"/>
                <a:gd name="T11" fmla="*/ 289 h 311"/>
                <a:gd name="T12" fmla="*/ 21 w 311"/>
                <a:gd name="T13" fmla="*/ 155 h 311"/>
                <a:gd name="T14" fmla="*/ 155 w 311"/>
                <a:gd name="T15" fmla="*/ 21 h 311"/>
                <a:gd name="T16" fmla="*/ 289 w 311"/>
                <a:gd name="T17" fmla="*/ 155 h 311"/>
                <a:gd name="T18" fmla="*/ 155 w 311"/>
                <a:gd name="T19" fmla="*/ 289 h 3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1"/>
                <a:gd name="T31" fmla="*/ 0 h 311"/>
                <a:gd name="T32" fmla="*/ 311 w 311"/>
                <a:gd name="T33" fmla="*/ 311 h 3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1" h="311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1"/>
                    <a:pt x="70" y="311"/>
                    <a:pt x="155" y="311"/>
                  </a:cubicBezTo>
                  <a:cubicBezTo>
                    <a:pt x="241" y="311"/>
                    <a:pt x="311" y="241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moveTo>
                    <a:pt x="155" y="289"/>
                  </a:moveTo>
                  <a:cubicBezTo>
                    <a:pt x="81" y="289"/>
                    <a:pt x="21" y="229"/>
                    <a:pt x="21" y="155"/>
                  </a:cubicBezTo>
                  <a:cubicBezTo>
                    <a:pt x="21" y="81"/>
                    <a:pt x="81" y="21"/>
                    <a:pt x="155" y="21"/>
                  </a:cubicBezTo>
                  <a:cubicBezTo>
                    <a:pt x="229" y="21"/>
                    <a:pt x="289" y="81"/>
                    <a:pt x="289" y="155"/>
                  </a:cubicBezTo>
                  <a:cubicBezTo>
                    <a:pt x="289" y="229"/>
                    <a:pt x="229" y="289"/>
                    <a:pt x="155" y="2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9" name="Freeform 23"/>
            <p:cNvSpPr>
              <a:spLocks noChangeArrowheads="1"/>
            </p:cNvSpPr>
            <p:nvPr/>
          </p:nvSpPr>
          <p:spPr bwMode="auto">
            <a:xfrm>
              <a:off x="235162" y="70789"/>
              <a:ext cx="430731" cy="428331"/>
            </a:xfrm>
            <a:custGeom>
              <a:avLst/>
              <a:gdLst>
                <a:gd name="T0" fmla="*/ 145 w 152"/>
                <a:gd name="T1" fmla="*/ 53 h 151"/>
                <a:gd name="T2" fmla="*/ 144 w 152"/>
                <a:gd name="T3" fmla="*/ 52 h 151"/>
                <a:gd name="T4" fmla="*/ 125 w 152"/>
                <a:gd name="T5" fmla="*/ 52 h 151"/>
                <a:gd name="T6" fmla="*/ 77 w 152"/>
                <a:gd name="T7" fmla="*/ 106 h 151"/>
                <a:gd name="T8" fmla="*/ 31 w 152"/>
                <a:gd name="T9" fmla="*/ 12 h 151"/>
                <a:gd name="T10" fmla="*/ 11 w 152"/>
                <a:gd name="T11" fmla="*/ 4 h 151"/>
                <a:gd name="T12" fmla="*/ 10 w 152"/>
                <a:gd name="T13" fmla="*/ 4 h 151"/>
                <a:gd name="T14" fmla="*/ 4 w 152"/>
                <a:gd name="T15" fmla="*/ 25 h 151"/>
                <a:gd name="T16" fmla="*/ 60 w 152"/>
                <a:gd name="T17" fmla="*/ 140 h 151"/>
                <a:gd name="T18" fmla="*/ 79 w 152"/>
                <a:gd name="T19" fmla="*/ 148 h 151"/>
                <a:gd name="T20" fmla="*/ 79 w 152"/>
                <a:gd name="T21" fmla="*/ 148 h 151"/>
                <a:gd name="T22" fmla="*/ 80 w 152"/>
                <a:gd name="T23" fmla="*/ 148 h 151"/>
                <a:gd name="T24" fmla="*/ 81 w 152"/>
                <a:gd name="T25" fmla="*/ 147 h 151"/>
                <a:gd name="T26" fmla="*/ 87 w 152"/>
                <a:gd name="T27" fmla="*/ 141 h 151"/>
                <a:gd name="T28" fmla="*/ 148 w 152"/>
                <a:gd name="T29" fmla="*/ 72 h 151"/>
                <a:gd name="T30" fmla="*/ 145 w 152"/>
                <a:gd name="T31" fmla="*/ 53 h 1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1"/>
                <a:gd name="T50" fmla="*/ 152 w 152"/>
                <a:gd name="T51" fmla="*/ 151 h 1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1">
                  <a:moveTo>
                    <a:pt x="145" y="53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38" y="47"/>
                    <a:pt x="129" y="47"/>
                    <a:pt x="125" y="52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7" y="4"/>
                    <a:pt x="18" y="0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3" y="8"/>
                    <a:pt x="0" y="17"/>
                    <a:pt x="4" y="25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63" y="148"/>
                    <a:pt x="72" y="151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80" y="148"/>
                    <a:pt x="80" y="148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4" y="146"/>
                    <a:pt x="86" y="144"/>
                    <a:pt x="87" y="14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2" y="67"/>
                    <a:pt x="151" y="59"/>
                    <a:pt x="145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4577686" y="4710850"/>
            <a:ext cx="397959" cy="333006"/>
            <a:chOff x="0" y="0"/>
            <a:chExt cx="961046" cy="796672"/>
          </a:xfrm>
          <a:solidFill>
            <a:schemeClr val="tx1"/>
          </a:solidFill>
        </p:grpSpPr>
        <p:sp>
          <p:nvSpPr>
            <p:cNvPr id="21" name="Freeform 24"/>
            <p:cNvSpPr>
              <a:spLocks noEditPoints="1" noChangeArrowheads="1"/>
            </p:cNvSpPr>
            <p:nvPr/>
          </p:nvSpPr>
          <p:spPr bwMode="auto">
            <a:xfrm>
              <a:off x="0" y="0"/>
              <a:ext cx="961046" cy="796672"/>
            </a:xfrm>
            <a:custGeom>
              <a:avLst/>
              <a:gdLst>
                <a:gd name="T0" fmla="*/ 321 w 339"/>
                <a:gd name="T1" fmla="*/ 0 h 281"/>
                <a:gd name="T2" fmla="*/ 18 w 339"/>
                <a:gd name="T3" fmla="*/ 0 h 281"/>
                <a:gd name="T4" fmla="*/ 0 w 339"/>
                <a:gd name="T5" fmla="*/ 18 h 281"/>
                <a:gd name="T6" fmla="*/ 0 w 339"/>
                <a:gd name="T7" fmla="*/ 263 h 281"/>
                <a:gd name="T8" fmla="*/ 18 w 339"/>
                <a:gd name="T9" fmla="*/ 281 h 281"/>
                <a:gd name="T10" fmla="*/ 321 w 339"/>
                <a:gd name="T11" fmla="*/ 281 h 281"/>
                <a:gd name="T12" fmla="*/ 339 w 339"/>
                <a:gd name="T13" fmla="*/ 263 h 281"/>
                <a:gd name="T14" fmla="*/ 339 w 339"/>
                <a:gd name="T15" fmla="*/ 18 h 281"/>
                <a:gd name="T16" fmla="*/ 321 w 339"/>
                <a:gd name="T17" fmla="*/ 0 h 281"/>
                <a:gd name="T18" fmla="*/ 316 w 339"/>
                <a:gd name="T19" fmla="*/ 246 h 281"/>
                <a:gd name="T20" fmla="*/ 301 w 339"/>
                <a:gd name="T21" fmla="*/ 262 h 281"/>
                <a:gd name="T22" fmla="*/ 38 w 339"/>
                <a:gd name="T23" fmla="*/ 262 h 281"/>
                <a:gd name="T24" fmla="*/ 23 w 339"/>
                <a:gd name="T25" fmla="*/ 246 h 281"/>
                <a:gd name="T26" fmla="*/ 23 w 339"/>
                <a:gd name="T27" fmla="*/ 35 h 281"/>
                <a:gd name="T28" fmla="*/ 38 w 339"/>
                <a:gd name="T29" fmla="*/ 19 h 281"/>
                <a:gd name="T30" fmla="*/ 301 w 339"/>
                <a:gd name="T31" fmla="*/ 19 h 281"/>
                <a:gd name="T32" fmla="*/ 316 w 339"/>
                <a:gd name="T33" fmla="*/ 35 h 281"/>
                <a:gd name="T34" fmla="*/ 316 w 339"/>
                <a:gd name="T35" fmla="*/ 246 h 2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39"/>
                <a:gd name="T55" fmla="*/ 0 h 281"/>
                <a:gd name="T56" fmla="*/ 339 w 339"/>
                <a:gd name="T57" fmla="*/ 281 h 28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39" h="281">
                  <a:moveTo>
                    <a:pt x="3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73"/>
                    <a:pt x="8" y="281"/>
                    <a:pt x="18" y="281"/>
                  </a:cubicBezTo>
                  <a:cubicBezTo>
                    <a:pt x="321" y="281"/>
                    <a:pt x="321" y="281"/>
                    <a:pt x="321" y="281"/>
                  </a:cubicBezTo>
                  <a:cubicBezTo>
                    <a:pt x="331" y="281"/>
                    <a:pt x="339" y="273"/>
                    <a:pt x="339" y="263"/>
                  </a:cubicBezTo>
                  <a:cubicBezTo>
                    <a:pt x="339" y="18"/>
                    <a:pt x="339" y="18"/>
                    <a:pt x="339" y="18"/>
                  </a:cubicBezTo>
                  <a:cubicBezTo>
                    <a:pt x="339" y="8"/>
                    <a:pt x="331" y="0"/>
                    <a:pt x="321" y="0"/>
                  </a:cubicBezTo>
                  <a:moveTo>
                    <a:pt x="316" y="246"/>
                  </a:moveTo>
                  <a:cubicBezTo>
                    <a:pt x="316" y="255"/>
                    <a:pt x="309" y="262"/>
                    <a:pt x="301" y="262"/>
                  </a:cubicBezTo>
                  <a:cubicBezTo>
                    <a:pt x="38" y="262"/>
                    <a:pt x="38" y="262"/>
                    <a:pt x="38" y="262"/>
                  </a:cubicBezTo>
                  <a:cubicBezTo>
                    <a:pt x="30" y="262"/>
                    <a:pt x="23" y="255"/>
                    <a:pt x="23" y="24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26"/>
                    <a:pt x="30" y="19"/>
                    <a:pt x="38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9" y="19"/>
                    <a:pt x="316" y="26"/>
                    <a:pt x="316" y="35"/>
                  </a:cubicBezTo>
                  <a:lnTo>
                    <a:pt x="316" y="2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2" name="Freeform 25"/>
            <p:cNvSpPr>
              <a:spLocks noChangeArrowheads="1"/>
            </p:cNvSpPr>
            <p:nvPr/>
          </p:nvSpPr>
          <p:spPr bwMode="auto">
            <a:xfrm>
              <a:off x="176371" y="116382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3" name="Freeform 26"/>
            <p:cNvSpPr>
              <a:spLocks noChangeArrowheads="1"/>
            </p:cNvSpPr>
            <p:nvPr/>
          </p:nvSpPr>
          <p:spPr bwMode="auto">
            <a:xfrm>
              <a:off x="176371" y="274756"/>
              <a:ext cx="87586" cy="88786"/>
            </a:xfrm>
            <a:custGeom>
              <a:avLst/>
              <a:gdLst>
                <a:gd name="T0" fmla="*/ 31 w 31"/>
                <a:gd name="T1" fmla="*/ 24 h 31"/>
                <a:gd name="T2" fmla="*/ 24 w 31"/>
                <a:gd name="T3" fmla="*/ 31 h 31"/>
                <a:gd name="T4" fmla="*/ 8 w 31"/>
                <a:gd name="T5" fmla="*/ 31 h 31"/>
                <a:gd name="T6" fmla="*/ 0 w 31"/>
                <a:gd name="T7" fmla="*/ 24 h 31"/>
                <a:gd name="T8" fmla="*/ 0 w 31"/>
                <a:gd name="T9" fmla="*/ 8 h 31"/>
                <a:gd name="T10" fmla="*/ 8 w 31"/>
                <a:gd name="T11" fmla="*/ 0 h 31"/>
                <a:gd name="T12" fmla="*/ 24 w 31"/>
                <a:gd name="T13" fmla="*/ 0 h 31"/>
                <a:gd name="T14" fmla="*/ 31 w 31"/>
                <a:gd name="T15" fmla="*/ 8 h 31"/>
                <a:gd name="T16" fmla="*/ 31 w 31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1"/>
                <a:gd name="T29" fmla="*/ 31 w 3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1">
                  <a:moveTo>
                    <a:pt x="31" y="24"/>
                  </a:moveTo>
                  <a:cubicBezTo>
                    <a:pt x="31" y="28"/>
                    <a:pt x="28" y="31"/>
                    <a:pt x="2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4" name="Freeform 27"/>
            <p:cNvSpPr>
              <a:spLocks noChangeArrowheads="1"/>
            </p:cNvSpPr>
            <p:nvPr/>
          </p:nvSpPr>
          <p:spPr bwMode="auto">
            <a:xfrm>
              <a:off x="346744" y="116382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5" name="Freeform 28"/>
            <p:cNvSpPr>
              <a:spLocks noChangeArrowheads="1"/>
            </p:cNvSpPr>
            <p:nvPr/>
          </p:nvSpPr>
          <p:spPr bwMode="auto">
            <a:xfrm>
              <a:off x="346744" y="274756"/>
              <a:ext cx="87586" cy="88786"/>
            </a:xfrm>
            <a:custGeom>
              <a:avLst/>
              <a:gdLst>
                <a:gd name="T0" fmla="*/ 31 w 31"/>
                <a:gd name="T1" fmla="*/ 24 h 31"/>
                <a:gd name="T2" fmla="*/ 24 w 31"/>
                <a:gd name="T3" fmla="*/ 31 h 31"/>
                <a:gd name="T4" fmla="*/ 8 w 31"/>
                <a:gd name="T5" fmla="*/ 31 h 31"/>
                <a:gd name="T6" fmla="*/ 0 w 31"/>
                <a:gd name="T7" fmla="*/ 24 h 31"/>
                <a:gd name="T8" fmla="*/ 0 w 31"/>
                <a:gd name="T9" fmla="*/ 8 h 31"/>
                <a:gd name="T10" fmla="*/ 8 w 31"/>
                <a:gd name="T11" fmla="*/ 0 h 31"/>
                <a:gd name="T12" fmla="*/ 24 w 31"/>
                <a:gd name="T13" fmla="*/ 0 h 31"/>
                <a:gd name="T14" fmla="*/ 31 w 31"/>
                <a:gd name="T15" fmla="*/ 8 h 31"/>
                <a:gd name="T16" fmla="*/ 31 w 31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1"/>
                <a:gd name="T29" fmla="*/ 31 w 3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1">
                  <a:moveTo>
                    <a:pt x="31" y="24"/>
                  </a:moveTo>
                  <a:cubicBezTo>
                    <a:pt x="31" y="28"/>
                    <a:pt x="28" y="31"/>
                    <a:pt x="2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6" name="Freeform 29"/>
            <p:cNvSpPr>
              <a:spLocks noChangeArrowheads="1"/>
            </p:cNvSpPr>
            <p:nvPr/>
          </p:nvSpPr>
          <p:spPr bwMode="auto">
            <a:xfrm>
              <a:off x="346744" y="436730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7" name="Freeform 30"/>
            <p:cNvSpPr>
              <a:spLocks noChangeArrowheads="1"/>
            </p:cNvSpPr>
            <p:nvPr/>
          </p:nvSpPr>
          <p:spPr bwMode="auto">
            <a:xfrm>
              <a:off x="519516" y="116382"/>
              <a:ext cx="83987" cy="85186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7 w 30"/>
                <a:gd name="T5" fmla="*/ 30 h 30"/>
                <a:gd name="T6" fmla="*/ 0 w 30"/>
                <a:gd name="T7" fmla="*/ 23 h 30"/>
                <a:gd name="T8" fmla="*/ 0 w 30"/>
                <a:gd name="T9" fmla="*/ 7 h 30"/>
                <a:gd name="T10" fmla="*/ 7 w 30"/>
                <a:gd name="T11" fmla="*/ 0 h 30"/>
                <a:gd name="T12" fmla="*/ 23 w 30"/>
                <a:gd name="T13" fmla="*/ 0 h 30"/>
                <a:gd name="T14" fmla="*/ 30 w 30"/>
                <a:gd name="T15" fmla="*/ 7 h 30"/>
                <a:gd name="T16" fmla="*/ 30 w 30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30" y="23"/>
                  </a:moveTo>
                  <a:cubicBezTo>
                    <a:pt x="30" y="27"/>
                    <a:pt x="27" y="30"/>
                    <a:pt x="23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8" name="Freeform 31"/>
            <p:cNvSpPr>
              <a:spLocks noChangeArrowheads="1"/>
            </p:cNvSpPr>
            <p:nvPr/>
          </p:nvSpPr>
          <p:spPr bwMode="auto">
            <a:xfrm>
              <a:off x="519516" y="274756"/>
              <a:ext cx="83987" cy="88786"/>
            </a:xfrm>
            <a:custGeom>
              <a:avLst/>
              <a:gdLst>
                <a:gd name="T0" fmla="*/ 30 w 30"/>
                <a:gd name="T1" fmla="*/ 24 h 31"/>
                <a:gd name="T2" fmla="*/ 23 w 30"/>
                <a:gd name="T3" fmla="*/ 31 h 31"/>
                <a:gd name="T4" fmla="*/ 7 w 30"/>
                <a:gd name="T5" fmla="*/ 31 h 31"/>
                <a:gd name="T6" fmla="*/ 0 w 30"/>
                <a:gd name="T7" fmla="*/ 24 h 31"/>
                <a:gd name="T8" fmla="*/ 0 w 30"/>
                <a:gd name="T9" fmla="*/ 8 h 31"/>
                <a:gd name="T10" fmla="*/ 7 w 30"/>
                <a:gd name="T11" fmla="*/ 0 h 31"/>
                <a:gd name="T12" fmla="*/ 23 w 30"/>
                <a:gd name="T13" fmla="*/ 0 h 31"/>
                <a:gd name="T14" fmla="*/ 30 w 30"/>
                <a:gd name="T15" fmla="*/ 8 h 31"/>
                <a:gd name="T16" fmla="*/ 30 w 30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1"/>
                <a:gd name="T29" fmla="*/ 30 w 30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1">
                  <a:moveTo>
                    <a:pt x="30" y="24"/>
                  </a:moveTo>
                  <a:cubicBezTo>
                    <a:pt x="30" y="28"/>
                    <a:pt x="27" y="31"/>
                    <a:pt x="23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4"/>
                    <a:pt x="30" y="8"/>
                  </a:cubicBezTo>
                  <a:lnTo>
                    <a:pt x="3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9" name="Freeform 32"/>
            <p:cNvSpPr>
              <a:spLocks noChangeArrowheads="1"/>
            </p:cNvSpPr>
            <p:nvPr/>
          </p:nvSpPr>
          <p:spPr bwMode="auto">
            <a:xfrm>
              <a:off x="688689" y="116382"/>
              <a:ext cx="85186" cy="85186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7 w 30"/>
                <a:gd name="T5" fmla="*/ 30 h 30"/>
                <a:gd name="T6" fmla="*/ 0 w 30"/>
                <a:gd name="T7" fmla="*/ 23 h 30"/>
                <a:gd name="T8" fmla="*/ 0 w 30"/>
                <a:gd name="T9" fmla="*/ 7 h 30"/>
                <a:gd name="T10" fmla="*/ 7 w 30"/>
                <a:gd name="T11" fmla="*/ 0 h 30"/>
                <a:gd name="T12" fmla="*/ 23 w 30"/>
                <a:gd name="T13" fmla="*/ 0 h 30"/>
                <a:gd name="T14" fmla="*/ 30 w 30"/>
                <a:gd name="T15" fmla="*/ 7 h 30"/>
                <a:gd name="T16" fmla="*/ 30 w 30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30" y="23"/>
                  </a:moveTo>
                  <a:cubicBezTo>
                    <a:pt x="30" y="27"/>
                    <a:pt x="27" y="30"/>
                    <a:pt x="23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30" name="Freeform 33"/>
            <p:cNvSpPr>
              <a:spLocks noChangeArrowheads="1"/>
            </p:cNvSpPr>
            <p:nvPr/>
          </p:nvSpPr>
          <p:spPr bwMode="auto">
            <a:xfrm>
              <a:off x="688689" y="274756"/>
              <a:ext cx="85186" cy="88786"/>
            </a:xfrm>
            <a:custGeom>
              <a:avLst/>
              <a:gdLst>
                <a:gd name="T0" fmla="*/ 30 w 30"/>
                <a:gd name="T1" fmla="*/ 24 h 31"/>
                <a:gd name="T2" fmla="*/ 23 w 30"/>
                <a:gd name="T3" fmla="*/ 31 h 31"/>
                <a:gd name="T4" fmla="*/ 7 w 30"/>
                <a:gd name="T5" fmla="*/ 31 h 31"/>
                <a:gd name="T6" fmla="*/ 0 w 30"/>
                <a:gd name="T7" fmla="*/ 24 h 31"/>
                <a:gd name="T8" fmla="*/ 0 w 30"/>
                <a:gd name="T9" fmla="*/ 8 h 31"/>
                <a:gd name="T10" fmla="*/ 7 w 30"/>
                <a:gd name="T11" fmla="*/ 0 h 31"/>
                <a:gd name="T12" fmla="*/ 23 w 30"/>
                <a:gd name="T13" fmla="*/ 0 h 31"/>
                <a:gd name="T14" fmla="*/ 30 w 30"/>
                <a:gd name="T15" fmla="*/ 8 h 31"/>
                <a:gd name="T16" fmla="*/ 30 w 30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1"/>
                <a:gd name="T29" fmla="*/ 30 w 30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1">
                  <a:moveTo>
                    <a:pt x="30" y="24"/>
                  </a:moveTo>
                  <a:cubicBezTo>
                    <a:pt x="30" y="28"/>
                    <a:pt x="27" y="31"/>
                    <a:pt x="23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4"/>
                    <a:pt x="30" y="8"/>
                  </a:cubicBezTo>
                  <a:lnTo>
                    <a:pt x="3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31" name="Freeform 34"/>
            <p:cNvSpPr>
              <a:spLocks noChangeArrowheads="1"/>
            </p:cNvSpPr>
            <p:nvPr/>
          </p:nvSpPr>
          <p:spPr bwMode="auto">
            <a:xfrm>
              <a:off x="176371" y="436730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</p:grpSp>
      <p:sp>
        <p:nvSpPr>
          <p:cNvPr id="32" name="Freeform 84"/>
          <p:cNvSpPr>
            <a:spLocks noChangeAspect="1" noEditPoints="1" noChangeArrowheads="1"/>
          </p:cNvSpPr>
          <p:nvPr/>
        </p:nvSpPr>
        <p:spPr bwMode="auto">
          <a:xfrm>
            <a:off x="3273541" y="4710849"/>
            <a:ext cx="333822" cy="333006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3" name="Freeform 9"/>
          <p:cNvSpPr>
            <a:spLocks noChangeAspect="1" noEditPoints="1" noChangeArrowheads="1"/>
          </p:cNvSpPr>
          <p:nvPr/>
        </p:nvSpPr>
        <p:spPr bwMode="auto">
          <a:xfrm>
            <a:off x="5254452" y="4710848"/>
            <a:ext cx="361886" cy="333007"/>
          </a:xfrm>
          <a:custGeom>
            <a:avLst/>
            <a:gdLst>
              <a:gd name="T0" fmla="*/ 141 w 181"/>
              <a:gd name="T1" fmla="*/ 0 h 165"/>
              <a:gd name="T2" fmla="*/ 149 w 181"/>
              <a:gd name="T3" fmla="*/ 8 h 165"/>
              <a:gd name="T4" fmla="*/ 134 w 181"/>
              <a:gd name="T5" fmla="*/ 47 h 165"/>
              <a:gd name="T6" fmla="*/ 33 w 181"/>
              <a:gd name="T7" fmla="*/ 14 h 165"/>
              <a:gd name="T8" fmla="*/ 39 w 181"/>
              <a:gd name="T9" fmla="*/ 20 h 165"/>
              <a:gd name="T10" fmla="*/ 51 w 181"/>
              <a:gd name="T11" fmla="*/ 31 h 165"/>
              <a:gd name="T12" fmla="*/ 33 w 181"/>
              <a:gd name="T13" fmla="*/ 39 h 165"/>
              <a:gd name="T14" fmla="*/ 39 w 181"/>
              <a:gd name="T15" fmla="*/ 45 h 165"/>
              <a:gd name="T16" fmla="*/ 51 w 181"/>
              <a:gd name="T17" fmla="*/ 55 h 165"/>
              <a:gd name="T18" fmla="*/ 33 w 181"/>
              <a:gd name="T19" fmla="*/ 63 h 165"/>
              <a:gd name="T20" fmla="*/ 39 w 181"/>
              <a:gd name="T21" fmla="*/ 67 h 165"/>
              <a:gd name="T22" fmla="*/ 51 w 181"/>
              <a:gd name="T23" fmla="*/ 77 h 165"/>
              <a:gd name="T24" fmla="*/ 33 w 181"/>
              <a:gd name="T25" fmla="*/ 86 h 165"/>
              <a:gd name="T26" fmla="*/ 39 w 181"/>
              <a:gd name="T27" fmla="*/ 90 h 165"/>
              <a:gd name="T28" fmla="*/ 51 w 181"/>
              <a:gd name="T29" fmla="*/ 100 h 165"/>
              <a:gd name="T30" fmla="*/ 33 w 181"/>
              <a:gd name="T31" fmla="*/ 110 h 165"/>
              <a:gd name="T32" fmla="*/ 39 w 181"/>
              <a:gd name="T33" fmla="*/ 116 h 165"/>
              <a:gd name="T34" fmla="*/ 51 w 181"/>
              <a:gd name="T35" fmla="*/ 126 h 165"/>
              <a:gd name="T36" fmla="*/ 33 w 181"/>
              <a:gd name="T37" fmla="*/ 134 h 165"/>
              <a:gd name="T38" fmla="*/ 33 w 181"/>
              <a:gd name="T39" fmla="*/ 151 h 165"/>
              <a:gd name="T40" fmla="*/ 134 w 181"/>
              <a:gd name="T41" fmla="*/ 118 h 165"/>
              <a:gd name="T42" fmla="*/ 149 w 181"/>
              <a:gd name="T43" fmla="*/ 157 h 165"/>
              <a:gd name="T44" fmla="*/ 141 w 181"/>
              <a:gd name="T45" fmla="*/ 165 h 165"/>
              <a:gd name="T46" fmla="*/ 19 w 181"/>
              <a:gd name="T47" fmla="*/ 165 h 165"/>
              <a:gd name="T48" fmla="*/ 19 w 181"/>
              <a:gd name="T49" fmla="*/ 146 h 165"/>
              <a:gd name="T50" fmla="*/ 0 w 181"/>
              <a:gd name="T51" fmla="*/ 132 h 165"/>
              <a:gd name="T52" fmla="*/ 19 w 181"/>
              <a:gd name="T53" fmla="*/ 120 h 165"/>
              <a:gd name="T54" fmla="*/ 0 w 181"/>
              <a:gd name="T55" fmla="*/ 108 h 165"/>
              <a:gd name="T56" fmla="*/ 19 w 181"/>
              <a:gd name="T57" fmla="*/ 98 h 165"/>
              <a:gd name="T58" fmla="*/ 0 w 181"/>
              <a:gd name="T59" fmla="*/ 83 h 165"/>
              <a:gd name="T60" fmla="*/ 19 w 181"/>
              <a:gd name="T61" fmla="*/ 75 h 165"/>
              <a:gd name="T62" fmla="*/ 0 w 181"/>
              <a:gd name="T63" fmla="*/ 61 h 165"/>
              <a:gd name="T64" fmla="*/ 19 w 181"/>
              <a:gd name="T65" fmla="*/ 51 h 165"/>
              <a:gd name="T66" fmla="*/ 0 w 181"/>
              <a:gd name="T67" fmla="*/ 39 h 165"/>
              <a:gd name="T68" fmla="*/ 19 w 181"/>
              <a:gd name="T69" fmla="*/ 8 h 165"/>
              <a:gd name="T70" fmla="*/ 27 w 181"/>
              <a:gd name="T71" fmla="*/ 0 h 165"/>
              <a:gd name="T72" fmla="*/ 63 w 181"/>
              <a:gd name="T73" fmla="*/ 79 h 165"/>
              <a:gd name="T74" fmla="*/ 84 w 181"/>
              <a:gd name="T75" fmla="*/ 88 h 165"/>
              <a:gd name="T76" fmla="*/ 63 w 181"/>
              <a:gd name="T77" fmla="*/ 79 h 165"/>
              <a:gd name="T78" fmla="*/ 63 w 181"/>
              <a:gd name="T79" fmla="*/ 61 h 165"/>
              <a:gd name="T80" fmla="*/ 100 w 181"/>
              <a:gd name="T81" fmla="*/ 69 h 165"/>
              <a:gd name="T82" fmla="*/ 63 w 181"/>
              <a:gd name="T83" fmla="*/ 61 h 165"/>
              <a:gd name="T84" fmla="*/ 63 w 181"/>
              <a:gd name="T85" fmla="*/ 45 h 165"/>
              <a:gd name="T86" fmla="*/ 116 w 181"/>
              <a:gd name="T87" fmla="*/ 53 h 165"/>
              <a:gd name="T88" fmla="*/ 63 w 181"/>
              <a:gd name="T89" fmla="*/ 45 h 165"/>
              <a:gd name="T90" fmla="*/ 63 w 181"/>
              <a:gd name="T91" fmla="*/ 29 h 165"/>
              <a:gd name="T92" fmla="*/ 116 w 181"/>
              <a:gd name="T93" fmla="*/ 35 h 165"/>
              <a:gd name="T94" fmla="*/ 63 w 181"/>
              <a:gd name="T95" fmla="*/ 29 h 165"/>
              <a:gd name="T96" fmla="*/ 84 w 181"/>
              <a:gd name="T97" fmla="*/ 130 h 165"/>
              <a:gd name="T98" fmla="*/ 106 w 181"/>
              <a:gd name="T99" fmla="*/ 130 h 165"/>
              <a:gd name="T100" fmla="*/ 86 w 181"/>
              <a:gd name="T101" fmla="*/ 108 h 165"/>
              <a:gd name="T102" fmla="*/ 84 w 181"/>
              <a:gd name="T103" fmla="*/ 130 h 165"/>
              <a:gd name="T104" fmla="*/ 161 w 181"/>
              <a:gd name="T105" fmla="*/ 37 h 165"/>
              <a:gd name="T106" fmla="*/ 116 w 181"/>
              <a:gd name="T107" fmla="*/ 120 h 165"/>
              <a:gd name="T108" fmla="*/ 161 w 181"/>
              <a:gd name="T109" fmla="*/ 37 h 1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1"/>
              <a:gd name="T166" fmla="*/ 0 h 165"/>
              <a:gd name="T167" fmla="*/ 181 w 181"/>
              <a:gd name="T168" fmla="*/ 165 h 16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1" h="165">
                <a:moveTo>
                  <a:pt x="27" y="0"/>
                </a:moveTo>
                <a:lnTo>
                  <a:pt x="141" y="0"/>
                </a:lnTo>
                <a:lnTo>
                  <a:pt x="149" y="0"/>
                </a:lnTo>
                <a:lnTo>
                  <a:pt x="149" y="8"/>
                </a:lnTo>
                <a:lnTo>
                  <a:pt x="149" y="35"/>
                </a:lnTo>
                <a:lnTo>
                  <a:pt x="134" y="47"/>
                </a:lnTo>
                <a:lnTo>
                  <a:pt x="134" y="14"/>
                </a:lnTo>
                <a:lnTo>
                  <a:pt x="33" y="14"/>
                </a:lnTo>
                <a:lnTo>
                  <a:pt x="33" y="25"/>
                </a:lnTo>
                <a:lnTo>
                  <a:pt x="39" y="20"/>
                </a:lnTo>
                <a:lnTo>
                  <a:pt x="47" y="18"/>
                </a:lnTo>
                <a:lnTo>
                  <a:pt x="51" y="31"/>
                </a:lnTo>
                <a:lnTo>
                  <a:pt x="45" y="35"/>
                </a:lnTo>
                <a:lnTo>
                  <a:pt x="33" y="39"/>
                </a:lnTo>
                <a:lnTo>
                  <a:pt x="33" y="47"/>
                </a:lnTo>
                <a:lnTo>
                  <a:pt x="39" y="45"/>
                </a:lnTo>
                <a:lnTo>
                  <a:pt x="47" y="41"/>
                </a:lnTo>
                <a:lnTo>
                  <a:pt x="51" y="55"/>
                </a:lnTo>
                <a:lnTo>
                  <a:pt x="45" y="57"/>
                </a:lnTo>
                <a:lnTo>
                  <a:pt x="33" y="63"/>
                </a:lnTo>
                <a:lnTo>
                  <a:pt x="33" y="71"/>
                </a:lnTo>
                <a:lnTo>
                  <a:pt x="39" y="67"/>
                </a:lnTo>
                <a:lnTo>
                  <a:pt x="47" y="65"/>
                </a:lnTo>
                <a:lnTo>
                  <a:pt x="51" y="77"/>
                </a:lnTo>
                <a:lnTo>
                  <a:pt x="45" y="81"/>
                </a:lnTo>
                <a:lnTo>
                  <a:pt x="33" y="86"/>
                </a:lnTo>
                <a:lnTo>
                  <a:pt x="33" y="94"/>
                </a:lnTo>
                <a:lnTo>
                  <a:pt x="39" y="90"/>
                </a:lnTo>
                <a:lnTo>
                  <a:pt x="47" y="88"/>
                </a:lnTo>
                <a:lnTo>
                  <a:pt x="51" y="100"/>
                </a:lnTo>
                <a:lnTo>
                  <a:pt x="45" y="104"/>
                </a:lnTo>
                <a:lnTo>
                  <a:pt x="33" y="110"/>
                </a:lnTo>
                <a:lnTo>
                  <a:pt x="33" y="118"/>
                </a:lnTo>
                <a:lnTo>
                  <a:pt x="39" y="116"/>
                </a:lnTo>
                <a:lnTo>
                  <a:pt x="47" y="112"/>
                </a:lnTo>
                <a:lnTo>
                  <a:pt x="51" y="126"/>
                </a:lnTo>
                <a:lnTo>
                  <a:pt x="45" y="128"/>
                </a:lnTo>
                <a:lnTo>
                  <a:pt x="33" y="134"/>
                </a:lnTo>
                <a:lnTo>
                  <a:pt x="33" y="146"/>
                </a:lnTo>
                <a:lnTo>
                  <a:pt x="33" y="151"/>
                </a:lnTo>
                <a:lnTo>
                  <a:pt x="134" y="151"/>
                </a:lnTo>
                <a:lnTo>
                  <a:pt x="134" y="118"/>
                </a:lnTo>
                <a:lnTo>
                  <a:pt x="149" y="106"/>
                </a:lnTo>
                <a:lnTo>
                  <a:pt x="149" y="157"/>
                </a:lnTo>
                <a:lnTo>
                  <a:pt x="149" y="165"/>
                </a:lnTo>
                <a:lnTo>
                  <a:pt x="141" y="165"/>
                </a:lnTo>
                <a:lnTo>
                  <a:pt x="27" y="165"/>
                </a:lnTo>
                <a:lnTo>
                  <a:pt x="19" y="165"/>
                </a:lnTo>
                <a:lnTo>
                  <a:pt x="19" y="157"/>
                </a:lnTo>
                <a:lnTo>
                  <a:pt x="19" y="146"/>
                </a:lnTo>
                <a:lnTo>
                  <a:pt x="4" y="146"/>
                </a:lnTo>
                <a:lnTo>
                  <a:pt x="0" y="132"/>
                </a:lnTo>
                <a:lnTo>
                  <a:pt x="19" y="124"/>
                </a:lnTo>
                <a:lnTo>
                  <a:pt x="19" y="120"/>
                </a:lnTo>
                <a:lnTo>
                  <a:pt x="4" y="120"/>
                </a:lnTo>
                <a:lnTo>
                  <a:pt x="0" y="108"/>
                </a:lnTo>
                <a:lnTo>
                  <a:pt x="19" y="100"/>
                </a:lnTo>
                <a:lnTo>
                  <a:pt x="19" y="98"/>
                </a:lnTo>
                <a:lnTo>
                  <a:pt x="4" y="98"/>
                </a:lnTo>
                <a:lnTo>
                  <a:pt x="0" y="83"/>
                </a:lnTo>
                <a:lnTo>
                  <a:pt x="19" y="77"/>
                </a:lnTo>
                <a:lnTo>
                  <a:pt x="19" y="75"/>
                </a:lnTo>
                <a:lnTo>
                  <a:pt x="4" y="75"/>
                </a:lnTo>
                <a:lnTo>
                  <a:pt x="0" y="61"/>
                </a:lnTo>
                <a:lnTo>
                  <a:pt x="19" y="53"/>
                </a:lnTo>
                <a:lnTo>
                  <a:pt x="19" y="51"/>
                </a:lnTo>
                <a:lnTo>
                  <a:pt x="4" y="51"/>
                </a:lnTo>
                <a:lnTo>
                  <a:pt x="0" y="39"/>
                </a:lnTo>
                <a:lnTo>
                  <a:pt x="19" y="31"/>
                </a:lnTo>
                <a:lnTo>
                  <a:pt x="19" y="8"/>
                </a:lnTo>
                <a:lnTo>
                  <a:pt x="19" y="0"/>
                </a:lnTo>
                <a:lnTo>
                  <a:pt x="27" y="0"/>
                </a:lnTo>
                <a:lnTo>
                  <a:pt x="27" y="0"/>
                </a:lnTo>
                <a:close/>
                <a:moveTo>
                  <a:pt x="63" y="79"/>
                </a:moveTo>
                <a:lnTo>
                  <a:pt x="63" y="88"/>
                </a:lnTo>
                <a:lnTo>
                  <a:pt x="84" y="88"/>
                </a:lnTo>
                <a:lnTo>
                  <a:pt x="84" y="79"/>
                </a:lnTo>
                <a:lnTo>
                  <a:pt x="63" y="79"/>
                </a:lnTo>
                <a:lnTo>
                  <a:pt x="63" y="79"/>
                </a:lnTo>
                <a:close/>
                <a:moveTo>
                  <a:pt x="63" y="61"/>
                </a:moveTo>
                <a:lnTo>
                  <a:pt x="63" y="69"/>
                </a:lnTo>
                <a:lnTo>
                  <a:pt x="100" y="69"/>
                </a:lnTo>
                <a:lnTo>
                  <a:pt x="100" y="61"/>
                </a:lnTo>
                <a:lnTo>
                  <a:pt x="63" y="61"/>
                </a:lnTo>
                <a:lnTo>
                  <a:pt x="63" y="61"/>
                </a:lnTo>
                <a:close/>
                <a:moveTo>
                  <a:pt x="63" y="45"/>
                </a:moveTo>
                <a:lnTo>
                  <a:pt x="63" y="53"/>
                </a:lnTo>
                <a:lnTo>
                  <a:pt x="116" y="53"/>
                </a:lnTo>
                <a:lnTo>
                  <a:pt x="116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63" y="29"/>
                </a:moveTo>
                <a:lnTo>
                  <a:pt x="63" y="35"/>
                </a:lnTo>
                <a:lnTo>
                  <a:pt x="116" y="35"/>
                </a:lnTo>
                <a:lnTo>
                  <a:pt x="116" y="29"/>
                </a:lnTo>
                <a:lnTo>
                  <a:pt x="63" y="29"/>
                </a:lnTo>
                <a:lnTo>
                  <a:pt x="63" y="29"/>
                </a:lnTo>
                <a:close/>
                <a:moveTo>
                  <a:pt x="84" y="130"/>
                </a:moveTo>
                <a:lnTo>
                  <a:pt x="96" y="130"/>
                </a:lnTo>
                <a:lnTo>
                  <a:pt x="106" y="130"/>
                </a:lnTo>
                <a:lnTo>
                  <a:pt x="96" y="118"/>
                </a:lnTo>
                <a:lnTo>
                  <a:pt x="86" y="108"/>
                </a:lnTo>
                <a:lnTo>
                  <a:pt x="86" y="120"/>
                </a:lnTo>
                <a:lnTo>
                  <a:pt x="84" y="130"/>
                </a:lnTo>
                <a:lnTo>
                  <a:pt x="84" y="130"/>
                </a:lnTo>
                <a:close/>
                <a:moveTo>
                  <a:pt x="161" y="37"/>
                </a:moveTo>
                <a:lnTo>
                  <a:pt x="96" y="100"/>
                </a:lnTo>
                <a:lnTo>
                  <a:pt x="116" y="120"/>
                </a:lnTo>
                <a:lnTo>
                  <a:pt x="181" y="57"/>
                </a:lnTo>
                <a:lnTo>
                  <a:pt x="161" y="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4" name="TextBox 84"/>
          <p:cNvSpPr txBox="1"/>
          <p:nvPr/>
        </p:nvSpPr>
        <p:spPr>
          <a:xfrm>
            <a:off x="2957004" y="5236825"/>
            <a:ext cx="2776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汇报人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xxx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5" name="开心到停不下来的歌 You Don't Know Me (feat. Brodie Barclay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02938" y="-114141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1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901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901"/>
                            </p:stCondLst>
                            <p:childTnLst>
                              <p:par>
                                <p:cTn id="5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6" grpId="0"/>
      <p:bldP spid="10" grpId="0" build="p"/>
      <p:bldP spid="32" grpId="0" bldLvl="0" animBg="1"/>
      <p:bldP spid="33" grpId="0" bldLvl="0" animBg="1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3097d8d097b545a7f489d2326ad599e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" y="-72390"/>
            <a:ext cx="12178030" cy="6930390"/>
          </a:xfrm>
          <a:prstGeom prst="rect">
            <a:avLst/>
          </a:prstGeom>
        </p:spPr>
      </p:pic>
      <p:grpSp>
        <p:nvGrpSpPr>
          <p:cNvPr id="2" name="Group 24"/>
          <p:cNvGrpSpPr/>
          <p:nvPr/>
        </p:nvGrpSpPr>
        <p:grpSpPr>
          <a:xfrm>
            <a:off x="2209612" y="981384"/>
            <a:ext cx="4193777" cy="1255984"/>
            <a:chOff x="3802774" y="2729743"/>
            <a:chExt cx="5591705" cy="1674647"/>
          </a:xfrm>
        </p:grpSpPr>
        <p:sp>
          <p:nvSpPr>
            <p:cNvPr id="3" name="TextBox 4"/>
            <p:cNvSpPr txBox="1"/>
            <p:nvPr/>
          </p:nvSpPr>
          <p:spPr>
            <a:xfrm>
              <a:off x="3802774" y="2729743"/>
              <a:ext cx="5591705" cy="1231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>
                <a:defRPr/>
              </a:pPr>
              <a:r>
                <a:rPr lang="zh-CN" altLang="en-US" sz="5400" b="1" kern="0" dirty="0">
                  <a:solidFill>
                    <a:schemeClr val="tx1"/>
                  </a:solidFill>
                  <a:latin typeface="+mj-ea"/>
                  <a:ea typeface="+mj-ea"/>
                </a:rPr>
                <a:t>目录页 </a:t>
              </a:r>
              <a:r>
                <a:rPr lang="en-US" altLang="zh-CN" sz="2800" kern="0" dirty="0">
                  <a:solidFill>
                    <a:schemeClr val="tx1"/>
                  </a:solidFill>
                  <a:latin typeface="+mn-ea"/>
                </a:rPr>
                <a:t>CONTENT</a:t>
              </a:r>
            </a:p>
          </p:txBody>
        </p:sp>
        <p:sp>
          <p:nvSpPr>
            <p:cNvPr id="4" name="TextBox 5"/>
            <p:cNvSpPr txBox="1"/>
            <p:nvPr/>
          </p:nvSpPr>
          <p:spPr>
            <a:xfrm>
              <a:off x="3802774" y="3911947"/>
              <a:ext cx="5170647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3765">
                <a:defRPr/>
              </a:pPr>
              <a:r>
                <a:rPr lang="zh-CN" altLang="en-US" kern="0" spc="600" dirty="0">
                  <a:solidFill>
                    <a:schemeClr val="tx1"/>
                  </a:solidFill>
                  <a:latin typeface="+mn-ea"/>
                </a:rPr>
                <a:t>请在此处添加您的企业名称</a:t>
              </a:r>
            </a:p>
          </p:txBody>
        </p:sp>
      </p:grpSp>
      <p:grpSp>
        <p:nvGrpSpPr>
          <p:cNvPr id="5" name="Group 20"/>
          <p:cNvGrpSpPr/>
          <p:nvPr/>
        </p:nvGrpSpPr>
        <p:grpSpPr>
          <a:xfrm>
            <a:off x="1384399" y="1325830"/>
            <a:ext cx="561409" cy="434423"/>
            <a:chOff x="5895975" y="3276601"/>
            <a:chExt cx="400050" cy="309563"/>
          </a:xfrm>
          <a:solidFill>
            <a:schemeClr val="accent1"/>
          </a:solidFill>
        </p:grpSpPr>
        <p:sp>
          <p:nvSpPr>
            <p:cNvPr id="6" name="Freeform 5"/>
            <p:cNvSpPr/>
            <p:nvPr/>
          </p:nvSpPr>
          <p:spPr bwMode="auto">
            <a:xfrm>
              <a:off x="6003925" y="3276601"/>
              <a:ext cx="292100" cy="61913"/>
            </a:xfrm>
            <a:custGeom>
              <a:avLst/>
              <a:gdLst>
                <a:gd name="T0" fmla="*/ 4 w 76"/>
                <a:gd name="T1" fmla="*/ 0 h 16"/>
                <a:gd name="T2" fmla="*/ 72 w 76"/>
                <a:gd name="T3" fmla="*/ 0 h 16"/>
                <a:gd name="T4" fmla="*/ 76 w 76"/>
                <a:gd name="T5" fmla="*/ 4 h 16"/>
                <a:gd name="T6" fmla="*/ 76 w 76"/>
                <a:gd name="T7" fmla="*/ 12 h 16"/>
                <a:gd name="T8" fmla="*/ 72 w 76"/>
                <a:gd name="T9" fmla="*/ 16 h 16"/>
                <a:gd name="T10" fmla="*/ 4 w 76"/>
                <a:gd name="T11" fmla="*/ 16 h 16"/>
                <a:gd name="T12" fmla="*/ 0 w 76"/>
                <a:gd name="T13" fmla="*/ 12 h 16"/>
                <a:gd name="T14" fmla="*/ 0 w 76"/>
                <a:gd name="T15" fmla="*/ 4 h 16"/>
                <a:gd name="T16" fmla="*/ 4 w 7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6">
                  <a:moveTo>
                    <a:pt x="4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4"/>
                    <a:pt x="74" y="16"/>
                    <a:pt x="7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id-ID" sz="4000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6003925" y="3400426"/>
              <a:ext cx="231775" cy="61913"/>
            </a:xfrm>
            <a:custGeom>
              <a:avLst/>
              <a:gdLst>
                <a:gd name="T0" fmla="*/ 4 w 60"/>
                <a:gd name="T1" fmla="*/ 0 h 16"/>
                <a:gd name="T2" fmla="*/ 56 w 60"/>
                <a:gd name="T3" fmla="*/ 0 h 16"/>
                <a:gd name="T4" fmla="*/ 60 w 60"/>
                <a:gd name="T5" fmla="*/ 4 h 16"/>
                <a:gd name="T6" fmla="*/ 60 w 60"/>
                <a:gd name="T7" fmla="*/ 12 h 16"/>
                <a:gd name="T8" fmla="*/ 56 w 60"/>
                <a:gd name="T9" fmla="*/ 16 h 16"/>
                <a:gd name="T10" fmla="*/ 4 w 60"/>
                <a:gd name="T11" fmla="*/ 16 h 16"/>
                <a:gd name="T12" fmla="*/ 0 w 60"/>
                <a:gd name="T13" fmla="*/ 12 h 16"/>
                <a:gd name="T14" fmla="*/ 0 w 60"/>
                <a:gd name="T15" fmla="*/ 4 h 16"/>
                <a:gd name="T16" fmla="*/ 4 w 60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6">
                  <a:moveTo>
                    <a:pt x="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60" y="2"/>
                    <a:pt x="60" y="4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4"/>
                    <a:pt x="58" y="16"/>
                    <a:pt x="56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id-ID" sz="4000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6003925" y="3524251"/>
              <a:ext cx="277813" cy="61913"/>
            </a:xfrm>
            <a:custGeom>
              <a:avLst/>
              <a:gdLst>
                <a:gd name="T0" fmla="*/ 4 w 72"/>
                <a:gd name="T1" fmla="*/ 0 h 16"/>
                <a:gd name="T2" fmla="*/ 68 w 72"/>
                <a:gd name="T3" fmla="*/ 0 h 16"/>
                <a:gd name="T4" fmla="*/ 72 w 72"/>
                <a:gd name="T5" fmla="*/ 4 h 16"/>
                <a:gd name="T6" fmla="*/ 72 w 72"/>
                <a:gd name="T7" fmla="*/ 12 h 16"/>
                <a:gd name="T8" fmla="*/ 68 w 72"/>
                <a:gd name="T9" fmla="*/ 16 h 16"/>
                <a:gd name="T10" fmla="*/ 4 w 72"/>
                <a:gd name="T11" fmla="*/ 16 h 16"/>
                <a:gd name="T12" fmla="*/ 0 w 72"/>
                <a:gd name="T13" fmla="*/ 12 h 16"/>
                <a:gd name="T14" fmla="*/ 0 w 72"/>
                <a:gd name="T15" fmla="*/ 4 h 16"/>
                <a:gd name="T16" fmla="*/ 4 w 7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6">
                  <a:moveTo>
                    <a:pt x="4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2"/>
                    <a:pt x="72" y="4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4"/>
                    <a:pt x="70" y="16"/>
                    <a:pt x="68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id-ID" sz="4000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895975" y="327660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id-ID" sz="4000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5895975" y="3400426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id-ID" sz="4000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5895975" y="3524251"/>
              <a:ext cx="60325" cy="6191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913765">
                <a:defRPr/>
              </a:pPr>
              <a:endParaRPr lang="id-ID" sz="4000" kern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2" name="Oval 21"/>
          <p:cNvSpPr/>
          <p:nvPr/>
        </p:nvSpPr>
        <p:spPr>
          <a:xfrm>
            <a:off x="1185086" y="1076622"/>
            <a:ext cx="901846" cy="909368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lIns="68570" tIns="34285" rIns="68570" bIns="34285" rtlCol="0" anchor="ctr"/>
          <a:lstStyle/>
          <a:p>
            <a:pPr algn="ctr" defTabSz="913765">
              <a:defRPr/>
            </a:pPr>
            <a:endParaRPr lang="id-ID" sz="4000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34"/>
          <p:cNvSpPr/>
          <p:nvPr/>
        </p:nvSpPr>
        <p:spPr>
          <a:xfrm>
            <a:off x="1282824" y="2711178"/>
            <a:ext cx="684333" cy="684333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lIns="68570" tIns="34285" rIns="68570" bIns="34285" rtlCol="0" anchor="ctr"/>
          <a:lstStyle/>
          <a:p>
            <a:pPr algn="ctr" defTabSz="913765">
              <a:defRPr/>
            </a:pPr>
            <a:endParaRPr lang="id-ID" sz="4000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16"/>
          <p:cNvSpPr txBox="1"/>
          <p:nvPr/>
        </p:nvSpPr>
        <p:spPr>
          <a:xfrm>
            <a:off x="2086932" y="2951095"/>
            <a:ext cx="2687126" cy="346239"/>
          </a:xfrm>
          <a:prstGeom prst="rect">
            <a:avLst/>
          </a:prstGeom>
          <a:noFill/>
        </p:spPr>
        <p:txBody>
          <a:bodyPr wrap="square" lIns="68570" tIns="34285" rIns="68570" bIns="34285" rtlCol="0">
            <a:spAutoFit/>
          </a:bodyPr>
          <a:lstStyle/>
          <a:p>
            <a:pPr defTabSz="913765">
              <a:defRPr/>
            </a:pPr>
            <a:r>
              <a:rPr lang="zh-CN" altLang="en-US" b="1" kern="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请输入您的标题</a:t>
            </a:r>
          </a:p>
        </p:txBody>
      </p:sp>
      <p:cxnSp>
        <p:nvCxnSpPr>
          <p:cNvPr id="15" name="Straight Connector 40"/>
          <p:cNvCxnSpPr>
            <a:endCxn id="13" idx="0"/>
          </p:cNvCxnSpPr>
          <p:nvPr/>
        </p:nvCxnSpPr>
        <p:spPr>
          <a:xfrm>
            <a:off x="1595969" y="1999045"/>
            <a:ext cx="14417" cy="712133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16" name="Oval 43"/>
          <p:cNvSpPr/>
          <p:nvPr/>
        </p:nvSpPr>
        <p:spPr>
          <a:xfrm>
            <a:off x="1324015" y="3672199"/>
            <a:ext cx="684333" cy="684333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lIns="68570" tIns="34285" rIns="68570" bIns="34285" rtlCol="0" anchor="ctr"/>
          <a:lstStyle/>
          <a:p>
            <a:pPr algn="ctr" defTabSz="913765">
              <a:defRPr/>
            </a:pPr>
            <a:endParaRPr lang="id-ID" sz="4000" kern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9"/>
          <p:cNvSpPr txBox="1"/>
          <p:nvPr/>
        </p:nvSpPr>
        <p:spPr>
          <a:xfrm>
            <a:off x="2086932" y="4010230"/>
            <a:ext cx="2767636" cy="346239"/>
          </a:xfrm>
          <a:prstGeom prst="rect">
            <a:avLst/>
          </a:prstGeom>
          <a:noFill/>
        </p:spPr>
        <p:txBody>
          <a:bodyPr wrap="square" lIns="68570" tIns="34285" rIns="68570" bIns="34285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13765">
              <a:defRPr/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请输入您的标题</a:t>
            </a:r>
          </a:p>
        </p:txBody>
      </p:sp>
      <p:cxnSp>
        <p:nvCxnSpPr>
          <p:cNvPr id="18" name="Straight Connector 45"/>
          <p:cNvCxnSpPr/>
          <p:nvPr/>
        </p:nvCxnSpPr>
        <p:spPr>
          <a:xfrm>
            <a:off x="1654657" y="3387481"/>
            <a:ext cx="0" cy="270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19" name="Oval 32"/>
          <p:cNvSpPr/>
          <p:nvPr/>
        </p:nvSpPr>
        <p:spPr>
          <a:xfrm>
            <a:off x="1308259" y="4615941"/>
            <a:ext cx="684333" cy="684333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lIns="68570" tIns="34285" rIns="68570" bIns="34285" rtlCol="0" anchor="ctr"/>
          <a:lstStyle/>
          <a:p>
            <a:pPr algn="ctr" defTabSz="913765">
              <a:defRPr/>
            </a:pPr>
            <a:endParaRPr lang="id-ID" sz="4000" ker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22"/>
          <p:cNvSpPr txBox="1"/>
          <p:nvPr/>
        </p:nvSpPr>
        <p:spPr>
          <a:xfrm>
            <a:off x="2086932" y="4974094"/>
            <a:ext cx="2748396" cy="346239"/>
          </a:xfrm>
          <a:prstGeom prst="rect">
            <a:avLst/>
          </a:prstGeom>
          <a:noFill/>
        </p:spPr>
        <p:txBody>
          <a:bodyPr wrap="square" lIns="68570" tIns="34285" rIns="68570" bIns="34285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13765">
              <a:defRPr/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请输入您的标题</a:t>
            </a:r>
          </a:p>
        </p:txBody>
      </p:sp>
      <p:cxnSp>
        <p:nvCxnSpPr>
          <p:cNvPr id="21" name="Straight Connector 36"/>
          <p:cNvCxnSpPr/>
          <p:nvPr/>
        </p:nvCxnSpPr>
        <p:spPr>
          <a:xfrm>
            <a:off x="1650425" y="4356532"/>
            <a:ext cx="0" cy="270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sp>
        <p:nvSpPr>
          <p:cNvPr id="22" name="Oval 39"/>
          <p:cNvSpPr/>
          <p:nvPr/>
        </p:nvSpPr>
        <p:spPr>
          <a:xfrm>
            <a:off x="1308980" y="5749415"/>
            <a:ext cx="684333" cy="684333"/>
          </a:xfrm>
          <a:prstGeom prst="ellips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lIns="68570" tIns="34285" rIns="68570" bIns="34285" rtlCol="0" anchor="ctr"/>
          <a:lstStyle/>
          <a:p>
            <a:pPr algn="ctr" defTabSz="913765">
              <a:defRPr/>
            </a:pPr>
            <a:endParaRPr lang="id-ID" sz="4000" kern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25"/>
          <p:cNvSpPr txBox="1"/>
          <p:nvPr/>
        </p:nvSpPr>
        <p:spPr>
          <a:xfrm>
            <a:off x="2086932" y="5920146"/>
            <a:ext cx="2767636" cy="346239"/>
          </a:xfrm>
          <a:prstGeom prst="rect">
            <a:avLst/>
          </a:prstGeom>
          <a:noFill/>
        </p:spPr>
        <p:txBody>
          <a:bodyPr wrap="square" lIns="68570" tIns="34285" rIns="68570" bIns="34285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1600" b="1" i="0" u="none" strike="noStrike" kern="0" cap="none" spc="0" normalizeH="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 Light" panose="020F0302020204030204" pitchFamily="34" charset="0"/>
              </a:defRPr>
            </a:lvl1pPr>
          </a:lstStyle>
          <a:p>
            <a:pPr defTabSz="913765">
              <a:defRPr/>
            </a:pPr>
            <a:r>
              <a:rPr lang="zh-CN" altLang="en-US" sz="18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请输入您的标题</a:t>
            </a:r>
          </a:p>
        </p:txBody>
      </p:sp>
      <p:cxnSp>
        <p:nvCxnSpPr>
          <p:cNvPr id="24" name="Straight Connector 48"/>
          <p:cNvCxnSpPr>
            <a:stCxn id="19" idx="4"/>
            <a:endCxn id="22" idx="0"/>
          </p:cNvCxnSpPr>
          <p:nvPr/>
        </p:nvCxnSpPr>
        <p:spPr>
          <a:xfrm>
            <a:off x="1635821" y="5300274"/>
            <a:ext cx="635" cy="448945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</p:cxnSp>
      <p:cxnSp>
        <p:nvCxnSpPr>
          <p:cNvPr id="25" name="直接连接符 24"/>
          <p:cNvCxnSpPr/>
          <p:nvPr/>
        </p:nvCxnSpPr>
        <p:spPr>
          <a:xfrm>
            <a:off x="1967157" y="3314117"/>
            <a:ext cx="2767636" cy="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headEnd type="none"/>
          </a:ln>
          <a:effectLst/>
        </p:spPr>
      </p:cxnSp>
      <p:cxnSp>
        <p:nvCxnSpPr>
          <p:cNvPr id="26" name="直接连接符 25"/>
          <p:cNvCxnSpPr/>
          <p:nvPr/>
        </p:nvCxnSpPr>
        <p:spPr>
          <a:xfrm>
            <a:off x="2028427" y="4358225"/>
            <a:ext cx="2767636" cy="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headEnd type="none"/>
          </a:ln>
          <a:effectLst/>
        </p:spPr>
      </p:cxnSp>
      <p:cxnSp>
        <p:nvCxnSpPr>
          <p:cNvPr id="27" name="直接连接符 26"/>
          <p:cNvCxnSpPr/>
          <p:nvPr/>
        </p:nvCxnSpPr>
        <p:spPr>
          <a:xfrm>
            <a:off x="2017959" y="5336483"/>
            <a:ext cx="2767636" cy="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headEnd type="none"/>
          </a:ln>
          <a:effectLst/>
        </p:spPr>
      </p:cxnSp>
      <p:cxnSp>
        <p:nvCxnSpPr>
          <p:cNvPr id="28" name="直接连接符 27"/>
          <p:cNvCxnSpPr/>
          <p:nvPr/>
        </p:nvCxnSpPr>
        <p:spPr>
          <a:xfrm>
            <a:off x="2086932" y="6301589"/>
            <a:ext cx="2767636" cy="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headEnd type="none"/>
          </a:ln>
          <a:effectLst/>
        </p:spPr>
      </p:cxnSp>
      <p:sp>
        <p:nvSpPr>
          <p:cNvPr id="29" name="TextBox 42"/>
          <p:cNvSpPr txBox="1"/>
          <p:nvPr/>
        </p:nvSpPr>
        <p:spPr>
          <a:xfrm>
            <a:off x="1282825" y="2799793"/>
            <a:ext cx="684332" cy="584763"/>
          </a:xfrm>
          <a:prstGeom prst="rect">
            <a:avLst/>
          </a:prstGeom>
          <a:noFill/>
        </p:spPr>
        <p:txBody>
          <a:bodyPr wrap="square" lIns="91427" tIns="45714" rIns="91427" bIns="45714" rtlCol="0">
            <a:spAutoFit/>
          </a:bodyPr>
          <a:lstStyle/>
          <a:p>
            <a:pPr algn="ctr" defTabSz="913765"/>
            <a:r>
              <a:rPr lang="en-US" altLang="zh-CN" sz="3200" b="1" dirty="0">
                <a:solidFill>
                  <a:srgbClr val="595959"/>
                </a:solidFill>
                <a:latin typeface="Impact" panose="020B0806030902050204" pitchFamily="34" charset="0"/>
                <a:ea typeface="微软雅黑" panose="020B0503020204020204" charset="-122"/>
              </a:rPr>
              <a:t>01</a:t>
            </a:r>
            <a:endParaRPr lang="zh-CN" altLang="en-US" sz="3200" b="1" dirty="0">
              <a:solidFill>
                <a:srgbClr val="59595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30" name="TextBox 43"/>
          <p:cNvSpPr txBox="1"/>
          <p:nvPr/>
        </p:nvSpPr>
        <p:spPr>
          <a:xfrm>
            <a:off x="1324015" y="3760678"/>
            <a:ext cx="684333" cy="584763"/>
          </a:xfrm>
          <a:prstGeom prst="rect">
            <a:avLst/>
          </a:prstGeom>
          <a:noFill/>
        </p:spPr>
        <p:txBody>
          <a:bodyPr wrap="square" lIns="91427" tIns="45714" rIns="91427" bIns="45714" rtlCol="0">
            <a:spAutoFit/>
          </a:bodyPr>
          <a:lstStyle/>
          <a:p>
            <a:pPr algn="ctr" defTabSz="913765"/>
            <a:r>
              <a:rPr lang="en-US" altLang="zh-CN" sz="3200" b="1" dirty="0">
                <a:solidFill>
                  <a:srgbClr val="595959"/>
                </a:solidFill>
                <a:latin typeface="Impact" panose="020B0806030902050204" pitchFamily="34" charset="0"/>
                <a:ea typeface="微软雅黑" panose="020B0503020204020204" charset="-122"/>
              </a:rPr>
              <a:t>02</a:t>
            </a:r>
            <a:endParaRPr lang="zh-CN" altLang="en-US" sz="3200" b="1" dirty="0">
              <a:solidFill>
                <a:srgbClr val="59595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31" name="TextBox 44"/>
          <p:cNvSpPr txBox="1"/>
          <p:nvPr/>
        </p:nvSpPr>
        <p:spPr>
          <a:xfrm>
            <a:off x="1308259" y="4696267"/>
            <a:ext cx="684333" cy="584763"/>
          </a:xfrm>
          <a:prstGeom prst="rect">
            <a:avLst/>
          </a:prstGeom>
          <a:noFill/>
        </p:spPr>
        <p:txBody>
          <a:bodyPr wrap="square" lIns="91427" tIns="45714" rIns="91427" bIns="45714" rtlCol="0">
            <a:spAutoFit/>
          </a:bodyPr>
          <a:lstStyle/>
          <a:p>
            <a:pPr algn="ctr" defTabSz="913765"/>
            <a:r>
              <a:rPr lang="en-US" altLang="zh-CN" sz="3200" b="1" dirty="0">
                <a:solidFill>
                  <a:srgbClr val="595959"/>
                </a:solidFill>
                <a:latin typeface="Impact" panose="020B0806030902050204" pitchFamily="34" charset="0"/>
                <a:ea typeface="微软雅黑" panose="020B0503020204020204" charset="-122"/>
              </a:rPr>
              <a:t>03</a:t>
            </a:r>
            <a:endParaRPr lang="zh-CN" altLang="en-US" sz="3200" b="1" dirty="0">
              <a:solidFill>
                <a:srgbClr val="59595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  <p:sp>
        <p:nvSpPr>
          <p:cNvPr id="32" name="TextBox 45"/>
          <p:cNvSpPr txBox="1"/>
          <p:nvPr/>
        </p:nvSpPr>
        <p:spPr>
          <a:xfrm>
            <a:off x="1324015" y="5821925"/>
            <a:ext cx="668577" cy="584763"/>
          </a:xfrm>
          <a:prstGeom prst="rect">
            <a:avLst/>
          </a:prstGeom>
          <a:noFill/>
        </p:spPr>
        <p:txBody>
          <a:bodyPr wrap="square" lIns="91427" tIns="45714" rIns="91427" bIns="45714" rtlCol="0">
            <a:spAutoFit/>
          </a:bodyPr>
          <a:lstStyle/>
          <a:p>
            <a:pPr algn="ctr" defTabSz="913765"/>
            <a:r>
              <a:rPr lang="en-US" altLang="zh-CN" sz="3200" b="1" dirty="0">
                <a:solidFill>
                  <a:srgbClr val="595959"/>
                </a:solidFill>
                <a:latin typeface="Impact" panose="020B0806030902050204" pitchFamily="34" charset="0"/>
                <a:ea typeface="微软雅黑" panose="020B0503020204020204" charset="-122"/>
              </a:rPr>
              <a:t>04</a:t>
            </a:r>
            <a:endParaRPr lang="zh-CN" altLang="en-US" sz="3200" b="1" dirty="0">
              <a:solidFill>
                <a:srgbClr val="595959"/>
              </a:solidFill>
              <a:latin typeface="Impact" panose="020B080603090205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/>
      <p:bldP spid="16" grpId="0" bldLvl="0" animBg="1"/>
      <p:bldP spid="17" grpId="0"/>
      <p:bldP spid="19" grpId="0" bldLvl="0" animBg="1"/>
      <p:bldP spid="20" grpId="0"/>
      <p:bldP spid="22" grpId="0" bldLvl="0" animBg="1"/>
      <p:bldP spid="23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3097d8d097b545a7f489d2326ad599e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" y="-72390"/>
            <a:ext cx="12178030" cy="6930390"/>
          </a:xfrm>
          <a:prstGeom prst="rect">
            <a:avLst/>
          </a:prstGeom>
        </p:spPr>
      </p:pic>
      <p:sp>
        <p:nvSpPr>
          <p:cNvPr id="2" name="Freeform 7"/>
          <p:cNvSpPr/>
          <p:nvPr/>
        </p:nvSpPr>
        <p:spPr bwMode="auto">
          <a:xfrm flipH="1">
            <a:off x="-1500020" y="2611828"/>
            <a:ext cx="8504872" cy="1986613"/>
          </a:xfrm>
          <a:custGeom>
            <a:avLst/>
            <a:gdLst>
              <a:gd name="T0" fmla="*/ 37 w 600"/>
              <a:gd name="T1" fmla="*/ 0 h 113"/>
              <a:gd name="T2" fmla="*/ 600 w 600"/>
              <a:gd name="T3" fmla="*/ 0 h 113"/>
              <a:gd name="T4" fmla="*/ 563 w 600"/>
              <a:gd name="T5" fmla="*/ 113 h 113"/>
              <a:gd name="T6" fmla="*/ 0 w 600"/>
              <a:gd name="T7" fmla="*/ 113 h 113"/>
              <a:gd name="T8" fmla="*/ 37 w 600"/>
              <a:gd name="T9" fmla="*/ 0 h 113"/>
              <a:gd name="connsiteX0" fmla="*/ 617 w 9383"/>
              <a:gd name="connsiteY0" fmla="*/ 0 h 10000"/>
              <a:gd name="connsiteX1" fmla="*/ 7608 w 9383"/>
              <a:gd name="connsiteY1" fmla="*/ 0 h 10000"/>
              <a:gd name="connsiteX2" fmla="*/ 9383 w 9383"/>
              <a:gd name="connsiteY2" fmla="*/ 10000 h 10000"/>
              <a:gd name="connsiteX3" fmla="*/ 0 w 9383"/>
              <a:gd name="connsiteY3" fmla="*/ 10000 h 10000"/>
              <a:gd name="connsiteX4" fmla="*/ 617 w 9383"/>
              <a:gd name="connsiteY4" fmla="*/ 0 h 10000"/>
              <a:gd name="connsiteX0-1" fmla="*/ 658 w 8118"/>
              <a:gd name="connsiteY0-2" fmla="*/ 0 h 10000"/>
              <a:gd name="connsiteX1-3" fmla="*/ 8108 w 8118"/>
              <a:gd name="connsiteY1-4" fmla="*/ 0 h 10000"/>
              <a:gd name="connsiteX2-5" fmla="*/ 8118 w 8118"/>
              <a:gd name="connsiteY2-6" fmla="*/ 10000 h 10000"/>
              <a:gd name="connsiteX3-7" fmla="*/ 0 w 8118"/>
              <a:gd name="connsiteY3-8" fmla="*/ 10000 h 10000"/>
              <a:gd name="connsiteX4-9" fmla="*/ 658 w 8118"/>
              <a:gd name="connsiteY4-10" fmla="*/ 0 h 10000"/>
              <a:gd name="connsiteX0-11" fmla="*/ 811 w 10209"/>
              <a:gd name="connsiteY0-12" fmla="*/ 0 h 10000"/>
              <a:gd name="connsiteX1-13" fmla="*/ 10209 w 10209"/>
              <a:gd name="connsiteY1-14" fmla="*/ 0 h 10000"/>
              <a:gd name="connsiteX2-15" fmla="*/ 10000 w 10209"/>
              <a:gd name="connsiteY2-16" fmla="*/ 10000 h 10000"/>
              <a:gd name="connsiteX3-17" fmla="*/ 0 w 10209"/>
              <a:gd name="connsiteY3-18" fmla="*/ 10000 h 10000"/>
              <a:gd name="connsiteX4-19" fmla="*/ 811 w 10209"/>
              <a:gd name="connsiteY4-20" fmla="*/ 0 h 10000"/>
              <a:gd name="connsiteX0-21" fmla="*/ 811 w 10269"/>
              <a:gd name="connsiteY0-22" fmla="*/ 0 h 10000"/>
              <a:gd name="connsiteX1-23" fmla="*/ 10209 w 10269"/>
              <a:gd name="connsiteY1-24" fmla="*/ 0 h 10000"/>
              <a:gd name="connsiteX2-25" fmla="*/ 10269 w 10269"/>
              <a:gd name="connsiteY2-26" fmla="*/ 10000 h 10000"/>
              <a:gd name="connsiteX3-27" fmla="*/ 0 w 10269"/>
              <a:gd name="connsiteY3-28" fmla="*/ 10000 h 10000"/>
              <a:gd name="connsiteX4-29" fmla="*/ 811 w 10269"/>
              <a:gd name="connsiteY4-30" fmla="*/ 0 h 10000"/>
              <a:gd name="connsiteX0-31" fmla="*/ 811 w 10272"/>
              <a:gd name="connsiteY0-32" fmla="*/ 0 h 10000"/>
              <a:gd name="connsiteX1-33" fmla="*/ 10272 w 10272"/>
              <a:gd name="connsiteY1-34" fmla="*/ 0 h 10000"/>
              <a:gd name="connsiteX2-35" fmla="*/ 10269 w 10272"/>
              <a:gd name="connsiteY2-36" fmla="*/ 10000 h 10000"/>
              <a:gd name="connsiteX3-37" fmla="*/ 0 w 10272"/>
              <a:gd name="connsiteY3-38" fmla="*/ 10000 h 10000"/>
              <a:gd name="connsiteX4-39" fmla="*/ 811 w 10272"/>
              <a:gd name="connsiteY4-40" fmla="*/ 0 h 10000"/>
              <a:gd name="connsiteX0-41" fmla="*/ 811 w 10541"/>
              <a:gd name="connsiteY0-42" fmla="*/ 0 h 10000"/>
              <a:gd name="connsiteX1-43" fmla="*/ 10541 w 10541"/>
              <a:gd name="connsiteY1-44" fmla="*/ 0 h 10000"/>
              <a:gd name="connsiteX2-45" fmla="*/ 10269 w 10541"/>
              <a:gd name="connsiteY2-46" fmla="*/ 10000 h 10000"/>
              <a:gd name="connsiteX3-47" fmla="*/ 0 w 10541"/>
              <a:gd name="connsiteY3-48" fmla="*/ 10000 h 10000"/>
              <a:gd name="connsiteX4-49" fmla="*/ 811 w 10541"/>
              <a:gd name="connsiteY4-50" fmla="*/ 0 h 10000"/>
              <a:gd name="connsiteX0-51" fmla="*/ 811 w 10585"/>
              <a:gd name="connsiteY0-52" fmla="*/ 0 h 10000"/>
              <a:gd name="connsiteX1-53" fmla="*/ 10541 w 10585"/>
              <a:gd name="connsiteY1-54" fmla="*/ 0 h 10000"/>
              <a:gd name="connsiteX2-55" fmla="*/ 10585 w 10585"/>
              <a:gd name="connsiteY2-56" fmla="*/ 10000 h 10000"/>
              <a:gd name="connsiteX3-57" fmla="*/ 0 w 10585"/>
              <a:gd name="connsiteY3-58" fmla="*/ 10000 h 10000"/>
              <a:gd name="connsiteX4-59" fmla="*/ 811 w 10585"/>
              <a:gd name="connsiteY4-60" fmla="*/ 0 h 10000"/>
              <a:gd name="connsiteX0-61" fmla="*/ 811 w 10585"/>
              <a:gd name="connsiteY0-62" fmla="*/ 0 h 10000"/>
              <a:gd name="connsiteX1-63" fmla="*/ 10573 w 10585"/>
              <a:gd name="connsiteY1-64" fmla="*/ 128 h 10000"/>
              <a:gd name="connsiteX2-65" fmla="*/ 10585 w 10585"/>
              <a:gd name="connsiteY2-66" fmla="*/ 10000 h 10000"/>
              <a:gd name="connsiteX3-67" fmla="*/ 0 w 10585"/>
              <a:gd name="connsiteY3-68" fmla="*/ 10000 h 10000"/>
              <a:gd name="connsiteX4-69" fmla="*/ 811 w 10585"/>
              <a:gd name="connsiteY4-7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5" h="10000">
                <a:moveTo>
                  <a:pt x="811" y="0"/>
                </a:moveTo>
                <a:lnTo>
                  <a:pt x="10573" y="128"/>
                </a:lnTo>
                <a:cubicBezTo>
                  <a:pt x="10576" y="3461"/>
                  <a:pt x="10581" y="6667"/>
                  <a:pt x="10585" y="10000"/>
                </a:cubicBezTo>
                <a:lnTo>
                  <a:pt x="0" y="10000"/>
                </a:lnTo>
                <a:cubicBezTo>
                  <a:pt x="271" y="6667"/>
                  <a:pt x="540" y="3333"/>
                  <a:pt x="8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 dirty="0"/>
          </a:p>
        </p:txBody>
      </p:sp>
      <p:sp>
        <p:nvSpPr>
          <p:cNvPr id="3" name="Freeform 8"/>
          <p:cNvSpPr/>
          <p:nvPr/>
        </p:nvSpPr>
        <p:spPr bwMode="auto">
          <a:xfrm flipH="1">
            <a:off x="6467112" y="2667139"/>
            <a:ext cx="879032" cy="1986613"/>
          </a:xfrm>
          <a:custGeom>
            <a:avLst/>
            <a:gdLst>
              <a:gd name="T0" fmla="*/ 37 w 50"/>
              <a:gd name="T1" fmla="*/ 0 h 113"/>
              <a:gd name="T2" fmla="*/ 50 w 50"/>
              <a:gd name="T3" fmla="*/ 0 h 113"/>
              <a:gd name="T4" fmla="*/ 13 w 50"/>
              <a:gd name="T5" fmla="*/ 113 h 113"/>
              <a:gd name="T6" fmla="*/ 0 w 50"/>
              <a:gd name="T7" fmla="*/ 113 h 113"/>
              <a:gd name="T8" fmla="*/ 37 w 50"/>
              <a:gd name="T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113">
                <a:moveTo>
                  <a:pt x="37" y="0"/>
                </a:moveTo>
                <a:lnTo>
                  <a:pt x="50" y="0"/>
                </a:lnTo>
                <a:lnTo>
                  <a:pt x="13" y="113"/>
                </a:lnTo>
                <a:lnTo>
                  <a:pt x="0" y="113"/>
                </a:lnTo>
                <a:lnTo>
                  <a:pt x="3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/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1030516" y="3629014"/>
            <a:ext cx="4680577" cy="0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73624" y="2726792"/>
            <a:ext cx="5690646" cy="9336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1"/>
            <a:r>
              <a:rPr lang="zh-CN" altLang="en-US" sz="5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57512" y="3625059"/>
            <a:ext cx="5362265" cy="94577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:wipe dir="u"/>
      </p:transition>
    </mc:Choice>
    <mc:Fallback xmlns="">
      <p:transition spd="slow" advClick="0" advTm="5000">
        <p:wipe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 p14:presetBounceEnd="4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29167E-6 -7.40741E-7 L -2.29167E-6 -0.07222 " pathEditMode="relative" rAng="0" ptsTypes="AA">
                                          <p:cBhvr>
                                            <p:cTn id="2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5" grpId="1"/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29167E-6 -7.40741E-7 L -2.29167E-6 -0.07222 " pathEditMode="relative" rAng="0" ptsTypes="AA">
                                          <p:cBhvr>
                                            <p:cTn id="2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5" grpId="1"/>
          <p:bldP spid="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3601678" y="2417390"/>
            <a:ext cx="4843681" cy="2233157"/>
            <a:chOff x="2534384" y="1878746"/>
            <a:chExt cx="6419413" cy="2959640"/>
          </a:xfrm>
        </p:grpSpPr>
        <p:grpSp>
          <p:nvGrpSpPr>
            <p:cNvPr id="25" name="组合 24"/>
            <p:cNvGrpSpPr/>
            <p:nvPr/>
          </p:nvGrpSpPr>
          <p:grpSpPr>
            <a:xfrm>
              <a:off x="3631384" y="2809037"/>
              <a:ext cx="2021118" cy="2029349"/>
              <a:chOff x="3631384" y="2809037"/>
              <a:chExt cx="2021118" cy="2029349"/>
            </a:xfrm>
            <a:solidFill>
              <a:schemeClr val="accent6"/>
            </a:solidFill>
          </p:grpSpPr>
          <p:sp>
            <p:nvSpPr>
              <p:cNvPr id="34" name="任意多边形: 形状 33"/>
              <p:cNvSpPr/>
              <p:nvPr/>
            </p:nvSpPr>
            <p:spPr bwMode="auto">
              <a:xfrm>
                <a:off x="3631384" y="2856374"/>
                <a:ext cx="2021118" cy="1982012"/>
              </a:xfrm>
              <a:custGeom>
                <a:avLst/>
                <a:gdLst>
                  <a:gd name="T0" fmla="*/ 321 w 350"/>
                  <a:gd name="T1" fmla="*/ 184 h 343"/>
                  <a:gd name="T2" fmla="*/ 176 w 350"/>
                  <a:gd name="T3" fmla="*/ 314 h 343"/>
                  <a:gd name="T4" fmla="*/ 30 w 350"/>
                  <a:gd name="T5" fmla="*/ 167 h 343"/>
                  <a:gd name="T6" fmla="*/ 122 w 350"/>
                  <a:gd name="T7" fmla="*/ 31 h 343"/>
                  <a:gd name="T8" fmla="*/ 125 w 350"/>
                  <a:gd name="T9" fmla="*/ 7 h 343"/>
                  <a:gd name="T10" fmla="*/ 125 w 350"/>
                  <a:gd name="T11" fmla="*/ 0 h 343"/>
                  <a:gd name="T12" fmla="*/ 0 w 350"/>
                  <a:gd name="T13" fmla="*/ 167 h 343"/>
                  <a:gd name="T14" fmla="*/ 176 w 350"/>
                  <a:gd name="T15" fmla="*/ 343 h 343"/>
                  <a:gd name="T16" fmla="*/ 350 w 350"/>
                  <a:gd name="T17" fmla="*/ 189 h 343"/>
                  <a:gd name="T18" fmla="*/ 321 w 350"/>
                  <a:gd name="T19" fmla="*/ 184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0" h="343">
                    <a:moveTo>
                      <a:pt x="321" y="184"/>
                    </a:moveTo>
                    <a:cubicBezTo>
                      <a:pt x="313" y="257"/>
                      <a:pt x="251" y="314"/>
                      <a:pt x="176" y="314"/>
                    </a:cubicBezTo>
                    <a:cubicBezTo>
                      <a:pt x="95" y="314"/>
                      <a:pt x="30" y="248"/>
                      <a:pt x="30" y="167"/>
                    </a:cubicBezTo>
                    <a:cubicBezTo>
                      <a:pt x="30" y="106"/>
                      <a:pt x="68" y="53"/>
                      <a:pt x="122" y="31"/>
                    </a:cubicBezTo>
                    <a:cubicBezTo>
                      <a:pt x="124" y="23"/>
                      <a:pt x="125" y="16"/>
                      <a:pt x="125" y="7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52" y="21"/>
                      <a:pt x="0" y="89"/>
                      <a:pt x="0" y="167"/>
                    </a:cubicBezTo>
                    <a:cubicBezTo>
                      <a:pt x="0" y="265"/>
                      <a:pt x="79" y="343"/>
                      <a:pt x="176" y="343"/>
                    </a:cubicBezTo>
                    <a:cubicBezTo>
                      <a:pt x="266" y="343"/>
                      <a:pt x="340" y="276"/>
                      <a:pt x="350" y="189"/>
                    </a:cubicBezTo>
                    <a:cubicBezTo>
                      <a:pt x="340" y="188"/>
                      <a:pt x="330" y="187"/>
                      <a:pt x="321" y="18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4600779" y="2809037"/>
                <a:ext cx="1051722" cy="885011"/>
              </a:xfrm>
              <a:custGeom>
                <a:avLst/>
                <a:gdLst>
                  <a:gd name="T0" fmla="*/ 0 w 182"/>
                  <a:gd name="T1" fmla="*/ 29 h 153"/>
                  <a:gd name="T2" fmla="*/ 8 w 182"/>
                  <a:gd name="T3" fmla="*/ 29 h 153"/>
                  <a:gd name="T4" fmla="*/ 151 w 182"/>
                  <a:gd name="T5" fmla="*/ 145 h 153"/>
                  <a:gd name="T6" fmla="*/ 182 w 182"/>
                  <a:gd name="T7" fmla="*/ 153 h 153"/>
                  <a:gd name="T8" fmla="*/ 8 w 182"/>
                  <a:gd name="T9" fmla="*/ 0 h 153"/>
                  <a:gd name="T10" fmla="*/ 0 w 182"/>
                  <a:gd name="T11" fmla="*/ 0 h 153"/>
                  <a:gd name="T12" fmla="*/ 1 w 182"/>
                  <a:gd name="T13" fmla="*/ 15 h 153"/>
                  <a:gd name="T14" fmla="*/ 0 w 182"/>
                  <a:gd name="T15" fmla="*/ 29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2" h="153">
                    <a:moveTo>
                      <a:pt x="0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78" y="29"/>
                      <a:pt x="137" y="79"/>
                      <a:pt x="151" y="145"/>
                    </a:cubicBezTo>
                    <a:cubicBezTo>
                      <a:pt x="161" y="149"/>
                      <a:pt x="171" y="152"/>
                      <a:pt x="182" y="153"/>
                    </a:cubicBezTo>
                    <a:cubicBezTo>
                      <a:pt x="171" y="67"/>
                      <a:pt x="97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1" y="10"/>
                      <a:pt x="1" y="15"/>
                    </a:cubicBezTo>
                    <a:cubicBezTo>
                      <a:pt x="1" y="20"/>
                      <a:pt x="1" y="24"/>
                      <a:pt x="0" y="2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6" name="任意多边形: 形状 25"/>
            <p:cNvSpPr/>
            <p:nvPr/>
          </p:nvSpPr>
          <p:spPr bwMode="auto">
            <a:xfrm>
              <a:off x="2534384" y="1878746"/>
              <a:ext cx="2027292" cy="2029351"/>
            </a:xfrm>
            <a:custGeom>
              <a:avLst/>
              <a:gdLst>
                <a:gd name="T0" fmla="*/ 183 w 351"/>
                <a:gd name="T1" fmla="*/ 336 h 351"/>
                <a:gd name="T2" fmla="*/ 184 w 351"/>
                <a:gd name="T3" fmla="*/ 322 h 351"/>
                <a:gd name="T4" fmla="*/ 176 w 351"/>
                <a:gd name="T5" fmla="*/ 322 h 351"/>
                <a:gd name="T6" fmla="*/ 29 w 351"/>
                <a:gd name="T7" fmla="*/ 176 h 351"/>
                <a:gd name="T8" fmla="*/ 176 w 351"/>
                <a:gd name="T9" fmla="*/ 29 h 351"/>
                <a:gd name="T10" fmla="*/ 322 w 351"/>
                <a:gd name="T11" fmla="*/ 176 h 351"/>
                <a:gd name="T12" fmla="*/ 229 w 351"/>
                <a:gd name="T13" fmla="*/ 312 h 351"/>
                <a:gd name="T14" fmla="*/ 227 w 351"/>
                <a:gd name="T15" fmla="*/ 336 h 351"/>
                <a:gd name="T16" fmla="*/ 227 w 351"/>
                <a:gd name="T17" fmla="*/ 344 h 351"/>
                <a:gd name="T18" fmla="*/ 351 w 351"/>
                <a:gd name="T19" fmla="*/ 176 h 351"/>
                <a:gd name="T20" fmla="*/ 176 w 351"/>
                <a:gd name="T21" fmla="*/ 0 h 351"/>
                <a:gd name="T22" fmla="*/ 0 w 351"/>
                <a:gd name="T23" fmla="*/ 176 h 351"/>
                <a:gd name="T24" fmla="*/ 176 w 351"/>
                <a:gd name="T25" fmla="*/ 351 h 351"/>
                <a:gd name="T26" fmla="*/ 184 w 351"/>
                <a:gd name="T27" fmla="*/ 351 h 351"/>
                <a:gd name="T28" fmla="*/ 183 w 351"/>
                <a:gd name="T29" fmla="*/ 336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1" h="351">
                  <a:moveTo>
                    <a:pt x="183" y="336"/>
                  </a:moveTo>
                  <a:cubicBezTo>
                    <a:pt x="183" y="331"/>
                    <a:pt x="183" y="326"/>
                    <a:pt x="184" y="322"/>
                  </a:cubicBezTo>
                  <a:cubicBezTo>
                    <a:pt x="176" y="322"/>
                    <a:pt x="176" y="322"/>
                    <a:pt x="176" y="322"/>
                  </a:cubicBezTo>
                  <a:cubicBezTo>
                    <a:pt x="95" y="322"/>
                    <a:pt x="29" y="256"/>
                    <a:pt x="29" y="176"/>
                  </a:cubicBezTo>
                  <a:cubicBezTo>
                    <a:pt x="29" y="94"/>
                    <a:pt x="95" y="29"/>
                    <a:pt x="176" y="29"/>
                  </a:cubicBezTo>
                  <a:cubicBezTo>
                    <a:pt x="256" y="29"/>
                    <a:pt x="322" y="94"/>
                    <a:pt x="322" y="176"/>
                  </a:cubicBezTo>
                  <a:cubicBezTo>
                    <a:pt x="322" y="237"/>
                    <a:pt x="283" y="290"/>
                    <a:pt x="229" y="312"/>
                  </a:cubicBezTo>
                  <a:cubicBezTo>
                    <a:pt x="228" y="320"/>
                    <a:pt x="227" y="328"/>
                    <a:pt x="227" y="336"/>
                  </a:cubicBezTo>
                  <a:cubicBezTo>
                    <a:pt x="227" y="344"/>
                    <a:pt x="227" y="344"/>
                    <a:pt x="227" y="344"/>
                  </a:cubicBezTo>
                  <a:cubicBezTo>
                    <a:pt x="299" y="322"/>
                    <a:pt x="351" y="255"/>
                    <a:pt x="351" y="176"/>
                  </a:cubicBezTo>
                  <a:cubicBezTo>
                    <a:pt x="351" y="79"/>
                    <a:pt x="273" y="0"/>
                    <a:pt x="176" y="0"/>
                  </a:cubicBezTo>
                  <a:cubicBezTo>
                    <a:pt x="78" y="0"/>
                    <a:pt x="0" y="79"/>
                    <a:pt x="0" y="176"/>
                  </a:cubicBezTo>
                  <a:cubicBezTo>
                    <a:pt x="0" y="273"/>
                    <a:pt x="78" y="351"/>
                    <a:pt x="176" y="351"/>
                  </a:cubicBezTo>
                  <a:cubicBezTo>
                    <a:pt x="184" y="351"/>
                    <a:pt x="184" y="351"/>
                    <a:pt x="184" y="351"/>
                  </a:cubicBezTo>
                  <a:cubicBezTo>
                    <a:pt x="183" y="346"/>
                    <a:pt x="183" y="341"/>
                    <a:pt x="183" y="3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738677" y="1878746"/>
              <a:ext cx="2021118" cy="2029351"/>
              <a:chOff x="4738677" y="1878746"/>
              <a:chExt cx="2021118" cy="2029351"/>
            </a:xfrm>
            <a:solidFill>
              <a:schemeClr val="accent2"/>
            </a:solidFill>
          </p:grpSpPr>
          <p:sp>
            <p:nvSpPr>
              <p:cNvPr id="32" name="任意多边形: 形状 31"/>
              <p:cNvSpPr/>
              <p:nvPr/>
            </p:nvSpPr>
            <p:spPr bwMode="auto">
              <a:xfrm>
                <a:off x="4738677" y="1878746"/>
                <a:ext cx="2021118" cy="1988187"/>
              </a:xfrm>
              <a:custGeom>
                <a:avLst/>
                <a:gdLst>
                  <a:gd name="T0" fmla="*/ 29 w 350"/>
                  <a:gd name="T1" fmla="*/ 159 h 344"/>
                  <a:gd name="T2" fmla="*/ 174 w 350"/>
                  <a:gd name="T3" fmla="*/ 29 h 344"/>
                  <a:gd name="T4" fmla="*/ 320 w 350"/>
                  <a:gd name="T5" fmla="*/ 176 h 344"/>
                  <a:gd name="T6" fmla="*/ 228 w 350"/>
                  <a:gd name="T7" fmla="*/ 312 h 344"/>
                  <a:gd name="T8" fmla="*/ 225 w 350"/>
                  <a:gd name="T9" fmla="*/ 336 h 344"/>
                  <a:gd name="T10" fmla="*/ 225 w 350"/>
                  <a:gd name="T11" fmla="*/ 344 h 344"/>
                  <a:gd name="T12" fmla="*/ 350 w 350"/>
                  <a:gd name="T13" fmla="*/ 176 h 344"/>
                  <a:gd name="T14" fmla="*/ 174 w 350"/>
                  <a:gd name="T15" fmla="*/ 0 h 344"/>
                  <a:gd name="T16" fmla="*/ 0 w 350"/>
                  <a:gd name="T17" fmla="*/ 154 h 344"/>
                  <a:gd name="T18" fmla="*/ 29 w 350"/>
                  <a:gd name="T19" fmla="*/ 159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0" h="344">
                    <a:moveTo>
                      <a:pt x="29" y="159"/>
                    </a:moveTo>
                    <a:cubicBezTo>
                      <a:pt x="37" y="86"/>
                      <a:pt x="99" y="29"/>
                      <a:pt x="174" y="29"/>
                    </a:cubicBezTo>
                    <a:cubicBezTo>
                      <a:pt x="255" y="29"/>
                      <a:pt x="320" y="94"/>
                      <a:pt x="320" y="176"/>
                    </a:cubicBezTo>
                    <a:cubicBezTo>
                      <a:pt x="320" y="237"/>
                      <a:pt x="282" y="290"/>
                      <a:pt x="228" y="312"/>
                    </a:cubicBezTo>
                    <a:cubicBezTo>
                      <a:pt x="226" y="320"/>
                      <a:pt x="225" y="328"/>
                      <a:pt x="225" y="336"/>
                    </a:cubicBezTo>
                    <a:cubicBezTo>
                      <a:pt x="225" y="344"/>
                      <a:pt x="225" y="344"/>
                      <a:pt x="225" y="344"/>
                    </a:cubicBezTo>
                    <a:cubicBezTo>
                      <a:pt x="298" y="322"/>
                      <a:pt x="350" y="255"/>
                      <a:pt x="350" y="176"/>
                    </a:cubicBezTo>
                    <a:cubicBezTo>
                      <a:pt x="350" y="79"/>
                      <a:pt x="271" y="0"/>
                      <a:pt x="174" y="0"/>
                    </a:cubicBezTo>
                    <a:cubicBezTo>
                      <a:pt x="84" y="0"/>
                      <a:pt x="10" y="67"/>
                      <a:pt x="0" y="154"/>
                    </a:cubicBezTo>
                    <a:cubicBezTo>
                      <a:pt x="10" y="155"/>
                      <a:pt x="20" y="157"/>
                      <a:pt x="29" y="159"/>
                    </a:cubicBez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4738677" y="3023086"/>
                <a:ext cx="1051722" cy="885011"/>
              </a:xfrm>
              <a:custGeom>
                <a:avLst/>
                <a:gdLst>
                  <a:gd name="T0" fmla="*/ 181 w 182"/>
                  <a:gd name="T1" fmla="*/ 138 h 153"/>
                  <a:gd name="T2" fmla="*/ 182 w 182"/>
                  <a:gd name="T3" fmla="*/ 124 h 153"/>
                  <a:gd name="T4" fmla="*/ 174 w 182"/>
                  <a:gd name="T5" fmla="*/ 124 h 153"/>
                  <a:gd name="T6" fmla="*/ 31 w 182"/>
                  <a:gd name="T7" fmla="*/ 8 h 153"/>
                  <a:gd name="T8" fmla="*/ 0 w 182"/>
                  <a:gd name="T9" fmla="*/ 0 h 153"/>
                  <a:gd name="T10" fmla="*/ 174 w 182"/>
                  <a:gd name="T11" fmla="*/ 153 h 153"/>
                  <a:gd name="T12" fmla="*/ 182 w 182"/>
                  <a:gd name="T13" fmla="*/ 153 h 153"/>
                  <a:gd name="T14" fmla="*/ 181 w 182"/>
                  <a:gd name="T15" fmla="*/ 13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2" h="153">
                    <a:moveTo>
                      <a:pt x="181" y="138"/>
                    </a:moveTo>
                    <a:cubicBezTo>
                      <a:pt x="181" y="133"/>
                      <a:pt x="181" y="128"/>
                      <a:pt x="182" y="124"/>
                    </a:cubicBezTo>
                    <a:cubicBezTo>
                      <a:pt x="174" y="124"/>
                      <a:pt x="174" y="124"/>
                      <a:pt x="174" y="124"/>
                    </a:cubicBezTo>
                    <a:cubicBezTo>
                      <a:pt x="104" y="124"/>
                      <a:pt x="45" y="75"/>
                      <a:pt x="31" y="8"/>
                    </a:cubicBezTo>
                    <a:cubicBezTo>
                      <a:pt x="21" y="4"/>
                      <a:pt x="11" y="2"/>
                      <a:pt x="0" y="0"/>
                    </a:cubicBezTo>
                    <a:cubicBezTo>
                      <a:pt x="11" y="86"/>
                      <a:pt x="85" y="153"/>
                      <a:pt x="174" y="153"/>
                    </a:cubicBezTo>
                    <a:cubicBezTo>
                      <a:pt x="182" y="153"/>
                      <a:pt x="182" y="153"/>
                      <a:pt x="182" y="153"/>
                    </a:cubicBezTo>
                    <a:cubicBezTo>
                      <a:pt x="181" y="148"/>
                      <a:pt x="181" y="143"/>
                      <a:pt x="181" y="13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5829504" y="2809037"/>
              <a:ext cx="2021118" cy="2029349"/>
              <a:chOff x="5829504" y="2809037"/>
              <a:chExt cx="2021118" cy="2029349"/>
            </a:xfrm>
            <a:solidFill>
              <a:schemeClr val="accent5"/>
            </a:solidFill>
          </p:grpSpPr>
          <p:sp>
            <p:nvSpPr>
              <p:cNvPr id="30" name="任意多边形: 形状 29"/>
              <p:cNvSpPr/>
              <p:nvPr/>
            </p:nvSpPr>
            <p:spPr bwMode="auto">
              <a:xfrm>
                <a:off x="5829504" y="2856374"/>
                <a:ext cx="2021118" cy="1982012"/>
              </a:xfrm>
              <a:custGeom>
                <a:avLst/>
                <a:gdLst>
                  <a:gd name="T0" fmla="*/ 321 w 350"/>
                  <a:gd name="T1" fmla="*/ 184 h 343"/>
                  <a:gd name="T2" fmla="*/ 175 w 350"/>
                  <a:gd name="T3" fmla="*/ 314 h 343"/>
                  <a:gd name="T4" fmla="*/ 30 w 350"/>
                  <a:gd name="T5" fmla="*/ 167 h 343"/>
                  <a:gd name="T6" fmla="*/ 122 w 350"/>
                  <a:gd name="T7" fmla="*/ 31 h 343"/>
                  <a:gd name="T8" fmla="*/ 124 w 350"/>
                  <a:gd name="T9" fmla="*/ 7 h 343"/>
                  <a:gd name="T10" fmla="*/ 124 w 350"/>
                  <a:gd name="T11" fmla="*/ 0 h 343"/>
                  <a:gd name="T12" fmla="*/ 0 w 350"/>
                  <a:gd name="T13" fmla="*/ 167 h 343"/>
                  <a:gd name="T14" fmla="*/ 175 w 350"/>
                  <a:gd name="T15" fmla="*/ 343 h 343"/>
                  <a:gd name="T16" fmla="*/ 350 w 350"/>
                  <a:gd name="T17" fmla="*/ 189 h 343"/>
                  <a:gd name="T18" fmla="*/ 321 w 350"/>
                  <a:gd name="T19" fmla="*/ 184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0" h="343">
                    <a:moveTo>
                      <a:pt x="321" y="184"/>
                    </a:moveTo>
                    <a:cubicBezTo>
                      <a:pt x="312" y="257"/>
                      <a:pt x="251" y="314"/>
                      <a:pt x="175" y="314"/>
                    </a:cubicBezTo>
                    <a:cubicBezTo>
                      <a:pt x="95" y="314"/>
                      <a:pt x="30" y="248"/>
                      <a:pt x="30" y="167"/>
                    </a:cubicBezTo>
                    <a:cubicBezTo>
                      <a:pt x="30" y="106"/>
                      <a:pt x="68" y="53"/>
                      <a:pt x="122" y="31"/>
                    </a:cubicBezTo>
                    <a:cubicBezTo>
                      <a:pt x="123" y="23"/>
                      <a:pt x="124" y="16"/>
                      <a:pt x="124" y="7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52" y="21"/>
                      <a:pt x="0" y="89"/>
                      <a:pt x="0" y="167"/>
                    </a:cubicBezTo>
                    <a:cubicBezTo>
                      <a:pt x="0" y="265"/>
                      <a:pt x="78" y="343"/>
                      <a:pt x="175" y="343"/>
                    </a:cubicBezTo>
                    <a:cubicBezTo>
                      <a:pt x="265" y="343"/>
                      <a:pt x="340" y="276"/>
                      <a:pt x="350" y="189"/>
                    </a:cubicBezTo>
                    <a:cubicBezTo>
                      <a:pt x="340" y="188"/>
                      <a:pt x="330" y="187"/>
                      <a:pt x="321" y="18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6800958" y="2809037"/>
                <a:ext cx="1049664" cy="885011"/>
              </a:xfrm>
              <a:custGeom>
                <a:avLst/>
                <a:gdLst>
                  <a:gd name="T0" fmla="*/ 1 w 182"/>
                  <a:gd name="T1" fmla="*/ 15 h 153"/>
                  <a:gd name="T2" fmla="*/ 0 w 182"/>
                  <a:gd name="T3" fmla="*/ 29 h 153"/>
                  <a:gd name="T4" fmla="*/ 7 w 182"/>
                  <a:gd name="T5" fmla="*/ 29 h 153"/>
                  <a:gd name="T6" fmla="*/ 151 w 182"/>
                  <a:gd name="T7" fmla="*/ 146 h 153"/>
                  <a:gd name="T8" fmla="*/ 182 w 182"/>
                  <a:gd name="T9" fmla="*/ 153 h 153"/>
                  <a:gd name="T10" fmla="*/ 7 w 182"/>
                  <a:gd name="T11" fmla="*/ 0 h 153"/>
                  <a:gd name="T12" fmla="*/ 0 w 182"/>
                  <a:gd name="T13" fmla="*/ 0 h 153"/>
                  <a:gd name="T14" fmla="*/ 1 w 182"/>
                  <a:gd name="T15" fmla="*/ 15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2" h="153">
                    <a:moveTo>
                      <a:pt x="1" y="15"/>
                    </a:moveTo>
                    <a:cubicBezTo>
                      <a:pt x="1" y="20"/>
                      <a:pt x="1" y="24"/>
                      <a:pt x="0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8" y="29"/>
                      <a:pt x="137" y="79"/>
                      <a:pt x="151" y="146"/>
                    </a:cubicBezTo>
                    <a:cubicBezTo>
                      <a:pt x="161" y="149"/>
                      <a:pt x="171" y="152"/>
                      <a:pt x="182" y="153"/>
                    </a:cubicBezTo>
                    <a:cubicBezTo>
                      <a:pt x="171" y="67"/>
                      <a:pt x="96" y="0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5"/>
                      <a:pt x="1" y="10"/>
                      <a:pt x="1" y="1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9" name="任意多边形: 形状 28"/>
            <p:cNvSpPr/>
            <p:nvPr/>
          </p:nvSpPr>
          <p:spPr bwMode="auto">
            <a:xfrm>
              <a:off x="6938854" y="1878746"/>
              <a:ext cx="2014943" cy="2029351"/>
            </a:xfrm>
            <a:custGeom>
              <a:avLst/>
              <a:gdLst>
                <a:gd name="T0" fmla="*/ 174 w 349"/>
                <a:gd name="T1" fmla="*/ 0 h 351"/>
                <a:gd name="T2" fmla="*/ 0 w 349"/>
                <a:gd name="T3" fmla="*/ 154 h 351"/>
                <a:gd name="T4" fmla="*/ 28 w 349"/>
                <a:gd name="T5" fmla="*/ 159 h 351"/>
                <a:gd name="T6" fmla="*/ 174 w 349"/>
                <a:gd name="T7" fmla="*/ 29 h 351"/>
                <a:gd name="T8" fmla="*/ 320 w 349"/>
                <a:gd name="T9" fmla="*/ 176 h 351"/>
                <a:gd name="T10" fmla="*/ 174 w 349"/>
                <a:gd name="T11" fmla="*/ 322 h 351"/>
                <a:gd name="T12" fmla="*/ 30 w 349"/>
                <a:gd name="T13" fmla="*/ 206 h 351"/>
                <a:gd name="T14" fmla="*/ 0 w 349"/>
                <a:gd name="T15" fmla="*/ 198 h 351"/>
                <a:gd name="T16" fmla="*/ 174 w 349"/>
                <a:gd name="T17" fmla="*/ 351 h 351"/>
                <a:gd name="T18" fmla="*/ 349 w 349"/>
                <a:gd name="T19" fmla="*/ 176 h 351"/>
                <a:gd name="T20" fmla="*/ 174 w 349"/>
                <a:gd name="T21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9" h="351">
                  <a:moveTo>
                    <a:pt x="174" y="0"/>
                  </a:moveTo>
                  <a:cubicBezTo>
                    <a:pt x="84" y="0"/>
                    <a:pt x="10" y="67"/>
                    <a:pt x="0" y="154"/>
                  </a:cubicBezTo>
                  <a:cubicBezTo>
                    <a:pt x="10" y="155"/>
                    <a:pt x="20" y="157"/>
                    <a:pt x="28" y="159"/>
                  </a:cubicBezTo>
                  <a:cubicBezTo>
                    <a:pt x="37" y="86"/>
                    <a:pt x="99" y="29"/>
                    <a:pt x="174" y="29"/>
                  </a:cubicBezTo>
                  <a:cubicBezTo>
                    <a:pt x="255" y="29"/>
                    <a:pt x="320" y="94"/>
                    <a:pt x="320" y="176"/>
                  </a:cubicBezTo>
                  <a:cubicBezTo>
                    <a:pt x="320" y="256"/>
                    <a:pt x="255" y="322"/>
                    <a:pt x="174" y="322"/>
                  </a:cubicBezTo>
                  <a:cubicBezTo>
                    <a:pt x="104" y="322"/>
                    <a:pt x="45" y="273"/>
                    <a:pt x="30" y="206"/>
                  </a:cubicBezTo>
                  <a:cubicBezTo>
                    <a:pt x="21" y="202"/>
                    <a:pt x="11" y="200"/>
                    <a:pt x="0" y="198"/>
                  </a:cubicBezTo>
                  <a:cubicBezTo>
                    <a:pt x="11" y="284"/>
                    <a:pt x="85" y="351"/>
                    <a:pt x="174" y="351"/>
                  </a:cubicBezTo>
                  <a:cubicBezTo>
                    <a:pt x="271" y="351"/>
                    <a:pt x="349" y="273"/>
                    <a:pt x="349" y="176"/>
                  </a:cubicBezTo>
                  <a:cubicBezTo>
                    <a:pt x="349" y="79"/>
                    <a:pt x="271" y="0"/>
                    <a:pt x="174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5089736" y="1351573"/>
            <a:ext cx="2020976" cy="828940"/>
            <a:chOff x="1815247" y="5068313"/>
            <a:chExt cx="2020976" cy="828940"/>
          </a:xfrm>
        </p:grpSpPr>
        <p:sp>
          <p:nvSpPr>
            <p:cNvPr id="23" name="文本框 22"/>
            <p:cNvSpPr txBox="1"/>
            <p:nvPr/>
          </p:nvSpPr>
          <p:spPr>
            <a:xfrm>
              <a:off x="1815248" y="5463032"/>
              <a:ext cx="2020975" cy="43422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815247" y="5068313"/>
              <a:ext cx="2020976" cy="32541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9029821" y="3139323"/>
            <a:ext cx="2457329" cy="835777"/>
            <a:chOff x="9029821" y="3139323"/>
            <a:chExt cx="2457329" cy="835777"/>
          </a:xfrm>
        </p:grpSpPr>
        <p:sp>
          <p:nvSpPr>
            <p:cNvPr id="21" name="文本框 25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609599" y="3139323"/>
            <a:ext cx="2407615" cy="835777"/>
            <a:chOff x="609599" y="3139323"/>
            <a:chExt cx="2407615" cy="835777"/>
          </a:xfrm>
        </p:grpSpPr>
        <p:sp>
          <p:nvSpPr>
            <p:cNvPr id="19" name="文本框 28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6448655" y="5246921"/>
            <a:ext cx="2457329" cy="835777"/>
            <a:chOff x="9029821" y="3139323"/>
            <a:chExt cx="2457329" cy="835777"/>
          </a:xfrm>
        </p:grpSpPr>
        <p:sp>
          <p:nvSpPr>
            <p:cNvPr id="17" name="文本框 31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3326423" y="5246921"/>
            <a:ext cx="2407615" cy="835777"/>
            <a:chOff x="609599" y="3139323"/>
            <a:chExt cx="2407615" cy="835777"/>
          </a:xfrm>
        </p:grpSpPr>
        <p:sp>
          <p:nvSpPr>
            <p:cNvPr id="15" name="文本框 34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sp>
        <p:nvSpPr>
          <p:cNvPr id="10" name="千图PPT彼岸天：ID 8661124库_任意多边形 9"/>
          <p:cNvSpPr/>
          <p:nvPr>
            <p:custDataLst>
              <p:tags r:id="rId7"/>
            </p:custDataLst>
          </p:nvPr>
        </p:nvSpPr>
        <p:spPr>
          <a:xfrm>
            <a:off x="4115780" y="2952513"/>
            <a:ext cx="355891" cy="30075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千图PPT彼岸天：ID 8661124库_任意多边形 10"/>
          <p:cNvSpPr/>
          <p:nvPr>
            <p:custDataLst>
              <p:tags r:id="rId8"/>
            </p:custDataLst>
          </p:nvPr>
        </p:nvSpPr>
        <p:spPr>
          <a:xfrm>
            <a:off x="5849454" y="2952513"/>
            <a:ext cx="355891" cy="30075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千图PPT彼岸天：ID 8661124库_任意多边形 11"/>
          <p:cNvSpPr/>
          <p:nvPr>
            <p:custDataLst>
              <p:tags r:id="rId9"/>
            </p:custDataLst>
          </p:nvPr>
        </p:nvSpPr>
        <p:spPr>
          <a:xfrm>
            <a:off x="4961589" y="3845681"/>
            <a:ext cx="355891" cy="30075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千图PPT彼岸天：ID 8661124库_任意多边形 12"/>
          <p:cNvSpPr/>
          <p:nvPr>
            <p:custDataLst>
              <p:tags r:id="rId10"/>
            </p:custDataLst>
          </p:nvPr>
        </p:nvSpPr>
        <p:spPr>
          <a:xfrm>
            <a:off x="7583128" y="2952513"/>
            <a:ext cx="355891" cy="30075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千图PPT彼岸天：ID 8661124库_任意多边形 13"/>
          <p:cNvSpPr/>
          <p:nvPr>
            <p:custDataLst>
              <p:tags r:id="rId11"/>
            </p:custDataLst>
          </p:nvPr>
        </p:nvSpPr>
        <p:spPr>
          <a:xfrm>
            <a:off x="6695263" y="3845681"/>
            <a:ext cx="355891" cy="30075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tx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千图PPT彼岸天：ID 8661124库_组合 40"/>
          <p:cNvGrpSpPr/>
          <p:nvPr>
            <p:custDataLst>
              <p:tags r:id="rId1"/>
            </p:custDataLst>
          </p:nvPr>
        </p:nvGrpSpPr>
        <p:grpSpPr>
          <a:xfrm>
            <a:off x="1718938" y="3417932"/>
            <a:ext cx="10471475" cy="176448"/>
            <a:chOff x="1718938" y="3417932"/>
            <a:chExt cx="10471475" cy="176448"/>
          </a:xfrm>
        </p:grpSpPr>
        <p:sp>
          <p:nvSpPr>
            <p:cNvPr id="4" name="千图PPT彼岸天：ID 8661124库_圆角矩形 3"/>
            <p:cNvSpPr/>
            <p:nvPr>
              <p:custDataLst>
                <p:tags r:id="rId8"/>
              </p:custDataLst>
            </p:nvPr>
          </p:nvSpPr>
          <p:spPr>
            <a:xfrm>
              <a:off x="1718938" y="3417932"/>
              <a:ext cx="8804869" cy="176448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0"/>
              </a:schemeClr>
            </a:solidFill>
            <a:ln w="25400" cap="flat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矩形 19"/>
            <p:cNvSpPr/>
            <p:nvPr/>
          </p:nvSpPr>
          <p:spPr>
            <a:xfrm>
              <a:off x="10341899" y="3417932"/>
              <a:ext cx="1848514" cy="176448"/>
            </a:xfrm>
            <a:prstGeom prst="rect">
              <a:avLst/>
            </a:prstGeom>
            <a:solidFill>
              <a:schemeClr val="bg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1" name="千图PPT彼岸天：ID 8661124库_文本框 86"/>
          <p:cNvSpPr txBox="1"/>
          <p:nvPr>
            <p:custDataLst>
              <p:tags r:id="rId2"/>
            </p:custDataLst>
          </p:nvPr>
        </p:nvSpPr>
        <p:spPr>
          <a:xfrm>
            <a:off x="681673" y="3358683"/>
            <a:ext cx="987162" cy="32791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1">
            <a:normAutofit/>
          </a:bodyPr>
          <a:lstStyle/>
          <a:p>
            <a:r>
              <a:rPr lang="zh-CN" altLang="en-US" dirty="0">
                <a:solidFill>
                  <a:schemeClr val="dk2">
                    <a:lumMod val="100000"/>
                  </a:schemeClr>
                </a:solidFill>
              </a:rPr>
              <a:t>关键词</a:t>
            </a:r>
          </a:p>
        </p:txBody>
      </p: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1326973" y="2052487"/>
            <a:ext cx="2042540" cy="1685517"/>
            <a:chOff x="1326973" y="2052487"/>
            <a:chExt cx="2042540" cy="1685517"/>
          </a:xfrm>
        </p:grpSpPr>
        <p:sp>
          <p:nvSpPr>
            <p:cNvPr id="5" name="任意多边形: 形状 4"/>
            <p:cNvSpPr/>
            <p:nvPr/>
          </p:nvSpPr>
          <p:spPr>
            <a:xfrm>
              <a:off x="2110774" y="3257786"/>
              <a:ext cx="480094" cy="480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419" y="17567"/>
                  </a:moveTo>
                  <a:cubicBezTo>
                    <a:pt x="125847" y="41002"/>
                    <a:pt x="125847" y="78985"/>
                    <a:pt x="102419" y="102419"/>
                  </a:cubicBezTo>
                  <a:cubicBezTo>
                    <a:pt x="78985" y="125853"/>
                    <a:pt x="41002" y="125853"/>
                    <a:pt x="17567" y="102419"/>
                  </a:cubicBezTo>
                  <a:cubicBezTo>
                    <a:pt x="-5860" y="78985"/>
                    <a:pt x="-5860" y="41002"/>
                    <a:pt x="17567" y="17567"/>
                  </a:cubicBezTo>
                  <a:cubicBezTo>
                    <a:pt x="41002" y="-5860"/>
                    <a:pt x="78985" y="-5860"/>
                    <a:pt x="102419" y="17567"/>
                  </a:cubicBezTo>
                </a:path>
              </a:pathLst>
            </a:custGeom>
            <a:solidFill>
              <a:schemeClr val="accent1"/>
            </a:solidFill>
            <a:ln w="25400" cap="flat" cmpd="sng">
              <a:solidFill>
                <a:schemeClr val="accent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2348243" y="2740013"/>
              <a:ext cx="0" cy="522577"/>
            </a:xfrm>
            <a:prstGeom prst="line">
              <a:avLst/>
            </a:prstGeom>
            <a:ln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80"/>
            <p:cNvSpPr txBox="1"/>
            <p:nvPr/>
          </p:nvSpPr>
          <p:spPr>
            <a:xfrm>
              <a:off x="2092407" y="3358683"/>
              <a:ext cx="518483" cy="32329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/>
              <a:r>
                <a:rPr lang="de-DE" sz="15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326973" y="2052487"/>
              <a:ext cx="2042540" cy="630942"/>
              <a:chOff x="1326973" y="2484287"/>
              <a:chExt cx="2042540" cy="630942"/>
            </a:xfrm>
          </p:grpSpPr>
          <p:sp>
            <p:nvSpPr>
              <p:cNvPr id="35" name="文本框 36"/>
              <p:cNvSpPr txBox="1"/>
              <p:nvPr/>
            </p:nvSpPr>
            <p:spPr>
              <a:xfrm>
                <a:off x="1326973" y="280745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  <p:sp>
            <p:nvSpPr>
              <p:cNvPr id="36" name="文本框 41"/>
              <p:cNvSpPr txBox="1"/>
              <p:nvPr/>
            </p:nvSpPr>
            <p:spPr>
              <a:xfrm>
                <a:off x="1453272" y="248428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38" name="千图PPT彼岸天：ID 8661124库_组合 37"/>
          <p:cNvGrpSpPr/>
          <p:nvPr>
            <p:custDataLst>
              <p:tags r:id="rId4"/>
            </p:custDataLst>
          </p:nvPr>
        </p:nvGrpSpPr>
        <p:grpSpPr>
          <a:xfrm>
            <a:off x="5089347" y="2052487"/>
            <a:ext cx="2042540" cy="1685517"/>
            <a:chOff x="5089347" y="2052487"/>
            <a:chExt cx="2042540" cy="1685517"/>
          </a:xfrm>
        </p:grpSpPr>
        <p:sp>
          <p:nvSpPr>
            <p:cNvPr id="9" name="任意多边形: 形状 8"/>
            <p:cNvSpPr/>
            <p:nvPr/>
          </p:nvSpPr>
          <p:spPr>
            <a:xfrm>
              <a:off x="5877925" y="3257786"/>
              <a:ext cx="478955" cy="480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419" y="17567"/>
                  </a:moveTo>
                  <a:cubicBezTo>
                    <a:pt x="125847" y="41002"/>
                    <a:pt x="125847" y="78985"/>
                    <a:pt x="102419" y="102419"/>
                  </a:cubicBezTo>
                  <a:cubicBezTo>
                    <a:pt x="78985" y="125853"/>
                    <a:pt x="41002" y="125853"/>
                    <a:pt x="17567" y="102419"/>
                  </a:cubicBezTo>
                  <a:cubicBezTo>
                    <a:pt x="-5860" y="78985"/>
                    <a:pt x="-5860" y="41002"/>
                    <a:pt x="17567" y="17567"/>
                  </a:cubicBezTo>
                  <a:cubicBezTo>
                    <a:pt x="41002" y="-5860"/>
                    <a:pt x="78985" y="-5860"/>
                    <a:pt x="102419" y="17567"/>
                  </a:cubicBezTo>
                </a:path>
              </a:pathLst>
            </a:custGeom>
            <a:solidFill>
              <a:schemeClr val="bg1"/>
            </a:solidFill>
            <a:ln w="25400" cap="flat" cmpd="sng">
              <a:solidFill>
                <a:schemeClr val="accent3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110617" y="2740013"/>
              <a:ext cx="0" cy="522577"/>
            </a:xfrm>
            <a:prstGeom prst="line">
              <a:avLst/>
            </a:prstGeom>
            <a:ln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82"/>
            <p:cNvSpPr txBox="1"/>
            <p:nvPr/>
          </p:nvSpPr>
          <p:spPr>
            <a:xfrm>
              <a:off x="5864307" y="3358683"/>
              <a:ext cx="518483" cy="32329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/>
              <a:r>
                <a:rPr lang="de-DE" sz="15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089347" y="2052487"/>
              <a:ext cx="2042540" cy="630942"/>
              <a:chOff x="1326973" y="2484287"/>
              <a:chExt cx="2042540" cy="630942"/>
            </a:xfrm>
          </p:grpSpPr>
          <p:sp>
            <p:nvSpPr>
              <p:cNvPr id="33" name="文本框 44"/>
              <p:cNvSpPr txBox="1"/>
              <p:nvPr/>
            </p:nvSpPr>
            <p:spPr>
              <a:xfrm>
                <a:off x="1326973" y="280745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  <p:sp>
            <p:nvSpPr>
              <p:cNvPr id="34" name="文本框 45"/>
              <p:cNvSpPr txBox="1"/>
              <p:nvPr/>
            </p:nvSpPr>
            <p:spPr>
              <a:xfrm>
                <a:off x="1453272" y="248428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40" name="千图PPT彼岸天：ID 8661124库_组合 39"/>
          <p:cNvGrpSpPr/>
          <p:nvPr>
            <p:custDataLst>
              <p:tags r:id="rId5"/>
            </p:custDataLst>
          </p:nvPr>
        </p:nvGrpSpPr>
        <p:grpSpPr>
          <a:xfrm>
            <a:off x="8791507" y="2052487"/>
            <a:ext cx="2042540" cy="1685517"/>
            <a:chOff x="8791507" y="2052487"/>
            <a:chExt cx="2042540" cy="1685517"/>
          </a:xfrm>
        </p:grpSpPr>
        <p:sp>
          <p:nvSpPr>
            <p:cNvPr id="8" name="任意多边形: 形状 7"/>
            <p:cNvSpPr/>
            <p:nvPr/>
          </p:nvSpPr>
          <p:spPr>
            <a:xfrm>
              <a:off x="9602873" y="3257786"/>
              <a:ext cx="478955" cy="480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419" y="17567"/>
                  </a:moveTo>
                  <a:cubicBezTo>
                    <a:pt x="125847" y="41002"/>
                    <a:pt x="125847" y="78985"/>
                    <a:pt x="102419" y="102419"/>
                  </a:cubicBezTo>
                  <a:cubicBezTo>
                    <a:pt x="78985" y="125853"/>
                    <a:pt x="41002" y="125853"/>
                    <a:pt x="17567" y="102419"/>
                  </a:cubicBezTo>
                  <a:cubicBezTo>
                    <a:pt x="-5860" y="78985"/>
                    <a:pt x="-5860" y="41002"/>
                    <a:pt x="17567" y="17567"/>
                  </a:cubicBezTo>
                  <a:cubicBezTo>
                    <a:pt x="41002" y="-5860"/>
                    <a:pt x="78985" y="-5860"/>
                    <a:pt x="102419" y="17567"/>
                  </a:cubicBezTo>
                </a:path>
              </a:pathLst>
            </a:custGeom>
            <a:solidFill>
              <a:schemeClr val="bg1"/>
            </a:solidFill>
            <a:ln w="25400" cap="flat" cmpd="sng">
              <a:solidFill>
                <a:schemeClr val="accent5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9826674" y="2740013"/>
              <a:ext cx="0" cy="522577"/>
            </a:xfrm>
            <a:prstGeom prst="line">
              <a:avLst/>
            </a:prstGeom>
            <a:ln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84"/>
            <p:cNvSpPr txBox="1"/>
            <p:nvPr/>
          </p:nvSpPr>
          <p:spPr>
            <a:xfrm>
              <a:off x="9594447" y="3358683"/>
              <a:ext cx="518483" cy="32329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/>
              <a:r>
                <a:rPr lang="de-DE" sz="1500">
                  <a:solidFill>
                    <a:schemeClr val="accent5">
                      <a:lumMod val="100000"/>
                    </a:schemeClr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8791507" y="2052487"/>
              <a:ext cx="2042540" cy="630942"/>
              <a:chOff x="1326973" y="2484287"/>
              <a:chExt cx="2042540" cy="630942"/>
            </a:xfrm>
          </p:grpSpPr>
          <p:sp>
            <p:nvSpPr>
              <p:cNvPr id="31" name="文本框 47"/>
              <p:cNvSpPr txBox="1"/>
              <p:nvPr/>
            </p:nvSpPr>
            <p:spPr>
              <a:xfrm>
                <a:off x="1326973" y="280745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  <p:sp>
            <p:nvSpPr>
              <p:cNvPr id="32" name="文本框 48"/>
              <p:cNvSpPr txBox="1"/>
              <p:nvPr/>
            </p:nvSpPr>
            <p:spPr>
              <a:xfrm>
                <a:off x="1453272" y="248428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37" name="千图PPT彼岸天：ID 8661124库_组合 36"/>
          <p:cNvGrpSpPr/>
          <p:nvPr>
            <p:custDataLst>
              <p:tags r:id="rId6"/>
            </p:custDataLst>
          </p:nvPr>
        </p:nvGrpSpPr>
        <p:grpSpPr>
          <a:xfrm>
            <a:off x="3154550" y="3257786"/>
            <a:ext cx="2042540" cy="1774173"/>
            <a:chOff x="3154550" y="3257786"/>
            <a:chExt cx="2042540" cy="1774173"/>
          </a:xfrm>
        </p:grpSpPr>
        <p:sp>
          <p:nvSpPr>
            <p:cNvPr id="7" name="任意多边形: 形状 6"/>
            <p:cNvSpPr/>
            <p:nvPr/>
          </p:nvSpPr>
          <p:spPr>
            <a:xfrm>
              <a:off x="3935773" y="3257786"/>
              <a:ext cx="480094" cy="480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419" y="17567"/>
                  </a:moveTo>
                  <a:cubicBezTo>
                    <a:pt x="125847" y="41002"/>
                    <a:pt x="125847" y="78985"/>
                    <a:pt x="102419" y="102419"/>
                  </a:cubicBezTo>
                  <a:cubicBezTo>
                    <a:pt x="78985" y="125853"/>
                    <a:pt x="41002" y="125853"/>
                    <a:pt x="17567" y="102419"/>
                  </a:cubicBezTo>
                  <a:cubicBezTo>
                    <a:pt x="-5860" y="78985"/>
                    <a:pt x="-5860" y="41002"/>
                    <a:pt x="17567" y="17567"/>
                  </a:cubicBezTo>
                  <a:cubicBezTo>
                    <a:pt x="41002" y="-5860"/>
                    <a:pt x="78985" y="-5860"/>
                    <a:pt x="102419" y="17567"/>
                  </a:cubicBezTo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180016" y="3741737"/>
              <a:ext cx="0" cy="522577"/>
            </a:xfrm>
            <a:prstGeom prst="line">
              <a:avLst/>
            </a:prstGeom>
            <a:ln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81"/>
            <p:cNvSpPr txBox="1"/>
            <p:nvPr/>
          </p:nvSpPr>
          <p:spPr>
            <a:xfrm>
              <a:off x="3916723" y="3358683"/>
              <a:ext cx="518483" cy="32329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/>
              <a:r>
                <a:rPr lang="de-DE" sz="15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154550" y="4401017"/>
              <a:ext cx="2042540" cy="630942"/>
              <a:chOff x="1326973" y="2484287"/>
              <a:chExt cx="2042540" cy="630942"/>
            </a:xfrm>
          </p:grpSpPr>
          <p:sp>
            <p:nvSpPr>
              <p:cNvPr id="29" name="文本框 50"/>
              <p:cNvSpPr txBox="1"/>
              <p:nvPr/>
            </p:nvSpPr>
            <p:spPr>
              <a:xfrm>
                <a:off x="1326973" y="280745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  <p:sp>
            <p:nvSpPr>
              <p:cNvPr id="30" name="文本框 51"/>
              <p:cNvSpPr txBox="1"/>
              <p:nvPr/>
            </p:nvSpPr>
            <p:spPr>
              <a:xfrm>
                <a:off x="1453272" y="248428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39" name="千图PPT彼岸天：ID 8661124库_组合 38"/>
          <p:cNvGrpSpPr/>
          <p:nvPr>
            <p:custDataLst>
              <p:tags r:id="rId7"/>
            </p:custDataLst>
          </p:nvPr>
        </p:nvGrpSpPr>
        <p:grpSpPr>
          <a:xfrm>
            <a:off x="6978633" y="3257786"/>
            <a:ext cx="2042540" cy="1774173"/>
            <a:chOff x="6978633" y="3257786"/>
            <a:chExt cx="2042540" cy="1774173"/>
          </a:xfrm>
        </p:grpSpPr>
        <p:sp>
          <p:nvSpPr>
            <p:cNvPr id="6" name="任意多边形: 形状 5"/>
            <p:cNvSpPr/>
            <p:nvPr/>
          </p:nvSpPr>
          <p:spPr>
            <a:xfrm>
              <a:off x="7763303" y="3257786"/>
              <a:ext cx="480094" cy="4802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419" y="17567"/>
                  </a:moveTo>
                  <a:cubicBezTo>
                    <a:pt x="125847" y="41002"/>
                    <a:pt x="125847" y="78985"/>
                    <a:pt x="102419" y="102419"/>
                  </a:cubicBezTo>
                  <a:cubicBezTo>
                    <a:pt x="78985" y="125853"/>
                    <a:pt x="41002" y="125853"/>
                    <a:pt x="17567" y="102419"/>
                  </a:cubicBezTo>
                  <a:cubicBezTo>
                    <a:pt x="-5860" y="78985"/>
                    <a:pt x="-5860" y="41002"/>
                    <a:pt x="17567" y="17567"/>
                  </a:cubicBezTo>
                  <a:cubicBezTo>
                    <a:pt x="41002" y="-5860"/>
                    <a:pt x="78985" y="-5860"/>
                    <a:pt x="102419" y="17567"/>
                  </a:cubicBezTo>
                </a:path>
              </a:pathLst>
            </a:custGeom>
            <a:solidFill>
              <a:schemeClr val="bg1"/>
            </a:solidFill>
            <a:ln w="25400" cap="flat" cmpd="sng">
              <a:solidFill>
                <a:schemeClr val="accent4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999903" y="3741737"/>
              <a:ext cx="0" cy="522577"/>
            </a:xfrm>
            <a:prstGeom prst="line">
              <a:avLst/>
            </a:prstGeom>
            <a:ln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83"/>
            <p:cNvSpPr txBox="1"/>
            <p:nvPr/>
          </p:nvSpPr>
          <p:spPr>
            <a:xfrm>
              <a:off x="7756135" y="3358683"/>
              <a:ext cx="518483" cy="32329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/>
              <a:r>
                <a:rPr lang="de-DE" sz="1500">
                  <a:solidFill>
                    <a:schemeClr val="accent4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978633" y="4401017"/>
              <a:ext cx="2042540" cy="630942"/>
              <a:chOff x="1326973" y="2484287"/>
              <a:chExt cx="2042540" cy="630942"/>
            </a:xfrm>
          </p:grpSpPr>
          <p:sp>
            <p:nvSpPr>
              <p:cNvPr id="27" name="文本框 53"/>
              <p:cNvSpPr txBox="1"/>
              <p:nvPr/>
            </p:nvSpPr>
            <p:spPr>
              <a:xfrm>
                <a:off x="1326973" y="2807452"/>
                <a:ext cx="2042540" cy="3077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  <p:sp>
            <p:nvSpPr>
              <p:cNvPr id="28" name="文本框 54"/>
              <p:cNvSpPr txBox="1"/>
              <p:nvPr/>
            </p:nvSpPr>
            <p:spPr>
              <a:xfrm>
                <a:off x="1453272" y="2484287"/>
                <a:ext cx="1789943" cy="323165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079202" y="2717142"/>
            <a:ext cx="1860550" cy="1151596"/>
            <a:chOff x="1155700" y="2882242"/>
            <a:chExt cx="1860550" cy="1151596"/>
          </a:xfrm>
        </p:grpSpPr>
        <p:sp>
          <p:nvSpPr>
            <p:cNvPr id="45" name="矩形 44"/>
            <p:cNvSpPr/>
            <p:nvPr/>
          </p:nvSpPr>
          <p:spPr>
            <a:xfrm>
              <a:off x="1155700" y="3925888"/>
              <a:ext cx="1860550" cy="107950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/>
            <p:cNvSpPr/>
            <p:nvPr/>
          </p:nvSpPr>
          <p:spPr>
            <a:xfrm>
              <a:off x="1169591" y="2882242"/>
              <a:ext cx="298452" cy="298452"/>
            </a:xfrm>
            <a:custGeom>
              <a:avLst/>
              <a:gdLst>
                <a:gd name="connsiteX0" fmla="*/ 149221 w 298452"/>
                <a:gd name="connsiteY0" fmla="*/ 121246 h 298452"/>
                <a:gd name="connsiteX1" fmla="*/ 121241 w 298452"/>
                <a:gd name="connsiteY1" fmla="*/ 149226 h 298452"/>
                <a:gd name="connsiteX2" fmla="*/ 149221 w 298452"/>
                <a:gd name="connsiteY2" fmla="*/ 177206 h 298452"/>
                <a:gd name="connsiteX3" fmla="*/ 177200 w 298452"/>
                <a:gd name="connsiteY3" fmla="*/ 149226 h 298452"/>
                <a:gd name="connsiteX4" fmla="*/ 149221 w 298452"/>
                <a:gd name="connsiteY4" fmla="*/ 121246 h 298452"/>
                <a:gd name="connsiteX5" fmla="*/ 149221 w 298452"/>
                <a:gd name="connsiteY5" fmla="*/ 111919 h 298452"/>
                <a:gd name="connsiteX6" fmla="*/ 186526 w 298452"/>
                <a:gd name="connsiteY6" fmla="*/ 149226 h 298452"/>
                <a:gd name="connsiteX7" fmla="*/ 149221 w 298452"/>
                <a:gd name="connsiteY7" fmla="*/ 186533 h 298452"/>
                <a:gd name="connsiteX8" fmla="*/ 111915 w 298452"/>
                <a:gd name="connsiteY8" fmla="*/ 149226 h 298452"/>
                <a:gd name="connsiteX9" fmla="*/ 149221 w 298452"/>
                <a:gd name="connsiteY9" fmla="*/ 111919 h 298452"/>
                <a:gd name="connsiteX10" fmla="*/ 149221 w 298452"/>
                <a:gd name="connsiteY10" fmla="*/ 92100 h 298452"/>
                <a:gd name="connsiteX11" fmla="*/ 92097 w 298452"/>
                <a:gd name="connsiteY11" fmla="*/ 149226 h 298452"/>
                <a:gd name="connsiteX12" fmla="*/ 149221 w 298452"/>
                <a:gd name="connsiteY12" fmla="*/ 206351 h 298452"/>
                <a:gd name="connsiteX13" fmla="*/ 206345 w 298452"/>
                <a:gd name="connsiteY13" fmla="*/ 149226 h 298452"/>
                <a:gd name="connsiteX14" fmla="*/ 149221 w 298452"/>
                <a:gd name="connsiteY14" fmla="*/ 92100 h 298452"/>
                <a:gd name="connsiteX15" fmla="*/ 149221 w 298452"/>
                <a:gd name="connsiteY15" fmla="*/ 83939 h 298452"/>
                <a:gd name="connsiteX16" fmla="*/ 214505 w 298452"/>
                <a:gd name="connsiteY16" fmla="*/ 149226 h 298452"/>
                <a:gd name="connsiteX17" fmla="*/ 149221 w 298452"/>
                <a:gd name="connsiteY17" fmla="*/ 214512 h 298452"/>
                <a:gd name="connsiteX18" fmla="*/ 83936 w 298452"/>
                <a:gd name="connsiteY18" fmla="*/ 149226 h 298452"/>
                <a:gd name="connsiteX19" fmla="*/ 149221 w 298452"/>
                <a:gd name="connsiteY19" fmla="*/ 83939 h 298452"/>
                <a:gd name="connsiteX20" fmla="*/ 161910 w 298452"/>
                <a:gd name="connsiteY20" fmla="*/ 18653 h 298452"/>
                <a:gd name="connsiteX21" fmla="*/ 136528 w 298452"/>
                <a:gd name="connsiteY21" fmla="*/ 18667 h 298452"/>
                <a:gd name="connsiteX22" fmla="*/ 130822 w 298452"/>
                <a:gd name="connsiteY22" fmla="*/ 47255 h 298452"/>
                <a:gd name="connsiteX23" fmla="*/ 118649 w 298452"/>
                <a:gd name="connsiteY23" fmla="*/ 61210 h 298452"/>
                <a:gd name="connsiteX24" fmla="*/ 108631 w 298452"/>
                <a:gd name="connsiteY24" fmla="*/ 65397 h 298452"/>
                <a:gd name="connsiteX25" fmla="*/ 100507 w 298452"/>
                <a:gd name="connsiteY25" fmla="*/ 67249 h 298452"/>
                <a:gd name="connsiteX26" fmla="*/ 90157 w 298452"/>
                <a:gd name="connsiteY26" fmla="*/ 64112 h 298452"/>
                <a:gd name="connsiteX27" fmla="*/ 65867 w 298452"/>
                <a:gd name="connsiteY27" fmla="*/ 47932 h 298452"/>
                <a:gd name="connsiteX28" fmla="*/ 47918 w 298452"/>
                <a:gd name="connsiteY28" fmla="*/ 65881 h 298452"/>
                <a:gd name="connsiteX29" fmla="*/ 64112 w 298452"/>
                <a:gd name="connsiteY29" fmla="*/ 90158 h 298452"/>
                <a:gd name="connsiteX30" fmla="*/ 65369 w 298452"/>
                <a:gd name="connsiteY30" fmla="*/ 108631 h 298452"/>
                <a:gd name="connsiteX31" fmla="*/ 61210 w 298452"/>
                <a:gd name="connsiteY31" fmla="*/ 118662 h 298452"/>
                <a:gd name="connsiteX32" fmla="*/ 47255 w 298452"/>
                <a:gd name="connsiteY32" fmla="*/ 130822 h 298452"/>
                <a:gd name="connsiteX33" fmla="*/ 18653 w 298452"/>
                <a:gd name="connsiteY33" fmla="*/ 136542 h 298452"/>
                <a:gd name="connsiteX34" fmla="*/ 18667 w 298452"/>
                <a:gd name="connsiteY34" fmla="*/ 161924 h 298452"/>
                <a:gd name="connsiteX35" fmla="*/ 47255 w 298452"/>
                <a:gd name="connsiteY35" fmla="*/ 167644 h 298452"/>
                <a:gd name="connsiteX36" fmla="*/ 61210 w 298452"/>
                <a:gd name="connsiteY36" fmla="*/ 179817 h 298452"/>
                <a:gd name="connsiteX37" fmla="*/ 65383 w 298452"/>
                <a:gd name="connsiteY37" fmla="*/ 189835 h 298452"/>
                <a:gd name="connsiteX38" fmla="*/ 64112 w 298452"/>
                <a:gd name="connsiteY38" fmla="*/ 208295 h 298452"/>
                <a:gd name="connsiteX39" fmla="*/ 47918 w 298452"/>
                <a:gd name="connsiteY39" fmla="*/ 232585 h 298452"/>
                <a:gd name="connsiteX40" fmla="*/ 65867 w 298452"/>
                <a:gd name="connsiteY40" fmla="*/ 250534 h 298452"/>
                <a:gd name="connsiteX41" fmla="*/ 90157 w 298452"/>
                <a:gd name="connsiteY41" fmla="*/ 234340 h 298452"/>
                <a:gd name="connsiteX42" fmla="*/ 100507 w 298452"/>
                <a:gd name="connsiteY42" fmla="*/ 231204 h 298452"/>
                <a:gd name="connsiteX43" fmla="*/ 108631 w 298452"/>
                <a:gd name="connsiteY43" fmla="*/ 233083 h 298452"/>
                <a:gd name="connsiteX44" fmla="*/ 118662 w 298452"/>
                <a:gd name="connsiteY44" fmla="*/ 237256 h 298452"/>
                <a:gd name="connsiteX45" fmla="*/ 130822 w 298452"/>
                <a:gd name="connsiteY45" fmla="*/ 251211 h 298452"/>
                <a:gd name="connsiteX46" fmla="*/ 136528 w 298452"/>
                <a:gd name="connsiteY46" fmla="*/ 279799 h 298452"/>
                <a:gd name="connsiteX47" fmla="*/ 161910 w 298452"/>
                <a:gd name="connsiteY47" fmla="*/ 279799 h 298452"/>
                <a:gd name="connsiteX48" fmla="*/ 167644 w 298452"/>
                <a:gd name="connsiteY48" fmla="*/ 251211 h 298452"/>
                <a:gd name="connsiteX49" fmla="*/ 179790 w 298452"/>
                <a:gd name="connsiteY49" fmla="*/ 237256 h 298452"/>
                <a:gd name="connsiteX50" fmla="*/ 189835 w 298452"/>
                <a:gd name="connsiteY50" fmla="*/ 233069 h 298452"/>
                <a:gd name="connsiteX51" fmla="*/ 197959 w 298452"/>
                <a:gd name="connsiteY51" fmla="*/ 231204 h 298452"/>
                <a:gd name="connsiteX52" fmla="*/ 208309 w 298452"/>
                <a:gd name="connsiteY52" fmla="*/ 234340 h 298452"/>
                <a:gd name="connsiteX53" fmla="*/ 232585 w 298452"/>
                <a:gd name="connsiteY53" fmla="*/ 250534 h 298452"/>
                <a:gd name="connsiteX54" fmla="*/ 250520 w 298452"/>
                <a:gd name="connsiteY54" fmla="*/ 232585 h 298452"/>
                <a:gd name="connsiteX55" fmla="*/ 234326 w 298452"/>
                <a:gd name="connsiteY55" fmla="*/ 208295 h 298452"/>
                <a:gd name="connsiteX56" fmla="*/ 233083 w 298452"/>
                <a:gd name="connsiteY56" fmla="*/ 189821 h 298452"/>
                <a:gd name="connsiteX57" fmla="*/ 237242 w 298452"/>
                <a:gd name="connsiteY57" fmla="*/ 179804 h 298452"/>
                <a:gd name="connsiteX58" fmla="*/ 251197 w 298452"/>
                <a:gd name="connsiteY58" fmla="*/ 167644 h 298452"/>
                <a:gd name="connsiteX59" fmla="*/ 279799 w 298452"/>
                <a:gd name="connsiteY59" fmla="*/ 161924 h 298452"/>
                <a:gd name="connsiteX60" fmla="*/ 279785 w 298452"/>
                <a:gd name="connsiteY60" fmla="*/ 136542 h 298452"/>
                <a:gd name="connsiteX61" fmla="*/ 251197 w 298452"/>
                <a:gd name="connsiteY61" fmla="*/ 130808 h 298452"/>
                <a:gd name="connsiteX62" fmla="*/ 237242 w 298452"/>
                <a:gd name="connsiteY62" fmla="*/ 118649 h 298452"/>
                <a:gd name="connsiteX63" fmla="*/ 233055 w 298452"/>
                <a:gd name="connsiteY63" fmla="*/ 108631 h 298452"/>
                <a:gd name="connsiteX64" fmla="*/ 234326 w 298452"/>
                <a:gd name="connsiteY64" fmla="*/ 90158 h 298452"/>
                <a:gd name="connsiteX65" fmla="*/ 250520 w 298452"/>
                <a:gd name="connsiteY65" fmla="*/ 65881 h 298452"/>
                <a:gd name="connsiteX66" fmla="*/ 232585 w 298452"/>
                <a:gd name="connsiteY66" fmla="*/ 47932 h 298452"/>
                <a:gd name="connsiteX67" fmla="*/ 208309 w 298452"/>
                <a:gd name="connsiteY67" fmla="*/ 64112 h 298452"/>
                <a:gd name="connsiteX68" fmla="*/ 197959 w 298452"/>
                <a:gd name="connsiteY68" fmla="*/ 67249 h 298452"/>
                <a:gd name="connsiteX69" fmla="*/ 189807 w 298452"/>
                <a:gd name="connsiteY69" fmla="*/ 65383 h 298452"/>
                <a:gd name="connsiteX70" fmla="*/ 179790 w 298452"/>
                <a:gd name="connsiteY70" fmla="*/ 61210 h 298452"/>
                <a:gd name="connsiteX71" fmla="*/ 167631 w 298452"/>
                <a:gd name="connsiteY71" fmla="*/ 47255 h 298452"/>
                <a:gd name="connsiteX72" fmla="*/ 136528 w 298452"/>
                <a:gd name="connsiteY72" fmla="*/ 0 h 298452"/>
                <a:gd name="connsiteX73" fmla="*/ 161910 w 298452"/>
                <a:gd name="connsiteY73" fmla="*/ 0 h 298452"/>
                <a:gd name="connsiteX74" fmla="*/ 180190 w 298452"/>
                <a:gd name="connsiteY74" fmla="*/ 15006 h 298452"/>
                <a:gd name="connsiteX75" fmla="*/ 185911 w 298452"/>
                <a:gd name="connsiteY75" fmla="*/ 43593 h 298452"/>
                <a:gd name="connsiteX76" fmla="*/ 197959 w 298452"/>
                <a:gd name="connsiteY76" fmla="*/ 48595 h 298452"/>
                <a:gd name="connsiteX77" fmla="*/ 222250 w 298452"/>
                <a:gd name="connsiteY77" fmla="*/ 32415 h 298452"/>
                <a:gd name="connsiteX78" fmla="*/ 232572 w 298452"/>
                <a:gd name="connsiteY78" fmla="*/ 29279 h 298452"/>
                <a:gd name="connsiteX79" fmla="*/ 245767 w 298452"/>
                <a:gd name="connsiteY79" fmla="*/ 34737 h 298452"/>
                <a:gd name="connsiteX80" fmla="*/ 263716 w 298452"/>
                <a:gd name="connsiteY80" fmla="*/ 52685 h 298452"/>
                <a:gd name="connsiteX81" fmla="*/ 266051 w 298452"/>
                <a:gd name="connsiteY81" fmla="*/ 76216 h 298452"/>
                <a:gd name="connsiteX82" fmla="*/ 249857 w 298452"/>
                <a:gd name="connsiteY82" fmla="*/ 100507 h 298452"/>
                <a:gd name="connsiteX83" fmla="*/ 254859 w 298452"/>
                <a:gd name="connsiteY83" fmla="*/ 112528 h 298452"/>
                <a:gd name="connsiteX84" fmla="*/ 283447 w 298452"/>
                <a:gd name="connsiteY84" fmla="*/ 118248 h 298452"/>
                <a:gd name="connsiteX85" fmla="*/ 298452 w 298452"/>
                <a:gd name="connsiteY85" fmla="*/ 136542 h 298452"/>
                <a:gd name="connsiteX86" fmla="*/ 298452 w 298452"/>
                <a:gd name="connsiteY86" fmla="*/ 161924 h 298452"/>
                <a:gd name="connsiteX87" fmla="*/ 283447 w 298452"/>
                <a:gd name="connsiteY87" fmla="*/ 180218 h 298452"/>
                <a:gd name="connsiteX88" fmla="*/ 254859 w 298452"/>
                <a:gd name="connsiteY88" fmla="*/ 185925 h 298452"/>
                <a:gd name="connsiteX89" fmla="*/ 249857 w 298452"/>
                <a:gd name="connsiteY89" fmla="*/ 197959 h 298452"/>
                <a:gd name="connsiteX90" fmla="*/ 266051 w 298452"/>
                <a:gd name="connsiteY90" fmla="*/ 222236 h 298452"/>
                <a:gd name="connsiteX91" fmla="*/ 263716 w 298452"/>
                <a:gd name="connsiteY91" fmla="*/ 245781 h 298452"/>
                <a:gd name="connsiteX92" fmla="*/ 245767 w 298452"/>
                <a:gd name="connsiteY92" fmla="*/ 263716 h 298452"/>
                <a:gd name="connsiteX93" fmla="*/ 232572 w 298452"/>
                <a:gd name="connsiteY93" fmla="*/ 269187 h 298452"/>
                <a:gd name="connsiteX94" fmla="*/ 222250 w 298452"/>
                <a:gd name="connsiteY94" fmla="*/ 266051 h 298452"/>
                <a:gd name="connsiteX95" fmla="*/ 197959 w 298452"/>
                <a:gd name="connsiteY95" fmla="*/ 249857 h 298452"/>
                <a:gd name="connsiteX96" fmla="*/ 185938 w 298452"/>
                <a:gd name="connsiteY96" fmla="*/ 254873 h 298452"/>
                <a:gd name="connsiteX97" fmla="*/ 180190 w 298452"/>
                <a:gd name="connsiteY97" fmla="*/ 283460 h 298452"/>
                <a:gd name="connsiteX98" fmla="*/ 161910 w 298452"/>
                <a:gd name="connsiteY98" fmla="*/ 298452 h 298452"/>
                <a:gd name="connsiteX99" fmla="*/ 136528 w 298452"/>
                <a:gd name="connsiteY99" fmla="*/ 298452 h 298452"/>
                <a:gd name="connsiteX100" fmla="*/ 118248 w 298452"/>
                <a:gd name="connsiteY100" fmla="*/ 283460 h 298452"/>
                <a:gd name="connsiteX101" fmla="*/ 112528 w 298452"/>
                <a:gd name="connsiteY101" fmla="*/ 254873 h 298452"/>
                <a:gd name="connsiteX102" fmla="*/ 100507 w 298452"/>
                <a:gd name="connsiteY102" fmla="*/ 249857 h 298452"/>
                <a:gd name="connsiteX103" fmla="*/ 76216 w 298452"/>
                <a:gd name="connsiteY103" fmla="*/ 266051 h 298452"/>
                <a:gd name="connsiteX104" fmla="*/ 65881 w 298452"/>
                <a:gd name="connsiteY104" fmla="*/ 269187 h 298452"/>
                <a:gd name="connsiteX105" fmla="*/ 52685 w 298452"/>
                <a:gd name="connsiteY105" fmla="*/ 263716 h 298452"/>
                <a:gd name="connsiteX106" fmla="*/ 34737 w 298452"/>
                <a:gd name="connsiteY106" fmla="*/ 245781 h 298452"/>
                <a:gd name="connsiteX107" fmla="*/ 32401 w 298452"/>
                <a:gd name="connsiteY107" fmla="*/ 222236 h 298452"/>
                <a:gd name="connsiteX108" fmla="*/ 48595 w 298452"/>
                <a:gd name="connsiteY108" fmla="*/ 197959 h 298452"/>
                <a:gd name="connsiteX109" fmla="*/ 43593 w 298452"/>
                <a:gd name="connsiteY109" fmla="*/ 185938 h 298452"/>
                <a:gd name="connsiteX110" fmla="*/ 15006 w 298452"/>
                <a:gd name="connsiteY110" fmla="*/ 180218 h 298452"/>
                <a:gd name="connsiteX111" fmla="*/ 0 w 298452"/>
                <a:gd name="connsiteY111" fmla="*/ 161924 h 298452"/>
                <a:gd name="connsiteX112" fmla="*/ 0 w 298452"/>
                <a:gd name="connsiteY112" fmla="*/ 136542 h 298452"/>
                <a:gd name="connsiteX113" fmla="*/ 15006 w 298452"/>
                <a:gd name="connsiteY113" fmla="*/ 118248 h 298452"/>
                <a:gd name="connsiteX114" fmla="*/ 43593 w 298452"/>
                <a:gd name="connsiteY114" fmla="*/ 112528 h 298452"/>
                <a:gd name="connsiteX115" fmla="*/ 48595 w 298452"/>
                <a:gd name="connsiteY115" fmla="*/ 100507 h 298452"/>
                <a:gd name="connsiteX116" fmla="*/ 32401 w 298452"/>
                <a:gd name="connsiteY116" fmla="*/ 76216 h 298452"/>
                <a:gd name="connsiteX117" fmla="*/ 34737 w 298452"/>
                <a:gd name="connsiteY117" fmla="*/ 52685 h 298452"/>
                <a:gd name="connsiteX118" fmla="*/ 52685 w 298452"/>
                <a:gd name="connsiteY118" fmla="*/ 34737 h 298452"/>
                <a:gd name="connsiteX119" fmla="*/ 65881 w 298452"/>
                <a:gd name="connsiteY119" fmla="*/ 29279 h 298452"/>
                <a:gd name="connsiteX120" fmla="*/ 76216 w 298452"/>
                <a:gd name="connsiteY120" fmla="*/ 32415 h 298452"/>
                <a:gd name="connsiteX121" fmla="*/ 100507 w 298452"/>
                <a:gd name="connsiteY121" fmla="*/ 48595 h 298452"/>
                <a:gd name="connsiteX122" fmla="*/ 112528 w 298452"/>
                <a:gd name="connsiteY122" fmla="*/ 43593 h 298452"/>
                <a:gd name="connsiteX123" fmla="*/ 118248 w 298452"/>
                <a:gd name="connsiteY123" fmla="*/ 15006 h 298452"/>
                <a:gd name="connsiteX124" fmla="*/ 136528 w 298452"/>
                <a:gd name="connsiteY124" fmla="*/ 0 h 29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98452" h="298452">
                  <a:moveTo>
                    <a:pt x="149221" y="121246"/>
                  </a:moveTo>
                  <a:cubicBezTo>
                    <a:pt x="133773" y="121246"/>
                    <a:pt x="121241" y="133782"/>
                    <a:pt x="121241" y="149226"/>
                  </a:cubicBezTo>
                  <a:cubicBezTo>
                    <a:pt x="121241" y="164674"/>
                    <a:pt x="133773" y="177206"/>
                    <a:pt x="149221" y="177206"/>
                  </a:cubicBezTo>
                  <a:cubicBezTo>
                    <a:pt x="164668" y="177206"/>
                    <a:pt x="177200" y="164674"/>
                    <a:pt x="177200" y="149226"/>
                  </a:cubicBezTo>
                  <a:cubicBezTo>
                    <a:pt x="177200" y="133782"/>
                    <a:pt x="164668" y="121246"/>
                    <a:pt x="149221" y="121246"/>
                  </a:cubicBezTo>
                  <a:close/>
                  <a:moveTo>
                    <a:pt x="149221" y="111919"/>
                  </a:moveTo>
                  <a:cubicBezTo>
                    <a:pt x="169821" y="111919"/>
                    <a:pt x="186526" y="128614"/>
                    <a:pt x="186526" y="149226"/>
                  </a:cubicBezTo>
                  <a:cubicBezTo>
                    <a:pt x="186526" y="169838"/>
                    <a:pt x="169821" y="186533"/>
                    <a:pt x="149221" y="186533"/>
                  </a:cubicBezTo>
                  <a:cubicBezTo>
                    <a:pt x="128599" y="186533"/>
                    <a:pt x="111915" y="169838"/>
                    <a:pt x="111915" y="149226"/>
                  </a:cubicBezTo>
                  <a:cubicBezTo>
                    <a:pt x="111915" y="128614"/>
                    <a:pt x="128599" y="111919"/>
                    <a:pt x="149221" y="111919"/>
                  </a:cubicBezTo>
                  <a:close/>
                  <a:moveTo>
                    <a:pt x="149221" y="92100"/>
                  </a:moveTo>
                  <a:cubicBezTo>
                    <a:pt x="117672" y="92100"/>
                    <a:pt x="92097" y="117683"/>
                    <a:pt x="92097" y="149226"/>
                  </a:cubicBezTo>
                  <a:cubicBezTo>
                    <a:pt x="92097" y="180769"/>
                    <a:pt x="117672" y="206351"/>
                    <a:pt x="149221" y="206351"/>
                  </a:cubicBezTo>
                  <a:cubicBezTo>
                    <a:pt x="180751" y="206351"/>
                    <a:pt x="206345" y="180769"/>
                    <a:pt x="206345" y="149226"/>
                  </a:cubicBezTo>
                  <a:cubicBezTo>
                    <a:pt x="206345" y="117683"/>
                    <a:pt x="180751" y="92100"/>
                    <a:pt x="149221" y="92100"/>
                  </a:cubicBezTo>
                  <a:close/>
                  <a:moveTo>
                    <a:pt x="149221" y="83939"/>
                  </a:moveTo>
                  <a:cubicBezTo>
                    <a:pt x="185266" y="83939"/>
                    <a:pt x="214505" y="113173"/>
                    <a:pt x="214505" y="149226"/>
                  </a:cubicBezTo>
                  <a:cubicBezTo>
                    <a:pt x="214505" y="185278"/>
                    <a:pt x="185266" y="214512"/>
                    <a:pt x="149221" y="214512"/>
                  </a:cubicBezTo>
                  <a:cubicBezTo>
                    <a:pt x="113169" y="214512"/>
                    <a:pt x="83936" y="185278"/>
                    <a:pt x="83936" y="149226"/>
                  </a:cubicBezTo>
                  <a:cubicBezTo>
                    <a:pt x="83936" y="113173"/>
                    <a:pt x="113169" y="83939"/>
                    <a:pt x="149221" y="83939"/>
                  </a:cubicBezTo>
                  <a:close/>
                  <a:moveTo>
                    <a:pt x="161910" y="18653"/>
                  </a:moveTo>
                  <a:lnTo>
                    <a:pt x="136528" y="18667"/>
                  </a:lnTo>
                  <a:lnTo>
                    <a:pt x="130822" y="47255"/>
                  </a:lnTo>
                  <a:cubicBezTo>
                    <a:pt x="129523" y="53735"/>
                    <a:pt x="124894" y="59041"/>
                    <a:pt x="118649" y="61210"/>
                  </a:cubicBezTo>
                  <a:cubicBezTo>
                    <a:pt x="115208" y="62413"/>
                    <a:pt x="111850" y="63822"/>
                    <a:pt x="108631" y="65397"/>
                  </a:cubicBezTo>
                  <a:cubicBezTo>
                    <a:pt x="106047" y="66627"/>
                    <a:pt x="103270" y="67249"/>
                    <a:pt x="100507" y="67249"/>
                  </a:cubicBezTo>
                  <a:cubicBezTo>
                    <a:pt x="96873" y="67249"/>
                    <a:pt x="93266" y="66198"/>
                    <a:pt x="90157" y="64112"/>
                  </a:cubicBezTo>
                  <a:lnTo>
                    <a:pt x="65867" y="47932"/>
                  </a:lnTo>
                  <a:lnTo>
                    <a:pt x="47918" y="65881"/>
                  </a:lnTo>
                  <a:lnTo>
                    <a:pt x="64112" y="90158"/>
                  </a:lnTo>
                  <a:cubicBezTo>
                    <a:pt x="67774" y="95657"/>
                    <a:pt x="68257" y="102690"/>
                    <a:pt x="65369" y="108631"/>
                  </a:cubicBezTo>
                  <a:cubicBezTo>
                    <a:pt x="63794" y="111878"/>
                    <a:pt x="62412" y="115222"/>
                    <a:pt x="61210" y="118662"/>
                  </a:cubicBezTo>
                  <a:cubicBezTo>
                    <a:pt x="59041" y="124908"/>
                    <a:pt x="53721" y="129537"/>
                    <a:pt x="47255" y="130822"/>
                  </a:cubicBezTo>
                  <a:lnTo>
                    <a:pt x="18653" y="136542"/>
                  </a:lnTo>
                  <a:lnTo>
                    <a:pt x="18667" y="161924"/>
                  </a:lnTo>
                  <a:lnTo>
                    <a:pt x="47255" y="167644"/>
                  </a:lnTo>
                  <a:cubicBezTo>
                    <a:pt x="53721" y="168943"/>
                    <a:pt x="59041" y="173572"/>
                    <a:pt x="61210" y="179817"/>
                  </a:cubicBezTo>
                  <a:cubicBezTo>
                    <a:pt x="62412" y="183258"/>
                    <a:pt x="63822" y="186602"/>
                    <a:pt x="65383" y="189835"/>
                  </a:cubicBezTo>
                  <a:cubicBezTo>
                    <a:pt x="68257" y="195790"/>
                    <a:pt x="67774" y="202809"/>
                    <a:pt x="64112" y="208295"/>
                  </a:cubicBezTo>
                  <a:lnTo>
                    <a:pt x="47918" y="232585"/>
                  </a:lnTo>
                  <a:lnTo>
                    <a:pt x="65867" y="250534"/>
                  </a:lnTo>
                  <a:lnTo>
                    <a:pt x="90157" y="234340"/>
                  </a:lnTo>
                  <a:cubicBezTo>
                    <a:pt x="93266" y="232268"/>
                    <a:pt x="96873" y="231204"/>
                    <a:pt x="100507" y="231204"/>
                  </a:cubicBezTo>
                  <a:cubicBezTo>
                    <a:pt x="103270" y="231204"/>
                    <a:pt x="106047" y="231825"/>
                    <a:pt x="108631" y="233083"/>
                  </a:cubicBezTo>
                  <a:cubicBezTo>
                    <a:pt x="111864" y="234658"/>
                    <a:pt x="115222" y="236054"/>
                    <a:pt x="118662" y="237256"/>
                  </a:cubicBezTo>
                  <a:cubicBezTo>
                    <a:pt x="124894" y="239411"/>
                    <a:pt x="129523" y="244731"/>
                    <a:pt x="130822" y="251211"/>
                  </a:cubicBezTo>
                  <a:lnTo>
                    <a:pt x="136528" y="279799"/>
                  </a:lnTo>
                  <a:lnTo>
                    <a:pt x="161910" y="279799"/>
                  </a:lnTo>
                  <a:lnTo>
                    <a:pt x="167644" y="251211"/>
                  </a:lnTo>
                  <a:cubicBezTo>
                    <a:pt x="168943" y="244731"/>
                    <a:pt x="173572" y="239411"/>
                    <a:pt x="179790" y="237256"/>
                  </a:cubicBezTo>
                  <a:cubicBezTo>
                    <a:pt x="183258" y="236054"/>
                    <a:pt x="186588" y="234644"/>
                    <a:pt x="189835" y="233069"/>
                  </a:cubicBezTo>
                  <a:cubicBezTo>
                    <a:pt x="192405" y="231825"/>
                    <a:pt x="195182" y="231204"/>
                    <a:pt x="197959" y="231204"/>
                  </a:cubicBezTo>
                  <a:cubicBezTo>
                    <a:pt x="201580" y="231204"/>
                    <a:pt x="205186" y="232268"/>
                    <a:pt x="208309" y="234340"/>
                  </a:cubicBezTo>
                  <a:lnTo>
                    <a:pt x="232585" y="250534"/>
                  </a:lnTo>
                  <a:lnTo>
                    <a:pt x="250520" y="232585"/>
                  </a:lnTo>
                  <a:lnTo>
                    <a:pt x="234326" y="208295"/>
                  </a:lnTo>
                  <a:cubicBezTo>
                    <a:pt x="230665" y="202809"/>
                    <a:pt x="230181" y="195776"/>
                    <a:pt x="233083" y="189821"/>
                  </a:cubicBezTo>
                  <a:cubicBezTo>
                    <a:pt x="234644" y="186574"/>
                    <a:pt x="236040" y="183244"/>
                    <a:pt x="237242" y="179804"/>
                  </a:cubicBezTo>
                  <a:cubicBezTo>
                    <a:pt x="239411" y="173558"/>
                    <a:pt x="244717" y="168929"/>
                    <a:pt x="251197" y="167644"/>
                  </a:cubicBezTo>
                  <a:cubicBezTo>
                    <a:pt x="251197" y="167644"/>
                    <a:pt x="279799" y="161924"/>
                    <a:pt x="279799" y="161924"/>
                  </a:cubicBezTo>
                  <a:lnTo>
                    <a:pt x="279785" y="136542"/>
                  </a:lnTo>
                  <a:lnTo>
                    <a:pt x="251197" y="130808"/>
                  </a:lnTo>
                  <a:cubicBezTo>
                    <a:pt x="244717" y="129523"/>
                    <a:pt x="239411" y="124894"/>
                    <a:pt x="237242" y="118649"/>
                  </a:cubicBezTo>
                  <a:cubicBezTo>
                    <a:pt x="236040" y="115208"/>
                    <a:pt x="234630" y="111864"/>
                    <a:pt x="233055" y="108631"/>
                  </a:cubicBezTo>
                  <a:cubicBezTo>
                    <a:pt x="230195" y="102676"/>
                    <a:pt x="230665" y="95657"/>
                    <a:pt x="234326" y="90158"/>
                  </a:cubicBezTo>
                  <a:lnTo>
                    <a:pt x="250520" y="65881"/>
                  </a:lnTo>
                  <a:lnTo>
                    <a:pt x="232585" y="47932"/>
                  </a:lnTo>
                  <a:lnTo>
                    <a:pt x="208309" y="64112"/>
                  </a:lnTo>
                  <a:cubicBezTo>
                    <a:pt x="205186" y="66198"/>
                    <a:pt x="201580" y="67249"/>
                    <a:pt x="197959" y="67249"/>
                  </a:cubicBezTo>
                  <a:cubicBezTo>
                    <a:pt x="195168" y="67249"/>
                    <a:pt x="192405" y="66627"/>
                    <a:pt x="189807" y="65383"/>
                  </a:cubicBezTo>
                  <a:cubicBezTo>
                    <a:pt x="186574" y="63808"/>
                    <a:pt x="183244" y="62413"/>
                    <a:pt x="179790" y="61210"/>
                  </a:cubicBezTo>
                  <a:cubicBezTo>
                    <a:pt x="173544" y="59041"/>
                    <a:pt x="168916" y="53735"/>
                    <a:pt x="167631" y="47255"/>
                  </a:cubicBezTo>
                  <a:close/>
                  <a:moveTo>
                    <a:pt x="136528" y="0"/>
                  </a:moveTo>
                  <a:lnTo>
                    <a:pt x="161910" y="0"/>
                  </a:lnTo>
                  <a:cubicBezTo>
                    <a:pt x="170795" y="0"/>
                    <a:pt x="178463" y="6287"/>
                    <a:pt x="180190" y="15006"/>
                  </a:cubicBezTo>
                  <a:lnTo>
                    <a:pt x="185911" y="43593"/>
                  </a:lnTo>
                  <a:cubicBezTo>
                    <a:pt x="190056" y="45030"/>
                    <a:pt x="194063" y="46716"/>
                    <a:pt x="197959" y="48595"/>
                  </a:cubicBezTo>
                  <a:lnTo>
                    <a:pt x="222250" y="32415"/>
                  </a:lnTo>
                  <a:cubicBezTo>
                    <a:pt x="225387" y="30301"/>
                    <a:pt x="228993" y="29279"/>
                    <a:pt x="232572" y="29279"/>
                  </a:cubicBezTo>
                  <a:cubicBezTo>
                    <a:pt x="237408" y="29279"/>
                    <a:pt x="242161" y="31130"/>
                    <a:pt x="245767" y="34737"/>
                  </a:cubicBezTo>
                  <a:lnTo>
                    <a:pt x="263716" y="52685"/>
                  </a:lnTo>
                  <a:cubicBezTo>
                    <a:pt x="270002" y="58972"/>
                    <a:pt x="270983" y="68824"/>
                    <a:pt x="266051" y="76216"/>
                  </a:cubicBezTo>
                  <a:lnTo>
                    <a:pt x="249857" y="100507"/>
                  </a:lnTo>
                  <a:cubicBezTo>
                    <a:pt x="251722" y="104389"/>
                    <a:pt x="253422" y="108382"/>
                    <a:pt x="254859" y="112528"/>
                  </a:cubicBezTo>
                  <a:lnTo>
                    <a:pt x="283447" y="118248"/>
                  </a:lnTo>
                  <a:cubicBezTo>
                    <a:pt x="292165" y="120003"/>
                    <a:pt x="298452" y="127657"/>
                    <a:pt x="298452" y="136542"/>
                  </a:cubicBezTo>
                  <a:lnTo>
                    <a:pt x="298452" y="161924"/>
                  </a:lnTo>
                  <a:cubicBezTo>
                    <a:pt x="298452" y="170809"/>
                    <a:pt x="292165" y="178463"/>
                    <a:pt x="283447" y="180218"/>
                  </a:cubicBezTo>
                  <a:lnTo>
                    <a:pt x="254859" y="185925"/>
                  </a:lnTo>
                  <a:cubicBezTo>
                    <a:pt x="253422" y="190056"/>
                    <a:pt x="251750" y="194063"/>
                    <a:pt x="249857" y="197959"/>
                  </a:cubicBezTo>
                  <a:lnTo>
                    <a:pt x="266051" y="222236"/>
                  </a:lnTo>
                  <a:cubicBezTo>
                    <a:pt x="270983" y="229629"/>
                    <a:pt x="270002" y="239494"/>
                    <a:pt x="263716" y="245781"/>
                  </a:cubicBezTo>
                  <a:lnTo>
                    <a:pt x="245767" y="263716"/>
                  </a:lnTo>
                  <a:cubicBezTo>
                    <a:pt x="242161" y="267322"/>
                    <a:pt x="237408" y="269187"/>
                    <a:pt x="232572" y="269187"/>
                  </a:cubicBezTo>
                  <a:cubicBezTo>
                    <a:pt x="228993" y="269187"/>
                    <a:pt x="225387" y="268151"/>
                    <a:pt x="222250" y="266051"/>
                  </a:cubicBezTo>
                  <a:lnTo>
                    <a:pt x="197959" y="249857"/>
                  </a:lnTo>
                  <a:cubicBezTo>
                    <a:pt x="194077" y="251750"/>
                    <a:pt x="190070" y="253422"/>
                    <a:pt x="185938" y="254873"/>
                  </a:cubicBezTo>
                  <a:lnTo>
                    <a:pt x="180190" y="283460"/>
                  </a:lnTo>
                  <a:cubicBezTo>
                    <a:pt x="178463" y="292193"/>
                    <a:pt x="170795" y="298452"/>
                    <a:pt x="161910" y="298452"/>
                  </a:cubicBezTo>
                  <a:lnTo>
                    <a:pt x="136528" y="298452"/>
                  </a:lnTo>
                  <a:cubicBezTo>
                    <a:pt x="127644" y="298452"/>
                    <a:pt x="119989" y="292193"/>
                    <a:pt x="118248" y="283460"/>
                  </a:cubicBezTo>
                  <a:lnTo>
                    <a:pt x="112528" y="254873"/>
                  </a:lnTo>
                  <a:cubicBezTo>
                    <a:pt x="108382" y="253422"/>
                    <a:pt x="104389" y="251750"/>
                    <a:pt x="100507" y="249857"/>
                  </a:cubicBezTo>
                  <a:lnTo>
                    <a:pt x="76216" y="266051"/>
                  </a:lnTo>
                  <a:cubicBezTo>
                    <a:pt x="73066" y="268151"/>
                    <a:pt x="69459" y="269187"/>
                    <a:pt x="65881" y="269187"/>
                  </a:cubicBezTo>
                  <a:cubicBezTo>
                    <a:pt x="61058" y="269187"/>
                    <a:pt x="56291" y="267322"/>
                    <a:pt x="52685" y="263716"/>
                  </a:cubicBezTo>
                  <a:lnTo>
                    <a:pt x="34737" y="245781"/>
                  </a:lnTo>
                  <a:cubicBezTo>
                    <a:pt x="28450" y="239494"/>
                    <a:pt x="27469" y="229629"/>
                    <a:pt x="32401" y="222236"/>
                  </a:cubicBezTo>
                  <a:lnTo>
                    <a:pt x="48595" y="197959"/>
                  </a:lnTo>
                  <a:cubicBezTo>
                    <a:pt x="46716" y="194077"/>
                    <a:pt x="45030" y="190070"/>
                    <a:pt x="43593" y="185938"/>
                  </a:cubicBezTo>
                  <a:lnTo>
                    <a:pt x="15006" y="180218"/>
                  </a:lnTo>
                  <a:cubicBezTo>
                    <a:pt x="6273" y="178463"/>
                    <a:pt x="0" y="170809"/>
                    <a:pt x="0" y="161924"/>
                  </a:cubicBezTo>
                  <a:lnTo>
                    <a:pt x="0" y="136542"/>
                  </a:lnTo>
                  <a:cubicBezTo>
                    <a:pt x="0" y="127657"/>
                    <a:pt x="6273" y="120003"/>
                    <a:pt x="15006" y="118248"/>
                  </a:cubicBezTo>
                  <a:lnTo>
                    <a:pt x="43593" y="112528"/>
                  </a:lnTo>
                  <a:cubicBezTo>
                    <a:pt x="45030" y="108396"/>
                    <a:pt x="46702" y="104389"/>
                    <a:pt x="48595" y="100507"/>
                  </a:cubicBezTo>
                  <a:lnTo>
                    <a:pt x="32401" y="76216"/>
                  </a:lnTo>
                  <a:cubicBezTo>
                    <a:pt x="27469" y="68824"/>
                    <a:pt x="28450" y="58972"/>
                    <a:pt x="34737" y="52685"/>
                  </a:cubicBezTo>
                  <a:lnTo>
                    <a:pt x="52685" y="34737"/>
                  </a:lnTo>
                  <a:cubicBezTo>
                    <a:pt x="56291" y="31130"/>
                    <a:pt x="61058" y="29279"/>
                    <a:pt x="65881" y="29279"/>
                  </a:cubicBezTo>
                  <a:cubicBezTo>
                    <a:pt x="69459" y="29279"/>
                    <a:pt x="73052" y="30301"/>
                    <a:pt x="76216" y="32415"/>
                  </a:cubicBezTo>
                  <a:lnTo>
                    <a:pt x="100507" y="48595"/>
                  </a:lnTo>
                  <a:cubicBezTo>
                    <a:pt x="104389" y="46716"/>
                    <a:pt x="108382" y="45030"/>
                    <a:pt x="112528" y="43593"/>
                  </a:cubicBezTo>
                  <a:lnTo>
                    <a:pt x="118248" y="15006"/>
                  </a:lnTo>
                  <a:cubicBezTo>
                    <a:pt x="119989" y="6287"/>
                    <a:pt x="127644" y="0"/>
                    <a:pt x="136528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155700" y="3243404"/>
              <a:ext cx="1843484" cy="686295"/>
              <a:chOff x="1155700" y="3243404"/>
              <a:chExt cx="1843484" cy="686295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155700" y="3243404"/>
                <a:ext cx="1843484" cy="3204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>
                    <a:solidFill>
                      <a:schemeClr val="dk1">
                        <a:lumMod val="100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155700" y="3563866"/>
                <a:ext cx="1843484" cy="36583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3115743" y="2375715"/>
            <a:ext cx="1915666" cy="1188223"/>
            <a:chOff x="3024634" y="2540815"/>
            <a:chExt cx="1915666" cy="1188223"/>
          </a:xfrm>
        </p:grpSpPr>
        <p:sp>
          <p:nvSpPr>
            <p:cNvPr id="40" name="矩形 39"/>
            <p:cNvSpPr/>
            <p:nvPr/>
          </p:nvSpPr>
          <p:spPr>
            <a:xfrm>
              <a:off x="3028950" y="3633788"/>
              <a:ext cx="1911350" cy="95250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3024634" y="2540815"/>
              <a:ext cx="222251" cy="317501"/>
            </a:xfrm>
            <a:custGeom>
              <a:avLst/>
              <a:gdLst>
                <a:gd name="connsiteX0" fmla="*/ 133762 w 222251"/>
                <a:gd name="connsiteY0" fmla="*/ 280004 h 317501"/>
                <a:gd name="connsiteX1" fmla="*/ 90948 w 222251"/>
                <a:gd name="connsiteY1" fmla="*/ 285251 h 317501"/>
                <a:gd name="connsiteX2" fmla="*/ 111126 w 222251"/>
                <a:gd name="connsiteY2" fmla="*/ 297657 h 317501"/>
                <a:gd name="connsiteX3" fmla="*/ 133762 w 222251"/>
                <a:gd name="connsiteY3" fmla="*/ 280004 h 317501"/>
                <a:gd name="connsiteX4" fmla="*/ 143609 w 222251"/>
                <a:gd name="connsiteY4" fmla="*/ 249018 h 317501"/>
                <a:gd name="connsiteX5" fmla="*/ 81091 w 222251"/>
                <a:gd name="connsiteY5" fmla="*/ 256691 h 317501"/>
                <a:gd name="connsiteX6" fmla="*/ 81183 w 222251"/>
                <a:gd name="connsiteY6" fmla="*/ 257000 h 317501"/>
                <a:gd name="connsiteX7" fmla="*/ 87223 w 222251"/>
                <a:gd name="connsiteY7" fmla="*/ 275785 h 317501"/>
                <a:gd name="connsiteX8" fmla="*/ 137322 w 222251"/>
                <a:gd name="connsiteY8" fmla="*/ 269641 h 317501"/>
                <a:gd name="connsiteX9" fmla="*/ 140944 w 222251"/>
                <a:gd name="connsiteY9" fmla="*/ 257779 h 317501"/>
                <a:gd name="connsiteX10" fmla="*/ 143609 w 222251"/>
                <a:gd name="connsiteY10" fmla="*/ 249018 h 317501"/>
                <a:gd name="connsiteX11" fmla="*/ 71944 w 222251"/>
                <a:gd name="connsiteY11" fmla="*/ 228204 h 317501"/>
                <a:gd name="connsiteX12" fmla="*/ 78158 w 222251"/>
                <a:gd name="connsiteY12" fmla="*/ 247136 h 317501"/>
                <a:gd name="connsiteX13" fmla="*/ 146840 w 222251"/>
                <a:gd name="connsiteY13" fmla="*/ 238714 h 317501"/>
                <a:gd name="connsiteX14" fmla="*/ 150390 w 222251"/>
                <a:gd name="connsiteY14" fmla="*/ 228204 h 317501"/>
                <a:gd name="connsiteX15" fmla="*/ 111124 w 222251"/>
                <a:gd name="connsiteY15" fmla="*/ 49609 h 317501"/>
                <a:gd name="connsiteX16" fmla="*/ 116176 w 222251"/>
                <a:gd name="connsiteY16" fmla="*/ 54572 h 317501"/>
                <a:gd name="connsiteX17" fmla="*/ 111124 w 222251"/>
                <a:gd name="connsiteY17" fmla="*/ 59531 h 317501"/>
                <a:gd name="connsiteX18" fmla="*/ 60613 w 222251"/>
                <a:gd name="connsiteY18" fmla="*/ 109140 h 317501"/>
                <a:gd name="connsiteX19" fmla="*/ 55564 w 222251"/>
                <a:gd name="connsiteY19" fmla="*/ 114102 h 317501"/>
                <a:gd name="connsiteX20" fmla="*/ 50511 w 222251"/>
                <a:gd name="connsiteY20" fmla="*/ 109140 h 317501"/>
                <a:gd name="connsiteX21" fmla="*/ 111124 w 222251"/>
                <a:gd name="connsiteY21" fmla="*/ 49609 h 317501"/>
                <a:gd name="connsiteX22" fmla="*/ 111126 w 222251"/>
                <a:gd name="connsiteY22" fmla="*/ 19844 h 317501"/>
                <a:gd name="connsiteX23" fmla="*/ 20208 w 222251"/>
                <a:gd name="connsiteY23" fmla="*/ 109141 h 317501"/>
                <a:gd name="connsiteX24" fmla="*/ 47012 w 222251"/>
                <a:gd name="connsiteY24" fmla="*/ 176448 h 317501"/>
                <a:gd name="connsiteX25" fmla="*/ 64041 w 222251"/>
                <a:gd name="connsiteY25" fmla="*/ 208360 h 317501"/>
                <a:gd name="connsiteX26" fmla="*/ 158323 w 222251"/>
                <a:gd name="connsiteY26" fmla="*/ 208360 h 317501"/>
                <a:gd name="connsiteX27" fmla="*/ 175218 w 222251"/>
                <a:gd name="connsiteY27" fmla="*/ 176566 h 317501"/>
                <a:gd name="connsiteX28" fmla="*/ 202043 w 222251"/>
                <a:gd name="connsiteY28" fmla="*/ 109141 h 317501"/>
                <a:gd name="connsiteX29" fmla="*/ 111126 w 222251"/>
                <a:gd name="connsiteY29" fmla="*/ 19844 h 317501"/>
                <a:gd name="connsiteX30" fmla="*/ 111126 w 222251"/>
                <a:gd name="connsiteY30" fmla="*/ 0 h 317501"/>
                <a:gd name="connsiteX31" fmla="*/ 222251 w 222251"/>
                <a:gd name="connsiteY31" fmla="*/ 109141 h 317501"/>
                <a:gd name="connsiteX32" fmla="*/ 171422 w 222251"/>
                <a:gd name="connsiteY32" fmla="*/ 228983 h 317501"/>
                <a:gd name="connsiteX33" fmla="*/ 111126 w 222251"/>
                <a:gd name="connsiteY33" fmla="*/ 317501 h 317501"/>
                <a:gd name="connsiteX34" fmla="*/ 50830 w 222251"/>
                <a:gd name="connsiteY34" fmla="*/ 228748 h 317501"/>
                <a:gd name="connsiteX35" fmla="*/ 0 w 222251"/>
                <a:gd name="connsiteY35" fmla="*/ 109141 h 317501"/>
                <a:gd name="connsiteX36" fmla="*/ 111126 w 222251"/>
                <a:gd name="connsiteY36" fmla="*/ 0 h 31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22251" h="317501">
                  <a:moveTo>
                    <a:pt x="133762" y="280004"/>
                  </a:moveTo>
                  <a:lnTo>
                    <a:pt x="90948" y="285251"/>
                  </a:lnTo>
                  <a:cubicBezTo>
                    <a:pt x="96175" y="296511"/>
                    <a:pt x="100898" y="297657"/>
                    <a:pt x="111126" y="297657"/>
                  </a:cubicBezTo>
                  <a:cubicBezTo>
                    <a:pt x="123051" y="297657"/>
                    <a:pt x="127568" y="296393"/>
                    <a:pt x="133762" y="280004"/>
                  </a:cubicBezTo>
                  <a:close/>
                  <a:moveTo>
                    <a:pt x="143609" y="249018"/>
                  </a:moveTo>
                  <a:lnTo>
                    <a:pt x="81091" y="256691"/>
                  </a:lnTo>
                  <a:cubicBezTo>
                    <a:pt x="81111" y="256794"/>
                    <a:pt x="81153" y="256911"/>
                    <a:pt x="81183" y="257000"/>
                  </a:cubicBezTo>
                  <a:cubicBezTo>
                    <a:pt x="83509" y="264761"/>
                    <a:pt x="85433" y="270699"/>
                    <a:pt x="87223" y="275785"/>
                  </a:cubicBezTo>
                  <a:lnTo>
                    <a:pt x="137322" y="269641"/>
                  </a:lnTo>
                  <a:cubicBezTo>
                    <a:pt x="138434" y="266113"/>
                    <a:pt x="139627" y="262247"/>
                    <a:pt x="140944" y="257779"/>
                  </a:cubicBezTo>
                  <a:cubicBezTo>
                    <a:pt x="141767" y="255030"/>
                    <a:pt x="142724" y="251958"/>
                    <a:pt x="143609" y="249018"/>
                  </a:cubicBezTo>
                  <a:close/>
                  <a:moveTo>
                    <a:pt x="71944" y="228204"/>
                  </a:moveTo>
                  <a:cubicBezTo>
                    <a:pt x="74248" y="234877"/>
                    <a:pt x="76317" y="241169"/>
                    <a:pt x="78158" y="247136"/>
                  </a:cubicBezTo>
                  <a:cubicBezTo>
                    <a:pt x="78158" y="247136"/>
                    <a:pt x="146840" y="238714"/>
                    <a:pt x="146840" y="238714"/>
                  </a:cubicBezTo>
                  <a:cubicBezTo>
                    <a:pt x="147910" y="235333"/>
                    <a:pt x="149155" y="231761"/>
                    <a:pt x="150390" y="228204"/>
                  </a:cubicBezTo>
                  <a:close/>
                  <a:moveTo>
                    <a:pt x="111124" y="49609"/>
                  </a:moveTo>
                  <a:cubicBezTo>
                    <a:pt x="113917" y="49609"/>
                    <a:pt x="116176" y="51834"/>
                    <a:pt x="116176" y="54572"/>
                  </a:cubicBezTo>
                  <a:cubicBezTo>
                    <a:pt x="116176" y="57306"/>
                    <a:pt x="113917" y="59531"/>
                    <a:pt x="111124" y="59531"/>
                  </a:cubicBezTo>
                  <a:cubicBezTo>
                    <a:pt x="83274" y="59531"/>
                    <a:pt x="60613" y="81787"/>
                    <a:pt x="60613" y="109140"/>
                  </a:cubicBezTo>
                  <a:cubicBezTo>
                    <a:pt x="60613" y="111878"/>
                    <a:pt x="58354" y="114102"/>
                    <a:pt x="55564" y="114102"/>
                  </a:cubicBezTo>
                  <a:cubicBezTo>
                    <a:pt x="52770" y="114102"/>
                    <a:pt x="50511" y="111878"/>
                    <a:pt x="50511" y="109140"/>
                  </a:cubicBezTo>
                  <a:cubicBezTo>
                    <a:pt x="50511" y="76308"/>
                    <a:pt x="77701" y="49609"/>
                    <a:pt x="111124" y="49609"/>
                  </a:cubicBezTo>
                  <a:close/>
                  <a:moveTo>
                    <a:pt x="111126" y="19844"/>
                  </a:moveTo>
                  <a:cubicBezTo>
                    <a:pt x="60985" y="19844"/>
                    <a:pt x="20208" y="59899"/>
                    <a:pt x="20208" y="109141"/>
                  </a:cubicBezTo>
                  <a:cubicBezTo>
                    <a:pt x="20208" y="129308"/>
                    <a:pt x="33831" y="153283"/>
                    <a:pt x="47012" y="176448"/>
                  </a:cubicBezTo>
                  <a:cubicBezTo>
                    <a:pt x="52970" y="186929"/>
                    <a:pt x="59010" y="197659"/>
                    <a:pt x="64041" y="208360"/>
                  </a:cubicBezTo>
                  <a:lnTo>
                    <a:pt x="158323" y="208360"/>
                  </a:lnTo>
                  <a:cubicBezTo>
                    <a:pt x="163324" y="197703"/>
                    <a:pt x="169312" y="187017"/>
                    <a:pt x="175218" y="176566"/>
                  </a:cubicBezTo>
                  <a:cubicBezTo>
                    <a:pt x="188420" y="153253"/>
                    <a:pt x="202043" y="129161"/>
                    <a:pt x="202043" y="109141"/>
                  </a:cubicBezTo>
                  <a:cubicBezTo>
                    <a:pt x="202043" y="59899"/>
                    <a:pt x="161266" y="19844"/>
                    <a:pt x="111126" y="19844"/>
                  </a:cubicBezTo>
                  <a:close/>
                  <a:moveTo>
                    <a:pt x="111126" y="0"/>
                  </a:moveTo>
                  <a:cubicBezTo>
                    <a:pt x="172502" y="0"/>
                    <a:pt x="222251" y="48860"/>
                    <a:pt x="222251" y="109141"/>
                  </a:cubicBezTo>
                  <a:cubicBezTo>
                    <a:pt x="222251" y="148829"/>
                    <a:pt x="185034" y="191677"/>
                    <a:pt x="171422" y="228983"/>
                  </a:cubicBezTo>
                  <a:cubicBezTo>
                    <a:pt x="151182" y="284428"/>
                    <a:pt x="154063" y="317501"/>
                    <a:pt x="111126" y="317501"/>
                  </a:cubicBezTo>
                  <a:cubicBezTo>
                    <a:pt x="68826" y="317501"/>
                    <a:pt x="71059" y="284266"/>
                    <a:pt x="50830" y="228748"/>
                  </a:cubicBezTo>
                  <a:cubicBezTo>
                    <a:pt x="37258" y="191530"/>
                    <a:pt x="0" y="149137"/>
                    <a:pt x="0" y="109141"/>
                  </a:cubicBezTo>
                  <a:cubicBezTo>
                    <a:pt x="0" y="48860"/>
                    <a:pt x="49749" y="0"/>
                    <a:pt x="11112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3024634" y="2947653"/>
              <a:ext cx="1843484" cy="686295"/>
              <a:chOff x="1155700" y="3243404"/>
              <a:chExt cx="1843484" cy="686295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1155700" y="3243404"/>
                <a:ext cx="1843484" cy="3204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>
                    <a:solidFill>
                      <a:schemeClr val="dk1">
                        <a:lumMod val="100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155700" y="3563866"/>
                <a:ext cx="1843484" cy="36583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5207400" y="2119701"/>
            <a:ext cx="1926842" cy="1120387"/>
            <a:chOff x="4937508" y="2284801"/>
            <a:chExt cx="1926842" cy="1120387"/>
          </a:xfrm>
        </p:grpSpPr>
        <p:sp>
          <p:nvSpPr>
            <p:cNvPr id="35" name="矩形 34"/>
            <p:cNvSpPr/>
            <p:nvPr/>
          </p:nvSpPr>
          <p:spPr>
            <a:xfrm>
              <a:off x="4953000" y="3309938"/>
              <a:ext cx="1911350" cy="95250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4937508" y="2284801"/>
              <a:ext cx="279402" cy="266702"/>
            </a:xfrm>
            <a:custGeom>
              <a:avLst/>
              <a:gdLst>
                <a:gd name="connsiteX0" fmla="*/ 43657 w 279402"/>
                <a:gd name="connsiteY0" fmla="*/ 44455 h 266702"/>
                <a:gd name="connsiteX1" fmla="*/ 43657 w 279402"/>
                <a:gd name="connsiteY1" fmla="*/ 168966 h 266702"/>
                <a:gd name="connsiteX2" fmla="*/ 235745 w 279402"/>
                <a:gd name="connsiteY2" fmla="*/ 168966 h 266702"/>
                <a:gd name="connsiteX3" fmla="*/ 235745 w 279402"/>
                <a:gd name="connsiteY3" fmla="*/ 44455 h 266702"/>
                <a:gd name="connsiteX4" fmla="*/ 235745 w 279402"/>
                <a:gd name="connsiteY4" fmla="*/ 35564 h 266702"/>
                <a:gd name="connsiteX5" fmla="*/ 244476 w 279402"/>
                <a:gd name="connsiteY5" fmla="*/ 44455 h 266702"/>
                <a:gd name="connsiteX6" fmla="*/ 244476 w 279402"/>
                <a:gd name="connsiteY6" fmla="*/ 168933 h 266702"/>
                <a:gd name="connsiteX7" fmla="*/ 235745 w 279402"/>
                <a:gd name="connsiteY7" fmla="*/ 177824 h 266702"/>
                <a:gd name="connsiteX8" fmla="*/ 43657 w 279402"/>
                <a:gd name="connsiteY8" fmla="*/ 177824 h 266702"/>
                <a:gd name="connsiteX9" fmla="*/ 34925 w 279402"/>
                <a:gd name="connsiteY9" fmla="*/ 168933 h 266702"/>
                <a:gd name="connsiteX10" fmla="*/ 34925 w 279402"/>
                <a:gd name="connsiteY10" fmla="*/ 44455 h 266702"/>
                <a:gd name="connsiteX11" fmla="*/ 43657 w 279402"/>
                <a:gd name="connsiteY11" fmla="*/ 35597 h 266702"/>
                <a:gd name="connsiteX12" fmla="*/ 26194 w 279402"/>
                <a:gd name="connsiteY12" fmla="*/ 17780 h 266702"/>
                <a:gd name="connsiteX13" fmla="*/ 17463 w 279402"/>
                <a:gd name="connsiteY13" fmla="*/ 26670 h 266702"/>
                <a:gd name="connsiteX14" fmla="*/ 17463 w 279402"/>
                <a:gd name="connsiteY14" fmla="*/ 204496 h 266702"/>
                <a:gd name="connsiteX15" fmla="*/ 26194 w 279402"/>
                <a:gd name="connsiteY15" fmla="*/ 213386 h 266702"/>
                <a:gd name="connsiteX16" fmla="*/ 104776 w 279402"/>
                <a:gd name="connsiteY16" fmla="*/ 213386 h 266702"/>
                <a:gd name="connsiteX17" fmla="*/ 174626 w 279402"/>
                <a:gd name="connsiteY17" fmla="*/ 213386 h 266702"/>
                <a:gd name="connsiteX18" fmla="*/ 253208 w 279402"/>
                <a:gd name="connsiteY18" fmla="*/ 213386 h 266702"/>
                <a:gd name="connsiteX19" fmla="*/ 261940 w 279402"/>
                <a:gd name="connsiteY19" fmla="*/ 204496 h 266702"/>
                <a:gd name="connsiteX20" fmla="*/ 261940 w 279402"/>
                <a:gd name="connsiteY20" fmla="*/ 26670 h 266702"/>
                <a:gd name="connsiteX21" fmla="*/ 253208 w 279402"/>
                <a:gd name="connsiteY21" fmla="*/ 17780 h 266702"/>
                <a:gd name="connsiteX22" fmla="*/ 26194 w 279402"/>
                <a:gd name="connsiteY22" fmla="*/ 0 h 266702"/>
                <a:gd name="connsiteX23" fmla="*/ 253208 w 279402"/>
                <a:gd name="connsiteY23" fmla="*/ 0 h 266702"/>
                <a:gd name="connsiteX24" fmla="*/ 279402 w 279402"/>
                <a:gd name="connsiteY24" fmla="*/ 26670 h 266702"/>
                <a:gd name="connsiteX25" fmla="*/ 279402 w 279402"/>
                <a:gd name="connsiteY25" fmla="*/ 204496 h 266702"/>
                <a:gd name="connsiteX26" fmla="*/ 253299 w 279402"/>
                <a:gd name="connsiteY26" fmla="*/ 231167 h 266702"/>
                <a:gd name="connsiteX27" fmla="*/ 165895 w 279402"/>
                <a:gd name="connsiteY27" fmla="*/ 231167 h 266702"/>
                <a:gd name="connsiteX28" fmla="*/ 165895 w 279402"/>
                <a:gd name="connsiteY28" fmla="*/ 241970 h 266702"/>
                <a:gd name="connsiteX29" fmla="*/ 220392 w 279402"/>
                <a:gd name="connsiteY29" fmla="*/ 249181 h 266702"/>
                <a:gd name="connsiteX30" fmla="*/ 227014 w 279402"/>
                <a:gd name="connsiteY30" fmla="*/ 257812 h 266702"/>
                <a:gd name="connsiteX31" fmla="*/ 218283 w 279402"/>
                <a:gd name="connsiteY31" fmla="*/ 266702 h 266702"/>
                <a:gd name="connsiteX32" fmla="*/ 61119 w 279402"/>
                <a:gd name="connsiteY32" fmla="*/ 266702 h 266702"/>
                <a:gd name="connsiteX33" fmla="*/ 52388 w 279402"/>
                <a:gd name="connsiteY33" fmla="*/ 257812 h 266702"/>
                <a:gd name="connsiteX34" fmla="*/ 59011 w 279402"/>
                <a:gd name="connsiteY34" fmla="*/ 249181 h 266702"/>
                <a:gd name="connsiteX35" fmla="*/ 113507 w 279402"/>
                <a:gd name="connsiteY35" fmla="*/ 241970 h 266702"/>
                <a:gd name="connsiteX36" fmla="*/ 113507 w 279402"/>
                <a:gd name="connsiteY36" fmla="*/ 231167 h 266702"/>
                <a:gd name="connsiteX37" fmla="*/ 26104 w 279402"/>
                <a:gd name="connsiteY37" fmla="*/ 231167 h 266702"/>
                <a:gd name="connsiteX38" fmla="*/ 0 w 279402"/>
                <a:gd name="connsiteY38" fmla="*/ 204496 h 266702"/>
                <a:gd name="connsiteX39" fmla="*/ 0 w 279402"/>
                <a:gd name="connsiteY39" fmla="*/ 26670 h 266702"/>
                <a:gd name="connsiteX40" fmla="*/ 26194 w 279402"/>
                <a:gd name="connsiteY40" fmla="*/ 0 h 266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9402" h="266702">
                  <a:moveTo>
                    <a:pt x="43657" y="44455"/>
                  </a:moveTo>
                  <a:lnTo>
                    <a:pt x="43657" y="168966"/>
                  </a:lnTo>
                  <a:lnTo>
                    <a:pt x="235745" y="168966"/>
                  </a:lnTo>
                  <a:cubicBezTo>
                    <a:pt x="235745" y="168966"/>
                    <a:pt x="235745" y="44455"/>
                    <a:pt x="235745" y="44455"/>
                  </a:cubicBezTo>
                  <a:close/>
                  <a:moveTo>
                    <a:pt x="235745" y="35564"/>
                  </a:moveTo>
                  <a:cubicBezTo>
                    <a:pt x="240567" y="35564"/>
                    <a:pt x="244476" y="39536"/>
                    <a:pt x="244476" y="44455"/>
                  </a:cubicBezTo>
                  <a:lnTo>
                    <a:pt x="244476" y="168933"/>
                  </a:lnTo>
                  <a:cubicBezTo>
                    <a:pt x="244476" y="173846"/>
                    <a:pt x="240567" y="177824"/>
                    <a:pt x="235745" y="177824"/>
                  </a:cubicBezTo>
                  <a:lnTo>
                    <a:pt x="43657" y="177824"/>
                  </a:lnTo>
                  <a:cubicBezTo>
                    <a:pt x="38835" y="177824"/>
                    <a:pt x="34925" y="173846"/>
                    <a:pt x="34925" y="168933"/>
                  </a:cubicBezTo>
                  <a:lnTo>
                    <a:pt x="34925" y="44455"/>
                  </a:lnTo>
                  <a:cubicBezTo>
                    <a:pt x="34925" y="39536"/>
                    <a:pt x="38835" y="35597"/>
                    <a:pt x="43657" y="35597"/>
                  </a:cubicBezTo>
                  <a:close/>
                  <a:moveTo>
                    <a:pt x="26194" y="17780"/>
                  </a:moveTo>
                  <a:cubicBezTo>
                    <a:pt x="21369" y="17780"/>
                    <a:pt x="17463" y="21768"/>
                    <a:pt x="17463" y="26670"/>
                  </a:cubicBezTo>
                  <a:lnTo>
                    <a:pt x="17463" y="204496"/>
                  </a:lnTo>
                  <a:cubicBezTo>
                    <a:pt x="17463" y="209398"/>
                    <a:pt x="21369" y="213386"/>
                    <a:pt x="26194" y="213386"/>
                  </a:cubicBezTo>
                  <a:lnTo>
                    <a:pt x="104776" y="213386"/>
                  </a:lnTo>
                  <a:lnTo>
                    <a:pt x="174626" y="213386"/>
                  </a:lnTo>
                  <a:lnTo>
                    <a:pt x="253208" y="213386"/>
                  </a:lnTo>
                  <a:cubicBezTo>
                    <a:pt x="258020" y="213386"/>
                    <a:pt x="261940" y="209398"/>
                    <a:pt x="261940" y="204496"/>
                  </a:cubicBezTo>
                  <a:cubicBezTo>
                    <a:pt x="261940" y="204496"/>
                    <a:pt x="261940" y="26670"/>
                    <a:pt x="261940" y="26670"/>
                  </a:cubicBezTo>
                  <a:cubicBezTo>
                    <a:pt x="261940" y="21768"/>
                    <a:pt x="258020" y="17780"/>
                    <a:pt x="253208" y="17780"/>
                  </a:cubicBezTo>
                  <a:close/>
                  <a:moveTo>
                    <a:pt x="26194" y="0"/>
                  </a:moveTo>
                  <a:lnTo>
                    <a:pt x="253208" y="0"/>
                  </a:lnTo>
                  <a:cubicBezTo>
                    <a:pt x="267670" y="0"/>
                    <a:pt x="279402" y="11940"/>
                    <a:pt x="279402" y="26670"/>
                  </a:cubicBezTo>
                  <a:lnTo>
                    <a:pt x="279402" y="204496"/>
                  </a:lnTo>
                  <a:cubicBezTo>
                    <a:pt x="279402" y="219202"/>
                    <a:pt x="267722" y="231117"/>
                    <a:pt x="253299" y="231167"/>
                  </a:cubicBezTo>
                  <a:lnTo>
                    <a:pt x="165895" y="231167"/>
                  </a:lnTo>
                  <a:lnTo>
                    <a:pt x="165895" y="241970"/>
                  </a:lnTo>
                  <a:lnTo>
                    <a:pt x="220392" y="249181"/>
                  </a:lnTo>
                  <a:cubicBezTo>
                    <a:pt x="224285" y="250181"/>
                    <a:pt x="227014" y="253725"/>
                    <a:pt x="227014" y="257812"/>
                  </a:cubicBezTo>
                  <a:cubicBezTo>
                    <a:pt x="227014" y="262726"/>
                    <a:pt x="223108" y="266702"/>
                    <a:pt x="218283" y="266702"/>
                  </a:cubicBezTo>
                  <a:lnTo>
                    <a:pt x="61119" y="266702"/>
                  </a:lnTo>
                  <a:cubicBezTo>
                    <a:pt x="56295" y="266702"/>
                    <a:pt x="52388" y="262726"/>
                    <a:pt x="52388" y="257812"/>
                  </a:cubicBezTo>
                  <a:cubicBezTo>
                    <a:pt x="52388" y="253725"/>
                    <a:pt x="55117" y="250181"/>
                    <a:pt x="59011" y="249181"/>
                  </a:cubicBezTo>
                  <a:lnTo>
                    <a:pt x="113507" y="241970"/>
                  </a:lnTo>
                  <a:lnTo>
                    <a:pt x="113507" y="231167"/>
                  </a:lnTo>
                  <a:lnTo>
                    <a:pt x="26104" y="231167"/>
                  </a:lnTo>
                  <a:cubicBezTo>
                    <a:pt x="11681" y="231117"/>
                    <a:pt x="0" y="219202"/>
                    <a:pt x="0" y="204496"/>
                  </a:cubicBezTo>
                  <a:lnTo>
                    <a:pt x="0" y="26670"/>
                  </a:lnTo>
                  <a:cubicBezTo>
                    <a:pt x="0" y="11940"/>
                    <a:pt x="11720" y="0"/>
                    <a:pt x="26194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953000" y="2616635"/>
              <a:ext cx="1843484" cy="686295"/>
              <a:chOff x="1155700" y="3243404"/>
              <a:chExt cx="1843484" cy="68629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1155700" y="3243404"/>
                <a:ext cx="1843484" cy="3204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>
                    <a:solidFill>
                      <a:schemeClr val="dk1">
                        <a:lumMod val="100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155700" y="3563866"/>
                <a:ext cx="1843484" cy="36583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7310233" y="1819622"/>
            <a:ext cx="1911350" cy="1128366"/>
            <a:chOff x="6826250" y="1984722"/>
            <a:chExt cx="1911350" cy="1128366"/>
          </a:xfrm>
        </p:grpSpPr>
        <p:sp>
          <p:nvSpPr>
            <p:cNvPr id="30" name="矩形 29"/>
            <p:cNvSpPr/>
            <p:nvPr/>
          </p:nvSpPr>
          <p:spPr>
            <a:xfrm>
              <a:off x="6826250" y="3017838"/>
              <a:ext cx="1911350" cy="95250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6829281" y="1984722"/>
              <a:ext cx="298453" cy="254003"/>
            </a:xfrm>
            <a:custGeom>
              <a:avLst/>
              <a:gdLst>
                <a:gd name="connsiteX0" fmla="*/ 149225 w 298453"/>
                <a:gd name="connsiteY0" fmla="*/ 103485 h 254003"/>
                <a:gd name="connsiteX1" fmla="*/ 153888 w 298453"/>
                <a:gd name="connsiteY1" fmla="*/ 108189 h 254003"/>
                <a:gd name="connsiteX2" fmla="*/ 149225 w 298453"/>
                <a:gd name="connsiteY2" fmla="*/ 112893 h 254003"/>
                <a:gd name="connsiteX3" fmla="*/ 121245 w 298453"/>
                <a:gd name="connsiteY3" fmla="*/ 141107 h 254003"/>
                <a:gd name="connsiteX4" fmla="*/ 121245 w 298453"/>
                <a:gd name="connsiteY4" fmla="*/ 141117 h 254003"/>
                <a:gd name="connsiteX5" fmla="*/ 116582 w 298453"/>
                <a:gd name="connsiteY5" fmla="*/ 145821 h 254003"/>
                <a:gd name="connsiteX6" fmla="*/ 111918 w 298453"/>
                <a:gd name="connsiteY6" fmla="*/ 141117 h 254003"/>
                <a:gd name="connsiteX7" fmla="*/ 111918 w 298453"/>
                <a:gd name="connsiteY7" fmla="*/ 141107 h 254003"/>
                <a:gd name="connsiteX8" fmla="*/ 149225 w 298453"/>
                <a:gd name="connsiteY8" fmla="*/ 103485 h 254003"/>
                <a:gd name="connsiteX9" fmla="*/ 144930 w 298453"/>
                <a:gd name="connsiteY9" fmla="*/ 84838 h 254003"/>
                <a:gd name="connsiteX10" fmla="*/ 106746 w 298453"/>
                <a:gd name="connsiteY10" fmla="*/ 104379 h 254003"/>
                <a:gd name="connsiteX11" fmla="*/ 112812 w 298453"/>
                <a:gd name="connsiteY11" fmla="*/ 183969 h 254003"/>
                <a:gd name="connsiteX12" fmla="*/ 191709 w 298453"/>
                <a:gd name="connsiteY12" fmla="*/ 177844 h 254003"/>
                <a:gd name="connsiteX13" fmla="*/ 185643 w 298453"/>
                <a:gd name="connsiteY13" fmla="*/ 98267 h 254003"/>
                <a:gd name="connsiteX14" fmla="*/ 144930 w 298453"/>
                <a:gd name="connsiteY14" fmla="*/ 84838 h 254003"/>
                <a:gd name="connsiteX15" fmla="*/ 149228 w 298453"/>
                <a:gd name="connsiteY15" fmla="*/ 65855 h 254003"/>
                <a:gd name="connsiteX16" fmla="*/ 223841 w 298453"/>
                <a:gd name="connsiteY16" fmla="*/ 141118 h 254003"/>
                <a:gd name="connsiteX17" fmla="*/ 149228 w 298453"/>
                <a:gd name="connsiteY17" fmla="*/ 216381 h 254003"/>
                <a:gd name="connsiteX18" fmla="*/ 74614 w 298453"/>
                <a:gd name="connsiteY18" fmla="*/ 141118 h 254003"/>
                <a:gd name="connsiteX19" fmla="*/ 149228 w 298453"/>
                <a:gd name="connsiteY19" fmla="*/ 65855 h 254003"/>
                <a:gd name="connsiteX20" fmla="*/ 102593 w 298453"/>
                <a:gd name="connsiteY20" fmla="*/ 18815 h 254003"/>
                <a:gd name="connsiteX21" fmla="*/ 93916 w 298453"/>
                <a:gd name="connsiteY21" fmla="*/ 24730 h 254003"/>
                <a:gd name="connsiteX22" fmla="*/ 77225 w 298453"/>
                <a:gd name="connsiteY22" fmla="*/ 66852 h 254003"/>
                <a:gd name="connsiteX23" fmla="*/ 26447 w 298453"/>
                <a:gd name="connsiteY23" fmla="*/ 75401 h 254003"/>
                <a:gd name="connsiteX24" fmla="*/ 18654 w 298453"/>
                <a:gd name="connsiteY24" fmla="*/ 84668 h 254003"/>
                <a:gd name="connsiteX25" fmla="*/ 18654 w 298453"/>
                <a:gd name="connsiteY25" fmla="*/ 225781 h 254003"/>
                <a:gd name="connsiteX26" fmla="*/ 27980 w 298453"/>
                <a:gd name="connsiteY26" fmla="*/ 235188 h 254003"/>
                <a:gd name="connsiteX27" fmla="*/ 270473 w 298453"/>
                <a:gd name="connsiteY27" fmla="*/ 235188 h 254003"/>
                <a:gd name="connsiteX28" fmla="*/ 279800 w 298453"/>
                <a:gd name="connsiteY28" fmla="*/ 225781 h 254003"/>
                <a:gd name="connsiteX29" fmla="*/ 279800 w 298453"/>
                <a:gd name="connsiteY29" fmla="*/ 84668 h 254003"/>
                <a:gd name="connsiteX30" fmla="*/ 272007 w 298453"/>
                <a:gd name="connsiteY30" fmla="*/ 75401 h 254003"/>
                <a:gd name="connsiteX31" fmla="*/ 221215 w 298453"/>
                <a:gd name="connsiteY31" fmla="*/ 66852 h 254003"/>
                <a:gd name="connsiteX32" fmla="*/ 204510 w 298453"/>
                <a:gd name="connsiteY32" fmla="*/ 24730 h 254003"/>
                <a:gd name="connsiteX33" fmla="*/ 195860 w 298453"/>
                <a:gd name="connsiteY33" fmla="*/ 18815 h 254003"/>
                <a:gd name="connsiteX34" fmla="*/ 102593 w 298453"/>
                <a:gd name="connsiteY34" fmla="*/ 0 h 254003"/>
                <a:gd name="connsiteX35" fmla="*/ 195860 w 298453"/>
                <a:gd name="connsiteY35" fmla="*/ 0 h 254003"/>
                <a:gd name="connsiteX36" fmla="*/ 221836 w 298453"/>
                <a:gd name="connsiteY36" fmla="*/ 17733 h 254003"/>
                <a:gd name="connsiteX37" fmla="*/ 234645 w 298453"/>
                <a:gd name="connsiteY37" fmla="*/ 50025 h 254003"/>
                <a:gd name="connsiteX38" fmla="*/ 275061 w 298453"/>
                <a:gd name="connsiteY38" fmla="*/ 56833 h 254003"/>
                <a:gd name="connsiteX39" fmla="*/ 298453 w 298453"/>
                <a:gd name="connsiteY39" fmla="*/ 84668 h 254003"/>
                <a:gd name="connsiteX40" fmla="*/ 298453 w 298453"/>
                <a:gd name="connsiteY40" fmla="*/ 225781 h 254003"/>
                <a:gd name="connsiteX41" fmla="*/ 270473 w 298453"/>
                <a:gd name="connsiteY41" fmla="*/ 254003 h 254003"/>
                <a:gd name="connsiteX42" fmla="*/ 27980 w 298453"/>
                <a:gd name="connsiteY42" fmla="*/ 254003 h 254003"/>
                <a:gd name="connsiteX43" fmla="*/ 0 w 298453"/>
                <a:gd name="connsiteY43" fmla="*/ 225781 h 254003"/>
                <a:gd name="connsiteX44" fmla="*/ 0 w 298453"/>
                <a:gd name="connsiteY44" fmla="*/ 84668 h 254003"/>
                <a:gd name="connsiteX45" fmla="*/ 23393 w 298453"/>
                <a:gd name="connsiteY45" fmla="*/ 56833 h 254003"/>
                <a:gd name="connsiteX46" fmla="*/ 63808 w 298453"/>
                <a:gd name="connsiteY46" fmla="*/ 50025 h 254003"/>
                <a:gd name="connsiteX47" fmla="*/ 76603 w 298453"/>
                <a:gd name="connsiteY47" fmla="*/ 17745 h 254003"/>
                <a:gd name="connsiteX48" fmla="*/ 102593 w 298453"/>
                <a:gd name="connsiteY48" fmla="*/ 0 h 25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98453" h="254003">
                  <a:moveTo>
                    <a:pt x="149225" y="103485"/>
                  </a:moveTo>
                  <a:cubicBezTo>
                    <a:pt x="151794" y="103485"/>
                    <a:pt x="153888" y="105594"/>
                    <a:pt x="153888" y="108189"/>
                  </a:cubicBezTo>
                  <a:cubicBezTo>
                    <a:pt x="153888" y="110784"/>
                    <a:pt x="151794" y="112893"/>
                    <a:pt x="149225" y="112893"/>
                  </a:cubicBezTo>
                  <a:cubicBezTo>
                    <a:pt x="133760" y="112893"/>
                    <a:pt x="121245" y="125531"/>
                    <a:pt x="121245" y="141107"/>
                  </a:cubicBezTo>
                  <a:lnTo>
                    <a:pt x="121245" y="141117"/>
                  </a:lnTo>
                  <a:cubicBezTo>
                    <a:pt x="121245" y="143712"/>
                    <a:pt x="119150" y="145821"/>
                    <a:pt x="116582" y="145821"/>
                  </a:cubicBezTo>
                  <a:cubicBezTo>
                    <a:pt x="113995" y="145821"/>
                    <a:pt x="111918" y="143712"/>
                    <a:pt x="111918" y="141117"/>
                  </a:cubicBezTo>
                  <a:lnTo>
                    <a:pt x="111918" y="141107"/>
                  </a:lnTo>
                  <a:cubicBezTo>
                    <a:pt x="111918" y="120335"/>
                    <a:pt x="128623" y="103485"/>
                    <a:pt x="149225" y="103485"/>
                  </a:cubicBezTo>
                  <a:close/>
                  <a:moveTo>
                    <a:pt x="144930" y="84838"/>
                  </a:moveTo>
                  <a:cubicBezTo>
                    <a:pt x="130650" y="85943"/>
                    <a:pt x="116792" y="92542"/>
                    <a:pt x="106746" y="104379"/>
                  </a:cubicBezTo>
                  <a:cubicBezTo>
                    <a:pt x="86635" y="128052"/>
                    <a:pt x="89330" y="163690"/>
                    <a:pt x="112812" y="183969"/>
                  </a:cubicBezTo>
                  <a:cubicBezTo>
                    <a:pt x="136274" y="204255"/>
                    <a:pt x="171598" y="201524"/>
                    <a:pt x="191709" y="177844"/>
                  </a:cubicBezTo>
                  <a:cubicBezTo>
                    <a:pt x="211820" y="154171"/>
                    <a:pt x="209105" y="118539"/>
                    <a:pt x="185643" y="98267"/>
                  </a:cubicBezTo>
                  <a:cubicBezTo>
                    <a:pt x="173912" y="88124"/>
                    <a:pt x="159211" y="83734"/>
                    <a:pt x="144930" y="84838"/>
                  </a:cubicBezTo>
                  <a:close/>
                  <a:moveTo>
                    <a:pt x="149228" y="65855"/>
                  </a:moveTo>
                  <a:cubicBezTo>
                    <a:pt x="190431" y="65855"/>
                    <a:pt x="223841" y="99542"/>
                    <a:pt x="223841" y="141118"/>
                  </a:cubicBezTo>
                  <a:cubicBezTo>
                    <a:pt x="223841" y="182694"/>
                    <a:pt x="190431" y="216381"/>
                    <a:pt x="149228" y="216381"/>
                  </a:cubicBezTo>
                  <a:cubicBezTo>
                    <a:pt x="108004" y="216381"/>
                    <a:pt x="74614" y="182694"/>
                    <a:pt x="74614" y="141118"/>
                  </a:cubicBezTo>
                  <a:cubicBezTo>
                    <a:pt x="74614" y="99542"/>
                    <a:pt x="108004" y="65855"/>
                    <a:pt x="149228" y="65855"/>
                  </a:cubicBezTo>
                  <a:close/>
                  <a:moveTo>
                    <a:pt x="102593" y="18815"/>
                  </a:moveTo>
                  <a:cubicBezTo>
                    <a:pt x="98766" y="18815"/>
                    <a:pt x="95339" y="21155"/>
                    <a:pt x="93916" y="24730"/>
                  </a:cubicBezTo>
                  <a:lnTo>
                    <a:pt x="77225" y="66852"/>
                  </a:lnTo>
                  <a:lnTo>
                    <a:pt x="26447" y="75401"/>
                  </a:lnTo>
                  <a:cubicBezTo>
                    <a:pt x="21956" y="76142"/>
                    <a:pt x="18654" y="80070"/>
                    <a:pt x="18654" y="84668"/>
                  </a:cubicBezTo>
                  <a:lnTo>
                    <a:pt x="18654" y="225781"/>
                  </a:lnTo>
                  <a:cubicBezTo>
                    <a:pt x="18654" y="230978"/>
                    <a:pt x="22826" y="235188"/>
                    <a:pt x="27980" y="235188"/>
                  </a:cubicBezTo>
                  <a:lnTo>
                    <a:pt x="270473" y="235188"/>
                  </a:lnTo>
                  <a:cubicBezTo>
                    <a:pt x="275627" y="235188"/>
                    <a:pt x="279800" y="230978"/>
                    <a:pt x="279800" y="225781"/>
                  </a:cubicBezTo>
                  <a:cubicBezTo>
                    <a:pt x="279800" y="225781"/>
                    <a:pt x="279800" y="84668"/>
                    <a:pt x="279800" y="84668"/>
                  </a:cubicBezTo>
                  <a:cubicBezTo>
                    <a:pt x="279800" y="80070"/>
                    <a:pt x="276498" y="76142"/>
                    <a:pt x="272007" y="75401"/>
                  </a:cubicBezTo>
                  <a:lnTo>
                    <a:pt x="221215" y="66852"/>
                  </a:lnTo>
                  <a:lnTo>
                    <a:pt x="204510" y="24730"/>
                  </a:lnTo>
                  <a:cubicBezTo>
                    <a:pt x="203086" y="21155"/>
                    <a:pt x="199660" y="18815"/>
                    <a:pt x="195860" y="18815"/>
                  </a:cubicBezTo>
                  <a:close/>
                  <a:moveTo>
                    <a:pt x="102593" y="0"/>
                  </a:moveTo>
                  <a:lnTo>
                    <a:pt x="195860" y="0"/>
                  </a:lnTo>
                  <a:cubicBezTo>
                    <a:pt x="207356" y="0"/>
                    <a:pt x="217553" y="6950"/>
                    <a:pt x="221836" y="17733"/>
                  </a:cubicBezTo>
                  <a:lnTo>
                    <a:pt x="234645" y="50025"/>
                  </a:lnTo>
                  <a:lnTo>
                    <a:pt x="275061" y="56833"/>
                  </a:lnTo>
                  <a:cubicBezTo>
                    <a:pt x="288615" y="59103"/>
                    <a:pt x="298453" y="70803"/>
                    <a:pt x="298453" y="84668"/>
                  </a:cubicBezTo>
                  <a:lnTo>
                    <a:pt x="298453" y="225781"/>
                  </a:lnTo>
                  <a:cubicBezTo>
                    <a:pt x="298453" y="241338"/>
                    <a:pt x="285907" y="254003"/>
                    <a:pt x="270473" y="254003"/>
                  </a:cubicBezTo>
                  <a:lnTo>
                    <a:pt x="27980" y="254003"/>
                  </a:lnTo>
                  <a:cubicBezTo>
                    <a:pt x="12546" y="254003"/>
                    <a:pt x="0" y="241338"/>
                    <a:pt x="0" y="225781"/>
                  </a:cubicBezTo>
                  <a:lnTo>
                    <a:pt x="0" y="84668"/>
                  </a:lnTo>
                  <a:cubicBezTo>
                    <a:pt x="0" y="70803"/>
                    <a:pt x="9838" y="59103"/>
                    <a:pt x="23393" y="56833"/>
                  </a:cubicBezTo>
                  <a:lnTo>
                    <a:pt x="63808" y="50025"/>
                  </a:lnTo>
                  <a:lnTo>
                    <a:pt x="76603" y="17745"/>
                  </a:lnTo>
                  <a:cubicBezTo>
                    <a:pt x="80900" y="6950"/>
                    <a:pt x="91097" y="0"/>
                    <a:pt x="102593" y="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826250" y="2331276"/>
              <a:ext cx="1843484" cy="686295"/>
              <a:chOff x="1155700" y="3243404"/>
              <a:chExt cx="1843484" cy="686295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1155700" y="3243404"/>
                <a:ext cx="1843484" cy="3204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>
                    <a:solidFill>
                      <a:schemeClr val="dk1">
                        <a:lumMod val="100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155700" y="3563866"/>
                <a:ext cx="1843484" cy="36583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9397573" y="1476374"/>
            <a:ext cx="1920731" cy="1147764"/>
            <a:chOff x="8740919" y="1641474"/>
            <a:chExt cx="1920731" cy="1147764"/>
          </a:xfrm>
        </p:grpSpPr>
        <p:sp>
          <p:nvSpPr>
            <p:cNvPr id="25" name="矩形 24"/>
            <p:cNvSpPr/>
            <p:nvPr/>
          </p:nvSpPr>
          <p:spPr>
            <a:xfrm>
              <a:off x="8750300" y="2693988"/>
              <a:ext cx="1911350" cy="95250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任意多边形: 形状 25"/>
            <p:cNvSpPr/>
            <p:nvPr/>
          </p:nvSpPr>
          <p:spPr>
            <a:xfrm>
              <a:off x="8740919" y="1641474"/>
              <a:ext cx="285751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600" extrusionOk="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9" y="17626"/>
                    <a:pt x="10947" y="17608"/>
                    <a:pt x="10806" y="17600"/>
                  </a:cubicBezTo>
                  <a:lnTo>
                    <a:pt x="19660" y="3838"/>
                  </a:lnTo>
                  <a:cubicBezTo>
                    <a:pt x="19660" y="3838"/>
                    <a:pt x="16976" y="19986"/>
                    <a:pt x="16976" y="19986"/>
                  </a:cubicBezTo>
                  <a:close/>
                  <a:moveTo>
                    <a:pt x="6859" y="16245"/>
                  </a:moveTo>
                  <a:cubicBezTo>
                    <a:pt x="6858" y="16242"/>
                    <a:pt x="6856" y="16241"/>
                    <a:pt x="6854" y="16238"/>
                  </a:cubicBezTo>
                  <a:lnTo>
                    <a:pt x="19607" y="2552"/>
                  </a:lnTo>
                  <a:lnTo>
                    <a:pt x="8735" y="19537"/>
                  </a:lnTo>
                  <a:cubicBezTo>
                    <a:pt x="8735" y="19537"/>
                    <a:pt x="6859" y="16245"/>
                    <a:pt x="6859" y="16245"/>
                  </a:cubicBezTo>
                  <a:close/>
                  <a:moveTo>
                    <a:pt x="2111" y="14025"/>
                  </a:moveTo>
                  <a:lnTo>
                    <a:pt x="17713" y="3595"/>
                  </a:lnTo>
                  <a:lnTo>
                    <a:pt x="6369" y="15770"/>
                  </a:lnTo>
                  <a:cubicBezTo>
                    <a:pt x="6309" y="15735"/>
                    <a:pt x="6256" y="15687"/>
                    <a:pt x="6191" y="15661"/>
                  </a:cubicBezTo>
                  <a:cubicBezTo>
                    <a:pt x="6191" y="15661"/>
                    <a:pt x="2111" y="14025"/>
                    <a:pt x="2111" y="14025"/>
                  </a:cubicBezTo>
                  <a:close/>
                  <a:moveTo>
                    <a:pt x="21234" y="108"/>
                  </a:moveTo>
                  <a:cubicBezTo>
                    <a:pt x="21123" y="36"/>
                    <a:pt x="20996" y="0"/>
                    <a:pt x="20869" y="0"/>
                  </a:cubicBezTo>
                  <a:cubicBezTo>
                    <a:pt x="20739" y="0"/>
                    <a:pt x="20609" y="37"/>
                    <a:pt x="20496" y="113"/>
                  </a:cubicBezTo>
                  <a:lnTo>
                    <a:pt x="299" y="13613"/>
                  </a:lnTo>
                  <a:cubicBezTo>
                    <a:pt x="91" y="13752"/>
                    <a:pt x="-23" y="13996"/>
                    <a:pt x="3" y="14245"/>
                  </a:cubicBezTo>
                  <a:cubicBezTo>
                    <a:pt x="29" y="14494"/>
                    <a:pt x="190" y="14709"/>
                    <a:pt x="423" y="14801"/>
                  </a:cubicBezTo>
                  <a:lnTo>
                    <a:pt x="5690" y="16915"/>
                  </a:lnTo>
                  <a:lnTo>
                    <a:pt x="8167" y="21260"/>
                  </a:lnTo>
                  <a:cubicBezTo>
                    <a:pt x="8285" y="21468"/>
                    <a:pt x="8505" y="21597"/>
                    <a:pt x="8744" y="21600"/>
                  </a:cubicBezTo>
                  <a:lnTo>
                    <a:pt x="8751" y="21600"/>
                  </a:lnTo>
                  <a:cubicBezTo>
                    <a:pt x="8987" y="21600"/>
                    <a:pt x="9207" y="21475"/>
                    <a:pt x="9329" y="21272"/>
                  </a:cubicBezTo>
                  <a:lnTo>
                    <a:pt x="10727" y="18934"/>
                  </a:lnTo>
                  <a:lnTo>
                    <a:pt x="17253" y="21551"/>
                  </a:lnTo>
                  <a:cubicBezTo>
                    <a:pt x="17333" y="21584"/>
                    <a:pt x="17418" y="21600"/>
                    <a:pt x="17503" y="21600"/>
                  </a:cubicBezTo>
                  <a:cubicBezTo>
                    <a:pt x="17617" y="21600"/>
                    <a:pt x="17731" y="21571"/>
                    <a:pt x="17833" y="21513"/>
                  </a:cubicBezTo>
                  <a:cubicBezTo>
                    <a:pt x="18010" y="21413"/>
                    <a:pt x="18134" y="21238"/>
                    <a:pt x="18167" y="21036"/>
                  </a:cubicBezTo>
                  <a:lnTo>
                    <a:pt x="21533" y="786"/>
                  </a:lnTo>
                  <a:cubicBezTo>
                    <a:pt x="21577" y="521"/>
                    <a:pt x="21460" y="254"/>
                    <a:pt x="21234" y="108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8759684" y="2012844"/>
              <a:ext cx="1843484" cy="686295"/>
              <a:chOff x="1155700" y="3243404"/>
              <a:chExt cx="1843484" cy="686295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155700" y="3243404"/>
                <a:ext cx="1843484" cy="320462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>
                    <a:solidFill>
                      <a:schemeClr val="dk1">
                        <a:lumMod val="100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155700" y="3563866"/>
                <a:ext cx="1843484" cy="36583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dk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</a:t>
                </a:r>
                <a:b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0" y="4085061"/>
            <a:ext cx="12192000" cy="667750"/>
            <a:chOff x="0" y="4085061"/>
            <a:chExt cx="12192000" cy="66775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0" y="4440033"/>
              <a:ext cx="12192000" cy="0"/>
            </a:xfrm>
            <a:prstGeom prst="line">
              <a:avLst/>
            </a:prstGeom>
            <a:ln w="12700" cap="flat" cmpd="sng" algn="ctr">
              <a:solidFill>
                <a:schemeClr val="dk2">
                  <a:lumMod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椭圆 9"/>
            <p:cNvSpPr/>
            <p:nvPr/>
          </p:nvSpPr>
          <p:spPr>
            <a:xfrm>
              <a:off x="1079202" y="4406794"/>
              <a:ext cx="66477" cy="6647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椭圆 10"/>
            <p:cNvSpPr/>
            <p:nvPr/>
          </p:nvSpPr>
          <p:spPr>
            <a:xfrm>
              <a:off x="3116834" y="4406794"/>
              <a:ext cx="66477" cy="66477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/>
            <p:cNvSpPr/>
            <p:nvPr/>
          </p:nvSpPr>
          <p:spPr>
            <a:xfrm>
              <a:off x="5222892" y="4406794"/>
              <a:ext cx="66477" cy="66477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椭圆 12"/>
            <p:cNvSpPr/>
            <p:nvPr/>
          </p:nvSpPr>
          <p:spPr>
            <a:xfrm>
              <a:off x="7412940" y="4406794"/>
              <a:ext cx="66477" cy="6647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9416338" y="4406794"/>
              <a:ext cx="66477" cy="66477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矩形 14"/>
            <p:cNvSpPr/>
            <p:nvPr/>
          </p:nvSpPr>
          <p:spPr>
            <a:xfrm>
              <a:off x="4990628" y="4542291"/>
              <a:ext cx="531004" cy="2105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altLang="zh-CN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2017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890067" y="4542291"/>
              <a:ext cx="531004" cy="2105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altLang="zh-CN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2016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46938" y="4542291"/>
              <a:ext cx="531004" cy="2105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altLang="zh-CN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2015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7180676" y="4542291"/>
              <a:ext cx="531004" cy="2105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altLang="zh-CN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2018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184074" y="4542291"/>
              <a:ext cx="531004" cy="21052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92500" lnSpcReduction="20000"/>
            </a:bodyPr>
            <a:lstStyle/>
            <a:p>
              <a:pPr algn="ctr"/>
              <a:r>
                <a:rPr lang="en-US" altLang="zh-CN" sz="10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2019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226632" y="4085061"/>
              <a:ext cx="900618" cy="28489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3337994" y="4085061"/>
              <a:ext cx="900618" cy="28489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5449356" y="4085061"/>
              <a:ext cx="900618" cy="28489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7560718" y="4085061"/>
              <a:ext cx="900618" cy="28489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9672080" y="4085061"/>
              <a:ext cx="900618" cy="28489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关键词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任意多边形 3"/>
          <p:cNvSpPr/>
          <p:nvPr>
            <p:custDataLst>
              <p:tags r:id="rId1"/>
            </p:custDataLst>
          </p:nvPr>
        </p:nvSpPr>
        <p:spPr bwMode="auto">
          <a:xfrm>
            <a:off x="801681" y="1606127"/>
            <a:ext cx="1659646" cy="2252046"/>
          </a:xfrm>
          <a:custGeom>
            <a:avLst/>
            <a:gdLst>
              <a:gd name="connsiteX0" fmla="*/ 2265551 w 4572001"/>
              <a:gd name="connsiteY0" fmla="*/ 4679306 h 6203951"/>
              <a:gd name="connsiteX1" fmla="*/ 2201013 w 4572001"/>
              <a:gd name="connsiteY1" fmla="*/ 4721465 h 6203951"/>
              <a:gd name="connsiteX2" fmla="*/ 2158091 w 4572001"/>
              <a:gd name="connsiteY2" fmla="*/ 4797236 h 6203951"/>
              <a:gd name="connsiteX3" fmla="*/ 2237332 w 4572001"/>
              <a:gd name="connsiteY3" fmla="*/ 4757703 h 6203951"/>
              <a:gd name="connsiteX4" fmla="*/ 2276952 w 4572001"/>
              <a:gd name="connsiteY4" fmla="*/ 4681932 h 6203951"/>
              <a:gd name="connsiteX5" fmla="*/ 2265551 w 4572001"/>
              <a:gd name="connsiteY5" fmla="*/ 4679306 h 6203951"/>
              <a:gd name="connsiteX6" fmla="*/ 2302025 w 4572001"/>
              <a:gd name="connsiteY6" fmla="*/ 4676012 h 6203951"/>
              <a:gd name="connsiteX7" fmla="*/ 2290159 w 4572001"/>
              <a:gd name="connsiteY7" fmla="*/ 4678637 h 6203951"/>
              <a:gd name="connsiteX8" fmla="*/ 2329780 w 4572001"/>
              <a:gd name="connsiteY8" fmla="*/ 4754409 h 6203951"/>
              <a:gd name="connsiteX9" fmla="*/ 2405719 w 4572001"/>
              <a:gd name="connsiteY9" fmla="*/ 4793942 h 6203951"/>
              <a:gd name="connsiteX10" fmla="*/ 2366098 w 4572001"/>
              <a:gd name="connsiteY10" fmla="*/ 4718170 h 6203951"/>
              <a:gd name="connsiteX11" fmla="*/ 2302025 w 4572001"/>
              <a:gd name="connsiteY11" fmla="*/ 4676012 h 6203951"/>
              <a:gd name="connsiteX12" fmla="*/ 2169492 w 4572001"/>
              <a:gd name="connsiteY12" fmla="*/ 4547530 h 6203951"/>
              <a:gd name="connsiteX13" fmla="*/ 2158091 w 4572001"/>
              <a:gd name="connsiteY13" fmla="*/ 4550155 h 6203951"/>
              <a:gd name="connsiteX14" fmla="*/ 2197712 w 4572001"/>
              <a:gd name="connsiteY14" fmla="*/ 4625927 h 6203951"/>
              <a:gd name="connsiteX15" fmla="*/ 2273651 w 4572001"/>
              <a:gd name="connsiteY15" fmla="*/ 4668754 h 6203951"/>
              <a:gd name="connsiteX16" fmla="*/ 2234030 w 4572001"/>
              <a:gd name="connsiteY16" fmla="*/ 4589688 h 6203951"/>
              <a:gd name="connsiteX17" fmla="*/ 2169492 w 4572001"/>
              <a:gd name="connsiteY17" fmla="*/ 4547530 h 6203951"/>
              <a:gd name="connsiteX18" fmla="*/ 2393802 w 4572001"/>
              <a:gd name="connsiteY18" fmla="*/ 4544699 h 6203951"/>
              <a:gd name="connsiteX19" fmla="*/ 2326478 w 4572001"/>
              <a:gd name="connsiteY19" fmla="*/ 4586394 h 6203951"/>
              <a:gd name="connsiteX20" fmla="*/ 2286858 w 4572001"/>
              <a:gd name="connsiteY20" fmla="*/ 4662165 h 6203951"/>
              <a:gd name="connsiteX21" fmla="*/ 2362797 w 4572001"/>
              <a:gd name="connsiteY21" fmla="*/ 4622632 h 6203951"/>
              <a:gd name="connsiteX22" fmla="*/ 2405719 w 4572001"/>
              <a:gd name="connsiteY22" fmla="*/ 4546861 h 6203951"/>
              <a:gd name="connsiteX23" fmla="*/ 2393802 w 4572001"/>
              <a:gd name="connsiteY23" fmla="*/ 4544699 h 6203951"/>
              <a:gd name="connsiteX24" fmla="*/ 1933575 w 4572001"/>
              <a:gd name="connsiteY24" fmla="*/ 3970338 h 6203951"/>
              <a:gd name="connsiteX25" fmla="*/ 2283556 w 4572001"/>
              <a:gd name="connsiteY25" fmla="*/ 3970338 h 6203951"/>
              <a:gd name="connsiteX26" fmla="*/ 2636838 w 4572001"/>
              <a:gd name="connsiteY26" fmla="*/ 3970338 h 6203951"/>
              <a:gd name="connsiteX27" fmla="*/ 2541089 w 4572001"/>
              <a:gd name="connsiteY27" fmla="*/ 4088937 h 6203951"/>
              <a:gd name="connsiteX28" fmla="*/ 2319875 w 4572001"/>
              <a:gd name="connsiteY28" fmla="*/ 4088937 h 6203951"/>
              <a:gd name="connsiteX29" fmla="*/ 2319875 w 4572001"/>
              <a:gd name="connsiteY29" fmla="*/ 4467795 h 6203951"/>
              <a:gd name="connsiteX30" fmla="*/ 2494865 w 4572001"/>
              <a:gd name="connsiteY30" fmla="*/ 4467795 h 6203951"/>
              <a:gd name="connsiteX31" fmla="*/ 2494865 w 4572001"/>
              <a:gd name="connsiteY31" fmla="*/ 4550155 h 6203951"/>
              <a:gd name="connsiteX32" fmla="*/ 2593916 w 4572001"/>
              <a:gd name="connsiteY32" fmla="*/ 4668754 h 6203951"/>
              <a:gd name="connsiteX33" fmla="*/ 2494865 w 4572001"/>
              <a:gd name="connsiteY33" fmla="*/ 4787353 h 6203951"/>
              <a:gd name="connsiteX34" fmla="*/ 2494865 w 4572001"/>
              <a:gd name="connsiteY34" fmla="*/ 4873008 h 6203951"/>
              <a:gd name="connsiteX35" fmla="*/ 2319875 w 4572001"/>
              <a:gd name="connsiteY35" fmla="*/ 4873008 h 6203951"/>
              <a:gd name="connsiteX36" fmla="*/ 2319875 w 4572001"/>
              <a:gd name="connsiteY36" fmla="*/ 5008079 h 6203951"/>
              <a:gd name="connsiteX37" fmla="*/ 2471753 w 4572001"/>
              <a:gd name="connsiteY37" fmla="*/ 5008079 h 6203951"/>
              <a:gd name="connsiteX38" fmla="*/ 2471753 w 4572001"/>
              <a:gd name="connsiteY38" fmla="*/ 5258454 h 6203951"/>
              <a:gd name="connsiteX39" fmla="*/ 2471753 w 4572001"/>
              <a:gd name="connsiteY39" fmla="*/ 6203951 h 6203951"/>
              <a:gd name="connsiteX40" fmla="*/ 2432133 w 4572001"/>
              <a:gd name="connsiteY40" fmla="*/ 6203951 h 6203951"/>
              <a:gd name="connsiteX41" fmla="*/ 2432133 w 4572001"/>
              <a:gd name="connsiteY41" fmla="*/ 5258454 h 6203951"/>
              <a:gd name="connsiteX42" fmla="*/ 2405719 w 4572001"/>
              <a:gd name="connsiteY42" fmla="*/ 5258454 h 6203951"/>
              <a:gd name="connsiteX43" fmla="*/ 2405719 w 4572001"/>
              <a:gd name="connsiteY43" fmla="*/ 6203951 h 6203951"/>
              <a:gd name="connsiteX44" fmla="*/ 2366098 w 4572001"/>
              <a:gd name="connsiteY44" fmla="*/ 6203951 h 6203951"/>
              <a:gd name="connsiteX45" fmla="*/ 2366098 w 4572001"/>
              <a:gd name="connsiteY45" fmla="*/ 5258454 h 6203951"/>
              <a:gd name="connsiteX46" fmla="*/ 2336383 w 4572001"/>
              <a:gd name="connsiteY46" fmla="*/ 5258454 h 6203951"/>
              <a:gd name="connsiteX47" fmla="*/ 2336383 w 4572001"/>
              <a:gd name="connsiteY47" fmla="*/ 6203951 h 6203951"/>
              <a:gd name="connsiteX48" fmla="*/ 2296763 w 4572001"/>
              <a:gd name="connsiteY48" fmla="*/ 6203951 h 6203951"/>
              <a:gd name="connsiteX49" fmla="*/ 2296763 w 4572001"/>
              <a:gd name="connsiteY49" fmla="*/ 5258454 h 6203951"/>
              <a:gd name="connsiteX50" fmla="*/ 2270349 w 4572001"/>
              <a:gd name="connsiteY50" fmla="*/ 5258454 h 6203951"/>
              <a:gd name="connsiteX51" fmla="*/ 2270349 w 4572001"/>
              <a:gd name="connsiteY51" fmla="*/ 6203951 h 6203951"/>
              <a:gd name="connsiteX52" fmla="*/ 2230729 w 4572001"/>
              <a:gd name="connsiteY52" fmla="*/ 6203951 h 6203951"/>
              <a:gd name="connsiteX53" fmla="*/ 2230729 w 4572001"/>
              <a:gd name="connsiteY53" fmla="*/ 5258454 h 6203951"/>
              <a:gd name="connsiteX54" fmla="*/ 2204315 w 4572001"/>
              <a:gd name="connsiteY54" fmla="*/ 5258454 h 6203951"/>
              <a:gd name="connsiteX55" fmla="*/ 2204315 w 4572001"/>
              <a:gd name="connsiteY55" fmla="*/ 6203951 h 6203951"/>
              <a:gd name="connsiteX56" fmla="*/ 2164695 w 4572001"/>
              <a:gd name="connsiteY56" fmla="*/ 6203951 h 6203951"/>
              <a:gd name="connsiteX57" fmla="*/ 2164695 w 4572001"/>
              <a:gd name="connsiteY57" fmla="*/ 5258454 h 6203951"/>
              <a:gd name="connsiteX58" fmla="*/ 2138281 w 4572001"/>
              <a:gd name="connsiteY58" fmla="*/ 5258454 h 6203951"/>
              <a:gd name="connsiteX59" fmla="*/ 2138281 w 4572001"/>
              <a:gd name="connsiteY59" fmla="*/ 6203951 h 6203951"/>
              <a:gd name="connsiteX60" fmla="*/ 2098660 w 4572001"/>
              <a:gd name="connsiteY60" fmla="*/ 6203951 h 6203951"/>
              <a:gd name="connsiteX61" fmla="*/ 2098660 w 4572001"/>
              <a:gd name="connsiteY61" fmla="*/ 5258454 h 6203951"/>
              <a:gd name="connsiteX62" fmla="*/ 2098660 w 4572001"/>
              <a:gd name="connsiteY62" fmla="*/ 5008079 h 6203951"/>
              <a:gd name="connsiteX63" fmla="*/ 2253841 w 4572001"/>
              <a:gd name="connsiteY63" fmla="*/ 5008079 h 6203951"/>
              <a:gd name="connsiteX64" fmla="*/ 2253841 w 4572001"/>
              <a:gd name="connsiteY64" fmla="*/ 4873008 h 6203951"/>
              <a:gd name="connsiteX65" fmla="*/ 2085454 w 4572001"/>
              <a:gd name="connsiteY65" fmla="*/ 4873008 h 6203951"/>
              <a:gd name="connsiteX66" fmla="*/ 2085454 w 4572001"/>
              <a:gd name="connsiteY66" fmla="*/ 4790647 h 6203951"/>
              <a:gd name="connsiteX67" fmla="*/ 1976497 w 4572001"/>
              <a:gd name="connsiteY67" fmla="*/ 4668754 h 6203951"/>
              <a:gd name="connsiteX68" fmla="*/ 2085454 w 4572001"/>
              <a:gd name="connsiteY68" fmla="*/ 4550155 h 6203951"/>
              <a:gd name="connsiteX69" fmla="*/ 2085454 w 4572001"/>
              <a:gd name="connsiteY69" fmla="*/ 4467795 h 6203951"/>
              <a:gd name="connsiteX70" fmla="*/ 2253841 w 4572001"/>
              <a:gd name="connsiteY70" fmla="*/ 4467795 h 6203951"/>
              <a:gd name="connsiteX71" fmla="*/ 2253841 w 4572001"/>
              <a:gd name="connsiteY71" fmla="*/ 4088937 h 6203951"/>
              <a:gd name="connsiteX72" fmla="*/ 2016118 w 4572001"/>
              <a:gd name="connsiteY72" fmla="*/ 4088937 h 6203951"/>
              <a:gd name="connsiteX73" fmla="*/ 1933575 w 4572001"/>
              <a:gd name="connsiteY73" fmla="*/ 3970338 h 6203951"/>
              <a:gd name="connsiteX74" fmla="*/ 3627438 w 4572001"/>
              <a:gd name="connsiteY74" fmla="*/ 1439863 h 6203951"/>
              <a:gd name="connsiteX75" fmla="*/ 4572001 w 4572001"/>
              <a:gd name="connsiteY75" fmla="*/ 2553495 h 6203951"/>
              <a:gd name="connsiteX76" fmla="*/ 3627438 w 4572001"/>
              <a:gd name="connsiteY76" fmla="*/ 3667126 h 6203951"/>
              <a:gd name="connsiteX77" fmla="*/ 4245037 w 4572001"/>
              <a:gd name="connsiteY77" fmla="*/ 2553495 h 6203951"/>
              <a:gd name="connsiteX78" fmla="*/ 3627438 w 4572001"/>
              <a:gd name="connsiteY78" fmla="*/ 1439863 h 6203951"/>
              <a:gd name="connsiteX79" fmla="*/ 944563 w 4572001"/>
              <a:gd name="connsiteY79" fmla="*/ 1439863 h 6203951"/>
              <a:gd name="connsiteX80" fmla="*/ 326964 w 4572001"/>
              <a:gd name="connsiteY80" fmla="*/ 2553495 h 6203951"/>
              <a:gd name="connsiteX81" fmla="*/ 944563 w 4572001"/>
              <a:gd name="connsiteY81" fmla="*/ 3667126 h 6203951"/>
              <a:gd name="connsiteX82" fmla="*/ 0 w 4572001"/>
              <a:gd name="connsiteY82" fmla="*/ 2553495 h 6203951"/>
              <a:gd name="connsiteX83" fmla="*/ 944563 w 4572001"/>
              <a:gd name="connsiteY83" fmla="*/ 1439863 h 6203951"/>
              <a:gd name="connsiteX84" fmla="*/ 2970213 w 4572001"/>
              <a:gd name="connsiteY84" fmla="*/ 1298575 h 6203951"/>
              <a:gd name="connsiteX85" fmla="*/ 3214447 w 4572001"/>
              <a:gd name="connsiteY85" fmla="*/ 1347984 h 6203951"/>
              <a:gd name="connsiteX86" fmla="*/ 4056063 w 4572001"/>
              <a:gd name="connsiteY86" fmla="*/ 2553553 h 6203951"/>
              <a:gd name="connsiteX87" fmla="*/ 3214447 w 4572001"/>
              <a:gd name="connsiteY87" fmla="*/ 3755829 h 6203951"/>
              <a:gd name="connsiteX88" fmla="*/ 2970213 w 4572001"/>
              <a:gd name="connsiteY88" fmla="*/ 3805238 h 6203951"/>
              <a:gd name="connsiteX89" fmla="*/ 3501587 w 4572001"/>
              <a:gd name="connsiteY89" fmla="*/ 2553553 h 6203951"/>
              <a:gd name="connsiteX90" fmla="*/ 2970213 w 4572001"/>
              <a:gd name="connsiteY90" fmla="*/ 1298575 h 6203951"/>
              <a:gd name="connsiteX91" fmla="*/ 1597025 w 4572001"/>
              <a:gd name="connsiteY91" fmla="*/ 1298575 h 6203951"/>
              <a:gd name="connsiteX92" fmla="*/ 1068891 w 4572001"/>
              <a:gd name="connsiteY92" fmla="*/ 2553553 h 6203951"/>
              <a:gd name="connsiteX93" fmla="*/ 1597025 w 4572001"/>
              <a:gd name="connsiteY93" fmla="*/ 3805238 h 6203951"/>
              <a:gd name="connsiteX94" fmla="*/ 1356064 w 4572001"/>
              <a:gd name="connsiteY94" fmla="*/ 3755829 h 6203951"/>
              <a:gd name="connsiteX95" fmla="*/ 514350 w 4572001"/>
              <a:gd name="connsiteY95" fmla="*/ 2553553 h 6203951"/>
              <a:gd name="connsiteX96" fmla="*/ 1356064 w 4572001"/>
              <a:gd name="connsiteY96" fmla="*/ 1347984 h 6203951"/>
              <a:gd name="connsiteX97" fmla="*/ 1597025 w 4572001"/>
              <a:gd name="connsiteY97" fmla="*/ 1298575 h 6203951"/>
              <a:gd name="connsiteX98" fmla="*/ 2587625 w 4572001"/>
              <a:gd name="connsiteY98" fmla="*/ 1271588 h 6203951"/>
              <a:gd name="connsiteX99" fmla="*/ 2706623 w 4572001"/>
              <a:gd name="connsiteY99" fmla="*/ 1281475 h 6203951"/>
              <a:gd name="connsiteX100" fmla="*/ 3311525 w 4572001"/>
              <a:gd name="connsiteY100" fmla="*/ 2553555 h 6203951"/>
              <a:gd name="connsiteX101" fmla="*/ 2706623 w 4572001"/>
              <a:gd name="connsiteY101" fmla="*/ 3822339 h 6203951"/>
              <a:gd name="connsiteX102" fmla="*/ 2587625 w 4572001"/>
              <a:gd name="connsiteY102" fmla="*/ 3832226 h 6203951"/>
              <a:gd name="connsiteX103" fmla="*/ 2828925 w 4572001"/>
              <a:gd name="connsiteY103" fmla="*/ 2553555 h 6203951"/>
              <a:gd name="connsiteX104" fmla="*/ 2587625 w 4572001"/>
              <a:gd name="connsiteY104" fmla="*/ 1271588 h 6203951"/>
              <a:gd name="connsiteX105" fmla="*/ 1981200 w 4572001"/>
              <a:gd name="connsiteY105" fmla="*/ 1271588 h 6203951"/>
              <a:gd name="connsiteX106" fmla="*/ 1739900 w 4572001"/>
              <a:gd name="connsiteY106" fmla="*/ 2553555 h 6203951"/>
              <a:gd name="connsiteX107" fmla="*/ 1981200 w 4572001"/>
              <a:gd name="connsiteY107" fmla="*/ 3832226 h 6203951"/>
              <a:gd name="connsiteX108" fmla="*/ 1865508 w 4572001"/>
              <a:gd name="connsiteY108" fmla="*/ 3822339 h 6203951"/>
              <a:gd name="connsiteX109" fmla="*/ 1257300 w 4572001"/>
              <a:gd name="connsiteY109" fmla="*/ 2553555 h 6203951"/>
              <a:gd name="connsiteX110" fmla="*/ 1865508 w 4572001"/>
              <a:gd name="connsiteY110" fmla="*/ 1281475 h 6203951"/>
              <a:gd name="connsiteX111" fmla="*/ 1981200 w 4572001"/>
              <a:gd name="connsiteY111" fmla="*/ 1271588 h 6203951"/>
              <a:gd name="connsiteX112" fmla="*/ 2184541 w 4572001"/>
              <a:gd name="connsiteY112" fmla="*/ 1268413 h 6203951"/>
              <a:gd name="connsiteX113" fmla="*/ 2283556 w 4572001"/>
              <a:gd name="connsiteY113" fmla="*/ 1268413 h 6203951"/>
              <a:gd name="connsiteX114" fmla="*/ 2382572 w 4572001"/>
              <a:gd name="connsiteY114" fmla="*/ 1268413 h 6203951"/>
              <a:gd name="connsiteX115" fmla="*/ 2640013 w 4572001"/>
              <a:gd name="connsiteY115" fmla="*/ 2553495 h 6203951"/>
              <a:gd name="connsiteX116" fmla="*/ 2382572 w 4572001"/>
              <a:gd name="connsiteY116" fmla="*/ 3835281 h 6203951"/>
              <a:gd name="connsiteX117" fmla="*/ 2283556 w 4572001"/>
              <a:gd name="connsiteY117" fmla="*/ 3838576 h 6203951"/>
              <a:gd name="connsiteX118" fmla="*/ 2184541 w 4572001"/>
              <a:gd name="connsiteY118" fmla="*/ 3835281 h 6203951"/>
              <a:gd name="connsiteX119" fmla="*/ 1930400 w 4572001"/>
              <a:gd name="connsiteY119" fmla="*/ 2553495 h 6203951"/>
              <a:gd name="connsiteX120" fmla="*/ 2184541 w 4572001"/>
              <a:gd name="connsiteY120" fmla="*/ 1268413 h 6203951"/>
              <a:gd name="connsiteX121" fmla="*/ 2218301 w 4572001"/>
              <a:gd name="connsiteY121" fmla="*/ 0 h 6203951"/>
              <a:gd name="connsiteX122" fmla="*/ 2350398 w 4572001"/>
              <a:gd name="connsiteY122" fmla="*/ 0 h 6203951"/>
              <a:gd name="connsiteX123" fmla="*/ 2350398 w 4572001"/>
              <a:gd name="connsiteY123" fmla="*/ 906423 h 6203951"/>
              <a:gd name="connsiteX124" fmla="*/ 2601382 w 4572001"/>
              <a:gd name="connsiteY124" fmla="*/ 913015 h 6203951"/>
              <a:gd name="connsiteX125" fmla="*/ 2779713 w 4572001"/>
              <a:gd name="connsiteY125" fmla="*/ 1166813 h 6203951"/>
              <a:gd name="connsiteX126" fmla="*/ 1792288 w 4572001"/>
              <a:gd name="connsiteY126" fmla="*/ 1140444 h 6203951"/>
              <a:gd name="connsiteX127" fmla="*/ 1987131 w 4572001"/>
              <a:gd name="connsiteY127" fmla="*/ 913015 h 6203951"/>
              <a:gd name="connsiteX128" fmla="*/ 2218301 w 4572001"/>
              <a:gd name="connsiteY128" fmla="*/ 906423 h 6203951"/>
              <a:gd name="connsiteX129" fmla="*/ 2218301 w 4572001"/>
              <a:gd name="connsiteY129" fmla="*/ 0 h 62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572001" h="6203951">
                <a:moveTo>
                  <a:pt x="2265551" y="4679306"/>
                </a:moveTo>
                <a:cubicBezTo>
                  <a:pt x="2250539" y="4681314"/>
                  <a:pt x="2225776" y="4696757"/>
                  <a:pt x="2201013" y="4721465"/>
                </a:cubicBezTo>
                <a:cubicBezTo>
                  <a:pt x="2167996" y="4754409"/>
                  <a:pt x="2148186" y="4787353"/>
                  <a:pt x="2158091" y="4797236"/>
                </a:cubicBezTo>
                <a:cubicBezTo>
                  <a:pt x="2167996" y="4807119"/>
                  <a:pt x="2204315" y="4790647"/>
                  <a:pt x="2237332" y="4757703"/>
                </a:cubicBezTo>
                <a:cubicBezTo>
                  <a:pt x="2270349" y="4724759"/>
                  <a:pt x="2286858" y="4691815"/>
                  <a:pt x="2276952" y="4681932"/>
                </a:cubicBezTo>
                <a:cubicBezTo>
                  <a:pt x="2274476" y="4679461"/>
                  <a:pt x="2270555" y="4678637"/>
                  <a:pt x="2265551" y="4679306"/>
                </a:cubicBezTo>
                <a:close/>
                <a:moveTo>
                  <a:pt x="2302025" y="4676012"/>
                </a:moveTo>
                <a:cubicBezTo>
                  <a:pt x="2296763" y="4675343"/>
                  <a:pt x="2292635" y="4676166"/>
                  <a:pt x="2290159" y="4678637"/>
                </a:cubicBezTo>
                <a:cubicBezTo>
                  <a:pt x="2280254" y="4688521"/>
                  <a:pt x="2300064" y="4721465"/>
                  <a:pt x="2329780" y="4754409"/>
                </a:cubicBezTo>
                <a:cubicBezTo>
                  <a:pt x="2362797" y="4787353"/>
                  <a:pt x="2395814" y="4807119"/>
                  <a:pt x="2405719" y="4793942"/>
                </a:cubicBezTo>
                <a:cubicBezTo>
                  <a:pt x="2418926" y="4784059"/>
                  <a:pt x="2399116" y="4751114"/>
                  <a:pt x="2366098" y="4718170"/>
                </a:cubicBezTo>
                <a:cubicBezTo>
                  <a:pt x="2343812" y="4693462"/>
                  <a:pt x="2317811" y="4678020"/>
                  <a:pt x="2302025" y="4676012"/>
                </a:cubicBezTo>
                <a:close/>
                <a:moveTo>
                  <a:pt x="2169492" y="4547530"/>
                </a:moveTo>
                <a:cubicBezTo>
                  <a:pt x="2164488" y="4546861"/>
                  <a:pt x="2160568" y="4547684"/>
                  <a:pt x="2158091" y="4550155"/>
                </a:cubicBezTo>
                <a:cubicBezTo>
                  <a:pt x="2148186" y="4560038"/>
                  <a:pt x="2164695" y="4592983"/>
                  <a:pt x="2197712" y="4625927"/>
                </a:cubicBezTo>
                <a:cubicBezTo>
                  <a:pt x="2227427" y="4658871"/>
                  <a:pt x="2263746" y="4678637"/>
                  <a:pt x="2273651" y="4668754"/>
                </a:cubicBezTo>
                <a:cubicBezTo>
                  <a:pt x="2283556" y="4658871"/>
                  <a:pt x="2267047" y="4622632"/>
                  <a:pt x="2234030" y="4589688"/>
                </a:cubicBezTo>
                <a:cubicBezTo>
                  <a:pt x="2209268" y="4564980"/>
                  <a:pt x="2184505" y="4549537"/>
                  <a:pt x="2169492" y="4547530"/>
                </a:cubicBezTo>
                <a:close/>
                <a:moveTo>
                  <a:pt x="2393802" y="4544699"/>
                </a:moveTo>
                <a:cubicBezTo>
                  <a:pt x="2377861" y="4547479"/>
                  <a:pt x="2351241" y="4564157"/>
                  <a:pt x="2326478" y="4586394"/>
                </a:cubicBezTo>
                <a:cubicBezTo>
                  <a:pt x="2293461" y="4619338"/>
                  <a:pt x="2276952" y="4652282"/>
                  <a:pt x="2286858" y="4662165"/>
                </a:cubicBezTo>
                <a:cubicBezTo>
                  <a:pt x="2296763" y="4675343"/>
                  <a:pt x="2329780" y="4655576"/>
                  <a:pt x="2362797" y="4622632"/>
                </a:cubicBezTo>
                <a:cubicBezTo>
                  <a:pt x="2395814" y="4592983"/>
                  <a:pt x="2415624" y="4556744"/>
                  <a:pt x="2405719" y="4546861"/>
                </a:cubicBezTo>
                <a:cubicBezTo>
                  <a:pt x="2403243" y="4544390"/>
                  <a:pt x="2399115" y="4543772"/>
                  <a:pt x="2393802" y="4544699"/>
                </a:cubicBezTo>
                <a:close/>
                <a:moveTo>
                  <a:pt x="1933575" y="3970338"/>
                </a:moveTo>
                <a:cubicBezTo>
                  <a:pt x="1933575" y="3970338"/>
                  <a:pt x="1933575" y="3970338"/>
                  <a:pt x="2283556" y="3970338"/>
                </a:cubicBezTo>
                <a:cubicBezTo>
                  <a:pt x="2283556" y="3970338"/>
                  <a:pt x="2283556" y="3970338"/>
                  <a:pt x="2636838" y="3970338"/>
                </a:cubicBezTo>
                <a:cubicBezTo>
                  <a:pt x="2636838" y="3970338"/>
                  <a:pt x="2636838" y="3970338"/>
                  <a:pt x="2541089" y="4088937"/>
                </a:cubicBezTo>
                <a:lnTo>
                  <a:pt x="2319875" y="4088937"/>
                </a:lnTo>
                <a:cubicBezTo>
                  <a:pt x="2319875" y="4088937"/>
                  <a:pt x="2319875" y="4088937"/>
                  <a:pt x="2319875" y="4467795"/>
                </a:cubicBezTo>
                <a:cubicBezTo>
                  <a:pt x="2319875" y="4467795"/>
                  <a:pt x="2319875" y="4467795"/>
                  <a:pt x="2494865" y="4467795"/>
                </a:cubicBezTo>
                <a:cubicBezTo>
                  <a:pt x="2494865" y="4467795"/>
                  <a:pt x="2494865" y="4467795"/>
                  <a:pt x="2494865" y="4550155"/>
                </a:cubicBezTo>
                <a:cubicBezTo>
                  <a:pt x="2550994" y="4560038"/>
                  <a:pt x="2593916" y="4609455"/>
                  <a:pt x="2593916" y="4668754"/>
                </a:cubicBezTo>
                <a:cubicBezTo>
                  <a:pt x="2593916" y="4731348"/>
                  <a:pt x="2550994" y="4780764"/>
                  <a:pt x="2494865" y="4787353"/>
                </a:cubicBezTo>
                <a:cubicBezTo>
                  <a:pt x="2494865" y="4787353"/>
                  <a:pt x="2494865" y="4787353"/>
                  <a:pt x="2494865" y="4873008"/>
                </a:cubicBezTo>
                <a:cubicBezTo>
                  <a:pt x="2494865" y="4873008"/>
                  <a:pt x="2494865" y="4873008"/>
                  <a:pt x="2319875" y="4873008"/>
                </a:cubicBezTo>
                <a:cubicBezTo>
                  <a:pt x="2319875" y="4873008"/>
                  <a:pt x="2319875" y="4873008"/>
                  <a:pt x="2319875" y="5008079"/>
                </a:cubicBezTo>
                <a:cubicBezTo>
                  <a:pt x="2319875" y="5008079"/>
                  <a:pt x="2319875" y="5008079"/>
                  <a:pt x="2471753" y="5008079"/>
                </a:cubicBezTo>
                <a:cubicBezTo>
                  <a:pt x="2471753" y="5008079"/>
                  <a:pt x="2471753" y="5008079"/>
                  <a:pt x="2471753" y="5258454"/>
                </a:cubicBezTo>
                <a:cubicBezTo>
                  <a:pt x="2471753" y="5258454"/>
                  <a:pt x="2471753" y="5258454"/>
                  <a:pt x="2471753" y="6203951"/>
                </a:cubicBezTo>
                <a:cubicBezTo>
                  <a:pt x="2471753" y="6203951"/>
                  <a:pt x="2471753" y="6203951"/>
                  <a:pt x="2432133" y="6203951"/>
                </a:cubicBezTo>
                <a:cubicBezTo>
                  <a:pt x="2432133" y="6203951"/>
                  <a:pt x="2432133" y="6203951"/>
                  <a:pt x="2432133" y="5258454"/>
                </a:cubicBezTo>
                <a:cubicBezTo>
                  <a:pt x="2432133" y="5258454"/>
                  <a:pt x="2432133" y="5258454"/>
                  <a:pt x="2405719" y="5258454"/>
                </a:cubicBezTo>
                <a:cubicBezTo>
                  <a:pt x="2405719" y="5258454"/>
                  <a:pt x="2405719" y="5258454"/>
                  <a:pt x="2405719" y="6203951"/>
                </a:cubicBezTo>
                <a:cubicBezTo>
                  <a:pt x="2405719" y="6203951"/>
                  <a:pt x="2405719" y="6203951"/>
                  <a:pt x="2366098" y="6203951"/>
                </a:cubicBezTo>
                <a:cubicBezTo>
                  <a:pt x="2366098" y="6203951"/>
                  <a:pt x="2366098" y="6203951"/>
                  <a:pt x="2366098" y="5258454"/>
                </a:cubicBezTo>
                <a:cubicBezTo>
                  <a:pt x="2366098" y="5258454"/>
                  <a:pt x="2366098" y="5258454"/>
                  <a:pt x="2336383" y="5258454"/>
                </a:cubicBezTo>
                <a:cubicBezTo>
                  <a:pt x="2336383" y="5258454"/>
                  <a:pt x="2336383" y="5258454"/>
                  <a:pt x="2336383" y="6203951"/>
                </a:cubicBezTo>
                <a:cubicBezTo>
                  <a:pt x="2336383" y="6203951"/>
                  <a:pt x="2336383" y="6203951"/>
                  <a:pt x="2296763" y="6203951"/>
                </a:cubicBezTo>
                <a:cubicBezTo>
                  <a:pt x="2296763" y="6203951"/>
                  <a:pt x="2296763" y="6203951"/>
                  <a:pt x="2296763" y="5258454"/>
                </a:cubicBezTo>
                <a:cubicBezTo>
                  <a:pt x="2296763" y="5258454"/>
                  <a:pt x="2296763" y="5258454"/>
                  <a:pt x="2270349" y="5258454"/>
                </a:cubicBezTo>
                <a:cubicBezTo>
                  <a:pt x="2270349" y="5258454"/>
                  <a:pt x="2270349" y="5258454"/>
                  <a:pt x="2270349" y="6203951"/>
                </a:cubicBezTo>
                <a:cubicBezTo>
                  <a:pt x="2270349" y="6203951"/>
                  <a:pt x="2270349" y="6203951"/>
                  <a:pt x="2230729" y="6203951"/>
                </a:cubicBezTo>
                <a:cubicBezTo>
                  <a:pt x="2230729" y="6203951"/>
                  <a:pt x="2230729" y="6203951"/>
                  <a:pt x="2230729" y="5258454"/>
                </a:cubicBezTo>
                <a:cubicBezTo>
                  <a:pt x="2230729" y="5258454"/>
                  <a:pt x="2230729" y="5258454"/>
                  <a:pt x="2204315" y="5258454"/>
                </a:cubicBezTo>
                <a:cubicBezTo>
                  <a:pt x="2204315" y="5258454"/>
                  <a:pt x="2204315" y="5258454"/>
                  <a:pt x="2204315" y="6203951"/>
                </a:cubicBezTo>
                <a:cubicBezTo>
                  <a:pt x="2204315" y="6203951"/>
                  <a:pt x="2204315" y="6203951"/>
                  <a:pt x="2164695" y="6203951"/>
                </a:cubicBezTo>
                <a:cubicBezTo>
                  <a:pt x="2164695" y="6203951"/>
                  <a:pt x="2164695" y="6203951"/>
                  <a:pt x="2164695" y="5258454"/>
                </a:cubicBezTo>
                <a:cubicBezTo>
                  <a:pt x="2164695" y="5258454"/>
                  <a:pt x="2164695" y="5258454"/>
                  <a:pt x="2138281" y="5258454"/>
                </a:cubicBezTo>
                <a:cubicBezTo>
                  <a:pt x="2138281" y="5258454"/>
                  <a:pt x="2138281" y="5258454"/>
                  <a:pt x="2138281" y="6203951"/>
                </a:cubicBezTo>
                <a:cubicBezTo>
                  <a:pt x="2138281" y="6203951"/>
                  <a:pt x="2138281" y="6203951"/>
                  <a:pt x="2098660" y="6203951"/>
                </a:cubicBezTo>
                <a:cubicBezTo>
                  <a:pt x="2098660" y="6203951"/>
                  <a:pt x="2098660" y="6203951"/>
                  <a:pt x="2098660" y="5258454"/>
                </a:cubicBezTo>
                <a:cubicBezTo>
                  <a:pt x="2098660" y="5258454"/>
                  <a:pt x="2098660" y="5258454"/>
                  <a:pt x="2098660" y="5008079"/>
                </a:cubicBezTo>
                <a:cubicBezTo>
                  <a:pt x="2098660" y="5008079"/>
                  <a:pt x="2098660" y="5008079"/>
                  <a:pt x="2253841" y="5008079"/>
                </a:cubicBezTo>
                <a:cubicBezTo>
                  <a:pt x="2253841" y="5008079"/>
                  <a:pt x="2253841" y="5008079"/>
                  <a:pt x="2253841" y="4873008"/>
                </a:cubicBezTo>
                <a:cubicBezTo>
                  <a:pt x="2253841" y="4873008"/>
                  <a:pt x="2253841" y="4873008"/>
                  <a:pt x="2085454" y="4873008"/>
                </a:cubicBezTo>
                <a:cubicBezTo>
                  <a:pt x="2085454" y="4873008"/>
                  <a:pt x="2085454" y="4873008"/>
                  <a:pt x="2085454" y="4790647"/>
                </a:cubicBezTo>
                <a:cubicBezTo>
                  <a:pt x="2022721" y="4787353"/>
                  <a:pt x="1976497" y="4734642"/>
                  <a:pt x="1976497" y="4668754"/>
                </a:cubicBezTo>
                <a:cubicBezTo>
                  <a:pt x="1976497" y="4606160"/>
                  <a:pt x="2022721" y="4553450"/>
                  <a:pt x="2085454" y="4550155"/>
                </a:cubicBezTo>
                <a:cubicBezTo>
                  <a:pt x="2085454" y="4550155"/>
                  <a:pt x="2085454" y="4550155"/>
                  <a:pt x="2085454" y="4467795"/>
                </a:cubicBezTo>
                <a:cubicBezTo>
                  <a:pt x="2085454" y="4467795"/>
                  <a:pt x="2085454" y="4467795"/>
                  <a:pt x="2253841" y="4467795"/>
                </a:cubicBezTo>
                <a:cubicBezTo>
                  <a:pt x="2253841" y="4467795"/>
                  <a:pt x="2253841" y="4467795"/>
                  <a:pt x="2253841" y="4088937"/>
                </a:cubicBezTo>
                <a:cubicBezTo>
                  <a:pt x="2253841" y="4088937"/>
                  <a:pt x="2253841" y="4088937"/>
                  <a:pt x="2016118" y="4088937"/>
                </a:cubicBezTo>
                <a:cubicBezTo>
                  <a:pt x="2016118" y="4088937"/>
                  <a:pt x="2016118" y="4088937"/>
                  <a:pt x="1933575" y="3970338"/>
                </a:cubicBezTo>
                <a:close/>
                <a:moveTo>
                  <a:pt x="3627438" y="1439863"/>
                </a:moveTo>
                <a:cubicBezTo>
                  <a:pt x="4192194" y="1660613"/>
                  <a:pt x="4572001" y="2075753"/>
                  <a:pt x="4572001" y="2553495"/>
                </a:cubicBezTo>
                <a:cubicBezTo>
                  <a:pt x="4572001" y="3027941"/>
                  <a:pt x="4192194" y="3443082"/>
                  <a:pt x="3627438" y="3667126"/>
                </a:cubicBezTo>
                <a:cubicBezTo>
                  <a:pt x="4000640" y="3410134"/>
                  <a:pt x="4245037" y="3004877"/>
                  <a:pt x="4245037" y="2553495"/>
                </a:cubicBezTo>
                <a:cubicBezTo>
                  <a:pt x="4245037" y="2098816"/>
                  <a:pt x="4000640" y="1696855"/>
                  <a:pt x="3627438" y="1439863"/>
                </a:cubicBezTo>
                <a:close/>
                <a:moveTo>
                  <a:pt x="944563" y="1439863"/>
                </a:moveTo>
                <a:cubicBezTo>
                  <a:pt x="568059" y="1696855"/>
                  <a:pt x="326964" y="2098816"/>
                  <a:pt x="326964" y="2553495"/>
                </a:cubicBezTo>
                <a:cubicBezTo>
                  <a:pt x="326964" y="3004877"/>
                  <a:pt x="568059" y="3410134"/>
                  <a:pt x="944563" y="3667126"/>
                </a:cubicBezTo>
                <a:cubicBezTo>
                  <a:pt x="379807" y="3443082"/>
                  <a:pt x="0" y="3027941"/>
                  <a:pt x="0" y="2553495"/>
                </a:cubicBezTo>
                <a:cubicBezTo>
                  <a:pt x="0" y="2075753"/>
                  <a:pt x="379807" y="1660613"/>
                  <a:pt x="944563" y="1439863"/>
                </a:cubicBezTo>
                <a:close/>
                <a:moveTo>
                  <a:pt x="2970213" y="1298575"/>
                </a:moveTo>
                <a:cubicBezTo>
                  <a:pt x="3052725" y="1311751"/>
                  <a:pt x="3135236" y="1328220"/>
                  <a:pt x="3214447" y="1347984"/>
                </a:cubicBezTo>
                <a:cubicBezTo>
                  <a:pt x="3712816" y="1568675"/>
                  <a:pt x="4056063" y="2026529"/>
                  <a:pt x="4056063" y="2553553"/>
                </a:cubicBezTo>
                <a:cubicBezTo>
                  <a:pt x="4056063" y="3080578"/>
                  <a:pt x="3712816" y="3538431"/>
                  <a:pt x="3214447" y="3755829"/>
                </a:cubicBezTo>
                <a:cubicBezTo>
                  <a:pt x="3135236" y="3775593"/>
                  <a:pt x="3052725" y="3792062"/>
                  <a:pt x="2970213" y="3805238"/>
                </a:cubicBezTo>
                <a:cubicBezTo>
                  <a:pt x="3283757" y="3574664"/>
                  <a:pt x="3501587" y="3100342"/>
                  <a:pt x="3501587" y="2553553"/>
                </a:cubicBezTo>
                <a:cubicBezTo>
                  <a:pt x="3501587" y="2003471"/>
                  <a:pt x="3283757" y="1529149"/>
                  <a:pt x="2970213" y="1298575"/>
                </a:cubicBezTo>
                <a:close/>
                <a:moveTo>
                  <a:pt x="1597025" y="1298575"/>
                </a:moveTo>
                <a:cubicBezTo>
                  <a:pt x="1283445" y="1529149"/>
                  <a:pt x="1068891" y="2003471"/>
                  <a:pt x="1068891" y="2553553"/>
                </a:cubicBezTo>
                <a:cubicBezTo>
                  <a:pt x="1068891" y="3100342"/>
                  <a:pt x="1283445" y="3574664"/>
                  <a:pt x="1597025" y="3805238"/>
                </a:cubicBezTo>
                <a:cubicBezTo>
                  <a:pt x="1514504" y="3792062"/>
                  <a:pt x="1431983" y="3775593"/>
                  <a:pt x="1356064" y="3755829"/>
                </a:cubicBezTo>
                <a:cubicBezTo>
                  <a:pt x="857637" y="3538431"/>
                  <a:pt x="514350" y="3080578"/>
                  <a:pt x="514350" y="2553553"/>
                </a:cubicBezTo>
                <a:cubicBezTo>
                  <a:pt x="514350" y="2026529"/>
                  <a:pt x="857637" y="1568675"/>
                  <a:pt x="1356064" y="1347984"/>
                </a:cubicBezTo>
                <a:cubicBezTo>
                  <a:pt x="1431983" y="1328220"/>
                  <a:pt x="1514504" y="1311751"/>
                  <a:pt x="1597025" y="1298575"/>
                </a:cubicBezTo>
                <a:close/>
                <a:moveTo>
                  <a:pt x="2587625" y="1271588"/>
                </a:moveTo>
                <a:cubicBezTo>
                  <a:pt x="2627291" y="1274884"/>
                  <a:pt x="2666957" y="1278179"/>
                  <a:pt x="2706623" y="1281475"/>
                </a:cubicBezTo>
                <a:cubicBezTo>
                  <a:pt x="3057003" y="1462730"/>
                  <a:pt x="3311525" y="1963652"/>
                  <a:pt x="3311525" y="2553555"/>
                </a:cubicBezTo>
                <a:cubicBezTo>
                  <a:pt x="3311525" y="3140161"/>
                  <a:pt x="3057003" y="3644380"/>
                  <a:pt x="2706623" y="3822339"/>
                </a:cubicBezTo>
                <a:cubicBezTo>
                  <a:pt x="2666957" y="3828930"/>
                  <a:pt x="2627291" y="3832226"/>
                  <a:pt x="2587625" y="3832226"/>
                </a:cubicBezTo>
                <a:cubicBezTo>
                  <a:pt x="2742983" y="3601538"/>
                  <a:pt x="2828925" y="3070955"/>
                  <a:pt x="2828925" y="2553555"/>
                </a:cubicBezTo>
                <a:cubicBezTo>
                  <a:pt x="2828925" y="2032859"/>
                  <a:pt x="2742983" y="1502276"/>
                  <a:pt x="2587625" y="1271588"/>
                </a:cubicBezTo>
                <a:close/>
                <a:moveTo>
                  <a:pt x="1981200" y="1271588"/>
                </a:moveTo>
                <a:cubicBezTo>
                  <a:pt x="1829148" y="1502276"/>
                  <a:pt x="1739900" y="2032859"/>
                  <a:pt x="1739900" y="2553555"/>
                </a:cubicBezTo>
                <a:cubicBezTo>
                  <a:pt x="1739900" y="3070955"/>
                  <a:pt x="1829148" y="3601538"/>
                  <a:pt x="1981200" y="3832226"/>
                </a:cubicBezTo>
                <a:cubicBezTo>
                  <a:pt x="1941534" y="3832226"/>
                  <a:pt x="1905174" y="3828930"/>
                  <a:pt x="1865508" y="3822339"/>
                </a:cubicBezTo>
                <a:cubicBezTo>
                  <a:pt x="1511822" y="3644380"/>
                  <a:pt x="1257300" y="3140161"/>
                  <a:pt x="1257300" y="2553555"/>
                </a:cubicBezTo>
                <a:cubicBezTo>
                  <a:pt x="1257300" y="1963652"/>
                  <a:pt x="1511822" y="1462730"/>
                  <a:pt x="1865508" y="1281475"/>
                </a:cubicBezTo>
                <a:cubicBezTo>
                  <a:pt x="1905174" y="1278179"/>
                  <a:pt x="1941534" y="1274884"/>
                  <a:pt x="1981200" y="1271588"/>
                </a:cubicBezTo>
                <a:close/>
                <a:moveTo>
                  <a:pt x="2184541" y="1268413"/>
                </a:moveTo>
                <a:cubicBezTo>
                  <a:pt x="2217546" y="1268413"/>
                  <a:pt x="2250551" y="1268413"/>
                  <a:pt x="2283556" y="1268413"/>
                </a:cubicBezTo>
                <a:cubicBezTo>
                  <a:pt x="2316562" y="1268413"/>
                  <a:pt x="2349567" y="1268413"/>
                  <a:pt x="2382572" y="1268413"/>
                </a:cubicBezTo>
                <a:cubicBezTo>
                  <a:pt x="2521194" y="1429872"/>
                  <a:pt x="2640013" y="1904364"/>
                  <a:pt x="2640013" y="2553495"/>
                </a:cubicBezTo>
                <a:cubicBezTo>
                  <a:pt x="2640013" y="3199330"/>
                  <a:pt x="2521194" y="3677117"/>
                  <a:pt x="2382572" y="3835281"/>
                </a:cubicBezTo>
                <a:cubicBezTo>
                  <a:pt x="2349567" y="3838576"/>
                  <a:pt x="2316562" y="3838576"/>
                  <a:pt x="2283556" y="3838576"/>
                </a:cubicBezTo>
                <a:cubicBezTo>
                  <a:pt x="2250551" y="3838576"/>
                  <a:pt x="2217546" y="3838576"/>
                  <a:pt x="2184541" y="3835281"/>
                </a:cubicBezTo>
                <a:cubicBezTo>
                  <a:pt x="2049219" y="3677117"/>
                  <a:pt x="1930400" y="3199330"/>
                  <a:pt x="1930400" y="2553495"/>
                </a:cubicBezTo>
                <a:cubicBezTo>
                  <a:pt x="1930400" y="1904364"/>
                  <a:pt x="2049219" y="1429872"/>
                  <a:pt x="2184541" y="1268413"/>
                </a:cubicBezTo>
                <a:close/>
                <a:moveTo>
                  <a:pt x="2218301" y="0"/>
                </a:moveTo>
                <a:cubicBezTo>
                  <a:pt x="2218301" y="0"/>
                  <a:pt x="2218301" y="0"/>
                  <a:pt x="2350398" y="0"/>
                </a:cubicBezTo>
                <a:cubicBezTo>
                  <a:pt x="2350398" y="0"/>
                  <a:pt x="2350398" y="0"/>
                  <a:pt x="2350398" y="906423"/>
                </a:cubicBezTo>
                <a:cubicBezTo>
                  <a:pt x="2485797" y="909719"/>
                  <a:pt x="2601382" y="913015"/>
                  <a:pt x="2601382" y="913015"/>
                </a:cubicBezTo>
                <a:cubicBezTo>
                  <a:pt x="2601382" y="913015"/>
                  <a:pt x="2703757" y="899830"/>
                  <a:pt x="2779713" y="1166813"/>
                </a:cubicBezTo>
                <a:cubicBezTo>
                  <a:pt x="2779713" y="1166813"/>
                  <a:pt x="2406539" y="1048154"/>
                  <a:pt x="1792288" y="1140444"/>
                </a:cubicBezTo>
                <a:cubicBezTo>
                  <a:pt x="1792288" y="1140444"/>
                  <a:pt x="1861639" y="922903"/>
                  <a:pt x="1987131" y="913015"/>
                </a:cubicBezTo>
                <a:cubicBezTo>
                  <a:pt x="2033365" y="909719"/>
                  <a:pt x="2122531" y="906423"/>
                  <a:pt x="2218301" y="906423"/>
                </a:cubicBezTo>
                <a:cubicBezTo>
                  <a:pt x="2218301" y="906423"/>
                  <a:pt x="2218301" y="906423"/>
                  <a:pt x="2218301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千图PPT彼岸天：ID 8661124库_任意多边形 4"/>
          <p:cNvSpPr/>
          <p:nvPr>
            <p:custDataLst>
              <p:tags r:id="rId2"/>
            </p:custDataLst>
          </p:nvPr>
        </p:nvSpPr>
        <p:spPr bwMode="auto">
          <a:xfrm>
            <a:off x="3033929" y="1606127"/>
            <a:ext cx="1659646" cy="2252046"/>
          </a:xfrm>
          <a:custGeom>
            <a:avLst/>
            <a:gdLst>
              <a:gd name="connsiteX0" fmla="*/ 2265551 w 4572001"/>
              <a:gd name="connsiteY0" fmla="*/ 4679306 h 6203951"/>
              <a:gd name="connsiteX1" fmla="*/ 2201013 w 4572001"/>
              <a:gd name="connsiteY1" fmla="*/ 4721465 h 6203951"/>
              <a:gd name="connsiteX2" fmla="*/ 2158091 w 4572001"/>
              <a:gd name="connsiteY2" fmla="*/ 4797236 h 6203951"/>
              <a:gd name="connsiteX3" fmla="*/ 2237332 w 4572001"/>
              <a:gd name="connsiteY3" fmla="*/ 4757703 h 6203951"/>
              <a:gd name="connsiteX4" fmla="*/ 2276952 w 4572001"/>
              <a:gd name="connsiteY4" fmla="*/ 4681932 h 6203951"/>
              <a:gd name="connsiteX5" fmla="*/ 2265551 w 4572001"/>
              <a:gd name="connsiteY5" fmla="*/ 4679306 h 6203951"/>
              <a:gd name="connsiteX6" fmla="*/ 2302025 w 4572001"/>
              <a:gd name="connsiteY6" fmla="*/ 4676012 h 6203951"/>
              <a:gd name="connsiteX7" fmla="*/ 2290159 w 4572001"/>
              <a:gd name="connsiteY7" fmla="*/ 4678637 h 6203951"/>
              <a:gd name="connsiteX8" fmla="*/ 2329780 w 4572001"/>
              <a:gd name="connsiteY8" fmla="*/ 4754409 h 6203951"/>
              <a:gd name="connsiteX9" fmla="*/ 2405719 w 4572001"/>
              <a:gd name="connsiteY9" fmla="*/ 4793942 h 6203951"/>
              <a:gd name="connsiteX10" fmla="*/ 2366098 w 4572001"/>
              <a:gd name="connsiteY10" fmla="*/ 4718170 h 6203951"/>
              <a:gd name="connsiteX11" fmla="*/ 2302025 w 4572001"/>
              <a:gd name="connsiteY11" fmla="*/ 4676012 h 6203951"/>
              <a:gd name="connsiteX12" fmla="*/ 2169492 w 4572001"/>
              <a:gd name="connsiteY12" fmla="*/ 4547530 h 6203951"/>
              <a:gd name="connsiteX13" fmla="*/ 2158091 w 4572001"/>
              <a:gd name="connsiteY13" fmla="*/ 4550155 h 6203951"/>
              <a:gd name="connsiteX14" fmla="*/ 2197712 w 4572001"/>
              <a:gd name="connsiteY14" fmla="*/ 4625927 h 6203951"/>
              <a:gd name="connsiteX15" fmla="*/ 2273651 w 4572001"/>
              <a:gd name="connsiteY15" fmla="*/ 4668754 h 6203951"/>
              <a:gd name="connsiteX16" fmla="*/ 2234030 w 4572001"/>
              <a:gd name="connsiteY16" fmla="*/ 4589688 h 6203951"/>
              <a:gd name="connsiteX17" fmla="*/ 2169492 w 4572001"/>
              <a:gd name="connsiteY17" fmla="*/ 4547530 h 6203951"/>
              <a:gd name="connsiteX18" fmla="*/ 2393802 w 4572001"/>
              <a:gd name="connsiteY18" fmla="*/ 4544699 h 6203951"/>
              <a:gd name="connsiteX19" fmla="*/ 2326478 w 4572001"/>
              <a:gd name="connsiteY19" fmla="*/ 4586394 h 6203951"/>
              <a:gd name="connsiteX20" fmla="*/ 2286858 w 4572001"/>
              <a:gd name="connsiteY20" fmla="*/ 4662165 h 6203951"/>
              <a:gd name="connsiteX21" fmla="*/ 2362797 w 4572001"/>
              <a:gd name="connsiteY21" fmla="*/ 4622632 h 6203951"/>
              <a:gd name="connsiteX22" fmla="*/ 2405719 w 4572001"/>
              <a:gd name="connsiteY22" fmla="*/ 4546861 h 6203951"/>
              <a:gd name="connsiteX23" fmla="*/ 2393802 w 4572001"/>
              <a:gd name="connsiteY23" fmla="*/ 4544699 h 6203951"/>
              <a:gd name="connsiteX24" fmla="*/ 1933575 w 4572001"/>
              <a:gd name="connsiteY24" fmla="*/ 3970338 h 6203951"/>
              <a:gd name="connsiteX25" fmla="*/ 2283556 w 4572001"/>
              <a:gd name="connsiteY25" fmla="*/ 3970338 h 6203951"/>
              <a:gd name="connsiteX26" fmla="*/ 2636838 w 4572001"/>
              <a:gd name="connsiteY26" fmla="*/ 3970338 h 6203951"/>
              <a:gd name="connsiteX27" fmla="*/ 2541089 w 4572001"/>
              <a:gd name="connsiteY27" fmla="*/ 4088937 h 6203951"/>
              <a:gd name="connsiteX28" fmla="*/ 2319875 w 4572001"/>
              <a:gd name="connsiteY28" fmla="*/ 4088937 h 6203951"/>
              <a:gd name="connsiteX29" fmla="*/ 2319875 w 4572001"/>
              <a:gd name="connsiteY29" fmla="*/ 4467795 h 6203951"/>
              <a:gd name="connsiteX30" fmla="*/ 2494865 w 4572001"/>
              <a:gd name="connsiteY30" fmla="*/ 4467795 h 6203951"/>
              <a:gd name="connsiteX31" fmla="*/ 2494865 w 4572001"/>
              <a:gd name="connsiteY31" fmla="*/ 4550155 h 6203951"/>
              <a:gd name="connsiteX32" fmla="*/ 2593916 w 4572001"/>
              <a:gd name="connsiteY32" fmla="*/ 4668754 h 6203951"/>
              <a:gd name="connsiteX33" fmla="*/ 2494865 w 4572001"/>
              <a:gd name="connsiteY33" fmla="*/ 4787353 h 6203951"/>
              <a:gd name="connsiteX34" fmla="*/ 2494865 w 4572001"/>
              <a:gd name="connsiteY34" fmla="*/ 4873008 h 6203951"/>
              <a:gd name="connsiteX35" fmla="*/ 2319875 w 4572001"/>
              <a:gd name="connsiteY35" fmla="*/ 4873008 h 6203951"/>
              <a:gd name="connsiteX36" fmla="*/ 2319875 w 4572001"/>
              <a:gd name="connsiteY36" fmla="*/ 5008079 h 6203951"/>
              <a:gd name="connsiteX37" fmla="*/ 2471753 w 4572001"/>
              <a:gd name="connsiteY37" fmla="*/ 5008079 h 6203951"/>
              <a:gd name="connsiteX38" fmla="*/ 2471753 w 4572001"/>
              <a:gd name="connsiteY38" fmla="*/ 5258454 h 6203951"/>
              <a:gd name="connsiteX39" fmla="*/ 2471753 w 4572001"/>
              <a:gd name="connsiteY39" fmla="*/ 6203951 h 6203951"/>
              <a:gd name="connsiteX40" fmla="*/ 2432133 w 4572001"/>
              <a:gd name="connsiteY40" fmla="*/ 6203951 h 6203951"/>
              <a:gd name="connsiteX41" fmla="*/ 2432133 w 4572001"/>
              <a:gd name="connsiteY41" fmla="*/ 5258454 h 6203951"/>
              <a:gd name="connsiteX42" fmla="*/ 2405719 w 4572001"/>
              <a:gd name="connsiteY42" fmla="*/ 5258454 h 6203951"/>
              <a:gd name="connsiteX43" fmla="*/ 2405719 w 4572001"/>
              <a:gd name="connsiteY43" fmla="*/ 6203951 h 6203951"/>
              <a:gd name="connsiteX44" fmla="*/ 2366098 w 4572001"/>
              <a:gd name="connsiteY44" fmla="*/ 6203951 h 6203951"/>
              <a:gd name="connsiteX45" fmla="*/ 2366098 w 4572001"/>
              <a:gd name="connsiteY45" fmla="*/ 5258454 h 6203951"/>
              <a:gd name="connsiteX46" fmla="*/ 2336383 w 4572001"/>
              <a:gd name="connsiteY46" fmla="*/ 5258454 h 6203951"/>
              <a:gd name="connsiteX47" fmla="*/ 2336383 w 4572001"/>
              <a:gd name="connsiteY47" fmla="*/ 6203951 h 6203951"/>
              <a:gd name="connsiteX48" fmla="*/ 2296763 w 4572001"/>
              <a:gd name="connsiteY48" fmla="*/ 6203951 h 6203951"/>
              <a:gd name="connsiteX49" fmla="*/ 2296763 w 4572001"/>
              <a:gd name="connsiteY49" fmla="*/ 5258454 h 6203951"/>
              <a:gd name="connsiteX50" fmla="*/ 2270349 w 4572001"/>
              <a:gd name="connsiteY50" fmla="*/ 5258454 h 6203951"/>
              <a:gd name="connsiteX51" fmla="*/ 2270349 w 4572001"/>
              <a:gd name="connsiteY51" fmla="*/ 6203951 h 6203951"/>
              <a:gd name="connsiteX52" fmla="*/ 2230729 w 4572001"/>
              <a:gd name="connsiteY52" fmla="*/ 6203951 h 6203951"/>
              <a:gd name="connsiteX53" fmla="*/ 2230729 w 4572001"/>
              <a:gd name="connsiteY53" fmla="*/ 5258454 h 6203951"/>
              <a:gd name="connsiteX54" fmla="*/ 2204315 w 4572001"/>
              <a:gd name="connsiteY54" fmla="*/ 5258454 h 6203951"/>
              <a:gd name="connsiteX55" fmla="*/ 2204315 w 4572001"/>
              <a:gd name="connsiteY55" fmla="*/ 6203951 h 6203951"/>
              <a:gd name="connsiteX56" fmla="*/ 2164695 w 4572001"/>
              <a:gd name="connsiteY56" fmla="*/ 6203951 h 6203951"/>
              <a:gd name="connsiteX57" fmla="*/ 2164695 w 4572001"/>
              <a:gd name="connsiteY57" fmla="*/ 5258454 h 6203951"/>
              <a:gd name="connsiteX58" fmla="*/ 2138281 w 4572001"/>
              <a:gd name="connsiteY58" fmla="*/ 5258454 h 6203951"/>
              <a:gd name="connsiteX59" fmla="*/ 2138281 w 4572001"/>
              <a:gd name="connsiteY59" fmla="*/ 6203951 h 6203951"/>
              <a:gd name="connsiteX60" fmla="*/ 2098660 w 4572001"/>
              <a:gd name="connsiteY60" fmla="*/ 6203951 h 6203951"/>
              <a:gd name="connsiteX61" fmla="*/ 2098660 w 4572001"/>
              <a:gd name="connsiteY61" fmla="*/ 5258454 h 6203951"/>
              <a:gd name="connsiteX62" fmla="*/ 2098660 w 4572001"/>
              <a:gd name="connsiteY62" fmla="*/ 5008079 h 6203951"/>
              <a:gd name="connsiteX63" fmla="*/ 2253841 w 4572001"/>
              <a:gd name="connsiteY63" fmla="*/ 5008079 h 6203951"/>
              <a:gd name="connsiteX64" fmla="*/ 2253841 w 4572001"/>
              <a:gd name="connsiteY64" fmla="*/ 4873008 h 6203951"/>
              <a:gd name="connsiteX65" fmla="*/ 2085454 w 4572001"/>
              <a:gd name="connsiteY65" fmla="*/ 4873008 h 6203951"/>
              <a:gd name="connsiteX66" fmla="*/ 2085454 w 4572001"/>
              <a:gd name="connsiteY66" fmla="*/ 4790647 h 6203951"/>
              <a:gd name="connsiteX67" fmla="*/ 1976497 w 4572001"/>
              <a:gd name="connsiteY67" fmla="*/ 4668754 h 6203951"/>
              <a:gd name="connsiteX68" fmla="*/ 2085454 w 4572001"/>
              <a:gd name="connsiteY68" fmla="*/ 4550155 h 6203951"/>
              <a:gd name="connsiteX69" fmla="*/ 2085454 w 4572001"/>
              <a:gd name="connsiteY69" fmla="*/ 4467795 h 6203951"/>
              <a:gd name="connsiteX70" fmla="*/ 2253841 w 4572001"/>
              <a:gd name="connsiteY70" fmla="*/ 4467795 h 6203951"/>
              <a:gd name="connsiteX71" fmla="*/ 2253841 w 4572001"/>
              <a:gd name="connsiteY71" fmla="*/ 4088937 h 6203951"/>
              <a:gd name="connsiteX72" fmla="*/ 2016118 w 4572001"/>
              <a:gd name="connsiteY72" fmla="*/ 4088937 h 6203951"/>
              <a:gd name="connsiteX73" fmla="*/ 1933575 w 4572001"/>
              <a:gd name="connsiteY73" fmla="*/ 3970338 h 6203951"/>
              <a:gd name="connsiteX74" fmla="*/ 3627438 w 4572001"/>
              <a:gd name="connsiteY74" fmla="*/ 1439863 h 6203951"/>
              <a:gd name="connsiteX75" fmla="*/ 4572001 w 4572001"/>
              <a:gd name="connsiteY75" fmla="*/ 2553495 h 6203951"/>
              <a:gd name="connsiteX76" fmla="*/ 3627438 w 4572001"/>
              <a:gd name="connsiteY76" fmla="*/ 3667126 h 6203951"/>
              <a:gd name="connsiteX77" fmla="*/ 4245037 w 4572001"/>
              <a:gd name="connsiteY77" fmla="*/ 2553495 h 6203951"/>
              <a:gd name="connsiteX78" fmla="*/ 3627438 w 4572001"/>
              <a:gd name="connsiteY78" fmla="*/ 1439863 h 6203951"/>
              <a:gd name="connsiteX79" fmla="*/ 944563 w 4572001"/>
              <a:gd name="connsiteY79" fmla="*/ 1439863 h 6203951"/>
              <a:gd name="connsiteX80" fmla="*/ 326964 w 4572001"/>
              <a:gd name="connsiteY80" fmla="*/ 2553495 h 6203951"/>
              <a:gd name="connsiteX81" fmla="*/ 944563 w 4572001"/>
              <a:gd name="connsiteY81" fmla="*/ 3667126 h 6203951"/>
              <a:gd name="connsiteX82" fmla="*/ 0 w 4572001"/>
              <a:gd name="connsiteY82" fmla="*/ 2553495 h 6203951"/>
              <a:gd name="connsiteX83" fmla="*/ 944563 w 4572001"/>
              <a:gd name="connsiteY83" fmla="*/ 1439863 h 6203951"/>
              <a:gd name="connsiteX84" fmla="*/ 2970213 w 4572001"/>
              <a:gd name="connsiteY84" fmla="*/ 1298575 h 6203951"/>
              <a:gd name="connsiteX85" fmla="*/ 3214447 w 4572001"/>
              <a:gd name="connsiteY85" fmla="*/ 1347984 h 6203951"/>
              <a:gd name="connsiteX86" fmla="*/ 4056063 w 4572001"/>
              <a:gd name="connsiteY86" fmla="*/ 2553553 h 6203951"/>
              <a:gd name="connsiteX87" fmla="*/ 3214447 w 4572001"/>
              <a:gd name="connsiteY87" fmla="*/ 3755829 h 6203951"/>
              <a:gd name="connsiteX88" fmla="*/ 2970213 w 4572001"/>
              <a:gd name="connsiteY88" fmla="*/ 3805238 h 6203951"/>
              <a:gd name="connsiteX89" fmla="*/ 3501587 w 4572001"/>
              <a:gd name="connsiteY89" fmla="*/ 2553553 h 6203951"/>
              <a:gd name="connsiteX90" fmla="*/ 2970213 w 4572001"/>
              <a:gd name="connsiteY90" fmla="*/ 1298575 h 6203951"/>
              <a:gd name="connsiteX91" fmla="*/ 1597025 w 4572001"/>
              <a:gd name="connsiteY91" fmla="*/ 1298575 h 6203951"/>
              <a:gd name="connsiteX92" fmla="*/ 1068891 w 4572001"/>
              <a:gd name="connsiteY92" fmla="*/ 2553553 h 6203951"/>
              <a:gd name="connsiteX93" fmla="*/ 1597025 w 4572001"/>
              <a:gd name="connsiteY93" fmla="*/ 3805238 h 6203951"/>
              <a:gd name="connsiteX94" fmla="*/ 1356064 w 4572001"/>
              <a:gd name="connsiteY94" fmla="*/ 3755829 h 6203951"/>
              <a:gd name="connsiteX95" fmla="*/ 514350 w 4572001"/>
              <a:gd name="connsiteY95" fmla="*/ 2553553 h 6203951"/>
              <a:gd name="connsiteX96" fmla="*/ 1356064 w 4572001"/>
              <a:gd name="connsiteY96" fmla="*/ 1347984 h 6203951"/>
              <a:gd name="connsiteX97" fmla="*/ 1597025 w 4572001"/>
              <a:gd name="connsiteY97" fmla="*/ 1298575 h 6203951"/>
              <a:gd name="connsiteX98" fmla="*/ 2587625 w 4572001"/>
              <a:gd name="connsiteY98" fmla="*/ 1271588 h 6203951"/>
              <a:gd name="connsiteX99" fmla="*/ 2706623 w 4572001"/>
              <a:gd name="connsiteY99" fmla="*/ 1281475 h 6203951"/>
              <a:gd name="connsiteX100" fmla="*/ 3311525 w 4572001"/>
              <a:gd name="connsiteY100" fmla="*/ 2553555 h 6203951"/>
              <a:gd name="connsiteX101" fmla="*/ 2706623 w 4572001"/>
              <a:gd name="connsiteY101" fmla="*/ 3822339 h 6203951"/>
              <a:gd name="connsiteX102" fmla="*/ 2587625 w 4572001"/>
              <a:gd name="connsiteY102" fmla="*/ 3832226 h 6203951"/>
              <a:gd name="connsiteX103" fmla="*/ 2828925 w 4572001"/>
              <a:gd name="connsiteY103" fmla="*/ 2553555 h 6203951"/>
              <a:gd name="connsiteX104" fmla="*/ 2587625 w 4572001"/>
              <a:gd name="connsiteY104" fmla="*/ 1271588 h 6203951"/>
              <a:gd name="connsiteX105" fmla="*/ 1981200 w 4572001"/>
              <a:gd name="connsiteY105" fmla="*/ 1271588 h 6203951"/>
              <a:gd name="connsiteX106" fmla="*/ 1739900 w 4572001"/>
              <a:gd name="connsiteY106" fmla="*/ 2553555 h 6203951"/>
              <a:gd name="connsiteX107" fmla="*/ 1981200 w 4572001"/>
              <a:gd name="connsiteY107" fmla="*/ 3832226 h 6203951"/>
              <a:gd name="connsiteX108" fmla="*/ 1865508 w 4572001"/>
              <a:gd name="connsiteY108" fmla="*/ 3822339 h 6203951"/>
              <a:gd name="connsiteX109" fmla="*/ 1257300 w 4572001"/>
              <a:gd name="connsiteY109" fmla="*/ 2553555 h 6203951"/>
              <a:gd name="connsiteX110" fmla="*/ 1865508 w 4572001"/>
              <a:gd name="connsiteY110" fmla="*/ 1281475 h 6203951"/>
              <a:gd name="connsiteX111" fmla="*/ 1981200 w 4572001"/>
              <a:gd name="connsiteY111" fmla="*/ 1271588 h 6203951"/>
              <a:gd name="connsiteX112" fmla="*/ 2184541 w 4572001"/>
              <a:gd name="connsiteY112" fmla="*/ 1268413 h 6203951"/>
              <a:gd name="connsiteX113" fmla="*/ 2283556 w 4572001"/>
              <a:gd name="connsiteY113" fmla="*/ 1268413 h 6203951"/>
              <a:gd name="connsiteX114" fmla="*/ 2382572 w 4572001"/>
              <a:gd name="connsiteY114" fmla="*/ 1268413 h 6203951"/>
              <a:gd name="connsiteX115" fmla="*/ 2640013 w 4572001"/>
              <a:gd name="connsiteY115" fmla="*/ 2553495 h 6203951"/>
              <a:gd name="connsiteX116" fmla="*/ 2382572 w 4572001"/>
              <a:gd name="connsiteY116" fmla="*/ 3835281 h 6203951"/>
              <a:gd name="connsiteX117" fmla="*/ 2283556 w 4572001"/>
              <a:gd name="connsiteY117" fmla="*/ 3838576 h 6203951"/>
              <a:gd name="connsiteX118" fmla="*/ 2184541 w 4572001"/>
              <a:gd name="connsiteY118" fmla="*/ 3835281 h 6203951"/>
              <a:gd name="connsiteX119" fmla="*/ 1930400 w 4572001"/>
              <a:gd name="connsiteY119" fmla="*/ 2553495 h 6203951"/>
              <a:gd name="connsiteX120" fmla="*/ 2184541 w 4572001"/>
              <a:gd name="connsiteY120" fmla="*/ 1268413 h 6203951"/>
              <a:gd name="connsiteX121" fmla="*/ 2218301 w 4572001"/>
              <a:gd name="connsiteY121" fmla="*/ 0 h 6203951"/>
              <a:gd name="connsiteX122" fmla="*/ 2350398 w 4572001"/>
              <a:gd name="connsiteY122" fmla="*/ 0 h 6203951"/>
              <a:gd name="connsiteX123" fmla="*/ 2350398 w 4572001"/>
              <a:gd name="connsiteY123" fmla="*/ 906423 h 6203951"/>
              <a:gd name="connsiteX124" fmla="*/ 2601382 w 4572001"/>
              <a:gd name="connsiteY124" fmla="*/ 913015 h 6203951"/>
              <a:gd name="connsiteX125" fmla="*/ 2779713 w 4572001"/>
              <a:gd name="connsiteY125" fmla="*/ 1166813 h 6203951"/>
              <a:gd name="connsiteX126" fmla="*/ 1792288 w 4572001"/>
              <a:gd name="connsiteY126" fmla="*/ 1140444 h 6203951"/>
              <a:gd name="connsiteX127" fmla="*/ 1987131 w 4572001"/>
              <a:gd name="connsiteY127" fmla="*/ 913015 h 6203951"/>
              <a:gd name="connsiteX128" fmla="*/ 2218301 w 4572001"/>
              <a:gd name="connsiteY128" fmla="*/ 906423 h 6203951"/>
              <a:gd name="connsiteX129" fmla="*/ 2218301 w 4572001"/>
              <a:gd name="connsiteY129" fmla="*/ 0 h 62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572001" h="6203951">
                <a:moveTo>
                  <a:pt x="2265551" y="4679306"/>
                </a:moveTo>
                <a:cubicBezTo>
                  <a:pt x="2250539" y="4681314"/>
                  <a:pt x="2225776" y="4696757"/>
                  <a:pt x="2201013" y="4721465"/>
                </a:cubicBezTo>
                <a:cubicBezTo>
                  <a:pt x="2167996" y="4754409"/>
                  <a:pt x="2148186" y="4787353"/>
                  <a:pt x="2158091" y="4797236"/>
                </a:cubicBezTo>
                <a:cubicBezTo>
                  <a:pt x="2167996" y="4807119"/>
                  <a:pt x="2204315" y="4790647"/>
                  <a:pt x="2237332" y="4757703"/>
                </a:cubicBezTo>
                <a:cubicBezTo>
                  <a:pt x="2270349" y="4724759"/>
                  <a:pt x="2286858" y="4691815"/>
                  <a:pt x="2276952" y="4681932"/>
                </a:cubicBezTo>
                <a:cubicBezTo>
                  <a:pt x="2274476" y="4679461"/>
                  <a:pt x="2270555" y="4678637"/>
                  <a:pt x="2265551" y="4679306"/>
                </a:cubicBezTo>
                <a:close/>
                <a:moveTo>
                  <a:pt x="2302025" y="4676012"/>
                </a:moveTo>
                <a:cubicBezTo>
                  <a:pt x="2296763" y="4675343"/>
                  <a:pt x="2292635" y="4676166"/>
                  <a:pt x="2290159" y="4678637"/>
                </a:cubicBezTo>
                <a:cubicBezTo>
                  <a:pt x="2280254" y="4688521"/>
                  <a:pt x="2300064" y="4721465"/>
                  <a:pt x="2329780" y="4754409"/>
                </a:cubicBezTo>
                <a:cubicBezTo>
                  <a:pt x="2362797" y="4787353"/>
                  <a:pt x="2395814" y="4807119"/>
                  <a:pt x="2405719" y="4793942"/>
                </a:cubicBezTo>
                <a:cubicBezTo>
                  <a:pt x="2418926" y="4784059"/>
                  <a:pt x="2399116" y="4751114"/>
                  <a:pt x="2366098" y="4718170"/>
                </a:cubicBezTo>
                <a:cubicBezTo>
                  <a:pt x="2343812" y="4693462"/>
                  <a:pt x="2317811" y="4678020"/>
                  <a:pt x="2302025" y="4676012"/>
                </a:cubicBezTo>
                <a:close/>
                <a:moveTo>
                  <a:pt x="2169492" y="4547530"/>
                </a:moveTo>
                <a:cubicBezTo>
                  <a:pt x="2164488" y="4546861"/>
                  <a:pt x="2160568" y="4547684"/>
                  <a:pt x="2158091" y="4550155"/>
                </a:cubicBezTo>
                <a:cubicBezTo>
                  <a:pt x="2148186" y="4560038"/>
                  <a:pt x="2164695" y="4592983"/>
                  <a:pt x="2197712" y="4625927"/>
                </a:cubicBezTo>
                <a:cubicBezTo>
                  <a:pt x="2227427" y="4658871"/>
                  <a:pt x="2263746" y="4678637"/>
                  <a:pt x="2273651" y="4668754"/>
                </a:cubicBezTo>
                <a:cubicBezTo>
                  <a:pt x="2283556" y="4658871"/>
                  <a:pt x="2267047" y="4622632"/>
                  <a:pt x="2234030" y="4589688"/>
                </a:cubicBezTo>
                <a:cubicBezTo>
                  <a:pt x="2209268" y="4564980"/>
                  <a:pt x="2184505" y="4549537"/>
                  <a:pt x="2169492" y="4547530"/>
                </a:cubicBezTo>
                <a:close/>
                <a:moveTo>
                  <a:pt x="2393802" y="4544699"/>
                </a:moveTo>
                <a:cubicBezTo>
                  <a:pt x="2377861" y="4547479"/>
                  <a:pt x="2351241" y="4564157"/>
                  <a:pt x="2326478" y="4586394"/>
                </a:cubicBezTo>
                <a:cubicBezTo>
                  <a:pt x="2293461" y="4619338"/>
                  <a:pt x="2276952" y="4652282"/>
                  <a:pt x="2286858" y="4662165"/>
                </a:cubicBezTo>
                <a:cubicBezTo>
                  <a:pt x="2296763" y="4675343"/>
                  <a:pt x="2329780" y="4655576"/>
                  <a:pt x="2362797" y="4622632"/>
                </a:cubicBezTo>
                <a:cubicBezTo>
                  <a:pt x="2395814" y="4592983"/>
                  <a:pt x="2415624" y="4556744"/>
                  <a:pt x="2405719" y="4546861"/>
                </a:cubicBezTo>
                <a:cubicBezTo>
                  <a:pt x="2403243" y="4544390"/>
                  <a:pt x="2399115" y="4543772"/>
                  <a:pt x="2393802" y="4544699"/>
                </a:cubicBezTo>
                <a:close/>
                <a:moveTo>
                  <a:pt x="1933575" y="3970338"/>
                </a:moveTo>
                <a:cubicBezTo>
                  <a:pt x="1933575" y="3970338"/>
                  <a:pt x="1933575" y="3970338"/>
                  <a:pt x="2283556" y="3970338"/>
                </a:cubicBezTo>
                <a:cubicBezTo>
                  <a:pt x="2283556" y="3970338"/>
                  <a:pt x="2283556" y="3970338"/>
                  <a:pt x="2636838" y="3970338"/>
                </a:cubicBezTo>
                <a:cubicBezTo>
                  <a:pt x="2636838" y="3970338"/>
                  <a:pt x="2636838" y="3970338"/>
                  <a:pt x="2541089" y="4088937"/>
                </a:cubicBezTo>
                <a:lnTo>
                  <a:pt x="2319875" y="4088937"/>
                </a:lnTo>
                <a:cubicBezTo>
                  <a:pt x="2319875" y="4088937"/>
                  <a:pt x="2319875" y="4088937"/>
                  <a:pt x="2319875" y="4467795"/>
                </a:cubicBezTo>
                <a:cubicBezTo>
                  <a:pt x="2319875" y="4467795"/>
                  <a:pt x="2319875" y="4467795"/>
                  <a:pt x="2494865" y="4467795"/>
                </a:cubicBezTo>
                <a:cubicBezTo>
                  <a:pt x="2494865" y="4467795"/>
                  <a:pt x="2494865" y="4467795"/>
                  <a:pt x="2494865" y="4550155"/>
                </a:cubicBezTo>
                <a:cubicBezTo>
                  <a:pt x="2550994" y="4560038"/>
                  <a:pt x="2593916" y="4609455"/>
                  <a:pt x="2593916" y="4668754"/>
                </a:cubicBezTo>
                <a:cubicBezTo>
                  <a:pt x="2593916" y="4731348"/>
                  <a:pt x="2550994" y="4780764"/>
                  <a:pt x="2494865" y="4787353"/>
                </a:cubicBezTo>
                <a:cubicBezTo>
                  <a:pt x="2494865" y="4787353"/>
                  <a:pt x="2494865" y="4787353"/>
                  <a:pt x="2494865" y="4873008"/>
                </a:cubicBezTo>
                <a:cubicBezTo>
                  <a:pt x="2494865" y="4873008"/>
                  <a:pt x="2494865" y="4873008"/>
                  <a:pt x="2319875" y="4873008"/>
                </a:cubicBezTo>
                <a:cubicBezTo>
                  <a:pt x="2319875" y="4873008"/>
                  <a:pt x="2319875" y="4873008"/>
                  <a:pt x="2319875" y="5008079"/>
                </a:cubicBezTo>
                <a:cubicBezTo>
                  <a:pt x="2319875" y="5008079"/>
                  <a:pt x="2319875" y="5008079"/>
                  <a:pt x="2471753" y="5008079"/>
                </a:cubicBezTo>
                <a:cubicBezTo>
                  <a:pt x="2471753" y="5008079"/>
                  <a:pt x="2471753" y="5008079"/>
                  <a:pt x="2471753" y="5258454"/>
                </a:cubicBezTo>
                <a:cubicBezTo>
                  <a:pt x="2471753" y="5258454"/>
                  <a:pt x="2471753" y="5258454"/>
                  <a:pt x="2471753" y="6203951"/>
                </a:cubicBezTo>
                <a:cubicBezTo>
                  <a:pt x="2471753" y="6203951"/>
                  <a:pt x="2471753" y="6203951"/>
                  <a:pt x="2432133" y="6203951"/>
                </a:cubicBezTo>
                <a:cubicBezTo>
                  <a:pt x="2432133" y="6203951"/>
                  <a:pt x="2432133" y="6203951"/>
                  <a:pt x="2432133" y="5258454"/>
                </a:cubicBezTo>
                <a:cubicBezTo>
                  <a:pt x="2432133" y="5258454"/>
                  <a:pt x="2432133" y="5258454"/>
                  <a:pt x="2405719" y="5258454"/>
                </a:cubicBezTo>
                <a:cubicBezTo>
                  <a:pt x="2405719" y="5258454"/>
                  <a:pt x="2405719" y="5258454"/>
                  <a:pt x="2405719" y="6203951"/>
                </a:cubicBezTo>
                <a:cubicBezTo>
                  <a:pt x="2405719" y="6203951"/>
                  <a:pt x="2405719" y="6203951"/>
                  <a:pt x="2366098" y="6203951"/>
                </a:cubicBezTo>
                <a:cubicBezTo>
                  <a:pt x="2366098" y="6203951"/>
                  <a:pt x="2366098" y="6203951"/>
                  <a:pt x="2366098" y="5258454"/>
                </a:cubicBezTo>
                <a:cubicBezTo>
                  <a:pt x="2366098" y="5258454"/>
                  <a:pt x="2366098" y="5258454"/>
                  <a:pt x="2336383" y="5258454"/>
                </a:cubicBezTo>
                <a:cubicBezTo>
                  <a:pt x="2336383" y="5258454"/>
                  <a:pt x="2336383" y="5258454"/>
                  <a:pt x="2336383" y="6203951"/>
                </a:cubicBezTo>
                <a:cubicBezTo>
                  <a:pt x="2336383" y="6203951"/>
                  <a:pt x="2336383" y="6203951"/>
                  <a:pt x="2296763" y="6203951"/>
                </a:cubicBezTo>
                <a:cubicBezTo>
                  <a:pt x="2296763" y="6203951"/>
                  <a:pt x="2296763" y="6203951"/>
                  <a:pt x="2296763" y="5258454"/>
                </a:cubicBezTo>
                <a:cubicBezTo>
                  <a:pt x="2296763" y="5258454"/>
                  <a:pt x="2296763" y="5258454"/>
                  <a:pt x="2270349" y="5258454"/>
                </a:cubicBezTo>
                <a:cubicBezTo>
                  <a:pt x="2270349" y="5258454"/>
                  <a:pt x="2270349" y="5258454"/>
                  <a:pt x="2270349" y="6203951"/>
                </a:cubicBezTo>
                <a:cubicBezTo>
                  <a:pt x="2270349" y="6203951"/>
                  <a:pt x="2270349" y="6203951"/>
                  <a:pt x="2230729" y="6203951"/>
                </a:cubicBezTo>
                <a:cubicBezTo>
                  <a:pt x="2230729" y="6203951"/>
                  <a:pt x="2230729" y="6203951"/>
                  <a:pt x="2230729" y="5258454"/>
                </a:cubicBezTo>
                <a:cubicBezTo>
                  <a:pt x="2230729" y="5258454"/>
                  <a:pt x="2230729" y="5258454"/>
                  <a:pt x="2204315" y="5258454"/>
                </a:cubicBezTo>
                <a:cubicBezTo>
                  <a:pt x="2204315" y="5258454"/>
                  <a:pt x="2204315" y="5258454"/>
                  <a:pt x="2204315" y="6203951"/>
                </a:cubicBezTo>
                <a:cubicBezTo>
                  <a:pt x="2204315" y="6203951"/>
                  <a:pt x="2204315" y="6203951"/>
                  <a:pt x="2164695" y="6203951"/>
                </a:cubicBezTo>
                <a:cubicBezTo>
                  <a:pt x="2164695" y="6203951"/>
                  <a:pt x="2164695" y="6203951"/>
                  <a:pt x="2164695" y="5258454"/>
                </a:cubicBezTo>
                <a:cubicBezTo>
                  <a:pt x="2164695" y="5258454"/>
                  <a:pt x="2164695" y="5258454"/>
                  <a:pt x="2138281" y="5258454"/>
                </a:cubicBezTo>
                <a:cubicBezTo>
                  <a:pt x="2138281" y="5258454"/>
                  <a:pt x="2138281" y="5258454"/>
                  <a:pt x="2138281" y="6203951"/>
                </a:cubicBezTo>
                <a:cubicBezTo>
                  <a:pt x="2138281" y="6203951"/>
                  <a:pt x="2138281" y="6203951"/>
                  <a:pt x="2098660" y="6203951"/>
                </a:cubicBezTo>
                <a:cubicBezTo>
                  <a:pt x="2098660" y="6203951"/>
                  <a:pt x="2098660" y="6203951"/>
                  <a:pt x="2098660" y="5258454"/>
                </a:cubicBezTo>
                <a:cubicBezTo>
                  <a:pt x="2098660" y="5258454"/>
                  <a:pt x="2098660" y="5258454"/>
                  <a:pt x="2098660" y="5008079"/>
                </a:cubicBezTo>
                <a:cubicBezTo>
                  <a:pt x="2098660" y="5008079"/>
                  <a:pt x="2098660" y="5008079"/>
                  <a:pt x="2253841" y="5008079"/>
                </a:cubicBezTo>
                <a:cubicBezTo>
                  <a:pt x="2253841" y="5008079"/>
                  <a:pt x="2253841" y="5008079"/>
                  <a:pt x="2253841" y="4873008"/>
                </a:cubicBezTo>
                <a:cubicBezTo>
                  <a:pt x="2253841" y="4873008"/>
                  <a:pt x="2253841" y="4873008"/>
                  <a:pt x="2085454" y="4873008"/>
                </a:cubicBezTo>
                <a:cubicBezTo>
                  <a:pt x="2085454" y="4873008"/>
                  <a:pt x="2085454" y="4873008"/>
                  <a:pt x="2085454" y="4790647"/>
                </a:cubicBezTo>
                <a:cubicBezTo>
                  <a:pt x="2022721" y="4787353"/>
                  <a:pt x="1976497" y="4734642"/>
                  <a:pt x="1976497" y="4668754"/>
                </a:cubicBezTo>
                <a:cubicBezTo>
                  <a:pt x="1976497" y="4606160"/>
                  <a:pt x="2022721" y="4553450"/>
                  <a:pt x="2085454" y="4550155"/>
                </a:cubicBezTo>
                <a:cubicBezTo>
                  <a:pt x="2085454" y="4550155"/>
                  <a:pt x="2085454" y="4550155"/>
                  <a:pt x="2085454" y="4467795"/>
                </a:cubicBezTo>
                <a:cubicBezTo>
                  <a:pt x="2085454" y="4467795"/>
                  <a:pt x="2085454" y="4467795"/>
                  <a:pt x="2253841" y="4467795"/>
                </a:cubicBezTo>
                <a:cubicBezTo>
                  <a:pt x="2253841" y="4467795"/>
                  <a:pt x="2253841" y="4467795"/>
                  <a:pt x="2253841" y="4088937"/>
                </a:cubicBezTo>
                <a:cubicBezTo>
                  <a:pt x="2253841" y="4088937"/>
                  <a:pt x="2253841" y="4088937"/>
                  <a:pt x="2016118" y="4088937"/>
                </a:cubicBezTo>
                <a:cubicBezTo>
                  <a:pt x="2016118" y="4088937"/>
                  <a:pt x="2016118" y="4088937"/>
                  <a:pt x="1933575" y="3970338"/>
                </a:cubicBezTo>
                <a:close/>
                <a:moveTo>
                  <a:pt x="3627438" y="1439863"/>
                </a:moveTo>
                <a:cubicBezTo>
                  <a:pt x="4192194" y="1660613"/>
                  <a:pt x="4572001" y="2075753"/>
                  <a:pt x="4572001" y="2553495"/>
                </a:cubicBezTo>
                <a:cubicBezTo>
                  <a:pt x="4572001" y="3027941"/>
                  <a:pt x="4192194" y="3443082"/>
                  <a:pt x="3627438" y="3667126"/>
                </a:cubicBezTo>
                <a:cubicBezTo>
                  <a:pt x="4000640" y="3410134"/>
                  <a:pt x="4245037" y="3004877"/>
                  <a:pt x="4245037" y="2553495"/>
                </a:cubicBezTo>
                <a:cubicBezTo>
                  <a:pt x="4245037" y="2098816"/>
                  <a:pt x="4000640" y="1696855"/>
                  <a:pt x="3627438" y="1439863"/>
                </a:cubicBezTo>
                <a:close/>
                <a:moveTo>
                  <a:pt x="944563" y="1439863"/>
                </a:moveTo>
                <a:cubicBezTo>
                  <a:pt x="568059" y="1696855"/>
                  <a:pt x="326964" y="2098816"/>
                  <a:pt x="326964" y="2553495"/>
                </a:cubicBezTo>
                <a:cubicBezTo>
                  <a:pt x="326964" y="3004877"/>
                  <a:pt x="568059" y="3410134"/>
                  <a:pt x="944563" y="3667126"/>
                </a:cubicBezTo>
                <a:cubicBezTo>
                  <a:pt x="379807" y="3443082"/>
                  <a:pt x="0" y="3027941"/>
                  <a:pt x="0" y="2553495"/>
                </a:cubicBezTo>
                <a:cubicBezTo>
                  <a:pt x="0" y="2075753"/>
                  <a:pt x="379807" y="1660613"/>
                  <a:pt x="944563" y="1439863"/>
                </a:cubicBezTo>
                <a:close/>
                <a:moveTo>
                  <a:pt x="2970213" y="1298575"/>
                </a:moveTo>
                <a:cubicBezTo>
                  <a:pt x="3052725" y="1311751"/>
                  <a:pt x="3135236" y="1328220"/>
                  <a:pt x="3214447" y="1347984"/>
                </a:cubicBezTo>
                <a:cubicBezTo>
                  <a:pt x="3712816" y="1568675"/>
                  <a:pt x="4056063" y="2026529"/>
                  <a:pt x="4056063" y="2553553"/>
                </a:cubicBezTo>
                <a:cubicBezTo>
                  <a:pt x="4056063" y="3080578"/>
                  <a:pt x="3712816" y="3538431"/>
                  <a:pt x="3214447" y="3755829"/>
                </a:cubicBezTo>
                <a:cubicBezTo>
                  <a:pt x="3135236" y="3775593"/>
                  <a:pt x="3052725" y="3792062"/>
                  <a:pt x="2970213" y="3805238"/>
                </a:cubicBezTo>
                <a:cubicBezTo>
                  <a:pt x="3283757" y="3574664"/>
                  <a:pt x="3501587" y="3100342"/>
                  <a:pt x="3501587" y="2553553"/>
                </a:cubicBezTo>
                <a:cubicBezTo>
                  <a:pt x="3501587" y="2003471"/>
                  <a:pt x="3283757" y="1529149"/>
                  <a:pt x="2970213" y="1298575"/>
                </a:cubicBezTo>
                <a:close/>
                <a:moveTo>
                  <a:pt x="1597025" y="1298575"/>
                </a:moveTo>
                <a:cubicBezTo>
                  <a:pt x="1283445" y="1529149"/>
                  <a:pt x="1068891" y="2003471"/>
                  <a:pt x="1068891" y="2553553"/>
                </a:cubicBezTo>
                <a:cubicBezTo>
                  <a:pt x="1068891" y="3100342"/>
                  <a:pt x="1283445" y="3574664"/>
                  <a:pt x="1597025" y="3805238"/>
                </a:cubicBezTo>
                <a:cubicBezTo>
                  <a:pt x="1514504" y="3792062"/>
                  <a:pt x="1431983" y="3775593"/>
                  <a:pt x="1356064" y="3755829"/>
                </a:cubicBezTo>
                <a:cubicBezTo>
                  <a:pt x="857637" y="3538431"/>
                  <a:pt x="514350" y="3080578"/>
                  <a:pt x="514350" y="2553553"/>
                </a:cubicBezTo>
                <a:cubicBezTo>
                  <a:pt x="514350" y="2026529"/>
                  <a:pt x="857637" y="1568675"/>
                  <a:pt x="1356064" y="1347984"/>
                </a:cubicBezTo>
                <a:cubicBezTo>
                  <a:pt x="1431983" y="1328220"/>
                  <a:pt x="1514504" y="1311751"/>
                  <a:pt x="1597025" y="1298575"/>
                </a:cubicBezTo>
                <a:close/>
                <a:moveTo>
                  <a:pt x="2587625" y="1271588"/>
                </a:moveTo>
                <a:cubicBezTo>
                  <a:pt x="2627291" y="1274884"/>
                  <a:pt x="2666957" y="1278179"/>
                  <a:pt x="2706623" y="1281475"/>
                </a:cubicBezTo>
                <a:cubicBezTo>
                  <a:pt x="3057003" y="1462730"/>
                  <a:pt x="3311525" y="1963652"/>
                  <a:pt x="3311525" y="2553555"/>
                </a:cubicBezTo>
                <a:cubicBezTo>
                  <a:pt x="3311525" y="3140161"/>
                  <a:pt x="3057003" y="3644380"/>
                  <a:pt x="2706623" y="3822339"/>
                </a:cubicBezTo>
                <a:cubicBezTo>
                  <a:pt x="2666957" y="3828930"/>
                  <a:pt x="2627291" y="3832226"/>
                  <a:pt x="2587625" y="3832226"/>
                </a:cubicBezTo>
                <a:cubicBezTo>
                  <a:pt x="2742983" y="3601538"/>
                  <a:pt x="2828925" y="3070955"/>
                  <a:pt x="2828925" y="2553555"/>
                </a:cubicBezTo>
                <a:cubicBezTo>
                  <a:pt x="2828925" y="2032859"/>
                  <a:pt x="2742983" y="1502276"/>
                  <a:pt x="2587625" y="1271588"/>
                </a:cubicBezTo>
                <a:close/>
                <a:moveTo>
                  <a:pt x="1981200" y="1271588"/>
                </a:moveTo>
                <a:cubicBezTo>
                  <a:pt x="1829148" y="1502276"/>
                  <a:pt x="1739900" y="2032859"/>
                  <a:pt x="1739900" y="2553555"/>
                </a:cubicBezTo>
                <a:cubicBezTo>
                  <a:pt x="1739900" y="3070955"/>
                  <a:pt x="1829148" y="3601538"/>
                  <a:pt x="1981200" y="3832226"/>
                </a:cubicBezTo>
                <a:cubicBezTo>
                  <a:pt x="1941534" y="3832226"/>
                  <a:pt x="1905174" y="3828930"/>
                  <a:pt x="1865508" y="3822339"/>
                </a:cubicBezTo>
                <a:cubicBezTo>
                  <a:pt x="1511822" y="3644380"/>
                  <a:pt x="1257300" y="3140161"/>
                  <a:pt x="1257300" y="2553555"/>
                </a:cubicBezTo>
                <a:cubicBezTo>
                  <a:pt x="1257300" y="1963652"/>
                  <a:pt x="1511822" y="1462730"/>
                  <a:pt x="1865508" y="1281475"/>
                </a:cubicBezTo>
                <a:cubicBezTo>
                  <a:pt x="1905174" y="1278179"/>
                  <a:pt x="1941534" y="1274884"/>
                  <a:pt x="1981200" y="1271588"/>
                </a:cubicBezTo>
                <a:close/>
                <a:moveTo>
                  <a:pt x="2184541" y="1268413"/>
                </a:moveTo>
                <a:cubicBezTo>
                  <a:pt x="2217546" y="1268413"/>
                  <a:pt x="2250551" y="1268413"/>
                  <a:pt x="2283556" y="1268413"/>
                </a:cubicBezTo>
                <a:cubicBezTo>
                  <a:pt x="2316562" y="1268413"/>
                  <a:pt x="2349567" y="1268413"/>
                  <a:pt x="2382572" y="1268413"/>
                </a:cubicBezTo>
                <a:cubicBezTo>
                  <a:pt x="2521194" y="1429872"/>
                  <a:pt x="2640013" y="1904364"/>
                  <a:pt x="2640013" y="2553495"/>
                </a:cubicBezTo>
                <a:cubicBezTo>
                  <a:pt x="2640013" y="3199330"/>
                  <a:pt x="2521194" y="3677117"/>
                  <a:pt x="2382572" y="3835281"/>
                </a:cubicBezTo>
                <a:cubicBezTo>
                  <a:pt x="2349567" y="3838576"/>
                  <a:pt x="2316562" y="3838576"/>
                  <a:pt x="2283556" y="3838576"/>
                </a:cubicBezTo>
                <a:cubicBezTo>
                  <a:pt x="2250551" y="3838576"/>
                  <a:pt x="2217546" y="3838576"/>
                  <a:pt x="2184541" y="3835281"/>
                </a:cubicBezTo>
                <a:cubicBezTo>
                  <a:pt x="2049219" y="3677117"/>
                  <a:pt x="1930400" y="3199330"/>
                  <a:pt x="1930400" y="2553495"/>
                </a:cubicBezTo>
                <a:cubicBezTo>
                  <a:pt x="1930400" y="1904364"/>
                  <a:pt x="2049219" y="1429872"/>
                  <a:pt x="2184541" y="1268413"/>
                </a:cubicBezTo>
                <a:close/>
                <a:moveTo>
                  <a:pt x="2218301" y="0"/>
                </a:moveTo>
                <a:cubicBezTo>
                  <a:pt x="2218301" y="0"/>
                  <a:pt x="2218301" y="0"/>
                  <a:pt x="2350398" y="0"/>
                </a:cubicBezTo>
                <a:cubicBezTo>
                  <a:pt x="2350398" y="0"/>
                  <a:pt x="2350398" y="0"/>
                  <a:pt x="2350398" y="906423"/>
                </a:cubicBezTo>
                <a:cubicBezTo>
                  <a:pt x="2485797" y="909719"/>
                  <a:pt x="2601382" y="913015"/>
                  <a:pt x="2601382" y="913015"/>
                </a:cubicBezTo>
                <a:cubicBezTo>
                  <a:pt x="2601382" y="913015"/>
                  <a:pt x="2703757" y="899830"/>
                  <a:pt x="2779713" y="1166813"/>
                </a:cubicBezTo>
                <a:cubicBezTo>
                  <a:pt x="2779713" y="1166813"/>
                  <a:pt x="2406539" y="1048154"/>
                  <a:pt x="1792288" y="1140444"/>
                </a:cubicBezTo>
                <a:cubicBezTo>
                  <a:pt x="1792288" y="1140444"/>
                  <a:pt x="1861639" y="922903"/>
                  <a:pt x="1987131" y="913015"/>
                </a:cubicBezTo>
                <a:cubicBezTo>
                  <a:pt x="2033365" y="909719"/>
                  <a:pt x="2122531" y="906423"/>
                  <a:pt x="2218301" y="906423"/>
                </a:cubicBezTo>
                <a:cubicBezTo>
                  <a:pt x="2218301" y="906423"/>
                  <a:pt x="2218301" y="906423"/>
                  <a:pt x="2218301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任意多边形 5"/>
          <p:cNvSpPr/>
          <p:nvPr>
            <p:custDataLst>
              <p:tags r:id="rId3"/>
            </p:custDataLst>
          </p:nvPr>
        </p:nvSpPr>
        <p:spPr bwMode="auto">
          <a:xfrm>
            <a:off x="5266177" y="1606127"/>
            <a:ext cx="1659646" cy="2252046"/>
          </a:xfrm>
          <a:custGeom>
            <a:avLst/>
            <a:gdLst>
              <a:gd name="connsiteX0" fmla="*/ 2265551 w 4572001"/>
              <a:gd name="connsiteY0" fmla="*/ 4679306 h 6203951"/>
              <a:gd name="connsiteX1" fmla="*/ 2201013 w 4572001"/>
              <a:gd name="connsiteY1" fmla="*/ 4721465 h 6203951"/>
              <a:gd name="connsiteX2" fmla="*/ 2158091 w 4572001"/>
              <a:gd name="connsiteY2" fmla="*/ 4797236 h 6203951"/>
              <a:gd name="connsiteX3" fmla="*/ 2237332 w 4572001"/>
              <a:gd name="connsiteY3" fmla="*/ 4757703 h 6203951"/>
              <a:gd name="connsiteX4" fmla="*/ 2276952 w 4572001"/>
              <a:gd name="connsiteY4" fmla="*/ 4681932 h 6203951"/>
              <a:gd name="connsiteX5" fmla="*/ 2265551 w 4572001"/>
              <a:gd name="connsiteY5" fmla="*/ 4679306 h 6203951"/>
              <a:gd name="connsiteX6" fmla="*/ 2302025 w 4572001"/>
              <a:gd name="connsiteY6" fmla="*/ 4676012 h 6203951"/>
              <a:gd name="connsiteX7" fmla="*/ 2290159 w 4572001"/>
              <a:gd name="connsiteY7" fmla="*/ 4678637 h 6203951"/>
              <a:gd name="connsiteX8" fmla="*/ 2329780 w 4572001"/>
              <a:gd name="connsiteY8" fmla="*/ 4754409 h 6203951"/>
              <a:gd name="connsiteX9" fmla="*/ 2405719 w 4572001"/>
              <a:gd name="connsiteY9" fmla="*/ 4793942 h 6203951"/>
              <a:gd name="connsiteX10" fmla="*/ 2366098 w 4572001"/>
              <a:gd name="connsiteY10" fmla="*/ 4718170 h 6203951"/>
              <a:gd name="connsiteX11" fmla="*/ 2302025 w 4572001"/>
              <a:gd name="connsiteY11" fmla="*/ 4676012 h 6203951"/>
              <a:gd name="connsiteX12" fmla="*/ 2169492 w 4572001"/>
              <a:gd name="connsiteY12" fmla="*/ 4547530 h 6203951"/>
              <a:gd name="connsiteX13" fmla="*/ 2158091 w 4572001"/>
              <a:gd name="connsiteY13" fmla="*/ 4550155 h 6203951"/>
              <a:gd name="connsiteX14" fmla="*/ 2197712 w 4572001"/>
              <a:gd name="connsiteY14" fmla="*/ 4625927 h 6203951"/>
              <a:gd name="connsiteX15" fmla="*/ 2273651 w 4572001"/>
              <a:gd name="connsiteY15" fmla="*/ 4668754 h 6203951"/>
              <a:gd name="connsiteX16" fmla="*/ 2234030 w 4572001"/>
              <a:gd name="connsiteY16" fmla="*/ 4589688 h 6203951"/>
              <a:gd name="connsiteX17" fmla="*/ 2169492 w 4572001"/>
              <a:gd name="connsiteY17" fmla="*/ 4547530 h 6203951"/>
              <a:gd name="connsiteX18" fmla="*/ 2393802 w 4572001"/>
              <a:gd name="connsiteY18" fmla="*/ 4544699 h 6203951"/>
              <a:gd name="connsiteX19" fmla="*/ 2326478 w 4572001"/>
              <a:gd name="connsiteY19" fmla="*/ 4586394 h 6203951"/>
              <a:gd name="connsiteX20" fmla="*/ 2286858 w 4572001"/>
              <a:gd name="connsiteY20" fmla="*/ 4662165 h 6203951"/>
              <a:gd name="connsiteX21" fmla="*/ 2362797 w 4572001"/>
              <a:gd name="connsiteY21" fmla="*/ 4622632 h 6203951"/>
              <a:gd name="connsiteX22" fmla="*/ 2405719 w 4572001"/>
              <a:gd name="connsiteY22" fmla="*/ 4546861 h 6203951"/>
              <a:gd name="connsiteX23" fmla="*/ 2393802 w 4572001"/>
              <a:gd name="connsiteY23" fmla="*/ 4544699 h 6203951"/>
              <a:gd name="connsiteX24" fmla="*/ 1933575 w 4572001"/>
              <a:gd name="connsiteY24" fmla="*/ 3970338 h 6203951"/>
              <a:gd name="connsiteX25" fmla="*/ 2283556 w 4572001"/>
              <a:gd name="connsiteY25" fmla="*/ 3970338 h 6203951"/>
              <a:gd name="connsiteX26" fmla="*/ 2636838 w 4572001"/>
              <a:gd name="connsiteY26" fmla="*/ 3970338 h 6203951"/>
              <a:gd name="connsiteX27" fmla="*/ 2541089 w 4572001"/>
              <a:gd name="connsiteY27" fmla="*/ 4088937 h 6203951"/>
              <a:gd name="connsiteX28" fmla="*/ 2319875 w 4572001"/>
              <a:gd name="connsiteY28" fmla="*/ 4088937 h 6203951"/>
              <a:gd name="connsiteX29" fmla="*/ 2319875 w 4572001"/>
              <a:gd name="connsiteY29" fmla="*/ 4467795 h 6203951"/>
              <a:gd name="connsiteX30" fmla="*/ 2494865 w 4572001"/>
              <a:gd name="connsiteY30" fmla="*/ 4467795 h 6203951"/>
              <a:gd name="connsiteX31" fmla="*/ 2494865 w 4572001"/>
              <a:gd name="connsiteY31" fmla="*/ 4550155 h 6203951"/>
              <a:gd name="connsiteX32" fmla="*/ 2593916 w 4572001"/>
              <a:gd name="connsiteY32" fmla="*/ 4668754 h 6203951"/>
              <a:gd name="connsiteX33" fmla="*/ 2494865 w 4572001"/>
              <a:gd name="connsiteY33" fmla="*/ 4787353 h 6203951"/>
              <a:gd name="connsiteX34" fmla="*/ 2494865 w 4572001"/>
              <a:gd name="connsiteY34" fmla="*/ 4873008 h 6203951"/>
              <a:gd name="connsiteX35" fmla="*/ 2319875 w 4572001"/>
              <a:gd name="connsiteY35" fmla="*/ 4873008 h 6203951"/>
              <a:gd name="connsiteX36" fmla="*/ 2319875 w 4572001"/>
              <a:gd name="connsiteY36" fmla="*/ 5008079 h 6203951"/>
              <a:gd name="connsiteX37" fmla="*/ 2471753 w 4572001"/>
              <a:gd name="connsiteY37" fmla="*/ 5008079 h 6203951"/>
              <a:gd name="connsiteX38" fmla="*/ 2471753 w 4572001"/>
              <a:gd name="connsiteY38" fmla="*/ 5258454 h 6203951"/>
              <a:gd name="connsiteX39" fmla="*/ 2471753 w 4572001"/>
              <a:gd name="connsiteY39" fmla="*/ 6203951 h 6203951"/>
              <a:gd name="connsiteX40" fmla="*/ 2432133 w 4572001"/>
              <a:gd name="connsiteY40" fmla="*/ 6203951 h 6203951"/>
              <a:gd name="connsiteX41" fmla="*/ 2432133 w 4572001"/>
              <a:gd name="connsiteY41" fmla="*/ 5258454 h 6203951"/>
              <a:gd name="connsiteX42" fmla="*/ 2405719 w 4572001"/>
              <a:gd name="connsiteY42" fmla="*/ 5258454 h 6203951"/>
              <a:gd name="connsiteX43" fmla="*/ 2405719 w 4572001"/>
              <a:gd name="connsiteY43" fmla="*/ 6203951 h 6203951"/>
              <a:gd name="connsiteX44" fmla="*/ 2366098 w 4572001"/>
              <a:gd name="connsiteY44" fmla="*/ 6203951 h 6203951"/>
              <a:gd name="connsiteX45" fmla="*/ 2366098 w 4572001"/>
              <a:gd name="connsiteY45" fmla="*/ 5258454 h 6203951"/>
              <a:gd name="connsiteX46" fmla="*/ 2336383 w 4572001"/>
              <a:gd name="connsiteY46" fmla="*/ 5258454 h 6203951"/>
              <a:gd name="connsiteX47" fmla="*/ 2336383 w 4572001"/>
              <a:gd name="connsiteY47" fmla="*/ 6203951 h 6203951"/>
              <a:gd name="connsiteX48" fmla="*/ 2296763 w 4572001"/>
              <a:gd name="connsiteY48" fmla="*/ 6203951 h 6203951"/>
              <a:gd name="connsiteX49" fmla="*/ 2296763 w 4572001"/>
              <a:gd name="connsiteY49" fmla="*/ 5258454 h 6203951"/>
              <a:gd name="connsiteX50" fmla="*/ 2270349 w 4572001"/>
              <a:gd name="connsiteY50" fmla="*/ 5258454 h 6203951"/>
              <a:gd name="connsiteX51" fmla="*/ 2270349 w 4572001"/>
              <a:gd name="connsiteY51" fmla="*/ 6203951 h 6203951"/>
              <a:gd name="connsiteX52" fmla="*/ 2230729 w 4572001"/>
              <a:gd name="connsiteY52" fmla="*/ 6203951 h 6203951"/>
              <a:gd name="connsiteX53" fmla="*/ 2230729 w 4572001"/>
              <a:gd name="connsiteY53" fmla="*/ 5258454 h 6203951"/>
              <a:gd name="connsiteX54" fmla="*/ 2204315 w 4572001"/>
              <a:gd name="connsiteY54" fmla="*/ 5258454 h 6203951"/>
              <a:gd name="connsiteX55" fmla="*/ 2204315 w 4572001"/>
              <a:gd name="connsiteY55" fmla="*/ 6203951 h 6203951"/>
              <a:gd name="connsiteX56" fmla="*/ 2164695 w 4572001"/>
              <a:gd name="connsiteY56" fmla="*/ 6203951 h 6203951"/>
              <a:gd name="connsiteX57" fmla="*/ 2164695 w 4572001"/>
              <a:gd name="connsiteY57" fmla="*/ 5258454 h 6203951"/>
              <a:gd name="connsiteX58" fmla="*/ 2138281 w 4572001"/>
              <a:gd name="connsiteY58" fmla="*/ 5258454 h 6203951"/>
              <a:gd name="connsiteX59" fmla="*/ 2138281 w 4572001"/>
              <a:gd name="connsiteY59" fmla="*/ 6203951 h 6203951"/>
              <a:gd name="connsiteX60" fmla="*/ 2098660 w 4572001"/>
              <a:gd name="connsiteY60" fmla="*/ 6203951 h 6203951"/>
              <a:gd name="connsiteX61" fmla="*/ 2098660 w 4572001"/>
              <a:gd name="connsiteY61" fmla="*/ 5258454 h 6203951"/>
              <a:gd name="connsiteX62" fmla="*/ 2098660 w 4572001"/>
              <a:gd name="connsiteY62" fmla="*/ 5008079 h 6203951"/>
              <a:gd name="connsiteX63" fmla="*/ 2253841 w 4572001"/>
              <a:gd name="connsiteY63" fmla="*/ 5008079 h 6203951"/>
              <a:gd name="connsiteX64" fmla="*/ 2253841 w 4572001"/>
              <a:gd name="connsiteY64" fmla="*/ 4873008 h 6203951"/>
              <a:gd name="connsiteX65" fmla="*/ 2085454 w 4572001"/>
              <a:gd name="connsiteY65" fmla="*/ 4873008 h 6203951"/>
              <a:gd name="connsiteX66" fmla="*/ 2085454 w 4572001"/>
              <a:gd name="connsiteY66" fmla="*/ 4790647 h 6203951"/>
              <a:gd name="connsiteX67" fmla="*/ 1976497 w 4572001"/>
              <a:gd name="connsiteY67" fmla="*/ 4668754 h 6203951"/>
              <a:gd name="connsiteX68" fmla="*/ 2085454 w 4572001"/>
              <a:gd name="connsiteY68" fmla="*/ 4550155 h 6203951"/>
              <a:gd name="connsiteX69" fmla="*/ 2085454 w 4572001"/>
              <a:gd name="connsiteY69" fmla="*/ 4467795 h 6203951"/>
              <a:gd name="connsiteX70" fmla="*/ 2253841 w 4572001"/>
              <a:gd name="connsiteY70" fmla="*/ 4467795 h 6203951"/>
              <a:gd name="connsiteX71" fmla="*/ 2253841 w 4572001"/>
              <a:gd name="connsiteY71" fmla="*/ 4088937 h 6203951"/>
              <a:gd name="connsiteX72" fmla="*/ 2016118 w 4572001"/>
              <a:gd name="connsiteY72" fmla="*/ 4088937 h 6203951"/>
              <a:gd name="connsiteX73" fmla="*/ 1933575 w 4572001"/>
              <a:gd name="connsiteY73" fmla="*/ 3970338 h 6203951"/>
              <a:gd name="connsiteX74" fmla="*/ 3627438 w 4572001"/>
              <a:gd name="connsiteY74" fmla="*/ 1439863 h 6203951"/>
              <a:gd name="connsiteX75" fmla="*/ 4572001 w 4572001"/>
              <a:gd name="connsiteY75" fmla="*/ 2553495 h 6203951"/>
              <a:gd name="connsiteX76" fmla="*/ 3627438 w 4572001"/>
              <a:gd name="connsiteY76" fmla="*/ 3667126 h 6203951"/>
              <a:gd name="connsiteX77" fmla="*/ 4245037 w 4572001"/>
              <a:gd name="connsiteY77" fmla="*/ 2553495 h 6203951"/>
              <a:gd name="connsiteX78" fmla="*/ 3627438 w 4572001"/>
              <a:gd name="connsiteY78" fmla="*/ 1439863 h 6203951"/>
              <a:gd name="connsiteX79" fmla="*/ 944563 w 4572001"/>
              <a:gd name="connsiteY79" fmla="*/ 1439863 h 6203951"/>
              <a:gd name="connsiteX80" fmla="*/ 326964 w 4572001"/>
              <a:gd name="connsiteY80" fmla="*/ 2553495 h 6203951"/>
              <a:gd name="connsiteX81" fmla="*/ 944563 w 4572001"/>
              <a:gd name="connsiteY81" fmla="*/ 3667126 h 6203951"/>
              <a:gd name="connsiteX82" fmla="*/ 0 w 4572001"/>
              <a:gd name="connsiteY82" fmla="*/ 2553495 h 6203951"/>
              <a:gd name="connsiteX83" fmla="*/ 944563 w 4572001"/>
              <a:gd name="connsiteY83" fmla="*/ 1439863 h 6203951"/>
              <a:gd name="connsiteX84" fmla="*/ 2970213 w 4572001"/>
              <a:gd name="connsiteY84" fmla="*/ 1298575 h 6203951"/>
              <a:gd name="connsiteX85" fmla="*/ 3214447 w 4572001"/>
              <a:gd name="connsiteY85" fmla="*/ 1347984 h 6203951"/>
              <a:gd name="connsiteX86" fmla="*/ 4056063 w 4572001"/>
              <a:gd name="connsiteY86" fmla="*/ 2553553 h 6203951"/>
              <a:gd name="connsiteX87" fmla="*/ 3214447 w 4572001"/>
              <a:gd name="connsiteY87" fmla="*/ 3755829 h 6203951"/>
              <a:gd name="connsiteX88" fmla="*/ 2970213 w 4572001"/>
              <a:gd name="connsiteY88" fmla="*/ 3805238 h 6203951"/>
              <a:gd name="connsiteX89" fmla="*/ 3501587 w 4572001"/>
              <a:gd name="connsiteY89" fmla="*/ 2553553 h 6203951"/>
              <a:gd name="connsiteX90" fmla="*/ 2970213 w 4572001"/>
              <a:gd name="connsiteY90" fmla="*/ 1298575 h 6203951"/>
              <a:gd name="connsiteX91" fmla="*/ 1597025 w 4572001"/>
              <a:gd name="connsiteY91" fmla="*/ 1298575 h 6203951"/>
              <a:gd name="connsiteX92" fmla="*/ 1068891 w 4572001"/>
              <a:gd name="connsiteY92" fmla="*/ 2553553 h 6203951"/>
              <a:gd name="connsiteX93" fmla="*/ 1597025 w 4572001"/>
              <a:gd name="connsiteY93" fmla="*/ 3805238 h 6203951"/>
              <a:gd name="connsiteX94" fmla="*/ 1356064 w 4572001"/>
              <a:gd name="connsiteY94" fmla="*/ 3755829 h 6203951"/>
              <a:gd name="connsiteX95" fmla="*/ 514350 w 4572001"/>
              <a:gd name="connsiteY95" fmla="*/ 2553553 h 6203951"/>
              <a:gd name="connsiteX96" fmla="*/ 1356064 w 4572001"/>
              <a:gd name="connsiteY96" fmla="*/ 1347984 h 6203951"/>
              <a:gd name="connsiteX97" fmla="*/ 1597025 w 4572001"/>
              <a:gd name="connsiteY97" fmla="*/ 1298575 h 6203951"/>
              <a:gd name="connsiteX98" fmla="*/ 2587625 w 4572001"/>
              <a:gd name="connsiteY98" fmla="*/ 1271588 h 6203951"/>
              <a:gd name="connsiteX99" fmla="*/ 2706623 w 4572001"/>
              <a:gd name="connsiteY99" fmla="*/ 1281475 h 6203951"/>
              <a:gd name="connsiteX100" fmla="*/ 3311525 w 4572001"/>
              <a:gd name="connsiteY100" fmla="*/ 2553555 h 6203951"/>
              <a:gd name="connsiteX101" fmla="*/ 2706623 w 4572001"/>
              <a:gd name="connsiteY101" fmla="*/ 3822339 h 6203951"/>
              <a:gd name="connsiteX102" fmla="*/ 2587625 w 4572001"/>
              <a:gd name="connsiteY102" fmla="*/ 3832226 h 6203951"/>
              <a:gd name="connsiteX103" fmla="*/ 2828925 w 4572001"/>
              <a:gd name="connsiteY103" fmla="*/ 2553555 h 6203951"/>
              <a:gd name="connsiteX104" fmla="*/ 2587625 w 4572001"/>
              <a:gd name="connsiteY104" fmla="*/ 1271588 h 6203951"/>
              <a:gd name="connsiteX105" fmla="*/ 1981200 w 4572001"/>
              <a:gd name="connsiteY105" fmla="*/ 1271588 h 6203951"/>
              <a:gd name="connsiteX106" fmla="*/ 1739900 w 4572001"/>
              <a:gd name="connsiteY106" fmla="*/ 2553555 h 6203951"/>
              <a:gd name="connsiteX107" fmla="*/ 1981200 w 4572001"/>
              <a:gd name="connsiteY107" fmla="*/ 3832226 h 6203951"/>
              <a:gd name="connsiteX108" fmla="*/ 1865508 w 4572001"/>
              <a:gd name="connsiteY108" fmla="*/ 3822339 h 6203951"/>
              <a:gd name="connsiteX109" fmla="*/ 1257300 w 4572001"/>
              <a:gd name="connsiteY109" fmla="*/ 2553555 h 6203951"/>
              <a:gd name="connsiteX110" fmla="*/ 1865508 w 4572001"/>
              <a:gd name="connsiteY110" fmla="*/ 1281475 h 6203951"/>
              <a:gd name="connsiteX111" fmla="*/ 1981200 w 4572001"/>
              <a:gd name="connsiteY111" fmla="*/ 1271588 h 6203951"/>
              <a:gd name="connsiteX112" fmla="*/ 2184541 w 4572001"/>
              <a:gd name="connsiteY112" fmla="*/ 1268413 h 6203951"/>
              <a:gd name="connsiteX113" fmla="*/ 2283556 w 4572001"/>
              <a:gd name="connsiteY113" fmla="*/ 1268413 h 6203951"/>
              <a:gd name="connsiteX114" fmla="*/ 2382572 w 4572001"/>
              <a:gd name="connsiteY114" fmla="*/ 1268413 h 6203951"/>
              <a:gd name="connsiteX115" fmla="*/ 2640013 w 4572001"/>
              <a:gd name="connsiteY115" fmla="*/ 2553495 h 6203951"/>
              <a:gd name="connsiteX116" fmla="*/ 2382572 w 4572001"/>
              <a:gd name="connsiteY116" fmla="*/ 3835281 h 6203951"/>
              <a:gd name="connsiteX117" fmla="*/ 2283556 w 4572001"/>
              <a:gd name="connsiteY117" fmla="*/ 3838576 h 6203951"/>
              <a:gd name="connsiteX118" fmla="*/ 2184541 w 4572001"/>
              <a:gd name="connsiteY118" fmla="*/ 3835281 h 6203951"/>
              <a:gd name="connsiteX119" fmla="*/ 1930400 w 4572001"/>
              <a:gd name="connsiteY119" fmla="*/ 2553495 h 6203951"/>
              <a:gd name="connsiteX120" fmla="*/ 2184541 w 4572001"/>
              <a:gd name="connsiteY120" fmla="*/ 1268413 h 6203951"/>
              <a:gd name="connsiteX121" fmla="*/ 2218301 w 4572001"/>
              <a:gd name="connsiteY121" fmla="*/ 0 h 6203951"/>
              <a:gd name="connsiteX122" fmla="*/ 2350398 w 4572001"/>
              <a:gd name="connsiteY122" fmla="*/ 0 h 6203951"/>
              <a:gd name="connsiteX123" fmla="*/ 2350398 w 4572001"/>
              <a:gd name="connsiteY123" fmla="*/ 906423 h 6203951"/>
              <a:gd name="connsiteX124" fmla="*/ 2601382 w 4572001"/>
              <a:gd name="connsiteY124" fmla="*/ 913015 h 6203951"/>
              <a:gd name="connsiteX125" fmla="*/ 2779713 w 4572001"/>
              <a:gd name="connsiteY125" fmla="*/ 1166813 h 6203951"/>
              <a:gd name="connsiteX126" fmla="*/ 1792288 w 4572001"/>
              <a:gd name="connsiteY126" fmla="*/ 1140444 h 6203951"/>
              <a:gd name="connsiteX127" fmla="*/ 1987131 w 4572001"/>
              <a:gd name="connsiteY127" fmla="*/ 913015 h 6203951"/>
              <a:gd name="connsiteX128" fmla="*/ 2218301 w 4572001"/>
              <a:gd name="connsiteY128" fmla="*/ 906423 h 6203951"/>
              <a:gd name="connsiteX129" fmla="*/ 2218301 w 4572001"/>
              <a:gd name="connsiteY129" fmla="*/ 0 h 62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572001" h="6203951">
                <a:moveTo>
                  <a:pt x="2265551" y="4679306"/>
                </a:moveTo>
                <a:cubicBezTo>
                  <a:pt x="2250539" y="4681314"/>
                  <a:pt x="2225776" y="4696757"/>
                  <a:pt x="2201013" y="4721465"/>
                </a:cubicBezTo>
                <a:cubicBezTo>
                  <a:pt x="2167996" y="4754409"/>
                  <a:pt x="2148186" y="4787353"/>
                  <a:pt x="2158091" y="4797236"/>
                </a:cubicBezTo>
                <a:cubicBezTo>
                  <a:pt x="2167996" y="4807119"/>
                  <a:pt x="2204315" y="4790647"/>
                  <a:pt x="2237332" y="4757703"/>
                </a:cubicBezTo>
                <a:cubicBezTo>
                  <a:pt x="2270349" y="4724759"/>
                  <a:pt x="2286858" y="4691815"/>
                  <a:pt x="2276952" y="4681932"/>
                </a:cubicBezTo>
                <a:cubicBezTo>
                  <a:pt x="2274476" y="4679461"/>
                  <a:pt x="2270555" y="4678637"/>
                  <a:pt x="2265551" y="4679306"/>
                </a:cubicBezTo>
                <a:close/>
                <a:moveTo>
                  <a:pt x="2302025" y="4676012"/>
                </a:moveTo>
                <a:cubicBezTo>
                  <a:pt x="2296763" y="4675343"/>
                  <a:pt x="2292635" y="4676166"/>
                  <a:pt x="2290159" y="4678637"/>
                </a:cubicBezTo>
                <a:cubicBezTo>
                  <a:pt x="2280254" y="4688521"/>
                  <a:pt x="2300064" y="4721465"/>
                  <a:pt x="2329780" y="4754409"/>
                </a:cubicBezTo>
                <a:cubicBezTo>
                  <a:pt x="2362797" y="4787353"/>
                  <a:pt x="2395814" y="4807119"/>
                  <a:pt x="2405719" y="4793942"/>
                </a:cubicBezTo>
                <a:cubicBezTo>
                  <a:pt x="2418926" y="4784059"/>
                  <a:pt x="2399116" y="4751114"/>
                  <a:pt x="2366098" y="4718170"/>
                </a:cubicBezTo>
                <a:cubicBezTo>
                  <a:pt x="2343812" y="4693462"/>
                  <a:pt x="2317811" y="4678020"/>
                  <a:pt x="2302025" y="4676012"/>
                </a:cubicBezTo>
                <a:close/>
                <a:moveTo>
                  <a:pt x="2169492" y="4547530"/>
                </a:moveTo>
                <a:cubicBezTo>
                  <a:pt x="2164488" y="4546861"/>
                  <a:pt x="2160568" y="4547684"/>
                  <a:pt x="2158091" y="4550155"/>
                </a:cubicBezTo>
                <a:cubicBezTo>
                  <a:pt x="2148186" y="4560038"/>
                  <a:pt x="2164695" y="4592983"/>
                  <a:pt x="2197712" y="4625927"/>
                </a:cubicBezTo>
                <a:cubicBezTo>
                  <a:pt x="2227427" y="4658871"/>
                  <a:pt x="2263746" y="4678637"/>
                  <a:pt x="2273651" y="4668754"/>
                </a:cubicBezTo>
                <a:cubicBezTo>
                  <a:pt x="2283556" y="4658871"/>
                  <a:pt x="2267047" y="4622632"/>
                  <a:pt x="2234030" y="4589688"/>
                </a:cubicBezTo>
                <a:cubicBezTo>
                  <a:pt x="2209268" y="4564980"/>
                  <a:pt x="2184505" y="4549537"/>
                  <a:pt x="2169492" y="4547530"/>
                </a:cubicBezTo>
                <a:close/>
                <a:moveTo>
                  <a:pt x="2393802" y="4544699"/>
                </a:moveTo>
                <a:cubicBezTo>
                  <a:pt x="2377861" y="4547479"/>
                  <a:pt x="2351241" y="4564157"/>
                  <a:pt x="2326478" y="4586394"/>
                </a:cubicBezTo>
                <a:cubicBezTo>
                  <a:pt x="2293461" y="4619338"/>
                  <a:pt x="2276952" y="4652282"/>
                  <a:pt x="2286858" y="4662165"/>
                </a:cubicBezTo>
                <a:cubicBezTo>
                  <a:pt x="2296763" y="4675343"/>
                  <a:pt x="2329780" y="4655576"/>
                  <a:pt x="2362797" y="4622632"/>
                </a:cubicBezTo>
                <a:cubicBezTo>
                  <a:pt x="2395814" y="4592983"/>
                  <a:pt x="2415624" y="4556744"/>
                  <a:pt x="2405719" y="4546861"/>
                </a:cubicBezTo>
                <a:cubicBezTo>
                  <a:pt x="2403243" y="4544390"/>
                  <a:pt x="2399115" y="4543772"/>
                  <a:pt x="2393802" y="4544699"/>
                </a:cubicBezTo>
                <a:close/>
                <a:moveTo>
                  <a:pt x="1933575" y="3970338"/>
                </a:moveTo>
                <a:cubicBezTo>
                  <a:pt x="1933575" y="3970338"/>
                  <a:pt x="1933575" y="3970338"/>
                  <a:pt x="2283556" y="3970338"/>
                </a:cubicBezTo>
                <a:cubicBezTo>
                  <a:pt x="2283556" y="3970338"/>
                  <a:pt x="2283556" y="3970338"/>
                  <a:pt x="2636838" y="3970338"/>
                </a:cubicBezTo>
                <a:cubicBezTo>
                  <a:pt x="2636838" y="3970338"/>
                  <a:pt x="2636838" y="3970338"/>
                  <a:pt x="2541089" y="4088937"/>
                </a:cubicBezTo>
                <a:lnTo>
                  <a:pt x="2319875" y="4088937"/>
                </a:lnTo>
                <a:cubicBezTo>
                  <a:pt x="2319875" y="4088937"/>
                  <a:pt x="2319875" y="4088937"/>
                  <a:pt x="2319875" y="4467795"/>
                </a:cubicBezTo>
                <a:cubicBezTo>
                  <a:pt x="2319875" y="4467795"/>
                  <a:pt x="2319875" y="4467795"/>
                  <a:pt x="2494865" y="4467795"/>
                </a:cubicBezTo>
                <a:cubicBezTo>
                  <a:pt x="2494865" y="4467795"/>
                  <a:pt x="2494865" y="4467795"/>
                  <a:pt x="2494865" y="4550155"/>
                </a:cubicBezTo>
                <a:cubicBezTo>
                  <a:pt x="2550994" y="4560038"/>
                  <a:pt x="2593916" y="4609455"/>
                  <a:pt x="2593916" y="4668754"/>
                </a:cubicBezTo>
                <a:cubicBezTo>
                  <a:pt x="2593916" y="4731348"/>
                  <a:pt x="2550994" y="4780764"/>
                  <a:pt x="2494865" y="4787353"/>
                </a:cubicBezTo>
                <a:cubicBezTo>
                  <a:pt x="2494865" y="4787353"/>
                  <a:pt x="2494865" y="4787353"/>
                  <a:pt x="2494865" y="4873008"/>
                </a:cubicBezTo>
                <a:cubicBezTo>
                  <a:pt x="2494865" y="4873008"/>
                  <a:pt x="2494865" y="4873008"/>
                  <a:pt x="2319875" y="4873008"/>
                </a:cubicBezTo>
                <a:cubicBezTo>
                  <a:pt x="2319875" y="4873008"/>
                  <a:pt x="2319875" y="4873008"/>
                  <a:pt x="2319875" y="5008079"/>
                </a:cubicBezTo>
                <a:cubicBezTo>
                  <a:pt x="2319875" y="5008079"/>
                  <a:pt x="2319875" y="5008079"/>
                  <a:pt x="2471753" y="5008079"/>
                </a:cubicBezTo>
                <a:cubicBezTo>
                  <a:pt x="2471753" y="5008079"/>
                  <a:pt x="2471753" y="5008079"/>
                  <a:pt x="2471753" y="5258454"/>
                </a:cubicBezTo>
                <a:cubicBezTo>
                  <a:pt x="2471753" y="5258454"/>
                  <a:pt x="2471753" y="5258454"/>
                  <a:pt x="2471753" y="6203951"/>
                </a:cubicBezTo>
                <a:cubicBezTo>
                  <a:pt x="2471753" y="6203951"/>
                  <a:pt x="2471753" y="6203951"/>
                  <a:pt x="2432133" y="6203951"/>
                </a:cubicBezTo>
                <a:cubicBezTo>
                  <a:pt x="2432133" y="6203951"/>
                  <a:pt x="2432133" y="6203951"/>
                  <a:pt x="2432133" y="5258454"/>
                </a:cubicBezTo>
                <a:cubicBezTo>
                  <a:pt x="2432133" y="5258454"/>
                  <a:pt x="2432133" y="5258454"/>
                  <a:pt x="2405719" y="5258454"/>
                </a:cubicBezTo>
                <a:cubicBezTo>
                  <a:pt x="2405719" y="5258454"/>
                  <a:pt x="2405719" y="5258454"/>
                  <a:pt x="2405719" y="6203951"/>
                </a:cubicBezTo>
                <a:cubicBezTo>
                  <a:pt x="2405719" y="6203951"/>
                  <a:pt x="2405719" y="6203951"/>
                  <a:pt x="2366098" y="6203951"/>
                </a:cubicBezTo>
                <a:cubicBezTo>
                  <a:pt x="2366098" y="6203951"/>
                  <a:pt x="2366098" y="6203951"/>
                  <a:pt x="2366098" y="5258454"/>
                </a:cubicBezTo>
                <a:cubicBezTo>
                  <a:pt x="2366098" y="5258454"/>
                  <a:pt x="2366098" y="5258454"/>
                  <a:pt x="2336383" y="5258454"/>
                </a:cubicBezTo>
                <a:cubicBezTo>
                  <a:pt x="2336383" y="5258454"/>
                  <a:pt x="2336383" y="5258454"/>
                  <a:pt x="2336383" y="6203951"/>
                </a:cubicBezTo>
                <a:cubicBezTo>
                  <a:pt x="2336383" y="6203951"/>
                  <a:pt x="2336383" y="6203951"/>
                  <a:pt x="2296763" y="6203951"/>
                </a:cubicBezTo>
                <a:cubicBezTo>
                  <a:pt x="2296763" y="6203951"/>
                  <a:pt x="2296763" y="6203951"/>
                  <a:pt x="2296763" y="5258454"/>
                </a:cubicBezTo>
                <a:cubicBezTo>
                  <a:pt x="2296763" y="5258454"/>
                  <a:pt x="2296763" y="5258454"/>
                  <a:pt x="2270349" y="5258454"/>
                </a:cubicBezTo>
                <a:cubicBezTo>
                  <a:pt x="2270349" y="5258454"/>
                  <a:pt x="2270349" y="5258454"/>
                  <a:pt x="2270349" y="6203951"/>
                </a:cubicBezTo>
                <a:cubicBezTo>
                  <a:pt x="2270349" y="6203951"/>
                  <a:pt x="2270349" y="6203951"/>
                  <a:pt x="2230729" y="6203951"/>
                </a:cubicBezTo>
                <a:cubicBezTo>
                  <a:pt x="2230729" y="6203951"/>
                  <a:pt x="2230729" y="6203951"/>
                  <a:pt x="2230729" y="5258454"/>
                </a:cubicBezTo>
                <a:cubicBezTo>
                  <a:pt x="2230729" y="5258454"/>
                  <a:pt x="2230729" y="5258454"/>
                  <a:pt x="2204315" y="5258454"/>
                </a:cubicBezTo>
                <a:cubicBezTo>
                  <a:pt x="2204315" y="5258454"/>
                  <a:pt x="2204315" y="5258454"/>
                  <a:pt x="2204315" y="6203951"/>
                </a:cubicBezTo>
                <a:cubicBezTo>
                  <a:pt x="2204315" y="6203951"/>
                  <a:pt x="2204315" y="6203951"/>
                  <a:pt x="2164695" y="6203951"/>
                </a:cubicBezTo>
                <a:cubicBezTo>
                  <a:pt x="2164695" y="6203951"/>
                  <a:pt x="2164695" y="6203951"/>
                  <a:pt x="2164695" y="5258454"/>
                </a:cubicBezTo>
                <a:cubicBezTo>
                  <a:pt x="2164695" y="5258454"/>
                  <a:pt x="2164695" y="5258454"/>
                  <a:pt x="2138281" y="5258454"/>
                </a:cubicBezTo>
                <a:cubicBezTo>
                  <a:pt x="2138281" y="5258454"/>
                  <a:pt x="2138281" y="5258454"/>
                  <a:pt x="2138281" y="6203951"/>
                </a:cubicBezTo>
                <a:cubicBezTo>
                  <a:pt x="2138281" y="6203951"/>
                  <a:pt x="2138281" y="6203951"/>
                  <a:pt x="2098660" y="6203951"/>
                </a:cubicBezTo>
                <a:cubicBezTo>
                  <a:pt x="2098660" y="6203951"/>
                  <a:pt x="2098660" y="6203951"/>
                  <a:pt x="2098660" y="5258454"/>
                </a:cubicBezTo>
                <a:cubicBezTo>
                  <a:pt x="2098660" y="5258454"/>
                  <a:pt x="2098660" y="5258454"/>
                  <a:pt x="2098660" y="5008079"/>
                </a:cubicBezTo>
                <a:cubicBezTo>
                  <a:pt x="2098660" y="5008079"/>
                  <a:pt x="2098660" y="5008079"/>
                  <a:pt x="2253841" y="5008079"/>
                </a:cubicBezTo>
                <a:cubicBezTo>
                  <a:pt x="2253841" y="5008079"/>
                  <a:pt x="2253841" y="5008079"/>
                  <a:pt x="2253841" y="4873008"/>
                </a:cubicBezTo>
                <a:cubicBezTo>
                  <a:pt x="2253841" y="4873008"/>
                  <a:pt x="2253841" y="4873008"/>
                  <a:pt x="2085454" y="4873008"/>
                </a:cubicBezTo>
                <a:cubicBezTo>
                  <a:pt x="2085454" y="4873008"/>
                  <a:pt x="2085454" y="4873008"/>
                  <a:pt x="2085454" y="4790647"/>
                </a:cubicBezTo>
                <a:cubicBezTo>
                  <a:pt x="2022721" y="4787353"/>
                  <a:pt x="1976497" y="4734642"/>
                  <a:pt x="1976497" y="4668754"/>
                </a:cubicBezTo>
                <a:cubicBezTo>
                  <a:pt x="1976497" y="4606160"/>
                  <a:pt x="2022721" y="4553450"/>
                  <a:pt x="2085454" y="4550155"/>
                </a:cubicBezTo>
                <a:cubicBezTo>
                  <a:pt x="2085454" y="4550155"/>
                  <a:pt x="2085454" y="4550155"/>
                  <a:pt x="2085454" y="4467795"/>
                </a:cubicBezTo>
                <a:cubicBezTo>
                  <a:pt x="2085454" y="4467795"/>
                  <a:pt x="2085454" y="4467795"/>
                  <a:pt x="2253841" y="4467795"/>
                </a:cubicBezTo>
                <a:cubicBezTo>
                  <a:pt x="2253841" y="4467795"/>
                  <a:pt x="2253841" y="4467795"/>
                  <a:pt x="2253841" y="4088937"/>
                </a:cubicBezTo>
                <a:cubicBezTo>
                  <a:pt x="2253841" y="4088937"/>
                  <a:pt x="2253841" y="4088937"/>
                  <a:pt x="2016118" y="4088937"/>
                </a:cubicBezTo>
                <a:cubicBezTo>
                  <a:pt x="2016118" y="4088937"/>
                  <a:pt x="2016118" y="4088937"/>
                  <a:pt x="1933575" y="3970338"/>
                </a:cubicBezTo>
                <a:close/>
                <a:moveTo>
                  <a:pt x="3627438" y="1439863"/>
                </a:moveTo>
                <a:cubicBezTo>
                  <a:pt x="4192194" y="1660613"/>
                  <a:pt x="4572001" y="2075753"/>
                  <a:pt x="4572001" y="2553495"/>
                </a:cubicBezTo>
                <a:cubicBezTo>
                  <a:pt x="4572001" y="3027941"/>
                  <a:pt x="4192194" y="3443082"/>
                  <a:pt x="3627438" y="3667126"/>
                </a:cubicBezTo>
                <a:cubicBezTo>
                  <a:pt x="4000640" y="3410134"/>
                  <a:pt x="4245037" y="3004877"/>
                  <a:pt x="4245037" y="2553495"/>
                </a:cubicBezTo>
                <a:cubicBezTo>
                  <a:pt x="4245037" y="2098816"/>
                  <a:pt x="4000640" y="1696855"/>
                  <a:pt x="3627438" y="1439863"/>
                </a:cubicBezTo>
                <a:close/>
                <a:moveTo>
                  <a:pt x="944563" y="1439863"/>
                </a:moveTo>
                <a:cubicBezTo>
                  <a:pt x="568059" y="1696855"/>
                  <a:pt x="326964" y="2098816"/>
                  <a:pt x="326964" y="2553495"/>
                </a:cubicBezTo>
                <a:cubicBezTo>
                  <a:pt x="326964" y="3004877"/>
                  <a:pt x="568059" y="3410134"/>
                  <a:pt x="944563" y="3667126"/>
                </a:cubicBezTo>
                <a:cubicBezTo>
                  <a:pt x="379807" y="3443082"/>
                  <a:pt x="0" y="3027941"/>
                  <a:pt x="0" y="2553495"/>
                </a:cubicBezTo>
                <a:cubicBezTo>
                  <a:pt x="0" y="2075753"/>
                  <a:pt x="379807" y="1660613"/>
                  <a:pt x="944563" y="1439863"/>
                </a:cubicBezTo>
                <a:close/>
                <a:moveTo>
                  <a:pt x="2970213" y="1298575"/>
                </a:moveTo>
                <a:cubicBezTo>
                  <a:pt x="3052725" y="1311751"/>
                  <a:pt x="3135236" y="1328220"/>
                  <a:pt x="3214447" y="1347984"/>
                </a:cubicBezTo>
                <a:cubicBezTo>
                  <a:pt x="3712816" y="1568675"/>
                  <a:pt x="4056063" y="2026529"/>
                  <a:pt x="4056063" y="2553553"/>
                </a:cubicBezTo>
                <a:cubicBezTo>
                  <a:pt x="4056063" y="3080578"/>
                  <a:pt x="3712816" y="3538431"/>
                  <a:pt x="3214447" y="3755829"/>
                </a:cubicBezTo>
                <a:cubicBezTo>
                  <a:pt x="3135236" y="3775593"/>
                  <a:pt x="3052725" y="3792062"/>
                  <a:pt x="2970213" y="3805238"/>
                </a:cubicBezTo>
                <a:cubicBezTo>
                  <a:pt x="3283757" y="3574664"/>
                  <a:pt x="3501587" y="3100342"/>
                  <a:pt x="3501587" y="2553553"/>
                </a:cubicBezTo>
                <a:cubicBezTo>
                  <a:pt x="3501587" y="2003471"/>
                  <a:pt x="3283757" y="1529149"/>
                  <a:pt x="2970213" y="1298575"/>
                </a:cubicBezTo>
                <a:close/>
                <a:moveTo>
                  <a:pt x="1597025" y="1298575"/>
                </a:moveTo>
                <a:cubicBezTo>
                  <a:pt x="1283445" y="1529149"/>
                  <a:pt x="1068891" y="2003471"/>
                  <a:pt x="1068891" y="2553553"/>
                </a:cubicBezTo>
                <a:cubicBezTo>
                  <a:pt x="1068891" y="3100342"/>
                  <a:pt x="1283445" y="3574664"/>
                  <a:pt x="1597025" y="3805238"/>
                </a:cubicBezTo>
                <a:cubicBezTo>
                  <a:pt x="1514504" y="3792062"/>
                  <a:pt x="1431983" y="3775593"/>
                  <a:pt x="1356064" y="3755829"/>
                </a:cubicBezTo>
                <a:cubicBezTo>
                  <a:pt x="857637" y="3538431"/>
                  <a:pt x="514350" y="3080578"/>
                  <a:pt x="514350" y="2553553"/>
                </a:cubicBezTo>
                <a:cubicBezTo>
                  <a:pt x="514350" y="2026529"/>
                  <a:pt x="857637" y="1568675"/>
                  <a:pt x="1356064" y="1347984"/>
                </a:cubicBezTo>
                <a:cubicBezTo>
                  <a:pt x="1431983" y="1328220"/>
                  <a:pt x="1514504" y="1311751"/>
                  <a:pt x="1597025" y="1298575"/>
                </a:cubicBezTo>
                <a:close/>
                <a:moveTo>
                  <a:pt x="2587625" y="1271588"/>
                </a:moveTo>
                <a:cubicBezTo>
                  <a:pt x="2627291" y="1274884"/>
                  <a:pt x="2666957" y="1278179"/>
                  <a:pt x="2706623" y="1281475"/>
                </a:cubicBezTo>
                <a:cubicBezTo>
                  <a:pt x="3057003" y="1462730"/>
                  <a:pt x="3311525" y="1963652"/>
                  <a:pt x="3311525" y="2553555"/>
                </a:cubicBezTo>
                <a:cubicBezTo>
                  <a:pt x="3311525" y="3140161"/>
                  <a:pt x="3057003" y="3644380"/>
                  <a:pt x="2706623" y="3822339"/>
                </a:cubicBezTo>
                <a:cubicBezTo>
                  <a:pt x="2666957" y="3828930"/>
                  <a:pt x="2627291" y="3832226"/>
                  <a:pt x="2587625" y="3832226"/>
                </a:cubicBezTo>
                <a:cubicBezTo>
                  <a:pt x="2742983" y="3601538"/>
                  <a:pt x="2828925" y="3070955"/>
                  <a:pt x="2828925" y="2553555"/>
                </a:cubicBezTo>
                <a:cubicBezTo>
                  <a:pt x="2828925" y="2032859"/>
                  <a:pt x="2742983" y="1502276"/>
                  <a:pt x="2587625" y="1271588"/>
                </a:cubicBezTo>
                <a:close/>
                <a:moveTo>
                  <a:pt x="1981200" y="1271588"/>
                </a:moveTo>
                <a:cubicBezTo>
                  <a:pt x="1829148" y="1502276"/>
                  <a:pt x="1739900" y="2032859"/>
                  <a:pt x="1739900" y="2553555"/>
                </a:cubicBezTo>
                <a:cubicBezTo>
                  <a:pt x="1739900" y="3070955"/>
                  <a:pt x="1829148" y="3601538"/>
                  <a:pt x="1981200" y="3832226"/>
                </a:cubicBezTo>
                <a:cubicBezTo>
                  <a:pt x="1941534" y="3832226"/>
                  <a:pt x="1905174" y="3828930"/>
                  <a:pt x="1865508" y="3822339"/>
                </a:cubicBezTo>
                <a:cubicBezTo>
                  <a:pt x="1511822" y="3644380"/>
                  <a:pt x="1257300" y="3140161"/>
                  <a:pt x="1257300" y="2553555"/>
                </a:cubicBezTo>
                <a:cubicBezTo>
                  <a:pt x="1257300" y="1963652"/>
                  <a:pt x="1511822" y="1462730"/>
                  <a:pt x="1865508" y="1281475"/>
                </a:cubicBezTo>
                <a:cubicBezTo>
                  <a:pt x="1905174" y="1278179"/>
                  <a:pt x="1941534" y="1274884"/>
                  <a:pt x="1981200" y="1271588"/>
                </a:cubicBezTo>
                <a:close/>
                <a:moveTo>
                  <a:pt x="2184541" y="1268413"/>
                </a:moveTo>
                <a:cubicBezTo>
                  <a:pt x="2217546" y="1268413"/>
                  <a:pt x="2250551" y="1268413"/>
                  <a:pt x="2283556" y="1268413"/>
                </a:cubicBezTo>
                <a:cubicBezTo>
                  <a:pt x="2316562" y="1268413"/>
                  <a:pt x="2349567" y="1268413"/>
                  <a:pt x="2382572" y="1268413"/>
                </a:cubicBezTo>
                <a:cubicBezTo>
                  <a:pt x="2521194" y="1429872"/>
                  <a:pt x="2640013" y="1904364"/>
                  <a:pt x="2640013" y="2553495"/>
                </a:cubicBezTo>
                <a:cubicBezTo>
                  <a:pt x="2640013" y="3199330"/>
                  <a:pt x="2521194" y="3677117"/>
                  <a:pt x="2382572" y="3835281"/>
                </a:cubicBezTo>
                <a:cubicBezTo>
                  <a:pt x="2349567" y="3838576"/>
                  <a:pt x="2316562" y="3838576"/>
                  <a:pt x="2283556" y="3838576"/>
                </a:cubicBezTo>
                <a:cubicBezTo>
                  <a:pt x="2250551" y="3838576"/>
                  <a:pt x="2217546" y="3838576"/>
                  <a:pt x="2184541" y="3835281"/>
                </a:cubicBezTo>
                <a:cubicBezTo>
                  <a:pt x="2049219" y="3677117"/>
                  <a:pt x="1930400" y="3199330"/>
                  <a:pt x="1930400" y="2553495"/>
                </a:cubicBezTo>
                <a:cubicBezTo>
                  <a:pt x="1930400" y="1904364"/>
                  <a:pt x="2049219" y="1429872"/>
                  <a:pt x="2184541" y="1268413"/>
                </a:cubicBezTo>
                <a:close/>
                <a:moveTo>
                  <a:pt x="2218301" y="0"/>
                </a:moveTo>
                <a:cubicBezTo>
                  <a:pt x="2218301" y="0"/>
                  <a:pt x="2218301" y="0"/>
                  <a:pt x="2350398" y="0"/>
                </a:cubicBezTo>
                <a:cubicBezTo>
                  <a:pt x="2350398" y="0"/>
                  <a:pt x="2350398" y="0"/>
                  <a:pt x="2350398" y="906423"/>
                </a:cubicBezTo>
                <a:cubicBezTo>
                  <a:pt x="2485797" y="909719"/>
                  <a:pt x="2601382" y="913015"/>
                  <a:pt x="2601382" y="913015"/>
                </a:cubicBezTo>
                <a:cubicBezTo>
                  <a:pt x="2601382" y="913015"/>
                  <a:pt x="2703757" y="899830"/>
                  <a:pt x="2779713" y="1166813"/>
                </a:cubicBezTo>
                <a:cubicBezTo>
                  <a:pt x="2779713" y="1166813"/>
                  <a:pt x="2406539" y="1048154"/>
                  <a:pt x="1792288" y="1140444"/>
                </a:cubicBezTo>
                <a:cubicBezTo>
                  <a:pt x="1792288" y="1140444"/>
                  <a:pt x="1861639" y="922903"/>
                  <a:pt x="1987131" y="913015"/>
                </a:cubicBezTo>
                <a:cubicBezTo>
                  <a:pt x="2033365" y="909719"/>
                  <a:pt x="2122531" y="906423"/>
                  <a:pt x="2218301" y="906423"/>
                </a:cubicBezTo>
                <a:cubicBezTo>
                  <a:pt x="2218301" y="906423"/>
                  <a:pt x="2218301" y="906423"/>
                  <a:pt x="2218301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任意多边形 6"/>
          <p:cNvSpPr/>
          <p:nvPr>
            <p:custDataLst>
              <p:tags r:id="rId4"/>
            </p:custDataLst>
          </p:nvPr>
        </p:nvSpPr>
        <p:spPr bwMode="auto">
          <a:xfrm>
            <a:off x="7498425" y="1606127"/>
            <a:ext cx="1659646" cy="2252046"/>
          </a:xfrm>
          <a:custGeom>
            <a:avLst/>
            <a:gdLst>
              <a:gd name="connsiteX0" fmla="*/ 2265551 w 4572001"/>
              <a:gd name="connsiteY0" fmla="*/ 4679306 h 6203951"/>
              <a:gd name="connsiteX1" fmla="*/ 2201013 w 4572001"/>
              <a:gd name="connsiteY1" fmla="*/ 4721465 h 6203951"/>
              <a:gd name="connsiteX2" fmla="*/ 2158091 w 4572001"/>
              <a:gd name="connsiteY2" fmla="*/ 4797236 h 6203951"/>
              <a:gd name="connsiteX3" fmla="*/ 2237332 w 4572001"/>
              <a:gd name="connsiteY3" fmla="*/ 4757703 h 6203951"/>
              <a:gd name="connsiteX4" fmla="*/ 2276952 w 4572001"/>
              <a:gd name="connsiteY4" fmla="*/ 4681932 h 6203951"/>
              <a:gd name="connsiteX5" fmla="*/ 2265551 w 4572001"/>
              <a:gd name="connsiteY5" fmla="*/ 4679306 h 6203951"/>
              <a:gd name="connsiteX6" fmla="*/ 2302025 w 4572001"/>
              <a:gd name="connsiteY6" fmla="*/ 4676012 h 6203951"/>
              <a:gd name="connsiteX7" fmla="*/ 2290159 w 4572001"/>
              <a:gd name="connsiteY7" fmla="*/ 4678637 h 6203951"/>
              <a:gd name="connsiteX8" fmla="*/ 2329780 w 4572001"/>
              <a:gd name="connsiteY8" fmla="*/ 4754409 h 6203951"/>
              <a:gd name="connsiteX9" fmla="*/ 2405719 w 4572001"/>
              <a:gd name="connsiteY9" fmla="*/ 4793942 h 6203951"/>
              <a:gd name="connsiteX10" fmla="*/ 2366098 w 4572001"/>
              <a:gd name="connsiteY10" fmla="*/ 4718170 h 6203951"/>
              <a:gd name="connsiteX11" fmla="*/ 2302025 w 4572001"/>
              <a:gd name="connsiteY11" fmla="*/ 4676012 h 6203951"/>
              <a:gd name="connsiteX12" fmla="*/ 2169492 w 4572001"/>
              <a:gd name="connsiteY12" fmla="*/ 4547530 h 6203951"/>
              <a:gd name="connsiteX13" fmla="*/ 2158091 w 4572001"/>
              <a:gd name="connsiteY13" fmla="*/ 4550155 h 6203951"/>
              <a:gd name="connsiteX14" fmla="*/ 2197712 w 4572001"/>
              <a:gd name="connsiteY14" fmla="*/ 4625927 h 6203951"/>
              <a:gd name="connsiteX15" fmla="*/ 2273651 w 4572001"/>
              <a:gd name="connsiteY15" fmla="*/ 4668754 h 6203951"/>
              <a:gd name="connsiteX16" fmla="*/ 2234030 w 4572001"/>
              <a:gd name="connsiteY16" fmla="*/ 4589688 h 6203951"/>
              <a:gd name="connsiteX17" fmla="*/ 2169492 w 4572001"/>
              <a:gd name="connsiteY17" fmla="*/ 4547530 h 6203951"/>
              <a:gd name="connsiteX18" fmla="*/ 2393802 w 4572001"/>
              <a:gd name="connsiteY18" fmla="*/ 4544699 h 6203951"/>
              <a:gd name="connsiteX19" fmla="*/ 2326478 w 4572001"/>
              <a:gd name="connsiteY19" fmla="*/ 4586394 h 6203951"/>
              <a:gd name="connsiteX20" fmla="*/ 2286858 w 4572001"/>
              <a:gd name="connsiteY20" fmla="*/ 4662165 h 6203951"/>
              <a:gd name="connsiteX21" fmla="*/ 2362797 w 4572001"/>
              <a:gd name="connsiteY21" fmla="*/ 4622632 h 6203951"/>
              <a:gd name="connsiteX22" fmla="*/ 2405719 w 4572001"/>
              <a:gd name="connsiteY22" fmla="*/ 4546861 h 6203951"/>
              <a:gd name="connsiteX23" fmla="*/ 2393802 w 4572001"/>
              <a:gd name="connsiteY23" fmla="*/ 4544699 h 6203951"/>
              <a:gd name="connsiteX24" fmla="*/ 1933575 w 4572001"/>
              <a:gd name="connsiteY24" fmla="*/ 3970338 h 6203951"/>
              <a:gd name="connsiteX25" fmla="*/ 2283556 w 4572001"/>
              <a:gd name="connsiteY25" fmla="*/ 3970338 h 6203951"/>
              <a:gd name="connsiteX26" fmla="*/ 2636838 w 4572001"/>
              <a:gd name="connsiteY26" fmla="*/ 3970338 h 6203951"/>
              <a:gd name="connsiteX27" fmla="*/ 2541089 w 4572001"/>
              <a:gd name="connsiteY27" fmla="*/ 4088937 h 6203951"/>
              <a:gd name="connsiteX28" fmla="*/ 2319875 w 4572001"/>
              <a:gd name="connsiteY28" fmla="*/ 4088937 h 6203951"/>
              <a:gd name="connsiteX29" fmla="*/ 2319875 w 4572001"/>
              <a:gd name="connsiteY29" fmla="*/ 4467795 h 6203951"/>
              <a:gd name="connsiteX30" fmla="*/ 2494865 w 4572001"/>
              <a:gd name="connsiteY30" fmla="*/ 4467795 h 6203951"/>
              <a:gd name="connsiteX31" fmla="*/ 2494865 w 4572001"/>
              <a:gd name="connsiteY31" fmla="*/ 4550155 h 6203951"/>
              <a:gd name="connsiteX32" fmla="*/ 2593916 w 4572001"/>
              <a:gd name="connsiteY32" fmla="*/ 4668754 h 6203951"/>
              <a:gd name="connsiteX33" fmla="*/ 2494865 w 4572001"/>
              <a:gd name="connsiteY33" fmla="*/ 4787353 h 6203951"/>
              <a:gd name="connsiteX34" fmla="*/ 2494865 w 4572001"/>
              <a:gd name="connsiteY34" fmla="*/ 4873008 h 6203951"/>
              <a:gd name="connsiteX35" fmla="*/ 2319875 w 4572001"/>
              <a:gd name="connsiteY35" fmla="*/ 4873008 h 6203951"/>
              <a:gd name="connsiteX36" fmla="*/ 2319875 w 4572001"/>
              <a:gd name="connsiteY36" fmla="*/ 5008079 h 6203951"/>
              <a:gd name="connsiteX37" fmla="*/ 2471753 w 4572001"/>
              <a:gd name="connsiteY37" fmla="*/ 5008079 h 6203951"/>
              <a:gd name="connsiteX38" fmla="*/ 2471753 w 4572001"/>
              <a:gd name="connsiteY38" fmla="*/ 5258454 h 6203951"/>
              <a:gd name="connsiteX39" fmla="*/ 2471753 w 4572001"/>
              <a:gd name="connsiteY39" fmla="*/ 6203951 h 6203951"/>
              <a:gd name="connsiteX40" fmla="*/ 2432133 w 4572001"/>
              <a:gd name="connsiteY40" fmla="*/ 6203951 h 6203951"/>
              <a:gd name="connsiteX41" fmla="*/ 2432133 w 4572001"/>
              <a:gd name="connsiteY41" fmla="*/ 5258454 h 6203951"/>
              <a:gd name="connsiteX42" fmla="*/ 2405719 w 4572001"/>
              <a:gd name="connsiteY42" fmla="*/ 5258454 h 6203951"/>
              <a:gd name="connsiteX43" fmla="*/ 2405719 w 4572001"/>
              <a:gd name="connsiteY43" fmla="*/ 6203951 h 6203951"/>
              <a:gd name="connsiteX44" fmla="*/ 2366098 w 4572001"/>
              <a:gd name="connsiteY44" fmla="*/ 6203951 h 6203951"/>
              <a:gd name="connsiteX45" fmla="*/ 2366098 w 4572001"/>
              <a:gd name="connsiteY45" fmla="*/ 5258454 h 6203951"/>
              <a:gd name="connsiteX46" fmla="*/ 2336383 w 4572001"/>
              <a:gd name="connsiteY46" fmla="*/ 5258454 h 6203951"/>
              <a:gd name="connsiteX47" fmla="*/ 2336383 w 4572001"/>
              <a:gd name="connsiteY47" fmla="*/ 6203951 h 6203951"/>
              <a:gd name="connsiteX48" fmla="*/ 2296763 w 4572001"/>
              <a:gd name="connsiteY48" fmla="*/ 6203951 h 6203951"/>
              <a:gd name="connsiteX49" fmla="*/ 2296763 w 4572001"/>
              <a:gd name="connsiteY49" fmla="*/ 5258454 h 6203951"/>
              <a:gd name="connsiteX50" fmla="*/ 2270349 w 4572001"/>
              <a:gd name="connsiteY50" fmla="*/ 5258454 h 6203951"/>
              <a:gd name="connsiteX51" fmla="*/ 2270349 w 4572001"/>
              <a:gd name="connsiteY51" fmla="*/ 6203951 h 6203951"/>
              <a:gd name="connsiteX52" fmla="*/ 2230729 w 4572001"/>
              <a:gd name="connsiteY52" fmla="*/ 6203951 h 6203951"/>
              <a:gd name="connsiteX53" fmla="*/ 2230729 w 4572001"/>
              <a:gd name="connsiteY53" fmla="*/ 5258454 h 6203951"/>
              <a:gd name="connsiteX54" fmla="*/ 2204315 w 4572001"/>
              <a:gd name="connsiteY54" fmla="*/ 5258454 h 6203951"/>
              <a:gd name="connsiteX55" fmla="*/ 2204315 w 4572001"/>
              <a:gd name="connsiteY55" fmla="*/ 6203951 h 6203951"/>
              <a:gd name="connsiteX56" fmla="*/ 2164695 w 4572001"/>
              <a:gd name="connsiteY56" fmla="*/ 6203951 h 6203951"/>
              <a:gd name="connsiteX57" fmla="*/ 2164695 w 4572001"/>
              <a:gd name="connsiteY57" fmla="*/ 5258454 h 6203951"/>
              <a:gd name="connsiteX58" fmla="*/ 2138281 w 4572001"/>
              <a:gd name="connsiteY58" fmla="*/ 5258454 h 6203951"/>
              <a:gd name="connsiteX59" fmla="*/ 2138281 w 4572001"/>
              <a:gd name="connsiteY59" fmla="*/ 6203951 h 6203951"/>
              <a:gd name="connsiteX60" fmla="*/ 2098660 w 4572001"/>
              <a:gd name="connsiteY60" fmla="*/ 6203951 h 6203951"/>
              <a:gd name="connsiteX61" fmla="*/ 2098660 w 4572001"/>
              <a:gd name="connsiteY61" fmla="*/ 5258454 h 6203951"/>
              <a:gd name="connsiteX62" fmla="*/ 2098660 w 4572001"/>
              <a:gd name="connsiteY62" fmla="*/ 5008079 h 6203951"/>
              <a:gd name="connsiteX63" fmla="*/ 2253841 w 4572001"/>
              <a:gd name="connsiteY63" fmla="*/ 5008079 h 6203951"/>
              <a:gd name="connsiteX64" fmla="*/ 2253841 w 4572001"/>
              <a:gd name="connsiteY64" fmla="*/ 4873008 h 6203951"/>
              <a:gd name="connsiteX65" fmla="*/ 2085454 w 4572001"/>
              <a:gd name="connsiteY65" fmla="*/ 4873008 h 6203951"/>
              <a:gd name="connsiteX66" fmla="*/ 2085454 w 4572001"/>
              <a:gd name="connsiteY66" fmla="*/ 4790647 h 6203951"/>
              <a:gd name="connsiteX67" fmla="*/ 1976497 w 4572001"/>
              <a:gd name="connsiteY67" fmla="*/ 4668754 h 6203951"/>
              <a:gd name="connsiteX68" fmla="*/ 2085454 w 4572001"/>
              <a:gd name="connsiteY68" fmla="*/ 4550155 h 6203951"/>
              <a:gd name="connsiteX69" fmla="*/ 2085454 w 4572001"/>
              <a:gd name="connsiteY69" fmla="*/ 4467795 h 6203951"/>
              <a:gd name="connsiteX70" fmla="*/ 2253841 w 4572001"/>
              <a:gd name="connsiteY70" fmla="*/ 4467795 h 6203951"/>
              <a:gd name="connsiteX71" fmla="*/ 2253841 w 4572001"/>
              <a:gd name="connsiteY71" fmla="*/ 4088937 h 6203951"/>
              <a:gd name="connsiteX72" fmla="*/ 2016118 w 4572001"/>
              <a:gd name="connsiteY72" fmla="*/ 4088937 h 6203951"/>
              <a:gd name="connsiteX73" fmla="*/ 1933575 w 4572001"/>
              <a:gd name="connsiteY73" fmla="*/ 3970338 h 6203951"/>
              <a:gd name="connsiteX74" fmla="*/ 3627438 w 4572001"/>
              <a:gd name="connsiteY74" fmla="*/ 1439863 h 6203951"/>
              <a:gd name="connsiteX75" fmla="*/ 4572001 w 4572001"/>
              <a:gd name="connsiteY75" fmla="*/ 2553495 h 6203951"/>
              <a:gd name="connsiteX76" fmla="*/ 3627438 w 4572001"/>
              <a:gd name="connsiteY76" fmla="*/ 3667126 h 6203951"/>
              <a:gd name="connsiteX77" fmla="*/ 4245037 w 4572001"/>
              <a:gd name="connsiteY77" fmla="*/ 2553495 h 6203951"/>
              <a:gd name="connsiteX78" fmla="*/ 3627438 w 4572001"/>
              <a:gd name="connsiteY78" fmla="*/ 1439863 h 6203951"/>
              <a:gd name="connsiteX79" fmla="*/ 944563 w 4572001"/>
              <a:gd name="connsiteY79" fmla="*/ 1439863 h 6203951"/>
              <a:gd name="connsiteX80" fmla="*/ 326964 w 4572001"/>
              <a:gd name="connsiteY80" fmla="*/ 2553495 h 6203951"/>
              <a:gd name="connsiteX81" fmla="*/ 944563 w 4572001"/>
              <a:gd name="connsiteY81" fmla="*/ 3667126 h 6203951"/>
              <a:gd name="connsiteX82" fmla="*/ 0 w 4572001"/>
              <a:gd name="connsiteY82" fmla="*/ 2553495 h 6203951"/>
              <a:gd name="connsiteX83" fmla="*/ 944563 w 4572001"/>
              <a:gd name="connsiteY83" fmla="*/ 1439863 h 6203951"/>
              <a:gd name="connsiteX84" fmla="*/ 2970213 w 4572001"/>
              <a:gd name="connsiteY84" fmla="*/ 1298575 h 6203951"/>
              <a:gd name="connsiteX85" fmla="*/ 3214447 w 4572001"/>
              <a:gd name="connsiteY85" fmla="*/ 1347984 h 6203951"/>
              <a:gd name="connsiteX86" fmla="*/ 4056063 w 4572001"/>
              <a:gd name="connsiteY86" fmla="*/ 2553553 h 6203951"/>
              <a:gd name="connsiteX87" fmla="*/ 3214447 w 4572001"/>
              <a:gd name="connsiteY87" fmla="*/ 3755829 h 6203951"/>
              <a:gd name="connsiteX88" fmla="*/ 2970213 w 4572001"/>
              <a:gd name="connsiteY88" fmla="*/ 3805238 h 6203951"/>
              <a:gd name="connsiteX89" fmla="*/ 3501587 w 4572001"/>
              <a:gd name="connsiteY89" fmla="*/ 2553553 h 6203951"/>
              <a:gd name="connsiteX90" fmla="*/ 2970213 w 4572001"/>
              <a:gd name="connsiteY90" fmla="*/ 1298575 h 6203951"/>
              <a:gd name="connsiteX91" fmla="*/ 1597025 w 4572001"/>
              <a:gd name="connsiteY91" fmla="*/ 1298575 h 6203951"/>
              <a:gd name="connsiteX92" fmla="*/ 1068891 w 4572001"/>
              <a:gd name="connsiteY92" fmla="*/ 2553553 h 6203951"/>
              <a:gd name="connsiteX93" fmla="*/ 1597025 w 4572001"/>
              <a:gd name="connsiteY93" fmla="*/ 3805238 h 6203951"/>
              <a:gd name="connsiteX94" fmla="*/ 1356064 w 4572001"/>
              <a:gd name="connsiteY94" fmla="*/ 3755829 h 6203951"/>
              <a:gd name="connsiteX95" fmla="*/ 514350 w 4572001"/>
              <a:gd name="connsiteY95" fmla="*/ 2553553 h 6203951"/>
              <a:gd name="connsiteX96" fmla="*/ 1356064 w 4572001"/>
              <a:gd name="connsiteY96" fmla="*/ 1347984 h 6203951"/>
              <a:gd name="connsiteX97" fmla="*/ 1597025 w 4572001"/>
              <a:gd name="connsiteY97" fmla="*/ 1298575 h 6203951"/>
              <a:gd name="connsiteX98" fmla="*/ 2587625 w 4572001"/>
              <a:gd name="connsiteY98" fmla="*/ 1271588 h 6203951"/>
              <a:gd name="connsiteX99" fmla="*/ 2706623 w 4572001"/>
              <a:gd name="connsiteY99" fmla="*/ 1281475 h 6203951"/>
              <a:gd name="connsiteX100" fmla="*/ 3311525 w 4572001"/>
              <a:gd name="connsiteY100" fmla="*/ 2553555 h 6203951"/>
              <a:gd name="connsiteX101" fmla="*/ 2706623 w 4572001"/>
              <a:gd name="connsiteY101" fmla="*/ 3822339 h 6203951"/>
              <a:gd name="connsiteX102" fmla="*/ 2587625 w 4572001"/>
              <a:gd name="connsiteY102" fmla="*/ 3832226 h 6203951"/>
              <a:gd name="connsiteX103" fmla="*/ 2828925 w 4572001"/>
              <a:gd name="connsiteY103" fmla="*/ 2553555 h 6203951"/>
              <a:gd name="connsiteX104" fmla="*/ 2587625 w 4572001"/>
              <a:gd name="connsiteY104" fmla="*/ 1271588 h 6203951"/>
              <a:gd name="connsiteX105" fmla="*/ 1981200 w 4572001"/>
              <a:gd name="connsiteY105" fmla="*/ 1271588 h 6203951"/>
              <a:gd name="connsiteX106" fmla="*/ 1739900 w 4572001"/>
              <a:gd name="connsiteY106" fmla="*/ 2553555 h 6203951"/>
              <a:gd name="connsiteX107" fmla="*/ 1981200 w 4572001"/>
              <a:gd name="connsiteY107" fmla="*/ 3832226 h 6203951"/>
              <a:gd name="connsiteX108" fmla="*/ 1865508 w 4572001"/>
              <a:gd name="connsiteY108" fmla="*/ 3822339 h 6203951"/>
              <a:gd name="connsiteX109" fmla="*/ 1257300 w 4572001"/>
              <a:gd name="connsiteY109" fmla="*/ 2553555 h 6203951"/>
              <a:gd name="connsiteX110" fmla="*/ 1865508 w 4572001"/>
              <a:gd name="connsiteY110" fmla="*/ 1281475 h 6203951"/>
              <a:gd name="connsiteX111" fmla="*/ 1981200 w 4572001"/>
              <a:gd name="connsiteY111" fmla="*/ 1271588 h 6203951"/>
              <a:gd name="connsiteX112" fmla="*/ 2184541 w 4572001"/>
              <a:gd name="connsiteY112" fmla="*/ 1268413 h 6203951"/>
              <a:gd name="connsiteX113" fmla="*/ 2283556 w 4572001"/>
              <a:gd name="connsiteY113" fmla="*/ 1268413 h 6203951"/>
              <a:gd name="connsiteX114" fmla="*/ 2382572 w 4572001"/>
              <a:gd name="connsiteY114" fmla="*/ 1268413 h 6203951"/>
              <a:gd name="connsiteX115" fmla="*/ 2640013 w 4572001"/>
              <a:gd name="connsiteY115" fmla="*/ 2553495 h 6203951"/>
              <a:gd name="connsiteX116" fmla="*/ 2382572 w 4572001"/>
              <a:gd name="connsiteY116" fmla="*/ 3835281 h 6203951"/>
              <a:gd name="connsiteX117" fmla="*/ 2283556 w 4572001"/>
              <a:gd name="connsiteY117" fmla="*/ 3838576 h 6203951"/>
              <a:gd name="connsiteX118" fmla="*/ 2184541 w 4572001"/>
              <a:gd name="connsiteY118" fmla="*/ 3835281 h 6203951"/>
              <a:gd name="connsiteX119" fmla="*/ 1930400 w 4572001"/>
              <a:gd name="connsiteY119" fmla="*/ 2553495 h 6203951"/>
              <a:gd name="connsiteX120" fmla="*/ 2184541 w 4572001"/>
              <a:gd name="connsiteY120" fmla="*/ 1268413 h 6203951"/>
              <a:gd name="connsiteX121" fmla="*/ 2218301 w 4572001"/>
              <a:gd name="connsiteY121" fmla="*/ 0 h 6203951"/>
              <a:gd name="connsiteX122" fmla="*/ 2350398 w 4572001"/>
              <a:gd name="connsiteY122" fmla="*/ 0 h 6203951"/>
              <a:gd name="connsiteX123" fmla="*/ 2350398 w 4572001"/>
              <a:gd name="connsiteY123" fmla="*/ 906423 h 6203951"/>
              <a:gd name="connsiteX124" fmla="*/ 2601382 w 4572001"/>
              <a:gd name="connsiteY124" fmla="*/ 913015 h 6203951"/>
              <a:gd name="connsiteX125" fmla="*/ 2779713 w 4572001"/>
              <a:gd name="connsiteY125" fmla="*/ 1166813 h 6203951"/>
              <a:gd name="connsiteX126" fmla="*/ 1792288 w 4572001"/>
              <a:gd name="connsiteY126" fmla="*/ 1140444 h 6203951"/>
              <a:gd name="connsiteX127" fmla="*/ 1987131 w 4572001"/>
              <a:gd name="connsiteY127" fmla="*/ 913015 h 6203951"/>
              <a:gd name="connsiteX128" fmla="*/ 2218301 w 4572001"/>
              <a:gd name="connsiteY128" fmla="*/ 906423 h 6203951"/>
              <a:gd name="connsiteX129" fmla="*/ 2218301 w 4572001"/>
              <a:gd name="connsiteY129" fmla="*/ 0 h 62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572001" h="6203951">
                <a:moveTo>
                  <a:pt x="2265551" y="4679306"/>
                </a:moveTo>
                <a:cubicBezTo>
                  <a:pt x="2250539" y="4681314"/>
                  <a:pt x="2225776" y="4696757"/>
                  <a:pt x="2201013" y="4721465"/>
                </a:cubicBezTo>
                <a:cubicBezTo>
                  <a:pt x="2167996" y="4754409"/>
                  <a:pt x="2148186" y="4787353"/>
                  <a:pt x="2158091" y="4797236"/>
                </a:cubicBezTo>
                <a:cubicBezTo>
                  <a:pt x="2167996" y="4807119"/>
                  <a:pt x="2204315" y="4790647"/>
                  <a:pt x="2237332" y="4757703"/>
                </a:cubicBezTo>
                <a:cubicBezTo>
                  <a:pt x="2270349" y="4724759"/>
                  <a:pt x="2286858" y="4691815"/>
                  <a:pt x="2276952" y="4681932"/>
                </a:cubicBezTo>
                <a:cubicBezTo>
                  <a:pt x="2274476" y="4679461"/>
                  <a:pt x="2270555" y="4678637"/>
                  <a:pt x="2265551" y="4679306"/>
                </a:cubicBezTo>
                <a:close/>
                <a:moveTo>
                  <a:pt x="2302025" y="4676012"/>
                </a:moveTo>
                <a:cubicBezTo>
                  <a:pt x="2296763" y="4675343"/>
                  <a:pt x="2292635" y="4676166"/>
                  <a:pt x="2290159" y="4678637"/>
                </a:cubicBezTo>
                <a:cubicBezTo>
                  <a:pt x="2280254" y="4688521"/>
                  <a:pt x="2300064" y="4721465"/>
                  <a:pt x="2329780" y="4754409"/>
                </a:cubicBezTo>
                <a:cubicBezTo>
                  <a:pt x="2362797" y="4787353"/>
                  <a:pt x="2395814" y="4807119"/>
                  <a:pt x="2405719" y="4793942"/>
                </a:cubicBezTo>
                <a:cubicBezTo>
                  <a:pt x="2418926" y="4784059"/>
                  <a:pt x="2399116" y="4751114"/>
                  <a:pt x="2366098" y="4718170"/>
                </a:cubicBezTo>
                <a:cubicBezTo>
                  <a:pt x="2343812" y="4693462"/>
                  <a:pt x="2317811" y="4678020"/>
                  <a:pt x="2302025" y="4676012"/>
                </a:cubicBezTo>
                <a:close/>
                <a:moveTo>
                  <a:pt x="2169492" y="4547530"/>
                </a:moveTo>
                <a:cubicBezTo>
                  <a:pt x="2164488" y="4546861"/>
                  <a:pt x="2160568" y="4547684"/>
                  <a:pt x="2158091" y="4550155"/>
                </a:cubicBezTo>
                <a:cubicBezTo>
                  <a:pt x="2148186" y="4560038"/>
                  <a:pt x="2164695" y="4592983"/>
                  <a:pt x="2197712" y="4625927"/>
                </a:cubicBezTo>
                <a:cubicBezTo>
                  <a:pt x="2227427" y="4658871"/>
                  <a:pt x="2263746" y="4678637"/>
                  <a:pt x="2273651" y="4668754"/>
                </a:cubicBezTo>
                <a:cubicBezTo>
                  <a:pt x="2283556" y="4658871"/>
                  <a:pt x="2267047" y="4622632"/>
                  <a:pt x="2234030" y="4589688"/>
                </a:cubicBezTo>
                <a:cubicBezTo>
                  <a:pt x="2209268" y="4564980"/>
                  <a:pt x="2184505" y="4549537"/>
                  <a:pt x="2169492" y="4547530"/>
                </a:cubicBezTo>
                <a:close/>
                <a:moveTo>
                  <a:pt x="2393802" y="4544699"/>
                </a:moveTo>
                <a:cubicBezTo>
                  <a:pt x="2377861" y="4547479"/>
                  <a:pt x="2351241" y="4564157"/>
                  <a:pt x="2326478" y="4586394"/>
                </a:cubicBezTo>
                <a:cubicBezTo>
                  <a:pt x="2293461" y="4619338"/>
                  <a:pt x="2276952" y="4652282"/>
                  <a:pt x="2286858" y="4662165"/>
                </a:cubicBezTo>
                <a:cubicBezTo>
                  <a:pt x="2296763" y="4675343"/>
                  <a:pt x="2329780" y="4655576"/>
                  <a:pt x="2362797" y="4622632"/>
                </a:cubicBezTo>
                <a:cubicBezTo>
                  <a:pt x="2395814" y="4592983"/>
                  <a:pt x="2415624" y="4556744"/>
                  <a:pt x="2405719" y="4546861"/>
                </a:cubicBezTo>
                <a:cubicBezTo>
                  <a:pt x="2403243" y="4544390"/>
                  <a:pt x="2399115" y="4543772"/>
                  <a:pt x="2393802" y="4544699"/>
                </a:cubicBezTo>
                <a:close/>
                <a:moveTo>
                  <a:pt x="1933575" y="3970338"/>
                </a:moveTo>
                <a:cubicBezTo>
                  <a:pt x="1933575" y="3970338"/>
                  <a:pt x="1933575" y="3970338"/>
                  <a:pt x="2283556" y="3970338"/>
                </a:cubicBezTo>
                <a:cubicBezTo>
                  <a:pt x="2283556" y="3970338"/>
                  <a:pt x="2283556" y="3970338"/>
                  <a:pt x="2636838" y="3970338"/>
                </a:cubicBezTo>
                <a:cubicBezTo>
                  <a:pt x="2636838" y="3970338"/>
                  <a:pt x="2636838" y="3970338"/>
                  <a:pt x="2541089" y="4088937"/>
                </a:cubicBezTo>
                <a:lnTo>
                  <a:pt x="2319875" y="4088937"/>
                </a:lnTo>
                <a:cubicBezTo>
                  <a:pt x="2319875" y="4088937"/>
                  <a:pt x="2319875" y="4088937"/>
                  <a:pt x="2319875" y="4467795"/>
                </a:cubicBezTo>
                <a:cubicBezTo>
                  <a:pt x="2319875" y="4467795"/>
                  <a:pt x="2319875" y="4467795"/>
                  <a:pt x="2494865" y="4467795"/>
                </a:cubicBezTo>
                <a:cubicBezTo>
                  <a:pt x="2494865" y="4467795"/>
                  <a:pt x="2494865" y="4467795"/>
                  <a:pt x="2494865" y="4550155"/>
                </a:cubicBezTo>
                <a:cubicBezTo>
                  <a:pt x="2550994" y="4560038"/>
                  <a:pt x="2593916" y="4609455"/>
                  <a:pt x="2593916" y="4668754"/>
                </a:cubicBezTo>
                <a:cubicBezTo>
                  <a:pt x="2593916" y="4731348"/>
                  <a:pt x="2550994" y="4780764"/>
                  <a:pt x="2494865" y="4787353"/>
                </a:cubicBezTo>
                <a:cubicBezTo>
                  <a:pt x="2494865" y="4787353"/>
                  <a:pt x="2494865" y="4787353"/>
                  <a:pt x="2494865" y="4873008"/>
                </a:cubicBezTo>
                <a:cubicBezTo>
                  <a:pt x="2494865" y="4873008"/>
                  <a:pt x="2494865" y="4873008"/>
                  <a:pt x="2319875" y="4873008"/>
                </a:cubicBezTo>
                <a:cubicBezTo>
                  <a:pt x="2319875" y="4873008"/>
                  <a:pt x="2319875" y="4873008"/>
                  <a:pt x="2319875" y="5008079"/>
                </a:cubicBezTo>
                <a:cubicBezTo>
                  <a:pt x="2319875" y="5008079"/>
                  <a:pt x="2319875" y="5008079"/>
                  <a:pt x="2471753" y="5008079"/>
                </a:cubicBezTo>
                <a:cubicBezTo>
                  <a:pt x="2471753" y="5008079"/>
                  <a:pt x="2471753" y="5008079"/>
                  <a:pt x="2471753" y="5258454"/>
                </a:cubicBezTo>
                <a:cubicBezTo>
                  <a:pt x="2471753" y="5258454"/>
                  <a:pt x="2471753" y="5258454"/>
                  <a:pt x="2471753" y="6203951"/>
                </a:cubicBezTo>
                <a:cubicBezTo>
                  <a:pt x="2471753" y="6203951"/>
                  <a:pt x="2471753" y="6203951"/>
                  <a:pt x="2432133" y="6203951"/>
                </a:cubicBezTo>
                <a:cubicBezTo>
                  <a:pt x="2432133" y="6203951"/>
                  <a:pt x="2432133" y="6203951"/>
                  <a:pt x="2432133" y="5258454"/>
                </a:cubicBezTo>
                <a:cubicBezTo>
                  <a:pt x="2432133" y="5258454"/>
                  <a:pt x="2432133" y="5258454"/>
                  <a:pt x="2405719" y="5258454"/>
                </a:cubicBezTo>
                <a:cubicBezTo>
                  <a:pt x="2405719" y="5258454"/>
                  <a:pt x="2405719" y="5258454"/>
                  <a:pt x="2405719" y="6203951"/>
                </a:cubicBezTo>
                <a:cubicBezTo>
                  <a:pt x="2405719" y="6203951"/>
                  <a:pt x="2405719" y="6203951"/>
                  <a:pt x="2366098" y="6203951"/>
                </a:cubicBezTo>
                <a:cubicBezTo>
                  <a:pt x="2366098" y="6203951"/>
                  <a:pt x="2366098" y="6203951"/>
                  <a:pt x="2366098" y="5258454"/>
                </a:cubicBezTo>
                <a:cubicBezTo>
                  <a:pt x="2366098" y="5258454"/>
                  <a:pt x="2366098" y="5258454"/>
                  <a:pt x="2336383" y="5258454"/>
                </a:cubicBezTo>
                <a:cubicBezTo>
                  <a:pt x="2336383" y="5258454"/>
                  <a:pt x="2336383" y="5258454"/>
                  <a:pt x="2336383" y="6203951"/>
                </a:cubicBezTo>
                <a:cubicBezTo>
                  <a:pt x="2336383" y="6203951"/>
                  <a:pt x="2336383" y="6203951"/>
                  <a:pt x="2296763" y="6203951"/>
                </a:cubicBezTo>
                <a:cubicBezTo>
                  <a:pt x="2296763" y="6203951"/>
                  <a:pt x="2296763" y="6203951"/>
                  <a:pt x="2296763" y="5258454"/>
                </a:cubicBezTo>
                <a:cubicBezTo>
                  <a:pt x="2296763" y="5258454"/>
                  <a:pt x="2296763" y="5258454"/>
                  <a:pt x="2270349" y="5258454"/>
                </a:cubicBezTo>
                <a:cubicBezTo>
                  <a:pt x="2270349" y="5258454"/>
                  <a:pt x="2270349" y="5258454"/>
                  <a:pt x="2270349" y="6203951"/>
                </a:cubicBezTo>
                <a:cubicBezTo>
                  <a:pt x="2270349" y="6203951"/>
                  <a:pt x="2270349" y="6203951"/>
                  <a:pt x="2230729" y="6203951"/>
                </a:cubicBezTo>
                <a:cubicBezTo>
                  <a:pt x="2230729" y="6203951"/>
                  <a:pt x="2230729" y="6203951"/>
                  <a:pt x="2230729" y="5258454"/>
                </a:cubicBezTo>
                <a:cubicBezTo>
                  <a:pt x="2230729" y="5258454"/>
                  <a:pt x="2230729" y="5258454"/>
                  <a:pt x="2204315" y="5258454"/>
                </a:cubicBezTo>
                <a:cubicBezTo>
                  <a:pt x="2204315" y="5258454"/>
                  <a:pt x="2204315" y="5258454"/>
                  <a:pt x="2204315" y="6203951"/>
                </a:cubicBezTo>
                <a:cubicBezTo>
                  <a:pt x="2204315" y="6203951"/>
                  <a:pt x="2204315" y="6203951"/>
                  <a:pt x="2164695" y="6203951"/>
                </a:cubicBezTo>
                <a:cubicBezTo>
                  <a:pt x="2164695" y="6203951"/>
                  <a:pt x="2164695" y="6203951"/>
                  <a:pt x="2164695" y="5258454"/>
                </a:cubicBezTo>
                <a:cubicBezTo>
                  <a:pt x="2164695" y="5258454"/>
                  <a:pt x="2164695" y="5258454"/>
                  <a:pt x="2138281" y="5258454"/>
                </a:cubicBezTo>
                <a:cubicBezTo>
                  <a:pt x="2138281" y="5258454"/>
                  <a:pt x="2138281" y="5258454"/>
                  <a:pt x="2138281" y="6203951"/>
                </a:cubicBezTo>
                <a:cubicBezTo>
                  <a:pt x="2138281" y="6203951"/>
                  <a:pt x="2138281" y="6203951"/>
                  <a:pt x="2098660" y="6203951"/>
                </a:cubicBezTo>
                <a:cubicBezTo>
                  <a:pt x="2098660" y="6203951"/>
                  <a:pt x="2098660" y="6203951"/>
                  <a:pt x="2098660" y="5258454"/>
                </a:cubicBezTo>
                <a:cubicBezTo>
                  <a:pt x="2098660" y="5258454"/>
                  <a:pt x="2098660" y="5258454"/>
                  <a:pt x="2098660" y="5008079"/>
                </a:cubicBezTo>
                <a:cubicBezTo>
                  <a:pt x="2098660" y="5008079"/>
                  <a:pt x="2098660" y="5008079"/>
                  <a:pt x="2253841" y="5008079"/>
                </a:cubicBezTo>
                <a:cubicBezTo>
                  <a:pt x="2253841" y="5008079"/>
                  <a:pt x="2253841" y="5008079"/>
                  <a:pt x="2253841" y="4873008"/>
                </a:cubicBezTo>
                <a:cubicBezTo>
                  <a:pt x="2253841" y="4873008"/>
                  <a:pt x="2253841" y="4873008"/>
                  <a:pt x="2085454" y="4873008"/>
                </a:cubicBezTo>
                <a:cubicBezTo>
                  <a:pt x="2085454" y="4873008"/>
                  <a:pt x="2085454" y="4873008"/>
                  <a:pt x="2085454" y="4790647"/>
                </a:cubicBezTo>
                <a:cubicBezTo>
                  <a:pt x="2022721" y="4787353"/>
                  <a:pt x="1976497" y="4734642"/>
                  <a:pt x="1976497" y="4668754"/>
                </a:cubicBezTo>
                <a:cubicBezTo>
                  <a:pt x="1976497" y="4606160"/>
                  <a:pt x="2022721" y="4553450"/>
                  <a:pt x="2085454" y="4550155"/>
                </a:cubicBezTo>
                <a:cubicBezTo>
                  <a:pt x="2085454" y="4550155"/>
                  <a:pt x="2085454" y="4550155"/>
                  <a:pt x="2085454" y="4467795"/>
                </a:cubicBezTo>
                <a:cubicBezTo>
                  <a:pt x="2085454" y="4467795"/>
                  <a:pt x="2085454" y="4467795"/>
                  <a:pt x="2253841" y="4467795"/>
                </a:cubicBezTo>
                <a:cubicBezTo>
                  <a:pt x="2253841" y="4467795"/>
                  <a:pt x="2253841" y="4467795"/>
                  <a:pt x="2253841" y="4088937"/>
                </a:cubicBezTo>
                <a:cubicBezTo>
                  <a:pt x="2253841" y="4088937"/>
                  <a:pt x="2253841" y="4088937"/>
                  <a:pt x="2016118" y="4088937"/>
                </a:cubicBezTo>
                <a:cubicBezTo>
                  <a:pt x="2016118" y="4088937"/>
                  <a:pt x="2016118" y="4088937"/>
                  <a:pt x="1933575" y="3970338"/>
                </a:cubicBezTo>
                <a:close/>
                <a:moveTo>
                  <a:pt x="3627438" y="1439863"/>
                </a:moveTo>
                <a:cubicBezTo>
                  <a:pt x="4192194" y="1660613"/>
                  <a:pt x="4572001" y="2075753"/>
                  <a:pt x="4572001" y="2553495"/>
                </a:cubicBezTo>
                <a:cubicBezTo>
                  <a:pt x="4572001" y="3027941"/>
                  <a:pt x="4192194" y="3443082"/>
                  <a:pt x="3627438" y="3667126"/>
                </a:cubicBezTo>
                <a:cubicBezTo>
                  <a:pt x="4000640" y="3410134"/>
                  <a:pt x="4245037" y="3004877"/>
                  <a:pt x="4245037" y="2553495"/>
                </a:cubicBezTo>
                <a:cubicBezTo>
                  <a:pt x="4245037" y="2098816"/>
                  <a:pt x="4000640" y="1696855"/>
                  <a:pt x="3627438" y="1439863"/>
                </a:cubicBezTo>
                <a:close/>
                <a:moveTo>
                  <a:pt x="944563" y="1439863"/>
                </a:moveTo>
                <a:cubicBezTo>
                  <a:pt x="568059" y="1696855"/>
                  <a:pt x="326964" y="2098816"/>
                  <a:pt x="326964" y="2553495"/>
                </a:cubicBezTo>
                <a:cubicBezTo>
                  <a:pt x="326964" y="3004877"/>
                  <a:pt x="568059" y="3410134"/>
                  <a:pt x="944563" y="3667126"/>
                </a:cubicBezTo>
                <a:cubicBezTo>
                  <a:pt x="379807" y="3443082"/>
                  <a:pt x="0" y="3027941"/>
                  <a:pt x="0" y="2553495"/>
                </a:cubicBezTo>
                <a:cubicBezTo>
                  <a:pt x="0" y="2075753"/>
                  <a:pt x="379807" y="1660613"/>
                  <a:pt x="944563" y="1439863"/>
                </a:cubicBezTo>
                <a:close/>
                <a:moveTo>
                  <a:pt x="2970213" y="1298575"/>
                </a:moveTo>
                <a:cubicBezTo>
                  <a:pt x="3052725" y="1311751"/>
                  <a:pt x="3135236" y="1328220"/>
                  <a:pt x="3214447" y="1347984"/>
                </a:cubicBezTo>
                <a:cubicBezTo>
                  <a:pt x="3712816" y="1568675"/>
                  <a:pt x="4056063" y="2026529"/>
                  <a:pt x="4056063" y="2553553"/>
                </a:cubicBezTo>
                <a:cubicBezTo>
                  <a:pt x="4056063" y="3080578"/>
                  <a:pt x="3712816" y="3538431"/>
                  <a:pt x="3214447" y="3755829"/>
                </a:cubicBezTo>
                <a:cubicBezTo>
                  <a:pt x="3135236" y="3775593"/>
                  <a:pt x="3052725" y="3792062"/>
                  <a:pt x="2970213" y="3805238"/>
                </a:cubicBezTo>
                <a:cubicBezTo>
                  <a:pt x="3283757" y="3574664"/>
                  <a:pt x="3501587" y="3100342"/>
                  <a:pt x="3501587" y="2553553"/>
                </a:cubicBezTo>
                <a:cubicBezTo>
                  <a:pt x="3501587" y="2003471"/>
                  <a:pt x="3283757" y="1529149"/>
                  <a:pt x="2970213" y="1298575"/>
                </a:cubicBezTo>
                <a:close/>
                <a:moveTo>
                  <a:pt x="1597025" y="1298575"/>
                </a:moveTo>
                <a:cubicBezTo>
                  <a:pt x="1283445" y="1529149"/>
                  <a:pt x="1068891" y="2003471"/>
                  <a:pt x="1068891" y="2553553"/>
                </a:cubicBezTo>
                <a:cubicBezTo>
                  <a:pt x="1068891" y="3100342"/>
                  <a:pt x="1283445" y="3574664"/>
                  <a:pt x="1597025" y="3805238"/>
                </a:cubicBezTo>
                <a:cubicBezTo>
                  <a:pt x="1514504" y="3792062"/>
                  <a:pt x="1431983" y="3775593"/>
                  <a:pt x="1356064" y="3755829"/>
                </a:cubicBezTo>
                <a:cubicBezTo>
                  <a:pt x="857637" y="3538431"/>
                  <a:pt x="514350" y="3080578"/>
                  <a:pt x="514350" y="2553553"/>
                </a:cubicBezTo>
                <a:cubicBezTo>
                  <a:pt x="514350" y="2026529"/>
                  <a:pt x="857637" y="1568675"/>
                  <a:pt x="1356064" y="1347984"/>
                </a:cubicBezTo>
                <a:cubicBezTo>
                  <a:pt x="1431983" y="1328220"/>
                  <a:pt x="1514504" y="1311751"/>
                  <a:pt x="1597025" y="1298575"/>
                </a:cubicBezTo>
                <a:close/>
                <a:moveTo>
                  <a:pt x="2587625" y="1271588"/>
                </a:moveTo>
                <a:cubicBezTo>
                  <a:pt x="2627291" y="1274884"/>
                  <a:pt x="2666957" y="1278179"/>
                  <a:pt x="2706623" y="1281475"/>
                </a:cubicBezTo>
                <a:cubicBezTo>
                  <a:pt x="3057003" y="1462730"/>
                  <a:pt x="3311525" y="1963652"/>
                  <a:pt x="3311525" y="2553555"/>
                </a:cubicBezTo>
                <a:cubicBezTo>
                  <a:pt x="3311525" y="3140161"/>
                  <a:pt x="3057003" y="3644380"/>
                  <a:pt x="2706623" y="3822339"/>
                </a:cubicBezTo>
                <a:cubicBezTo>
                  <a:pt x="2666957" y="3828930"/>
                  <a:pt x="2627291" y="3832226"/>
                  <a:pt x="2587625" y="3832226"/>
                </a:cubicBezTo>
                <a:cubicBezTo>
                  <a:pt x="2742983" y="3601538"/>
                  <a:pt x="2828925" y="3070955"/>
                  <a:pt x="2828925" y="2553555"/>
                </a:cubicBezTo>
                <a:cubicBezTo>
                  <a:pt x="2828925" y="2032859"/>
                  <a:pt x="2742983" y="1502276"/>
                  <a:pt x="2587625" y="1271588"/>
                </a:cubicBezTo>
                <a:close/>
                <a:moveTo>
                  <a:pt x="1981200" y="1271588"/>
                </a:moveTo>
                <a:cubicBezTo>
                  <a:pt x="1829148" y="1502276"/>
                  <a:pt x="1739900" y="2032859"/>
                  <a:pt x="1739900" y="2553555"/>
                </a:cubicBezTo>
                <a:cubicBezTo>
                  <a:pt x="1739900" y="3070955"/>
                  <a:pt x="1829148" y="3601538"/>
                  <a:pt x="1981200" y="3832226"/>
                </a:cubicBezTo>
                <a:cubicBezTo>
                  <a:pt x="1941534" y="3832226"/>
                  <a:pt x="1905174" y="3828930"/>
                  <a:pt x="1865508" y="3822339"/>
                </a:cubicBezTo>
                <a:cubicBezTo>
                  <a:pt x="1511822" y="3644380"/>
                  <a:pt x="1257300" y="3140161"/>
                  <a:pt x="1257300" y="2553555"/>
                </a:cubicBezTo>
                <a:cubicBezTo>
                  <a:pt x="1257300" y="1963652"/>
                  <a:pt x="1511822" y="1462730"/>
                  <a:pt x="1865508" y="1281475"/>
                </a:cubicBezTo>
                <a:cubicBezTo>
                  <a:pt x="1905174" y="1278179"/>
                  <a:pt x="1941534" y="1274884"/>
                  <a:pt x="1981200" y="1271588"/>
                </a:cubicBezTo>
                <a:close/>
                <a:moveTo>
                  <a:pt x="2184541" y="1268413"/>
                </a:moveTo>
                <a:cubicBezTo>
                  <a:pt x="2217546" y="1268413"/>
                  <a:pt x="2250551" y="1268413"/>
                  <a:pt x="2283556" y="1268413"/>
                </a:cubicBezTo>
                <a:cubicBezTo>
                  <a:pt x="2316562" y="1268413"/>
                  <a:pt x="2349567" y="1268413"/>
                  <a:pt x="2382572" y="1268413"/>
                </a:cubicBezTo>
                <a:cubicBezTo>
                  <a:pt x="2521194" y="1429872"/>
                  <a:pt x="2640013" y="1904364"/>
                  <a:pt x="2640013" y="2553495"/>
                </a:cubicBezTo>
                <a:cubicBezTo>
                  <a:pt x="2640013" y="3199330"/>
                  <a:pt x="2521194" y="3677117"/>
                  <a:pt x="2382572" y="3835281"/>
                </a:cubicBezTo>
                <a:cubicBezTo>
                  <a:pt x="2349567" y="3838576"/>
                  <a:pt x="2316562" y="3838576"/>
                  <a:pt x="2283556" y="3838576"/>
                </a:cubicBezTo>
                <a:cubicBezTo>
                  <a:pt x="2250551" y="3838576"/>
                  <a:pt x="2217546" y="3838576"/>
                  <a:pt x="2184541" y="3835281"/>
                </a:cubicBezTo>
                <a:cubicBezTo>
                  <a:pt x="2049219" y="3677117"/>
                  <a:pt x="1930400" y="3199330"/>
                  <a:pt x="1930400" y="2553495"/>
                </a:cubicBezTo>
                <a:cubicBezTo>
                  <a:pt x="1930400" y="1904364"/>
                  <a:pt x="2049219" y="1429872"/>
                  <a:pt x="2184541" y="1268413"/>
                </a:cubicBezTo>
                <a:close/>
                <a:moveTo>
                  <a:pt x="2218301" y="0"/>
                </a:moveTo>
                <a:cubicBezTo>
                  <a:pt x="2218301" y="0"/>
                  <a:pt x="2218301" y="0"/>
                  <a:pt x="2350398" y="0"/>
                </a:cubicBezTo>
                <a:cubicBezTo>
                  <a:pt x="2350398" y="0"/>
                  <a:pt x="2350398" y="0"/>
                  <a:pt x="2350398" y="906423"/>
                </a:cubicBezTo>
                <a:cubicBezTo>
                  <a:pt x="2485797" y="909719"/>
                  <a:pt x="2601382" y="913015"/>
                  <a:pt x="2601382" y="913015"/>
                </a:cubicBezTo>
                <a:cubicBezTo>
                  <a:pt x="2601382" y="913015"/>
                  <a:pt x="2703757" y="899830"/>
                  <a:pt x="2779713" y="1166813"/>
                </a:cubicBezTo>
                <a:cubicBezTo>
                  <a:pt x="2779713" y="1166813"/>
                  <a:pt x="2406539" y="1048154"/>
                  <a:pt x="1792288" y="1140444"/>
                </a:cubicBezTo>
                <a:cubicBezTo>
                  <a:pt x="1792288" y="1140444"/>
                  <a:pt x="1861639" y="922903"/>
                  <a:pt x="1987131" y="913015"/>
                </a:cubicBezTo>
                <a:cubicBezTo>
                  <a:pt x="2033365" y="909719"/>
                  <a:pt x="2122531" y="906423"/>
                  <a:pt x="2218301" y="906423"/>
                </a:cubicBezTo>
                <a:cubicBezTo>
                  <a:pt x="2218301" y="906423"/>
                  <a:pt x="2218301" y="906423"/>
                  <a:pt x="2218301" y="0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任意多边形 7"/>
          <p:cNvSpPr/>
          <p:nvPr>
            <p:custDataLst>
              <p:tags r:id="rId5"/>
            </p:custDataLst>
          </p:nvPr>
        </p:nvSpPr>
        <p:spPr bwMode="auto">
          <a:xfrm>
            <a:off x="9730673" y="1606127"/>
            <a:ext cx="1659646" cy="2252046"/>
          </a:xfrm>
          <a:custGeom>
            <a:avLst/>
            <a:gdLst>
              <a:gd name="connsiteX0" fmla="*/ 2265551 w 4572001"/>
              <a:gd name="connsiteY0" fmla="*/ 4679306 h 6203951"/>
              <a:gd name="connsiteX1" fmla="*/ 2201013 w 4572001"/>
              <a:gd name="connsiteY1" fmla="*/ 4721465 h 6203951"/>
              <a:gd name="connsiteX2" fmla="*/ 2158091 w 4572001"/>
              <a:gd name="connsiteY2" fmla="*/ 4797236 h 6203951"/>
              <a:gd name="connsiteX3" fmla="*/ 2237332 w 4572001"/>
              <a:gd name="connsiteY3" fmla="*/ 4757703 h 6203951"/>
              <a:gd name="connsiteX4" fmla="*/ 2276952 w 4572001"/>
              <a:gd name="connsiteY4" fmla="*/ 4681932 h 6203951"/>
              <a:gd name="connsiteX5" fmla="*/ 2265551 w 4572001"/>
              <a:gd name="connsiteY5" fmla="*/ 4679306 h 6203951"/>
              <a:gd name="connsiteX6" fmla="*/ 2302025 w 4572001"/>
              <a:gd name="connsiteY6" fmla="*/ 4676012 h 6203951"/>
              <a:gd name="connsiteX7" fmla="*/ 2290159 w 4572001"/>
              <a:gd name="connsiteY7" fmla="*/ 4678637 h 6203951"/>
              <a:gd name="connsiteX8" fmla="*/ 2329780 w 4572001"/>
              <a:gd name="connsiteY8" fmla="*/ 4754409 h 6203951"/>
              <a:gd name="connsiteX9" fmla="*/ 2405719 w 4572001"/>
              <a:gd name="connsiteY9" fmla="*/ 4793942 h 6203951"/>
              <a:gd name="connsiteX10" fmla="*/ 2366098 w 4572001"/>
              <a:gd name="connsiteY10" fmla="*/ 4718170 h 6203951"/>
              <a:gd name="connsiteX11" fmla="*/ 2302025 w 4572001"/>
              <a:gd name="connsiteY11" fmla="*/ 4676012 h 6203951"/>
              <a:gd name="connsiteX12" fmla="*/ 2169492 w 4572001"/>
              <a:gd name="connsiteY12" fmla="*/ 4547530 h 6203951"/>
              <a:gd name="connsiteX13" fmla="*/ 2158091 w 4572001"/>
              <a:gd name="connsiteY13" fmla="*/ 4550155 h 6203951"/>
              <a:gd name="connsiteX14" fmla="*/ 2197712 w 4572001"/>
              <a:gd name="connsiteY14" fmla="*/ 4625927 h 6203951"/>
              <a:gd name="connsiteX15" fmla="*/ 2273651 w 4572001"/>
              <a:gd name="connsiteY15" fmla="*/ 4668754 h 6203951"/>
              <a:gd name="connsiteX16" fmla="*/ 2234030 w 4572001"/>
              <a:gd name="connsiteY16" fmla="*/ 4589688 h 6203951"/>
              <a:gd name="connsiteX17" fmla="*/ 2169492 w 4572001"/>
              <a:gd name="connsiteY17" fmla="*/ 4547530 h 6203951"/>
              <a:gd name="connsiteX18" fmla="*/ 2393802 w 4572001"/>
              <a:gd name="connsiteY18" fmla="*/ 4544699 h 6203951"/>
              <a:gd name="connsiteX19" fmla="*/ 2326478 w 4572001"/>
              <a:gd name="connsiteY19" fmla="*/ 4586394 h 6203951"/>
              <a:gd name="connsiteX20" fmla="*/ 2286858 w 4572001"/>
              <a:gd name="connsiteY20" fmla="*/ 4662165 h 6203951"/>
              <a:gd name="connsiteX21" fmla="*/ 2362797 w 4572001"/>
              <a:gd name="connsiteY21" fmla="*/ 4622632 h 6203951"/>
              <a:gd name="connsiteX22" fmla="*/ 2405719 w 4572001"/>
              <a:gd name="connsiteY22" fmla="*/ 4546861 h 6203951"/>
              <a:gd name="connsiteX23" fmla="*/ 2393802 w 4572001"/>
              <a:gd name="connsiteY23" fmla="*/ 4544699 h 6203951"/>
              <a:gd name="connsiteX24" fmla="*/ 1933575 w 4572001"/>
              <a:gd name="connsiteY24" fmla="*/ 3970338 h 6203951"/>
              <a:gd name="connsiteX25" fmla="*/ 2283556 w 4572001"/>
              <a:gd name="connsiteY25" fmla="*/ 3970338 h 6203951"/>
              <a:gd name="connsiteX26" fmla="*/ 2636838 w 4572001"/>
              <a:gd name="connsiteY26" fmla="*/ 3970338 h 6203951"/>
              <a:gd name="connsiteX27" fmla="*/ 2541089 w 4572001"/>
              <a:gd name="connsiteY27" fmla="*/ 4088937 h 6203951"/>
              <a:gd name="connsiteX28" fmla="*/ 2319875 w 4572001"/>
              <a:gd name="connsiteY28" fmla="*/ 4088937 h 6203951"/>
              <a:gd name="connsiteX29" fmla="*/ 2319875 w 4572001"/>
              <a:gd name="connsiteY29" fmla="*/ 4467795 h 6203951"/>
              <a:gd name="connsiteX30" fmla="*/ 2494865 w 4572001"/>
              <a:gd name="connsiteY30" fmla="*/ 4467795 h 6203951"/>
              <a:gd name="connsiteX31" fmla="*/ 2494865 w 4572001"/>
              <a:gd name="connsiteY31" fmla="*/ 4550155 h 6203951"/>
              <a:gd name="connsiteX32" fmla="*/ 2593916 w 4572001"/>
              <a:gd name="connsiteY32" fmla="*/ 4668754 h 6203951"/>
              <a:gd name="connsiteX33" fmla="*/ 2494865 w 4572001"/>
              <a:gd name="connsiteY33" fmla="*/ 4787353 h 6203951"/>
              <a:gd name="connsiteX34" fmla="*/ 2494865 w 4572001"/>
              <a:gd name="connsiteY34" fmla="*/ 4873008 h 6203951"/>
              <a:gd name="connsiteX35" fmla="*/ 2319875 w 4572001"/>
              <a:gd name="connsiteY35" fmla="*/ 4873008 h 6203951"/>
              <a:gd name="connsiteX36" fmla="*/ 2319875 w 4572001"/>
              <a:gd name="connsiteY36" fmla="*/ 5008079 h 6203951"/>
              <a:gd name="connsiteX37" fmla="*/ 2471753 w 4572001"/>
              <a:gd name="connsiteY37" fmla="*/ 5008079 h 6203951"/>
              <a:gd name="connsiteX38" fmla="*/ 2471753 w 4572001"/>
              <a:gd name="connsiteY38" fmla="*/ 5258454 h 6203951"/>
              <a:gd name="connsiteX39" fmla="*/ 2471753 w 4572001"/>
              <a:gd name="connsiteY39" fmla="*/ 6203951 h 6203951"/>
              <a:gd name="connsiteX40" fmla="*/ 2432133 w 4572001"/>
              <a:gd name="connsiteY40" fmla="*/ 6203951 h 6203951"/>
              <a:gd name="connsiteX41" fmla="*/ 2432133 w 4572001"/>
              <a:gd name="connsiteY41" fmla="*/ 5258454 h 6203951"/>
              <a:gd name="connsiteX42" fmla="*/ 2405719 w 4572001"/>
              <a:gd name="connsiteY42" fmla="*/ 5258454 h 6203951"/>
              <a:gd name="connsiteX43" fmla="*/ 2405719 w 4572001"/>
              <a:gd name="connsiteY43" fmla="*/ 6203951 h 6203951"/>
              <a:gd name="connsiteX44" fmla="*/ 2366098 w 4572001"/>
              <a:gd name="connsiteY44" fmla="*/ 6203951 h 6203951"/>
              <a:gd name="connsiteX45" fmla="*/ 2366098 w 4572001"/>
              <a:gd name="connsiteY45" fmla="*/ 5258454 h 6203951"/>
              <a:gd name="connsiteX46" fmla="*/ 2336383 w 4572001"/>
              <a:gd name="connsiteY46" fmla="*/ 5258454 h 6203951"/>
              <a:gd name="connsiteX47" fmla="*/ 2336383 w 4572001"/>
              <a:gd name="connsiteY47" fmla="*/ 6203951 h 6203951"/>
              <a:gd name="connsiteX48" fmla="*/ 2296763 w 4572001"/>
              <a:gd name="connsiteY48" fmla="*/ 6203951 h 6203951"/>
              <a:gd name="connsiteX49" fmla="*/ 2296763 w 4572001"/>
              <a:gd name="connsiteY49" fmla="*/ 5258454 h 6203951"/>
              <a:gd name="connsiteX50" fmla="*/ 2270349 w 4572001"/>
              <a:gd name="connsiteY50" fmla="*/ 5258454 h 6203951"/>
              <a:gd name="connsiteX51" fmla="*/ 2270349 w 4572001"/>
              <a:gd name="connsiteY51" fmla="*/ 6203951 h 6203951"/>
              <a:gd name="connsiteX52" fmla="*/ 2230729 w 4572001"/>
              <a:gd name="connsiteY52" fmla="*/ 6203951 h 6203951"/>
              <a:gd name="connsiteX53" fmla="*/ 2230729 w 4572001"/>
              <a:gd name="connsiteY53" fmla="*/ 5258454 h 6203951"/>
              <a:gd name="connsiteX54" fmla="*/ 2204315 w 4572001"/>
              <a:gd name="connsiteY54" fmla="*/ 5258454 h 6203951"/>
              <a:gd name="connsiteX55" fmla="*/ 2204315 w 4572001"/>
              <a:gd name="connsiteY55" fmla="*/ 6203951 h 6203951"/>
              <a:gd name="connsiteX56" fmla="*/ 2164695 w 4572001"/>
              <a:gd name="connsiteY56" fmla="*/ 6203951 h 6203951"/>
              <a:gd name="connsiteX57" fmla="*/ 2164695 w 4572001"/>
              <a:gd name="connsiteY57" fmla="*/ 5258454 h 6203951"/>
              <a:gd name="connsiteX58" fmla="*/ 2138281 w 4572001"/>
              <a:gd name="connsiteY58" fmla="*/ 5258454 h 6203951"/>
              <a:gd name="connsiteX59" fmla="*/ 2138281 w 4572001"/>
              <a:gd name="connsiteY59" fmla="*/ 6203951 h 6203951"/>
              <a:gd name="connsiteX60" fmla="*/ 2098660 w 4572001"/>
              <a:gd name="connsiteY60" fmla="*/ 6203951 h 6203951"/>
              <a:gd name="connsiteX61" fmla="*/ 2098660 w 4572001"/>
              <a:gd name="connsiteY61" fmla="*/ 5258454 h 6203951"/>
              <a:gd name="connsiteX62" fmla="*/ 2098660 w 4572001"/>
              <a:gd name="connsiteY62" fmla="*/ 5008079 h 6203951"/>
              <a:gd name="connsiteX63" fmla="*/ 2253841 w 4572001"/>
              <a:gd name="connsiteY63" fmla="*/ 5008079 h 6203951"/>
              <a:gd name="connsiteX64" fmla="*/ 2253841 w 4572001"/>
              <a:gd name="connsiteY64" fmla="*/ 4873008 h 6203951"/>
              <a:gd name="connsiteX65" fmla="*/ 2085454 w 4572001"/>
              <a:gd name="connsiteY65" fmla="*/ 4873008 h 6203951"/>
              <a:gd name="connsiteX66" fmla="*/ 2085454 w 4572001"/>
              <a:gd name="connsiteY66" fmla="*/ 4790647 h 6203951"/>
              <a:gd name="connsiteX67" fmla="*/ 1976497 w 4572001"/>
              <a:gd name="connsiteY67" fmla="*/ 4668754 h 6203951"/>
              <a:gd name="connsiteX68" fmla="*/ 2085454 w 4572001"/>
              <a:gd name="connsiteY68" fmla="*/ 4550155 h 6203951"/>
              <a:gd name="connsiteX69" fmla="*/ 2085454 w 4572001"/>
              <a:gd name="connsiteY69" fmla="*/ 4467795 h 6203951"/>
              <a:gd name="connsiteX70" fmla="*/ 2253841 w 4572001"/>
              <a:gd name="connsiteY70" fmla="*/ 4467795 h 6203951"/>
              <a:gd name="connsiteX71" fmla="*/ 2253841 w 4572001"/>
              <a:gd name="connsiteY71" fmla="*/ 4088937 h 6203951"/>
              <a:gd name="connsiteX72" fmla="*/ 2016118 w 4572001"/>
              <a:gd name="connsiteY72" fmla="*/ 4088937 h 6203951"/>
              <a:gd name="connsiteX73" fmla="*/ 1933575 w 4572001"/>
              <a:gd name="connsiteY73" fmla="*/ 3970338 h 6203951"/>
              <a:gd name="connsiteX74" fmla="*/ 3627438 w 4572001"/>
              <a:gd name="connsiteY74" fmla="*/ 1439863 h 6203951"/>
              <a:gd name="connsiteX75" fmla="*/ 4572001 w 4572001"/>
              <a:gd name="connsiteY75" fmla="*/ 2553495 h 6203951"/>
              <a:gd name="connsiteX76" fmla="*/ 3627438 w 4572001"/>
              <a:gd name="connsiteY76" fmla="*/ 3667126 h 6203951"/>
              <a:gd name="connsiteX77" fmla="*/ 4245037 w 4572001"/>
              <a:gd name="connsiteY77" fmla="*/ 2553495 h 6203951"/>
              <a:gd name="connsiteX78" fmla="*/ 3627438 w 4572001"/>
              <a:gd name="connsiteY78" fmla="*/ 1439863 h 6203951"/>
              <a:gd name="connsiteX79" fmla="*/ 944563 w 4572001"/>
              <a:gd name="connsiteY79" fmla="*/ 1439863 h 6203951"/>
              <a:gd name="connsiteX80" fmla="*/ 326964 w 4572001"/>
              <a:gd name="connsiteY80" fmla="*/ 2553495 h 6203951"/>
              <a:gd name="connsiteX81" fmla="*/ 944563 w 4572001"/>
              <a:gd name="connsiteY81" fmla="*/ 3667126 h 6203951"/>
              <a:gd name="connsiteX82" fmla="*/ 0 w 4572001"/>
              <a:gd name="connsiteY82" fmla="*/ 2553495 h 6203951"/>
              <a:gd name="connsiteX83" fmla="*/ 944563 w 4572001"/>
              <a:gd name="connsiteY83" fmla="*/ 1439863 h 6203951"/>
              <a:gd name="connsiteX84" fmla="*/ 2970213 w 4572001"/>
              <a:gd name="connsiteY84" fmla="*/ 1298575 h 6203951"/>
              <a:gd name="connsiteX85" fmla="*/ 3214447 w 4572001"/>
              <a:gd name="connsiteY85" fmla="*/ 1347984 h 6203951"/>
              <a:gd name="connsiteX86" fmla="*/ 4056063 w 4572001"/>
              <a:gd name="connsiteY86" fmla="*/ 2553553 h 6203951"/>
              <a:gd name="connsiteX87" fmla="*/ 3214447 w 4572001"/>
              <a:gd name="connsiteY87" fmla="*/ 3755829 h 6203951"/>
              <a:gd name="connsiteX88" fmla="*/ 2970213 w 4572001"/>
              <a:gd name="connsiteY88" fmla="*/ 3805238 h 6203951"/>
              <a:gd name="connsiteX89" fmla="*/ 3501587 w 4572001"/>
              <a:gd name="connsiteY89" fmla="*/ 2553553 h 6203951"/>
              <a:gd name="connsiteX90" fmla="*/ 2970213 w 4572001"/>
              <a:gd name="connsiteY90" fmla="*/ 1298575 h 6203951"/>
              <a:gd name="connsiteX91" fmla="*/ 1597025 w 4572001"/>
              <a:gd name="connsiteY91" fmla="*/ 1298575 h 6203951"/>
              <a:gd name="connsiteX92" fmla="*/ 1068891 w 4572001"/>
              <a:gd name="connsiteY92" fmla="*/ 2553553 h 6203951"/>
              <a:gd name="connsiteX93" fmla="*/ 1597025 w 4572001"/>
              <a:gd name="connsiteY93" fmla="*/ 3805238 h 6203951"/>
              <a:gd name="connsiteX94" fmla="*/ 1356064 w 4572001"/>
              <a:gd name="connsiteY94" fmla="*/ 3755829 h 6203951"/>
              <a:gd name="connsiteX95" fmla="*/ 514350 w 4572001"/>
              <a:gd name="connsiteY95" fmla="*/ 2553553 h 6203951"/>
              <a:gd name="connsiteX96" fmla="*/ 1356064 w 4572001"/>
              <a:gd name="connsiteY96" fmla="*/ 1347984 h 6203951"/>
              <a:gd name="connsiteX97" fmla="*/ 1597025 w 4572001"/>
              <a:gd name="connsiteY97" fmla="*/ 1298575 h 6203951"/>
              <a:gd name="connsiteX98" fmla="*/ 2587625 w 4572001"/>
              <a:gd name="connsiteY98" fmla="*/ 1271588 h 6203951"/>
              <a:gd name="connsiteX99" fmla="*/ 2706623 w 4572001"/>
              <a:gd name="connsiteY99" fmla="*/ 1281475 h 6203951"/>
              <a:gd name="connsiteX100" fmla="*/ 3311525 w 4572001"/>
              <a:gd name="connsiteY100" fmla="*/ 2553555 h 6203951"/>
              <a:gd name="connsiteX101" fmla="*/ 2706623 w 4572001"/>
              <a:gd name="connsiteY101" fmla="*/ 3822339 h 6203951"/>
              <a:gd name="connsiteX102" fmla="*/ 2587625 w 4572001"/>
              <a:gd name="connsiteY102" fmla="*/ 3832226 h 6203951"/>
              <a:gd name="connsiteX103" fmla="*/ 2828925 w 4572001"/>
              <a:gd name="connsiteY103" fmla="*/ 2553555 h 6203951"/>
              <a:gd name="connsiteX104" fmla="*/ 2587625 w 4572001"/>
              <a:gd name="connsiteY104" fmla="*/ 1271588 h 6203951"/>
              <a:gd name="connsiteX105" fmla="*/ 1981200 w 4572001"/>
              <a:gd name="connsiteY105" fmla="*/ 1271588 h 6203951"/>
              <a:gd name="connsiteX106" fmla="*/ 1739900 w 4572001"/>
              <a:gd name="connsiteY106" fmla="*/ 2553555 h 6203951"/>
              <a:gd name="connsiteX107" fmla="*/ 1981200 w 4572001"/>
              <a:gd name="connsiteY107" fmla="*/ 3832226 h 6203951"/>
              <a:gd name="connsiteX108" fmla="*/ 1865508 w 4572001"/>
              <a:gd name="connsiteY108" fmla="*/ 3822339 h 6203951"/>
              <a:gd name="connsiteX109" fmla="*/ 1257300 w 4572001"/>
              <a:gd name="connsiteY109" fmla="*/ 2553555 h 6203951"/>
              <a:gd name="connsiteX110" fmla="*/ 1865508 w 4572001"/>
              <a:gd name="connsiteY110" fmla="*/ 1281475 h 6203951"/>
              <a:gd name="connsiteX111" fmla="*/ 1981200 w 4572001"/>
              <a:gd name="connsiteY111" fmla="*/ 1271588 h 6203951"/>
              <a:gd name="connsiteX112" fmla="*/ 2184541 w 4572001"/>
              <a:gd name="connsiteY112" fmla="*/ 1268413 h 6203951"/>
              <a:gd name="connsiteX113" fmla="*/ 2283556 w 4572001"/>
              <a:gd name="connsiteY113" fmla="*/ 1268413 h 6203951"/>
              <a:gd name="connsiteX114" fmla="*/ 2382572 w 4572001"/>
              <a:gd name="connsiteY114" fmla="*/ 1268413 h 6203951"/>
              <a:gd name="connsiteX115" fmla="*/ 2640013 w 4572001"/>
              <a:gd name="connsiteY115" fmla="*/ 2553495 h 6203951"/>
              <a:gd name="connsiteX116" fmla="*/ 2382572 w 4572001"/>
              <a:gd name="connsiteY116" fmla="*/ 3835281 h 6203951"/>
              <a:gd name="connsiteX117" fmla="*/ 2283556 w 4572001"/>
              <a:gd name="connsiteY117" fmla="*/ 3838576 h 6203951"/>
              <a:gd name="connsiteX118" fmla="*/ 2184541 w 4572001"/>
              <a:gd name="connsiteY118" fmla="*/ 3835281 h 6203951"/>
              <a:gd name="connsiteX119" fmla="*/ 1930400 w 4572001"/>
              <a:gd name="connsiteY119" fmla="*/ 2553495 h 6203951"/>
              <a:gd name="connsiteX120" fmla="*/ 2184541 w 4572001"/>
              <a:gd name="connsiteY120" fmla="*/ 1268413 h 6203951"/>
              <a:gd name="connsiteX121" fmla="*/ 2218301 w 4572001"/>
              <a:gd name="connsiteY121" fmla="*/ 0 h 6203951"/>
              <a:gd name="connsiteX122" fmla="*/ 2350398 w 4572001"/>
              <a:gd name="connsiteY122" fmla="*/ 0 h 6203951"/>
              <a:gd name="connsiteX123" fmla="*/ 2350398 w 4572001"/>
              <a:gd name="connsiteY123" fmla="*/ 906423 h 6203951"/>
              <a:gd name="connsiteX124" fmla="*/ 2601382 w 4572001"/>
              <a:gd name="connsiteY124" fmla="*/ 913015 h 6203951"/>
              <a:gd name="connsiteX125" fmla="*/ 2779713 w 4572001"/>
              <a:gd name="connsiteY125" fmla="*/ 1166813 h 6203951"/>
              <a:gd name="connsiteX126" fmla="*/ 1792288 w 4572001"/>
              <a:gd name="connsiteY126" fmla="*/ 1140444 h 6203951"/>
              <a:gd name="connsiteX127" fmla="*/ 1987131 w 4572001"/>
              <a:gd name="connsiteY127" fmla="*/ 913015 h 6203951"/>
              <a:gd name="connsiteX128" fmla="*/ 2218301 w 4572001"/>
              <a:gd name="connsiteY128" fmla="*/ 906423 h 6203951"/>
              <a:gd name="connsiteX129" fmla="*/ 2218301 w 4572001"/>
              <a:gd name="connsiteY129" fmla="*/ 0 h 620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4572001" h="6203951">
                <a:moveTo>
                  <a:pt x="2265551" y="4679306"/>
                </a:moveTo>
                <a:cubicBezTo>
                  <a:pt x="2250539" y="4681314"/>
                  <a:pt x="2225776" y="4696757"/>
                  <a:pt x="2201013" y="4721465"/>
                </a:cubicBezTo>
                <a:cubicBezTo>
                  <a:pt x="2167996" y="4754409"/>
                  <a:pt x="2148186" y="4787353"/>
                  <a:pt x="2158091" y="4797236"/>
                </a:cubicBezTo>
                <a:cubicBezTo>
                  <a:pt x="2167996" y="4807119"/>
                  <a:pt x="2204315" y="4790647"/>
                  <a:pt x="2237332" y="4757703"/>
                </a:cubicBezTo>
                <a:cubicBezTo>
                  <a:pt x="2270349" y="4724759"/>
                  <a:pt x="2286858" y="4691815"/>
                  <a:pt x="2276952" y="4681932"/>
                </a:cubicBezTo>
                <a:cubicBezTo>
                  <a:pt x="2274476" y="4679461"/>
                  <a:pt x="2270555" y="4678637"/>
                  <a:pt x="2265551" y="4679306"/>
                </a:cubicBezTo>
                <a:close/>
                <a:moveTo>
                  <a:pt x="2302025" y="4676012"/>
                </a:moveTo>
                <a:cubicBezTo>
                  <a:pt x="2296763" y="4675343"/>
                  <a:pt x="2292635" y="4676166"/>
                  <a:pt x="2290159" y="4678637"/>
                </a:cubicBezTo>
                <a:cubicBezTo>
                  <a:pt x="2280254" y="4688521"/>
                  <a:pt x="2300064" y="4721465"/>
                  <a:pt x="2329780" y="4754409"/>
                </a:cubicBezTo>
                <a:cubicBezTo>
                  <a:pt x="2362797" y="4787353"/>
                  <a:pt x="2395814" y="4807119"/>
                  <a:pt x="2405719" y="4793942"/>
                </a:cubicBezTo>
                <a:cubicBezTo>
                  <a:pt x="2418926" y="4784059"/>
                  <a:pt x="2399116" y="4751114"/>
                  <a:pt x="2366098" y="4718170"/>
                </a:cubicBezTo>
                <a:cubicBezTo>
                  <a:pt x="2343812" y="4693462"/>
                  <a:pt x="2317811" y="4678020"/>
                  <a:pt x="2302025" y="4676012"/>
                </a:cubicBezTo>
                <a:close/>
                <a:moveTo>
                  <a:pt x="2169492" y="4547530"/>
                </a:moveTo>
                <a:cubicBezTo>
                  <a:pt x="2164488" y="4546861"/>
                  <a:pt x="2160568" y="4547684"/>
                  <a:pt x="2158091" y="4550155"/>
                </a:cubicBezTo>
                <a:cubicBezTo>
                  <a:pt x="2148186" y="4560038"/>
                  <a:pt x="2164695" y="4592983"/>
                  <a:pt x="2197712" y="4625927"/>
                </a:cubicBezTo>
                <a:cubicBezTo>
                  <a:pt x="2227427" y="4658871"/>
                  <a:pt x="2263746" y="4678637"/>
                  <a:pt x="2273651" y="4668754"/>
                </a:cubicBezTo>
                <a:cubicBezTo>
                  <a:pt x="2283556" y="4658871"/>
                  <a:pt x="2267047" y="4622632"/>
                  <a:pt x="2234030" y="4589688"/>
                </a:cubicBezTo>
                <a:cubicBezTo>
                  <a:pt x="2209268" y="4564980"/>
                  <a:pt x="2184505" y="4549537"/>
                  <a:pt x="2169492" y="4547530"/>
                </a:cubicBezTo>
                <a:close/>
                <a:moveTo>
                  <a:pt x="2393802" y="4544699"/>
                </a:moveTo>
                <a:cubicBezTo>
                  <a:pt x="2377861" y="4547479"/>
                  <a:pt x="2351241" y="4564157"/>
                  <a:pt x="2326478" y="4586394"/>
                </a:cubicBezTo>
                <a:cubicBezTo>
                  <a:pt x="2293461" y="4619338"/>
                  <a:pt x="2276952" y="4652282"/>
                  <a:pt x="2286858" y="4662165"/>
                </a:cubicBezTo>
                <a:cubicBezTo>
                  <a:pt x="2296763" y="4675343"/>
                  <a:pt x="2329780" y="4655576"/>
                  <a:pt x="2362797" y="4622632"/>
                </a:cubicBezTo>
                <a:cubicBezTo>
                  <a:pt x="2395814" y="4592983"/>
                  <a:pt x="2415624" y="4556744"/>
                  <a:pt x="2405719" y="4546861"/>
                </a:cubicBezTo>
                <a:cubicBezTo>
                  <a:pt x="2403243" y="4544390"/>
                  <a:pt x="2399115" y="4543772"/>
                  <a:pt x="2393802" y="4544699"/>
                </a:cubicBezTo>
                <a:close/>
                <a:moveTo>
                  <a:pt x="1933575" y="3970338"/>
                </a:moveTo>
                <a:cubicBezTo>
                  <a:pt x="1933575" y="3970338"/>
                  <a:pt x="1933575" y="3970338"/>
                  <a:pt x="2283556" y="3970338"/>
                </a:cubicBezTo>
                <a:cubicBezTo>
                  <a:pt x="2283556" y="3970338"/>
                  <a:pt x="2283556" y="3970338"/>
                  <a:pt x="2636838" y="3970338"/>
                </a:cubicBezTo>
                <a:cubicBezTo>
                  <a:pt x="2636838" y="3970338"/>
                  <a:pt x="2636838" y="3970338"/>
                  <a:pt x="2541089" y="4088937"/>
                </a:cubicBezTo>
                <a:lnTo>
                  <a:pt x="2319875" y="4088937"/>
                </a:lnTo>
                <a:cubicBezTo>
                  <a:pt x="2319875" y="4088937"/>
                  <a:pt x="2319875" y="4088937"/>
                  <a:pt x="2319875" y="4467795"/>
                </a:cubicBezTo>
                <a:cubicBezTo>
                  <a:pt x="2319875" y="4467795"/>
                  <a:pt x="2319875" y="4467795"/>
                  <a:pt x="2494865" y="4467795"/>
                </a:cubicBezTo>
                <a:cubicBezTo>
                  <a:pt x="2494865" y="4467795"/>
                  <a:pt x="2494865" y="4467795"/>
                  <a:pt x="2494865" y="4550155"/>
                </a:cubicBezTo>
                <a:cubicBezTo>
                  <a:pt x="2550994" y="4560038"/>
                  <a:pt x="2593916" y="4609455"/>
                  <a:pt x="2593916" y="4668754"/>
                </a:cubicBezTo>
                <a:cubicBezTo>
                  <a:pt x="2593916" y="4731348"/>
                  <a:pt x="2550994" y="4780764"/>
                  <a:pt x="2494865" y="4787353"/>
                </a:cubicBezTo>
                <a:cubicBezTo>
                  <a:pt x="2494865" y="4787353"/>
                  <a:pt x="2494865" y="4787353"/>
                  <a:pt x="2494865" y="4873008"/>
                </a:cubicBezTo>
                <a:cubicBezTo>
                  <a:pt x="2494865" y="4873008"/>
                  <a:pt x="2494865" y="4873008"/>
                  <a:pt x="2319875" y="4873008"/>
                </a:cubicBezTo>
                <a:cubicBezTo>
                  <a:pt x="2319875" y="4873008"/>
                  <a:pt x="2319875" y="4873008"/>
                  <a:pt x="2319875" y="5008079"/>
                </a:cubicBezTo>
                <a:cubicBezTo>
                  <a:pt x="2319875" y="5008079"/>
                  <a:pt x="2319875" y="5008079"/>
                  <a:pt x="2471753" y="5008079"/>
                </a:cubicBezTo>
                <a:cubicBezTo>
                  <a:pt x="2471753" y="5008079"/>
                  <a:pt x="2471753" y="5008079"/>
                  <a:pt x="2471753" y="5258454"/>
                </a:cubicBezTo>
                <a:cubicBezTo>
                  <a:pt x="2471753" y="5258454"/>
                  <a:pt x="2471753" y="5258454"/>
                  <a:pt x="2471753" y="6203951"/>
                </a:cubicBezTo>
                <a:cubicBezTo>
                  <a:pt x="2471753" y="6203951"/>
                  <a:pt x="2471753" y="6203951"/>
                  <a:pt x="2432133" y="6203951"/>
                </a:cubicBezTo>
                <a:cubicBezTo>
                  <a:pt x="2432133" y="6203951"/>
                  <a:pt x="2432133" y="6203951"/>
                  <a:pt x="2432133" y="5258454"/>
                </a:cubicBezTo>
                <a:cubicBezTo>
                  <a:pt x="2432133" y="5258454"/>
                  <a:pt x="2432133" y="5258454"/>
                  <a:pt x="2405719" y="5258454"/>
                </a:cubicBezTo>
                <a:cubicBezTo>
                  <a:pt x="2405719" y="5258454"/>
                  <a:pt x="2405719" y="5258454"/>
                  <a:pt x="2405719" y="6203951"/>
                </a:cubicBezTo>
                <a:cubicBezTo>
                  <a:pt x="2405719" y="6203951"/>
                  <a:pt x="2405719" y="6203951"/>
                  <a:pt x="2366098" y="6203951"/>
                </a:cubicBezTo>
                <a:cubicBezTo>
                  <a:pt x="2366098" y="6203951"/>
                  <a:pt x="2366098" y="6203951"/>
                  <a:pt x="2366098" y="5258454"/>
                </a:cubicBezTo>
                <a:cubicBezTo>
                  <a:pt x="2366098" y="5258454"/>
                  <a:pt x="2366098" y="5258454"/>
                  <a:pt x="2336383" y="5258454"/>
                </a:cubicBezTo>
                <a:cubicBezTo>
                  <a:pt x="2336383" y="5258454"/>
                  <a:pt x="2336383" y="5258454"/>
                  <a:pt x="2336383" y="6203951"/>
                </a:cubicBezTo>
                <a:cubicBezTo>
                  <a:pt x="2336383" y="6203951"/>
                  <a:pt x="2336383" y="6203951"/>
                  <a:pt x="2296763" y="6203951"/>
                </a:cubicBezTo>
                <a:cubicBezTo>
                  <a:pt x="2296763" y="6203951"/>
                  <a:pt x="2296763" y="6203951"/>
                  <a:pt x="2296763" y="5258454"/>
                </a:cubicBezTo>
                <a:cubicBezTo>
                  <a:pt x="2296763" y="5258454"/>
                  <a:pt x="2296763" y="5258454"/>
                  <a:pt x="2270349" y="5258454"/>
                </a:cubicBezTo>
                <a:cubicBezTo>
                  <a:pt x="2270349" y="5258454"/>
                  <a:pt x="2270349" y="5258454"/>
                  <a:pt x="2270349" y="6203951"/>
                </a:cubicBezTo>
                <a:cubicBezTo>
                  <a:pt x="2270349" y="6203951"/>
                  <a:pt x="2270349" y="6203951"/>
                  <a:pt x="2230729" y="6203951"/>
                </a:cubicBezTo>
                <a:cubicBezTo>
                  <a:pt x="2230729" y="6203951"/>
                  <a:pt x="2230729" y="6203951"/>
                  <a:pt x="2230729" y="5258454"/>
                </a:cubicBezTo>
                <a:cubicBezTo>
                  <a:pt x="2230729" y="5258454"/>
                  <a:pt x="2230729" y="5258454"/>
                  <a:pt x="2204315" y="5258454"/>
                </a:cubicBezTo>
                <a:cubicBezTo>
                  <a:pt x="2204315" y="5258454"/>
                  <a:pt x="2204315" y="5258454"/>
                  <a:pt x="2204315" y="6203951"/>
                </a:cubicBezTo>
                <a:cubicBezTo>
                  <a:pt x="2204315" y="6203951"/>
                  <a:pt x="2204315" y="6203951"/>
                  <a:pt x="2164695" y="6203951"/>
                </a:cubicBezTo>
                <a:cubicBezTo>
                  <a:pt x="2164695" y="6203951"/>
                  <a:pt x="2164695" y="6203951"/>
                  <a:pt x="2164695" y="5258454"/>
                </a:cubicBezTo>
                <a:cubicBezTo>
                  <a:pt x="2164695" y="5258454"/>
                  <a:pt x="2164695" y="5258454"/>
                  <a:pt x="2138281" y="5258454"/>
                </a:cubicBezTo>
                <a:cubicBezTo>
                  <a:pt x="2138281" y="5258454"/>
                  <a:pt x="2138281" y="5258454"/>
                  <a:pt x="2138281" y="6203951"/>
                </a:cubicBezTo>
                <a:cubicBezTo>
                  <a:pt x="2138281" y="6203951"/>
                  <a:pt x="2138281" y="6203951"/>
                  <a:pt x="2098660" y="6203951"/>
                </a:cubicBezTo>
                <a:cubicBezTo>
                  <a:pt x="2098660" y="6203951"/>
                  <a:pt x="2098660" y="6203951"/>
                  <a:pt x="2098660" y="5258454"/>
                </a:cubicBezTo>
                <a:cubicBezTo>
                  <a:pt x="2098660" y="5258454"/>
                  <a:pt x="2098660" y="5258454"/>
                  <a:pt x="2098660" y="5008079"/>
                </a:cubicBezTo>
                <a:cubicBezTo>
                  <a:pt x="2098660" y="5008079"/>
                  <a:pt x="2098660" y="5008079"/>
                  <a:pt x="2253841" y="5008079"/>
                </a:cubicBezTo>
                <a:cubicBezTo>
                  <a:pt x="2253841" y="5008079"/>
                  <a:pt x="2253841" y="5008079"/>
                  <a:pt x="2253841" y="4873008"/>
                </a:cubicBezTo>
                <a:cubicBezTo>
                  <a:pt x="2253841" y="4873008"/>
                  <a:pt x="2253841" y="4873008"/>
                  <a:pt x="2085454" y="4873008"/>
                </a:cubicBezTo>
                <a:cubicBezTo>
                  <a:pt x="2085454" y="4873008"/>
                  <a:pt x="2085454" y="4873008"/>
                  <a:pt x="2085454" y="4790647"/>
                </a:cubicBezTo>
                <a:cubicBezTo>
                  <a:pt x="2022721" y="4787353"/>
                  <a:pt x="1976497" y="4734642"/>
                  <a:pt x="1976497" y="4668754"/>
                </a:cubicBezTo>
                <a:cubicBezTo>
                  <a:pt x="1976497" y="4606160"/>
                  <a:pt x="2022721" y="4553450"/>
                  <a:pt x="2085454" y="4550155"/>
                </a:cubicBezTo>
                <a:cubicBezTo>
                  <a:pt x="2085454" y="4550155"/>
                  <a:pt x="2085454" y="4550155"/>
                  <a:pt x="2085454" y="4467795"/>
                </a:cubicBezTo>
                <a:cubicBezTo>
                  <a:pt x="2085454" y="4467795"/>
                  <a:pt x="2085454" y="4467795"/>
                  <a:pt x="2253841" y="4467795"/>
                </a:cubicBezTo>
                <a:cubicBezTo>
                  <a:pt x="2253841" y="4467795"/>
                  <a:pt x="2253841" y="4467795"/>
                  <a:pt x="2253841" y="4088937"/>
                </a:cubicBezTo>
                <a:cubicBezTo>
                  <a:pt x="2253841" y="4088937"/>
                  <a:pt x="2253841" y="4088937"/>
                  <a:pt x="2016118" y="4088937"/>
                </a:cubicBezTo>
                <a:cubicBezTo>
                  <a:pt x="2016118" y="4088937"/>
                  <a:pt x="2016118" y="4088937"/>
                  <a:pt x="1933575" y="3970338"/>
                </a:cubicBezTo>
                <a:close/>
                <a:moveTo>
                  <a:pt x="3627438" y="1439863"/>
                </a:moveTo>
                <a:cubicBezTo>
                  <a:pt x="4192194" y="1660613"/>
                  <a:pt x="4572001" y="2075753"/>
                  <a:pt x="4572001" y="2553495"/>
                </a:cubicBezTo>
                <a:cubicBezTo>
                  <a:pt x="4572001" y="3027941"/>
                  <a:pt x="4192194" y="3443082"/>
                  <a:pt x="3627438" y="3667126"/>
                </a:cubicBezTo>
                <a:cubicBezTo>
                  <a:pt x="4000640" y="3410134"/>
                  <a:pt x="4245037" y="3004877"/>
                  <a:pt x="4245037" y="2553495"/>
                </a:cubicBezTo>
                <a:cubicBezTo>
                  <a:pt x="4245037" y="2098816"/>
                  <a:pt x="4000640" y="1696855"/>
                  <a:pt x="3627438" y="1439863"/>
                </a:cubicBezTo>
                <a:close/>
                <a:moveTo>
                  <a:pt x="944563" y="1439863"/>
                </a:moveTo>
                <a:cubicBezTo>
                  <a:pt x="568059" y="1696855"/>
                  <a:pt x="326964" y="2098816"/>
                  <a:pt x="326964" y="2553495"/>
                </a:cubicBezTo>
                <a:cubicBezTo>
                  <a:pt x="326964" y="3004877"/>
                  <a:pt x="568059" y="3410134"/>
                  <a:pt x="944563" y="3667126"/>
                </a:cubicBezTo>
                <a:cubicBezTo>
                  <a:pt x="379807" y="3443082"/>
                  <a:pt x="0" y="3027941"/>
                  <a:pt x="0" y="2553495"/>
                </a:cubicBezTo>
                <a:cubicBezTo>
                  <a:pt x="0" y="2075753"/>
                  <a:pt x="379807" y="1660613"/>
                  <a:pt x="944563" y="1439863"/>
                </a:cubicBezTo>
                <a:close/>
                <a:moveTo>
                  <a:pt x="2970213" y="1298575"/>
                </a:moveTo>
                <a:cubicBezTo>
                  <a:pt x="3052725" y="1311751"/>
                  <a:pt x="3135236" y="1328220"/>
                  <a:pt x="3214447" y="1347984"/>
                </a:cubicBezTo>
                <a:cubicBezTo>
                  <a:pt x="3712816" y="1568675"/>
                  <a:pt x="4056063" y="2026529"/>
                  <a:pt x="4056063" y="2553553"/>
                </a:cubicBezTo>
                <a:cubicBezTo>
                  <a:pt x="4056063" y="3080578"/>
                  <a:pt x="3712816" y="3538431"/>
                  <a:pt x="3214447" y="3755829"/>
                </a:cubicBezTo>
                <a:cubicBezTo>
                  <a:pt x="3135236" y="3775593"/>
                  <a:pt x="3052725" y="3792062"/>
                  <a:pt x="2970213" y="3805238"/>
                </a:cubicBezTo>
                <a:cubicBezTo>
                  <a:pt x="3283757" y="3574664"/>
                  <a:pt x="3501587" y="3100342"/>
                  <a:pt x="3501587" y="2553553"/>
                </a:cubicBezTo>
                <a:cubicBezTo>
                  <a:pt x="3501587" y="2003471"/>
                  <a:pt x="3283757" y="1529149"/>
                  <a:pt x="2970213" y="1298575"/>
                </a:cubicBezTo>
                <a:close/>
                <a:moveTo>
                  <a:pt x="1597025" y="1298575"/>
                </a:moveTo>
                <a:cubicBezTo>
                  <a:pt x="1283445" y="1529149"/>
                  <a:pt x="1068891" y="2003471"/>
                  <a:pt x="1068891" y="2553553"/>
                </a:cubicBezTo>
                <a:cubicBezTo>
                  <a:pt x="1068891" y="3100342"/>
                  <a:pt x="1283445" y="3574664"/>
                  <a:pt x="1597025" y="3805238"/>
                </a:cubicBezTo>
                <a:cubicBezTo>
                  <a:pt x="1514504" y="3792062"/>
                  <a:pt x="1431983" y="3775593"/>
                  <a:pt x="1356064" y="3755829"/>
                </a:cubicBezTo>
                <a:cubicBezTo>
                  <a:pt x="857637" y="3538431"/>
                  <a:pt x="514350" y="3080578"/>
                  <a:pt x="514350" y="2553553"/>
                </a:cubicBezTo>
                <a:cubicBezTo>
                  <a:pt x="514350" y="2026529"/>
                  <a:pt x="857637" y="1568675"/>
                  <a:pt x="1356064" y="1347984"/>
                </a:cubicBezTo>
                <a:cubicBezTo>
                  <a:pt x="1431983" y="1328220"/>
                  <a:pt x="1514504" y="1311751"/>
                  <a:pt x="1597025" y="1298575"/>
                </a:cubicBezTo>
                <a:close/>
                <a:moveTo>
                  <a:pt x="2587625" y="1271588"/>
                </a:moveTo>
                <a:cubicBezTo>
                  <a:pt x="2627291" y="1274884"/>
                  <a:pt x="2666957" y="1278179"/>
                  <a:pt x="2706623" y="1281475"/>
                </a:cubicBezTo>
                <a:cubicBezTo>
                  <a:pt x="3057003" y="1462730"/>
                  <a:pt x="3311525" y="1963652"/>
                  <a:pt x="3311525" y="2553555"/>
                </a:cubicBezTo>
                <a:cubicBezTo>
                  <a:pt x="3311525" y="3140161"/>
                  <a:pt x="3057003" y="3644380"/>
                  <a:pt x="2706623" y="3822339"/>
                </a:cubicBezTo>
                <a:cubicBezTo>
                  <a:pt x="2666957" y="3828930"/>
                  <a:pt x="2627291" y="3832226"/>
                  <a:pt x="2587625" y="3832226"/>
                </a:cubicBezTo>
                <a:cubicBezTo>
                  <a:pt x="2742983" y="3601538"/>
                  <a:pt x="2828925" y="3070955"/>
                  <a:pt x="2828925" y="2553555"/>
                </a:cubicBezTo>
                <a:cubicBezTo>
                  <a:pt x="2828925" y="2032859"/>
                  <a:pt x="2742983" y="1502276"/>
                  <a:pt x="2587625" y="1271588"/>
                </a:cubicBezTo>
                <a:close/>
                <a:moveTo>
                  <a:pt x="1981200" y="1271588"/>
                </a:moveTo>
                <a:cubicBezTo>
                  <a:pt x="1829148" y="1502276"/>
                  <a:pt x="1739900" y="2032859"/>
                  <a:pt x="1739900" y="2553555"/>
                </a:cubicBezTo>
                <a:cubicBezTo>
                  <a:pt x="1739900" y="3070955"/>
                  <a:pt x="1829148" y="3601538"/>
                  <a:pt x="1981200" y="3832226"/>
                </a:cubicBezTo>
                <a:cubicBezTo>
                  <a:pt x="1941534" y="3832226"/>
                  <a:pt x="1905174" y="3828930"/>
                  <a:pt x="1865508" y="3822339"/>
                </a:cubicBezTo>
                <a:cubicBezTo>
                  <a:pt x="1511822" y="3644380"/>
                  <a:pt x="1257300" y="3140161"/>
                  <a:pt x="1257300" y="2553555"/>
                </a:cubicBezTo>
                <a:cubicBezTo>
                  <a:pt x="1257300" y="1963652"/>
                  <a:pt x="1511822" y="1462730"/>
                  <a:pt x="1865508" y="1281475"/>
                </a:cubicBezTo>
                <a:cubicBezTo>
                  <a:pt x="1905174" y="1278179"/>
                  <a:pt x="1941534" y="1274884"/>
                  <a:pt x="1981200" y="1271588"/>
                </a:cubicBezTo>
                <a:close/>
                <a:moveTo>
                  <a:pt x="2184541" y="1268413"/>
                </a:moveTo>
                <a:cubicBezTo>
                  <a:pt x="2217546" y="1268413"/>
                  <a:pt x="2250551" y="1268413"/>
                  <a:pt x="2283556" y="1268413"/>
                </a:cubicBezTo>
                <a:cubicBezTo>
                  <a:pt x="2316562" y="1268413"/>
                  <a:pt x="2349567" y="1268413"/>
                  <a:pt x="2382572" y="1268413"/>
                </a:cubicBezTo>
                <a:cubicBezTo>
                  <a:pt x="2521194" y="1429872"/>
                  <a:pt x="2640013" y="1904364"/>
                  <a:pt x="2640013" y="2553495"/>
                </a:cubicBezTo>
                <a:cubicBezTo>
                  <a:pt x="2640013" y="3199330"/>
                  <a:pt x="2521194" y="3677117"/>
                  <a:pt x="2382572" y="3835281"/>
                </a:cubicBezTo>
                <a:cubicBezTo>
                  <a:pt x="2349567" y="3838576"/>
                  <a:pt x="2316562" y="3838576"/>
                  <a:pt x="2283556" y="3838576"/>
                </a:cubicBezTo>
                <a:cubicBezTo>
                  <a:pt x="2250551" y="3838576"/>
                  <a:pt x="2217546" y="3838576"/>
                  <a:pt x="2184541" y="3835281"/>
                </a:cubicBezTo>
                <a:cubicBezTo>
                  <a:pt x="2049219" y="3677117"/>
                  <a:pt x="1930400" y="3199330"/>
                  <a:pt x="1930400" y="2553495"/>
                </a:cubicBezTo>
                <a:cubicBezTo>
                  <a:pt x="1930400" y="1904364"/>
                  <a:pt x="2049219" y="1429872"/>
                  <a:pt x="2184541" y="1268413"/>
                </a:cubicBezTo>
                <a:close/>
                <a:moveTo>
                  <a:pt x="2218301" y="0"/>
                </a:moveTo>
                <a:cubicBezTo>
                  <a:pt x="2218301" y="0"/>
                  <a:pt x="2218301" y="0"/>
                  <a:pt x="2350398" y="0"/>
                </a:cubicBezTo>
                <a:cubicBezTo>
                  <a:pt x="2350398" y="0"/>
                  <a:pt x="2350398" y="0"/>
                  <a:pt x="2350398" y="906423"/>
                </a:cubicBezTo>
                <a:cubicBezTo>
                  <a:pt x="2485797" y="909719"/>
                  <a:pt x="2601382" y="913015"/>
                  <a:pt x="2601382" y="913015"/>
                </a:cubicBezTo>
                <a:cubicBezTo>
                  <a:pt x="2601382" y="913015"/>
                  <a:pt x="2703757" y="899830"/>
                  <a:pt x="2779713" y="1166813"/>
                </a:cubicBezTo>
                <a:cubicBezTo>
                  <a:pt x="2779713" y="1166813"/>
                  <a:pt x="2406539" y="1048154"/>
                  <a:pt x="1792288" y="1140444"/>
                </a:cubicBezTo>
                <a:cubicBezTo>
                  <a:pt x="1792288" y="1140444"/>
                  <a:pt x="1861639" y="922903"/>
                  <a:pt x="1987131" y="913015"/>
                </a:cubicBezTo>
                <a:cubicBezTo>
                  <a:pt x="2033365" y="909719"/>
                  <a:pt x="2122531" y="906423"/>
                  <a:pt x="2218301" y="906423"/>
                </a:cubicBezTo>
                <a:cubicBezTo>
                  <a:pt x="2218301" y="906423"/>
                  <a:pt x="2218301" y="906423"/>
                  <a:pt x="2218301" y="0"/>
                </a:cubicBezTo>
                <a:close/>
              </a:path>
            </a:pathLst>
          </a:custGeom>
          <a:solidFill>
            <a:schemeClr val="accent5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579316" y="4270423"/>
            <a:ext cx="2104376" cy="981450"/>
            <a:chOff x="1148901" y="2960948"/>
            <a:chExt cx="2205077" cy="981450"/>
          </a:xfrm>
        </p:grpSpPr>
        <p:sp>
          <p:nvSpPr>
            <p:cNvPr id="22" name="文本框 33"/>
            <p:cNvSpPr txBox="1"/>
            <p:nvPr/>
          </p:nvSpPr>
          <p:spPr>
            <a:xfrm>
              <a:off x="1486040" y="2960948"/>
              <a:ext cx="1530800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23" name="文本框 34"/>
            <p:cNvSpPr txBox="1"/>
            <p:nvPr/>
          </p:nvSpPr>
          <p:spPr bwMode="auto">
            <a:xfrm>
              <a:off x="1148901" y="3368168"/>
              <a:ext cx="2205077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7"/>
            </p:custDataLst>
          </p:nvPr>
        </p:nvGrpSpPr>
        <p:grpSpPr>
          <a:xfrm>
            <a:off x="2811563" y="4270423"/>
            <a:ext cx="2104377" cy="981450"/>
            <a:chOff x="3497671" y="2960948"/>
            <a:chExt cx="2205078" cy="981450"/>
          </a:xfrm>
        </p:grpSpPr>
        <p:sp>
          <p:nvSpPr>
            <p:cNvPr id="20" name="文本框 31"/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21" name="文本框 32"/>
            <p:cNvSpPr txBox="1"/>
            <p:nvPr/>
          </p:nvSpPr>
          <p:spPr bwMode="auto">
            <a:xfrm>
              <a:off x="3497671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8"/>
            </p:custDataLst>
          </p:nvPr>
        </p:nvGrpSpPr>
        <p:grpSpPr>
          <a:xfrm>
            <a:off x="5043811" y="4270423"/>
            <a:ext cx="2104377" cy="981450"/>
            <a:chOff x="3497670" y="2960948"/>
            <a:chExt cx="2205078" cy="981450"/>
          </a:xfrm>
        </p:grpSpPr>
        <p:sp>
          <p:nvSpPr>
            <p:cNvPr id="18" name="文本框 29"/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9" name="文本框 30"/>
            <p:cNvSpPr txBox="1"/>
            <p:nvPr/>
          </p:nvSpPr>
          <p:spPr bwMode="auto">
            <a:xfrm>
              <a:off x="3497670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2" name="千图PPT彼岸天：ID 8661124库_组合 11"/>
          <p:cNvGrpSpPr/>
          <p:nvPr>
            <p:custDataLst>
              <p:tags r:id="rId9"/>
            </p:custDataLst>
          </p:nvPr>
        </p:nvGrpSpPr>
        <p:grpSpPr>
          <a:xfrm>
            <a:off x="7276059" y="4270423"/>
            <a:ext cx="2104377" cy="981450"/>
            <a:chOff x="3497672" y="2960948"/>
            <a:chExt cx="2205078" cy="981450"/>
          </a:xfrm>
        </p:grpSpPr>
        <p:sp>
          <p:nvSpPr>
            <p:cNvPr id="16" name="文本框 27"/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7" name="文本框 28"/>
            <p:cNvSpPr txBox="1"/>
            <p:nvPr/>
          </p:nvSpPr>
          <p:spPr bwMode="auto">
            <a:xfrm>
              <a:off x="3497672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10"/>
            </p:custDataLst>
          </p:nvPr>
        </p:nvGrpSpPr>
        <p:grpSpPr>
          <a:xfrm>
            <a:off x="9508307" y="4270423"/>
            <a:ext cx="2104377" cy="981450"/>
            <a:chOff x="3497671" y="2960948"/>
            <a:chExt cx="2205078" cy="981450"/>
          </a:xfrm>
        </p:grpSpPr>
        <p:sp>
          <p:nvSpPr>
            <p:cNvPr id="14" name="文本框 25"/>
            <p:cNvSpPr txBox="1"/>
            <p:nvPr/>
          </p:nvSpPr>
          <p:spPr>
            <a:xfrm>
              <a:off x="3834808" y="2960948"/>
              <a:ext cx="1530800" cy="340519"/>
            </a:xfrm>
            <a:prstGeom prst="roundRect">
              <a:avLst/>
            </a:prstGeom>
            <a:solidFill>
              <a:schemeClr val="accent5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</a:p>
          </p:txBody>
        </p:sp>
        <p:sp>
          <p:nvSpPr>
            <p:cNvPr id="15" name="文本框 26"/>
            <p:cNvSpPr txBox="1"/>
            <p:nvPr/>
          </p:nvSpPr>
          <p:spPr bwMode="auto">
            <a:xfrm>
              <a:off x="3497671" y="3368168"/>
              <a:ext cx="220507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千图PPT彼岸天：ID 8661124库_任意多边形 4"/>
          <p:cNvSpPr/>
          <p:nvPr>
            <p:custDataLst>
              <p:tags r:id="rId1"/>
            </p:custDataLst>
          </p:nvPr>
        </p:nvSpPr>
        <p:spPr>
          <a:xfrm>
            <a:off x="6335791" y="2352766"/>
            <a:ext cx="2247773" cy="1735791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任意多边形 5"/>
          <p:cNvSpPr/>
          <p:nvPr>
            <p:custDataLst>
              <p:tags r:id="rId2"/>
            </p:custDataLst>
          </p:nvPr>
        </p:nvSpPr>
        <p:spPr>
          <a:xfrm flipH="1">
            <a:off x="3713736" y="2352766"/>
            <a:ext cx="2247773" cy="1735791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任意多边形 6"/>
          <p:cNvSpPr/>
          <p:nvPr>
            <p:custDataLst>
              <p:tags r:id="rId3"/>
            </p:custDataLst>
          </p:nvPr>
        </p:nvSpPr>
        <p:spPr>
          <a:xfrm flipV="1">
            <a:off x="6335791" y="4261308"/>
            <a:ext cx="1474595" cy="113872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任意多边形 7"/>
          <p:cNvSpPr/>
          <p:nvPr>
            <p:custDataLst>
              <p:tags r:id="rId4"/>
            </p:custDataLst>
          </p:nvPr>
        </p:nvSpPr>
        <p:spPr>
          <a:xfrm flipH="1" flipV="1">
            <a:off x="4486914" y="4261308"/>
            <a:ext cx="1474595" cy="113872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" name="千图PPT彼岸天：ID 8661124库_组合 8"/>
          <p:cNvGrpSpPr/>
          <p:nvPr>
            <p:custDataLst>
              <p:tags r:id="rId5"/>
            </p:custDataLst>
          </p:nvPr>
        </p:nvGrpSpPr>
        <p:grpSpPr>
          <a:xfrm>
            <a:off x="8166734" y="4453071"/>
            <a:ext cx="2299050" cy="781944"/>
            <a:chOff x="9029821" y="3139323"/>
            <a:chExt cx="2457329" cy="835777"/>
          </a:xfrm>
        </p:grpSpPr>
        <p:sp>
          <p:nvSpPr>
            <p:cNvPr id="27" name="文本框 10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6"/>
            </p:custDataLst>
          </p:nvPr>
        </p:nvGrpSpPr>
        <p:grpSpPr>
          <a:xfrm>
            <a:off x="1797469" y="4453071"/>
            <a:ext cx="2252538" cy="781944"/>
            <a:chOff x="609599" y="3139323"/>
            <a:chExt cx="2407615" cy="835777"/>
          </a:xfrm>
        </p:grpSpPr>
        <p:sp>
          <p:nvSpPr>
            <p:cNvPr id="25" name="文本框 13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7"/>
            </p:custDataLst>
          </p:nvPr>
        </p:nvGrpSpPr>
        <p:grpSpPr>
          <a:xfrm>
            <a:off x="8957846" y="2778425"/>
            <a:ext cx="2299050" cy="781944"/>
            <a:chOff x="9029821" y="3139323"/>
            <a:chExt cx="2457329" cy="835777"/>
          </a:xfrm>
        </p:grpSpPr>
        <p:sp>
          <p:nvSpPr>
            <p:cNvPr id="23" name="文本框 1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12" name="千图PPT彼岸天：ID 8661124库_组合 11"/>
          <p:cNvGrpSpPr/>
          <p:nvPr>
            <p:custDataLst>
              <p:tags r:id="rId8"/>
            </p:custDataLst>
          </p:nvPr>
        </p:nvGrpSpPr>
        <p:grpSpPr>
          <a:xfrm>
            <a:off x="1086916" y="2778425"/>
            <a:ext cx="2252538" cy="781944"/>
            <a:chOff x="609599" y="3139323"/>
            <a:chExt cx="2407615" cy="835777"/>
          </a:xfrm>
        </p:grpSpPr>
        <p:sp>
          <p:nvSpPr>
            <p:cNvPr id="21" name="文本框 1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9"/>
            </p:custDataLst>
          </p:nvPr>
        </p:nvGrpSpPr>
        <p:grpSpPr>
          <a:xfrm>
            <a:off x="5194841" y="1484783"/>
            <a:ext cx="1890803" cy="867983"/>
            <a:chOff x="5122025" y="525814"/>
            <a:chExt cx="2020976" cy="927740"/>
          </a:xfrm>
        </p:grpSpPr>
        <p:sp>
          <p:nvSpPr>
            <p:cNvPr id="19" name="文本框 22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sp>
        <p:nvSpPr>
          <p:cNvPr id="14" name="千图PPT彼岸天：ID 8661124库_任意多边形 13"/>
          <p:cNvSpPr/>
          <p:nvPr>
            <p:custDataLst>
              <p:tags r:id="rId10"/>
            </p:custDataLst>
          </p:nvPr>
        </p:nvSpPr>
        <p:spPr bwMode="auto">
          <a:xfrm>
            <a:off x="4338828" y="3102170"/>
            <a:ext cx="482929" cy="408109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千图PPT彼岸天：ID 8661124库_任意多边形 14"/>
          <p:cNvSpPr>
            <a:spLocks noChangeAspect="1"/>
          </p:cNvSpPr>
          <p:nvPr>
            <p:custDataLst>
              <p:tags r:id="rId11"/>
            </p:custDataLst>
          </p:nvPr>
        </p:nvSpPr>
        <p:spPr bwMode="auto">
          <a:xfrm>
            <a:off x="6964361" y="4592482"/>
            <a:ext cx="507705" cy="42904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千图PPT彼岸天：ID 8661124库_任意多边形 15"/>
          <p:cNvSpPr/>
          <p:nvPr>
            <p:custDataLst>
              <p:tags r:id="rId12"/>
            </p:custDataLst>
          </p:nvPr>
        </p:nvSpPr>
        <p:spPr bwMode="auto">
          <a:xfrm>
            <a:off x="4880501" y="4611776"/>
            <a:ext cx="462041" cy="3904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千图PPT彼岸天：ID 8661124库_任意多边形 16"/>
          <p:cNvSpPr/>
          <p:nvPr>
            <p:custDataLst>
              <p:tags r:id="rId13"/>
            </p:custDataLst>
          </p:nvPr>
        </p:nvSpPr>
        <p:spPr bwMode="auto">
          <a:xfrm>
            <a:off x="7461690" y="3122713"/>
            <a:ext cx="434310" cy="36702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/>
          <p:cNvGrpSpPr/>
          <p:nvPr>
            <p:custDataLst>
              <p:tags r:id="rId14"/>
            </p:custDataLst>
          </p:nvPr>
        </p:nvGrpSpPr>
        <p:grpSpPr>
          <a:xfrm>
            <a:off x="5640695" y="2459241"/>
            <a:ext cx="1015909" cy="3225957"/>
            <a:chOff x="5640695" y="2459241"/>
            <a:chExt cx="1015909" cy="3225957"/>
          </a:xfrm>
        </p:grpSpPr>
        <p:grpSp>
          <p:nvGrpSpPr>
            <p:cNvPr id="4" name="组合 3"/>
            <p:cNvGrpSpPr/>
            <p:nvPr/>
          </p:nvGrpSpPr>
          <p:grpSpPr>
            <a:xfrm>
              <a:off x="5640695" y="2459241"/>
              <a:ext cx="1015909" cy="3225957"/>
              <a:chOff x="5438775" y="1724025"/>
              <a:chExt cx="1085850" cy="3448050"/>
            </a:xfrm>
          </p:grpSpPr>
          <p:cxnSp>
            <p:nvCxnSpPr>
              <p:cNvPr id="29" name="直接连接符 28"/>
              <p:cNvCxnSpPr/>
              <p:nvPr/>
            </p:nvCxnSpPr>
            <p:spPr>
              <a:xfrm>
                <a:off x="5981700" y="2200275"/>
                <a:ext cx="0" cy="2771775"/>
              </a:xfrm>
              <a:prstGeom prst="lin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5715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椭圆 29"/>
              <p:cNvSpPr/>
              <p:nvPr/>
            </p:nvSpPr>
            <p:spPr>
              <a:xfrm>
                <a:off x="5438775" y="1724025"/>
                <a:ext cx="1085850" cy="1085850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5781675" y="4772025"/>
                <a:ext cx="400050" cy="400050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任意多边形: 形状 17"/>
            <p:cNvSpPr/>
            <p:nvPr/>
          </p:nvSpPr>
          <p:spPr bwMode="auto">
            <a:xfrm>
              <a:off x="5909286" y="2745330"/>
              <a:ext cx="478726" cy="40455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0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00"/>
                            </p:stCondLst>
                            <p:childTnLst>
                              <p:par>
                                <p:cTn id="9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千图PPT彼岸天：ID 8661124库_任意多边形 4"/>
          <p:cNvSpPr/>
          <p:nvPr>
            <p:custDataLst>
              <p:tags r:id="rId1"/>
            </p:custDataLst>
          </p:nvPr>
        </p:nvSpPr>
        <p:spPr>
          <a:xfrm>
            <a:off x="1541541" y="2352766"/>
            <a:ext cx="2247773" cy="1735791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任意多边形 6"/>
          <p:cNvSpPr/>
          <p:nvPr>
            <p:custDataLst>
              <p:tags r:id="rId2"/>
            </p:custDataLst>
          </p:nvPr>
        </p:nvSpPr>
        <p:spPr>
          <a:xfrm flipV="1">
            <a:off x="1541541" y="4261308"/>
            <a:ext cx="1474595" cy="1138722"/>
          </a:xfrm>
          <a:custGeom>
            <a:avLst/>
            <a:gdLst>
              <a:gd name="connsiteX0" fmla="*/ 1500961 w 2402522"/>
              <a:gd name="connsiteY0" fmla="*/ 379 h 1855293"/>
              <a:gd name="connsiteX1" fmla="*/ 2258040 w 2402522"/>
              <a:gd name="connsiteY1" fmla="*/ 430391 h 1855293"/>
              <a:gd name="connsiteX2" fmla="*/ 2324916 w 2402522"/>
              <a:gd name="connsiteY2" fmla="*/ 1298497 h 1855293"/>
              <a:gd name="connsiteX3" fmla="*/ 1972131 w 2402522"/>
              <a:gd name="connsiteY3" fmla="*/ 1709958 h 1855293"/>
              <a:gd name="connsiteX4" fmla="*/ 1804289 w 2402522"/>
              <a:gd name="connsiteY4" fmla="*/ 1794183 h 1855293"/>
              <a:gd name="connsiteX5" fmla="*/ 1703481 w 2402522"/>
              <a:gd name="connsiteY5" fmla="*/ 1821496 h 1855293"/>
              <a:gd name="connsiteX6" fmla="*/ 1705549 w 2402522"/>
              <a:gd name="connsiteY6" fmla="*/ 1824741 h 1855293"/>
              <a:gd name="connsiteX7" fmla="*/ 1686949 w 2402522"/>
              <a:gd name="connsiteY7" fmla="*/ 1825975 h 1855293"/>
              <a:gd name="connsiteX8" fmla="*/ 1628410 w 2402522"/>
              <a:gd name="connsiteY8" fmla="*/ 1841834 h 1855293"/>
              <a:gd name="connsiteX9" fmla="*/ 1539068 w 2402522"/>
              <a:gd name="connsiteY9" fmla="*/ 1852302 h 1855293"/>
              <a:gd name="connsiteX10" fmla="*/ 1472337 w 2402522"/>
              <a:gd name="connsiteY10" fmla="*/ 1853614 h 1855293"/>
              <a:gd name="connsiteX11" fmla="*/ 1472337 w 2402522"/>
              <a:gd name="connsiteY11" fmla="*/ 1855293 h 1855293"/>
              <a:gd name="connsiteX12" fmla="*/ 0 w 2402522"/>
              <a:gd name="connsiteY12" fmla="*/ 1855293 h 1855293"/>
              <a:gd name="connsiteX13" fmla="*/ 369083 w 2402522"/>
              <a:gd name="connsiteY13" fmla="*/ 1074912 h 1855293"/>
              <a:gd name="connsiteX14" fmla="*/ 444650 w 2402522"/>
              <a:gd name="connsiteY14" fmla="*/ 931337 h 1855293"/>
              <a:gd name="connsiteX15" fmla="*/ 644898 w 2402522"/>
              <a:gd name="connsiteY15" fmla="*/ 514845 h 1855293"/>
              <a:gd name="connsiteX16" fmla="*/ 645800 w 2402522"/>
              <a:gd name="connsiteY16" fmla="*/ 515278 h 1855293"/>
              <a:gd name="connsiteX17" fmla="*/ 665339 w 2402522"/>
              <a:gd name="connsiteY17" fmla="*/ 475771 h 1855293"/>
              <a:gd name="connsiteX18" fmla="*/ 712840 w 2402522"/>
              <a:gd name="connsiteY18" fmla="*/ 399380 h 1855293"/>
              <a:gd name="connsiteX19" fmla="*/ 750416 w 2402522"/>
              <a:gd name="connsiteY19" fmla="*/ 350396 h 1855293"/>
              <a:gd name="connsiteX20" fmla="*/ 757540 w 2402522"/>
              <a:gd name="connsiteY20" fmla="*/ 336863 h 1855293"/>
              <a:gd name="connsiteX21" fmla="*/ 759019 w 2402522"/>
              <a:gd name="connsiteY21" fmla="*/ 339183 h 1855293"/>
              <a:gd name="connsiteX22" fmla="*/ 768048 w 2402522"/>
              <a:gd name="connsiteY22" fmla="*/ 327413 h 1855293"/>
              <a:gd name="connsiteX23" fmla="*/ 978474 w 2402522"/>
              <a:gd name="connsiteY23" fmla="*/ 144481 h 1855293"/>
              <a:gd name="connsiteX24" fmla="*/ 1500961 w 2402522"/>
              <a:gd name="connsiteY24" fmla="*/ 379 h 185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402522" h="1855293">
                <a:moveTo>
                  <a:pt x="1500961" y="379"/>
                </a:moveTo>
                <a:cubicBezTo>
                  <a:pt x="1798454" y="8885"/>
                  <a:pt x="2086546" y="160207"/>
                  <a:pt x="2258040" y="430391"/>
                </a:cubicBezTo>
                <a:cubicBezTo>
                  <a:pt x="2429535" y="700575"/>
                  <a:pt x="2443843" y="1025676"/>
                  <a:pt x="2324916" y="1298497"/>
                </a:cubicBezTo>
                <a:cubicBezTo>
                  <a:pt x="2253561" y="1462190"/>
                  <a:pt x="2134241" y="1607061"/>
                  <a:pt x="1972131" y="1709958"/>
                </a:cubicBezTo>
                <a:cubicBezTo>
                  <a:pt x="1918094" y="1744257"/>
                  <a:pt x="1861861" y="1772268"/>
                  <a:pt x="1804289" y="1794183"/>
                </a:cubicBezTo>
                <a:lnTo>
                  <a:pt x="1703481" y="1821496"/>
                </a:lnTo>
                <a:lnTo>
                  <a:pt x="1705549" y="1824741"/>
                </a:lnTo>
                <a:lnTo>
                  <a:pt x="1686949" y="1825975"/>
                </a:lnTo>
                <a:lnTo>
                  <a:pt x="1628410" y="1841834"/>
                </a:lnTo>
                <a:cubicBezTo>
                  <a:pt x="1598714" y="1846791"/>
                  <a:pt x="1568897" y="1850273"/>
                  <a:pt x="1539068" y="1852302"/>
                </a:cubicBezTo>
                <a:lnTo>
                  <a:pt x="1472337" y="1853614"/>
                </a:lnTo>
                <a:lnTo>
                  <a:pt x="1472337" y="1855293"/>
                </a:lnTo>
                <a:lnTo>
                  <a:pt x="0" y="1855293"/>
                </a:lnTo>
                <a:lnTo>
                  <a:pt x="369083" y="1074912"/>
                </a:lnTo>
                <a:lnTo>
                  <a:pt x="444650" y="931337"/>
                </a:lnTo>
                <a:lnTo>
                  <a:pt x="644898" y="514845"/>
                </a:lnTo>
                <a:lnTo>
                  <a:pt x="645800" y="515278"/>
                </a:lnTo>
                <a:lnTo>
                  <a:pt x="665339" y="475771"/>
                </a:lnTo>
                <a:cubicBezTo>
                  <a:pt x="679872" y="449642"/>
                  <a:pt x="695714" y="424142"/>
                  <a:pt x="712840" y="399380"/>
                </a:cubicBezTo>
                <a:lnTo>
                  <a:pt x="750416" y="350396"/>
                </a:lnTo>
                <a:lnTo>
                  <a:pt x="757540" y="336863"/>
                </a:lnTo>
                <a:lnTo>
                  <a:pt x="759019" y="339183"/>
                </a:lnTo>
                <a:lnTo>
                  <a:pt x="768048" y="327413"/>
                </a:lnTo>
                <a:cubicBezTo>
                  <a:pt x="827061" y="257872"/>
                  <a:pt x="897418" y="195929"/>
                  <a:pt x="978474" y="144481"/>
                </a:cubicBezTo>
                <a:cubicBezTo>
                  <a:pt x="1140584" y="41585"/>
                  <a:pt x="1322465" y="-4725"/>
                  <a:pt x="1500961" y="379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" name="千图PPT彼岸天：ID 8661124库_组合 8"/>
          <p:cNvGrpSpPr/>
          <p:nvPr>
            <p:custDataLst>
              <p:tags r:id="rId3"/>
            </p:custDataLst>
          </p:nvPr>
        </p:nvGrpSpPr>
        <p:grpSpPr>
          <a:xfrm>
            <a:off x="3372484" y="4453071"/>
            <a:ext cx="2299050" cy="781944"/>
            <a:chOff x="9029821" y="3139323"/>
            <a:chExt cx="2457329" cy="835777"/>
          </a:xfrm>
        </p:grpSpPr>
        <p:sp>
          <p:nvSpPr>
            <p:cNvPr id="27" name="文本框 10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4"/>
            </p:custDataLst>
          </p:nvPr>
        </p:nvGrpSpPr>
        <p:grpSpPr>
          <a:xfrm>
            <a:off x="4163596" y="2778425"/>
            <a:ext cx="2299050" cy="781944"/>
            <a:chOff x="9029821" y="3139323"/>
            <a:chExt cx="2457329" cy="835777"/>
          </a:xfrm>
        </p:grpSpPr>
        <p:sp>
          <p:nvSpPr>
            <p:cNvPr id="23" name="文本框 1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lnSpcReduction="10000"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sp>
        <p:nvSpPr>
          <p:cNvPr id="15" name="千图PPT彼岸天：ID 8661124库_任意多边形 14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2170111" y="4592482"/>
            <a:ext cx="507705" cy="42904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千图PPT彼岸天：ID 8661124库_任意多边形 16"/>
          <p:cNvSpPr/>
          <p:nvPr>
            <p:custDataLst>
              <p:tags r:id="rId6"/>
            </p:custDataLst>
          </p:nvPr>
        </p:nvSpPr>
        <p:spPr bwMode="auto">
          <a:xfrm>
            <a:off x="2667440" y="3122713"/>
            <a:ext cx="434310" cy="36702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3" name="千图PPT彼岸天：ID 8661124库_组合 4"/>
          <p:cNvGrpSpPr/>
          <p:nvPr>
            <p:custDataLst>
              <p:tags r:id="rId7"/>
            </p:custDataLst>
          </p:nvPr>
        </p:nvGrpSpPr>
        <p:grpSpPr>
          <a:xfrm>
            <a:off x="6936052" y="1768702"/>
            <a:ext cx="1843180" cy="846122"/>
            <a:chOff x="5122025" y="525814"/>
            <a:chExt cx="2020976" cy="927740"/>
          </a:xfrm>
        </p:grpSpPr>
        <p:sp>
          <p:nvSpPr>
            <p:cNvPr id="40" name="文本框 19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33" name="千图PPT彼岸天：ID 8661124库_组合 8"/>
          <p:cNvGrpSpPr/>
          <p:nvPr>
            <p:custDataLst>
              <p:tags r:id="rId8"/>
            </p:custDataLst>
          </p:nvPr>
        </p:nvGrpSpPr>
        <p:grpSpPr>
          <a:xfrm>
            <a:off x="8844102" y="2841799"/>
            <a:ext cx="1843180" cy="846122"/>
            <a:chOff x="5122025" y="525814"/>
            <a:chExt cx="2020976" cy="927740"/>
          </a:xfrm>
        </p:grpSpPr>
        <p:sp>
          <p:nvSpPr>
            <p:cNvPr id="34" name="文本框 25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64" name="千图PPT彼岸天：ID 8661124库_组合 44"/>
          <p:cNvGrpSpPr/>
          <p:nvPr>
            <p:custDataLst>
              <p:tags r:id="rId9"/>
            </p:custDataLst>
          </p:nvPr>
        </p:nvGrpSpPr>
        <p:grpSpPr>
          <a:xfrm>
            <a:off x="6767084" y="2676658"/>
            <a:ext cx="2181114" cy="3211150"/>
            <a:chOff x="5047504" y="2648083"/>
            <a:chExt cx="2181114" cy="3211150"/>
          </a:xfrm>
        </p:grpSpPr>
        <p:grpSp>
          <p:nvGrpSpPr>
            <p:cNvPr id="65" name="组合 64"/>
            <p:cNvGrpSpPr/>
            <p:nvPr/>
          </p:nvGrpSpPr>
          <p:grpSpPr>
            <a:xfrm>
              <a:off x="5047504" y="2648083"/>
              <a:ext cx="2181114" cy="3211150"/>
              <a:chOff x="4900246" y="2536998"/>
              <a:chExt cx="2391508" cy="3520902"/>
            </a:xfrm>
          </p:grpSpPr>
          <p:sp>
            <p:nvSpPr>
              <p:cNvPr id="66" name="等腰三角形 65"/>
              <p:cNvSpPr/>
              <p:nvPr/>
            </p:nvSpPr>
            <p:spPr>
              <a:xfrm>
                <a:off x="4900246" y="3429000"/>
                <a:ext cx="2391508" cy="2628900"/>
              </a:xfrm>
              <a:prstGeom prst="triangle">
                <a:avLst/>
              </a:prstGeom>
              <a:solidFill>
                <a:schemeClr val="accent4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67" name="直接连接符 66"/>
              <p:cNvCxnSpPr/>
              <p:nvPr/>
            </p:nvCxnSpPr>
            <p:spPr>
              <a:xfrm flipV="1">
                <a:off x="6096000" y="2536998"/>
                <a:ext cx="0" cy="977107"/>
              </a:xfrm>
              <a:prstGeom prst="line">
                <a:avLst/>
              </a:prstGeom>
              <a:ln w="12700">
                <a:solidFill>
                  <a:schemeClr val="accent4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8" name="任意多边形: 形状 19"/>
            <p:cNvSpPr/>
            <p:nvPr/>
          </p:nvSpPr>
          <p:spPr bwMode="auto">
            <a:xfrm>
              <a:off x="5820366" y="4660422"/>
              <a:ext cx="677392" cy="679076"/>
            </a:xfrm>
            <a:custGeom>
              <a:avLst/>
              <a:gdLst>
                <a:gd name="T0" fmla="*/ 1726 w 3453"/>
                <a:gd name="T1" fmla="*/ 0 h 3453"/>
                <a:gd name="T2" fmla="*/ 1726 w 3453"/>
                <a:gd name="T3" fmla="*/ 0 h 3453"/>
                <a:gd name="T4" fmla="*/ 0 w 3453"/>
                <a:gd name="T5" fmla="*/ 1726 h 3453"/>
                <a:gd name="T6" fmla="*/ 1726 w 3453"/>
                <a:gd name="T7" fmla="*/ 3453 h 3453"/>
                <a:gd name="T8" fmla="*/ 3453 w 3453"/>
                <a:gd name="T9" fmla="*/ 1726 h 3453"/>
                <a:gd name="T10" fmla="*/ 1726 w 3453"/>
                <a:gd name="T11" fmla="*/ 0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3" h="3453">
                  <a:moveTo>
                    <a:pt x="1726" y="0"/>
                  </a:moveTo>
                  <a:lnTo>
                    <a:pt x="1726" y="0"/>
                  </a:lnTo>
                  <a:cubicBezTo>
                    <a:pt x="773" y="0"/>
                    <a:pt x="0" y="772"/>
                    <a:pt x="0" y="1726"/>
                  </a:cubicBezTo>
                  <a:cubicBezTo>
                    <a:pt x="0" y="2679"/>
                    <a:pt x="773" y="3453"/>
                    <a:pt x="1726" y="3453"/>
                  </a:cubicBezTo>
                  <a:cubicBezTo>
                    <a:pt x="2680" y="3453"/>
                    <a:pt x="3453" y="2679"/>
                    <a:pt x="3453" y="1726"/>
                  </a:cubicBezTo>
                  <a:cubicBezTo>
                    <a:pt x="3453" y="772"/>
                    <a:pt x="2680" y="0"/>
                    <a:pt x="1726" y="0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任意多边形: 形状 21"/>
            <p:cNvSpPr/>
            <p:nvPr/>
          </p:nvSpPr>
          <p:spPr bwMode="auto">
            <a:xfrm>
              <a:off x="5981119" y="4851043"/>
              <a:ext cx="354208" cy="29933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0" name="千图PPT彼岸天：ID 8661124库_组合 45"/>
          <p:cNvGrpSpPr/>
          <p:nvPr>
            <p:custDataLst>
              <p:tags r:id="rId10"/>
            </p:custDataLst>
          </p:nvPr>
        </p:nvGrpSpPr>
        <p:grpSpPr>
          <a:xfrm>
            <a:off x="8675134" y="3759094"/>
            <a:ext cx="2181114" cy="2128714"/>
            <a:chOff x="6955554" y="3730519"/>
            <a:chExt cx="2181114" cy="2128714"/>
          </a:xfrm>
        </p:grpSpPr>
        <p:grpSp>
          <p:nvGrpSpPr>
            <p:cNvPr id="71" name="组合 70"/>
            <p:cNvGrpSpPr/>
            <p:nvPr/>
          </p:nvGrpSpPr>
          <p:grpSpPr>
            <a:xfrm>
              <a:off x="6955554" y="3730519"/>
              <a:ext cx="2181114" cy="2128714"/>
              <a:chOff x="6421315" y="3723847"/>
              <a:chExt cx="2391508" cy="2334053"/>
            </a:xfrm>
          </p:grpSpPr>
          <p:sp>
            <p:nvSpPr>
              <p:cNvPr id="72" name="等腰三角形 71"/>
              <p:cNvSpPr/>
              <p:nvPr/>
            </p:nvSpPr>
            <p:spPr>
              <a:xfrm>
                <a:off x="6421315" y="4624754"/>
                <a:ext cx="2391508" cy="1433146"/>
              </a:xfrm>
              <a:prstGeom prst="triangle">
                <a:avLst/>
              </a:prstGeom>
              <a:solidFill>
                <a:schemeClr val="accent5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 flipV="1">
                <a:off x="7617069" y="3723847"/>
                <a:ext cx="0" cy="977107"/>
              </a:xfrm>
              <a:prstGeom prst="line">
                <a:avLst/>
              </a:prstGeom>
              <a:ln w="12700">
                <a:solidFill>
                  <a:schemeClr val="accent5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" name="任意多边形: 形状 20"/>
            <p:cNvSpPr/>
            <p:nvPr/>
          </p:nvSpPr>
          <p:spPr bwMode="auto">
            <a:xfrm>
              <a:off x="7704606" y="5023164"/>
              <a:ext cx="675706" cy="677390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任意多边形: 形状 22"/>
            <p:cNvSpPr/>
            <p:nvPr/>
          </p:nvSpPr>
          <p:spPr bwMode="auto">
            <a:xfrm>
              <a:off x="7893061" y="5235608"/>
              <a:ext cx="298797" cy="25250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15" grpId="0" bldLvl="0" animBg="1"/>
      <p:bldP spid="1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3097d8d097b545a7f489d2326ad599e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" y="-72390"/>
            <a:ext cx="12178030" cy="69303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 bwMode="auto">
          <a:xfrm flipH="1">
            <a:off x="-1500020" y="2611828"/>
            <a:ext cx="8504872" cy="1986613"/>
          </a:xfrm>
          <a:custGeom>
            <a:avLst/>
            <a:gdLst>
              <a:gd name="T0" fmla="*/ 37 w 600"/>
              <a:gd name="T1" fmla="*/ 0 h 113"/>
              <a:gd name="T2" fmla="*/ 600 w 600"/>
              <a:gd name="T3" fmla="*/ 0 h 113"/>
              <a:gd name="T4" fmla="*/ 563 w 600"/>
              <a:gd name="T5" fmla="*/ 113 h 113"/>
              <a:gd name="T6" fmla="*/ 0 w 600"/>
              <a:gd name="T7" fmla="*/ 113 h 113"/>
              <a:gd name="T8" fmla="*/ 37 w 600"/>
              <a:gd name="T9" fmla="*/ 0 h 113"/>
              <a:gd name="connsiteX0" fmla="*/ 617 w 9383"/>
              <a:gd name="connsiteY0" fmla="*/ 0 h 10000"/>
              <a:gd name="connsiteX1" fmla="*/ 7608 w 9383"/>
              <a:gd name="connsiteY1" fmla="*/ 0 h 10000"/>
              <a:gd name="connsiteX2" fmla="*/ 9383 w 9383"/>
              <a:gd name="connsiteY2" fmla="*/ 10000 h 10000"/>
              <a:gd name="connsiteX3" fmla="*/ 0 w 9383"/>
              <a:gd name="connsiteY3" fmla="*/ 10000 h 10000"/>
              <a:gd name="connsiteX4" fmla="*/ 617 w 9383"/>
              <a:gd name="connsiteY4" fmla="*/ 0 h 10000"/>
              <a:gd name="connsiteX0-1" fmla="*/ 658 w 8118"/>
              <a:gd name="connsiteY0-2" fmla="*/ 0 h 10000"/>
              <a:gd name="connsiteX1-3" fmla="*/ 8108 w 8118"/>
              <a:gd name="connsiteY1-4" fmla="*/ 0 h 10000"/>
              <a:gd name="connsiteX2-5" fmla="*/ 8118 w 8118"/>
              <a:gd name="connsiteY2-6" fmla="*/ 10000 h 10000"/>
              <a:gd name="connsiteX3-7" fmla="*/ 0 w 8118"/>
              <a:gd name="connsiteY3-8" fmla="*/ 10000 h 10000"/>
              <a:gd name="connsiteX4-9" fmla="*/ 658 w 8118"/>
              <a:gd name="connsiteY4-10" fmla="*/ 0 h 10000"/>
              <a:gd name="connsiteX0-11" fmla="*/ 811 w 10209"/>
              <a:gd name="connsiteY0-12" fmla="*/ 0 h 10000"/>
              <a:gd name="connsiteX1-13" fmla="*/ 10209 w 10209"/>
              <a:gd name="connsiteY1-14" fmla="*/ 0 h 10000"/>
              <a:gd name="connsiteX2-15" fmla="*/ 10000 w 10209"/>
              <a:gd name="connsiteY2-16" fmla="*/ 10000 h 10000"/>
              <a:gd name="connsiteX3-17" fmla="*/ 0 w 10209"/>
              <a:gd name="connsiteY3-18" fmla="*/ 10000 h 10000"/>
              <a:gd name="connsiteX4-19" fmla="*/ 811 w 10209"/>
              <a:gd name="connsiteY4-20" fmla="*/ 0 h 10000"/>
              <a:gd name="connsiteX0-21" fmla="*/ 811 w 10269"/>
              <a:gd name="connsiteY0-22" fmla="*/ 0 h 10000"/>
              <a:gd name="connsiteX1-23" fmla="*/ 10209 w 10269"/>
              <a:gd name="connsiteY1-24" fmla="*/ 0 h 10000"/>
              <a:gd name="connsiteX2-25" fmla="*/ 10269 w 10269"/>
              <a:gd name="connsiteY2-26" fmla="*/ 10000 h 10000"/>
              <a:gd name="connsiteX3-27" fmla="*/ 0 w 10269"/>
              <a:gd name="connsiteY3-28" fmla="*/ 10000 h 10000"/>
              <a:gd name="connsiteX4-29" fmla="*/ 811 w 10269"/>
              <a:gd name="connsiteY4-30" fmla="*/ 0 h 10000"/>
              <a:gd name="connsiteX0-31" fmla="*/ 811 w 10272"/>
              <a:gd name="connsiteY0-32" fmla="*/ 0 h 10000"/>
              <a:gd name="connsiteX1-33" fmla="*/ 10272 w 10272"/>
              <a:gd name="connsiteY1-34" fmla="*/ 0 h 10000"/>
              <a:gd name="connsiteX2-35" fmla="*/ 10269 w 10272"/>
              <a:gd name="connsiteY2-36" fmla="*/ 10000 h 10000"/>
              <a:gd name="connsiteX3-37" fmla="*/ 0 w 10272"/>
              <a:gd name="connsiteY3-38" fmla="*/ 10000 h 10000"/>
              <a:gd name="connsiteX4-39" fmla="*/ 811 w 10272"/>
              <a:gd name="connsiteY4-40" fmla="*/ 0 h 10000"/>
              <a:gd name="connsiteX0-41" fmla="*/ 811 w 10541"/>
              <a:gd name="connsiteY0-42" fmla="*/ 0 h 10000"/>
              <a:gd name="connsiteX1-43" fmla="*/ 10541 w 10541"/>
              <a:gd name="connsiteY1-44" fmla="*/ 0 h 10000"/>
              <a:gd name="connsiteX2-45" fmla="*/ 10269 w 10541"/>
              <a:gd name="connsiteY2-46" fmla="*/ 10000 h 10000"/>
              <a:gd name="connsiteX3-47" fmla="*/ 0 w 10541"/>
              <a:gd name="connsiteY3-48" fmla="*/ 10000 h 10000"/>
              <a:gd name="connsiteX4-49" fmla="*/ 811 w 10541"/>
              <a:gd name="connsiteY4-50" fmla="*/ 0 h 10000"/>
              <a:gd name="connsiteX0-51" fmla="*/ 811 w 10585"/>
              <a:gd name="connsiteY0-52" fmla="*/ 0 h 10000"/>
              <a:gd name="connsiteX1-53" fmla="*/ 10541 w 10585"/>
              <a:gd name="connsiteY1-54" fmla="*/ 0 h 10000"/>
              <a:gd name="connsiteX2-55" fmla="*/ 10585 w 10585"/>
              <a:gd name="connsiteY2-56" fmla="*/ 10000 h 10000"/>
              <a:gd name="connsiteX3-57" fmla="*/ 0 w 10585"/>
              <a:gd name="connsiteY3-58" fmla="*/ 10000 h 10000"/>
              <a:gd name="connsiteX4-59" fmla="*/ 811 w 10585"/>
              <a:gd name="connsiteY4-60" fmla="*/ 0 h 10000"/>
              <a:gd name="connsiteX0-61" fmla="*/ 811 w 10585"/>
              <a:gd name="connsiteY0-62" fmla="*/ 0 h 10000"/>
              <a:gd name="connsiteX1-63" fmla="*/ 10573 w 10585"/>
              <a:gd name="connsiteY1-64" fmla="*/ 128 h 10000"/>
              <a:gd name="connsiteX2-65" fmla="*/ 10585 w 10585"/>
              <a:gd name="connsiteY2-66" fmla="*/ 10000 h 10000"/>
              <a:gd name="connsiteX3-67" fmla="*/ 0 w 10585"/>
              <a:gd name="connsiteY3-68" fmla="*/ 10000 h 10000"/>
              <a:gd name="connsiteX4-69" fmla="*/ 811 w 10585"/>
              <a:gd name="connsiteY4-7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5" h="10000">
                <a:moveTo>
                  <a:pt x="811" y="0"/>
                </a:moveTo>
                <a:lnTo>
                  <a:pt x="10573" y="128"/>
                </a:lnTo>
                <a:cubicBezTo>
                  <a:pt x="10576" y="3461"/>
                  <a:pt x="10581" y="6667"/>
                  <a:pt x="10585" y="10000"/>
                </a:cubicBezTo>
                <a:lnTo>
                  <a:pt x="0" y="10000"/>
                </a:lnTo>
                <a:cubicBezTo>
                  <a:pt x="271" y="6667"/>
                  <a:pt x="540" y="3333"/>
                  <a:pt x="8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 dirty="0"/>
          </a:p>
        </p:txBody>
      </p:sp>
      <p:sp>
        <p:nvSpPr>
          <p:cNvPr id="8" name="Freeform 8"/>
          <p:cNvSpPr/>
          <p:nvPr/>
        </p:nvSpPr>
        <p:spPr bwMode="auto">
          <a:xfrm flipH="1">
            <a:off x="6467112" y="2667139"/>
            <a:ext cx="879032" cy="1986613"/>
          </a:xfrm>
          <a:custGeom>
            <a:avLst/>
            <a:gdLst>
              <a:gd name="T0" fmla="*/ 37 w 50"/>
              <a:gd name="T1" fmla="*/ 0 h 113"/>
              <a:gd name="T2" fmla="*/ 50 w 50"/>
              <a:gd name="T3" fmla="*/ 0 h 113"/>
              <a:gd name="T4" fmla="*/ 13 w 50"/>
              <a:gd name="T5" fmla="*/ 113 h 113"/>
              <a:gd name="T6" fmla="*/ 0 w 50"/>
              <a:gd name="T7" fmla="*/ 113 h 113"/>
              <a:gd name="T8" fmla="*/ 37 w 50"/>
              <a:gd name="T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113">
                <a:moveTo>
                  <a:pt x="37" y="0"/>
                </a:moveTo>
                <a:lnTo>
                  <a:pt x="50" y="0"/>
                </a:lnTo>
                <a:lnTo>
                  <a:pt x="13" y="113"/>
                </a:lnTo>
                <a:lnTo>
                  <a:pt x="0" y="113"/>
                </a:lnTo>
                <a:lnTo>
                  <a:pt x="3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30516" y="3629014"/>
            <a:ext cx="4680577" cy="0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73624" y="2726792"/>
            <a:ext cx="5690646" cy="9336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1"/>
            <a:r>
              <a:rPr lang="zh-CN" altLang="en-US" sz="5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7512" y="3625059"/>
            <a:ext cx="5362265" cy="94577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:wipe dir="u"/>
      </p:transition>
    </mc:Choice>
    <mc:Fallback xmlns="">
      <p:transition spd="slow" advClick="0" advTm="5000">
        <p:wipe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 p14:presetBounceEnd="4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29167E-6 -7.40741E-7 L -2.29167E-6 -0.07222 " pathEditMode="relative" rAng="0" ptsTypes="AA">
                                          <p:cBhvr>
                                            <p:cTn id="2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  <p:bldP spid="10" grpId="1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29167E-6 -7.40741E-7 L -2.29167E-6 -0.07222 " pathEditMode="relative" rAng="0" ptsTypes="AA">
                                          <p:cBhvr>
                                            <p:cTn id="2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  <p:bldP spid="10" grpId="1"/>
          <p:bldP spid="11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388572" y="1510095"/>
            <a:ext cx="3414856" cy="3306652"/>
            <a:chOff x="4398173" y="998851"/>
            <a:chExt cx="3414856" cy="3306652"/>
          </a:xfrm>
        </p:grpSpPr>
        <p:sp>
          <p:nvSpPr>
            <p:cNvPr id="21" name="任意多边形: 形状 20"/>
            <p:cNvSpPr/>
            <p:nvPr/>
          </p:nvSpPr>
          <p:spPr bwMode="auto">
            <a:xfrm rot="157607">
              <a:off x="5414968" y="998851"/>
              <a:ext cx="1958034" cy="1322501"/>
            </a:xfrm>
            <a:custGeom>
              <a:avLst/>
              <a:gdLst>
                <a:gd name="T0" fmla="*/ 392 w 1081"/>
                <a:gd name="T1" fmla="*/ 0 h 731"/>
                <a:gd name="T2" fmla="*/ 0 w 1081"/>
                <a:gd name="T3" fmla="*/ 88 h 731"/>
                <a:gd name="T4" fmla="*/ 73 w 1081"/>
                <a:gd name="T5" fmla="*/ 82 h 731"/>
                <a:gd name="T6" fmla="*/ 346 w 1081"/>
                <a:gd name="T7" fmla="*/ 176 h 731"/>
                <a:gd name="T8" fmla="*/ 496 w 1081"/>
                <a:gd name="T9" fmla="*/ 389 h 731"/>
                <a:gd name="T10" fmla="*/ 496 w 1081"/>
                <a:gd name="T11" fmla="*/ 389 h 731"/>
                <a:gd name="T12" fmla="*/ 903 w 1081"/>
                <a:gd name="T13" fmla="*/ 654 h 731"/>
                <a:gd name="T14" fmla="*/ 950 w 1081"/>
                <a:gd name="T15" fmla="*/ 651 h 731"/>
                <a:gd name="T16" fmla="*/ 967 w 1081"/>
                <a:gd name="T17" fmla="*/ 649 h 731"/>
                <a:gd name="T18" fmla="*/ 1028 w 1081"/>
                <a:gd name="T19" fmla="*/ 709 h 731"/>
                <a:gd name="T20" fmla="*/ 1024 w 1081"/>
                <a:gd name="T21" fmla="*/ 731 h 731"/>
                <a:gd name="T22" fmla="*/ 1067 w 1081"/>
                <a:gd name="T23" fmla="*/ 621 h 731"/>
                <a:gd name="T24" fmla="*/ 1081 w 1081"/>
                <a:gd name="T25" fmla="*/ 512 h 731"/>
                <a:gd name="T26" fmla="*/ 878 w 1081"/>
                <a:gd name="T27" fmla="*/ 139 h 731"/>
                <a:gd name="T28" fmla="*/ 854 w 1081"/>
                <a:gd name="T29" fmla="*/ 124 h 731"/>
                <a:gd name="T30" fmla="*/ 506 w 1081"/>
                <a:gd name="T31" fmla="*/ 7 h 731"/>
                <a:gd name="T32" fmla="*/ 392 w 1081"/>
                <a:gd name="T33" fmla="*/ 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81" h="731">
                  <a:moveTo>
                    <a:pt x="392" y="0"/>
                  </a:moveTo>
                  <a:cubicBezTo>
                    <a:pt x="252" y="0"/>
                    <a:pt x="119" y="32"/>
                    <a:pt x="0" y="88"/>
                  </a:cubicBezTo>
                  <a:cubicBezTo>
                    <a:pt x="24" y="84"/>
                    <a:pt x="48" y="82"/>
                    <a:pt x="73" y="82"/>
                  </a:cubicBezTo>
                  <a:cubicBezTo>
                    <a:pt x="176" y="82"/>
                    <a:pt x="270" y="117"/>
                    <a:pt x="346" y="176"/>
                  </a:cubicBezTo>
                  <a:cubicBezTo>
                    <a:pt x="415" y="229"/>
                    <a:pt x="468" y="303"/>
                    <a:pt x="496" y="389"/>
                  </a:cubicBezTo>
                  <a:cubicBezTo>
                    <a:pt x="496" y="389"/>
                    <a:pt x="496" y="389"/>
                    <a:pt x="496" y="389"/>
                  </a:cubicBezTo>
                  <a:cubicBezTo>
                    <a:pt x="565" y="545"/>
                    <a:pt x="721" y="654"/>
                    <a:pt x="903" y="654"/>
                  </a:cubicBezTo>
                  <a:cubicBezTo>
                    <a:pt x="919" y="654"/>
                    <a:pt x="934" y="653"/>
                    <a:pt x="950" y="651"/>
                  </a:cubicBezTo>
                  <a:cubicBezTo>
                    <a:pt x="955" y="649"/>
                    <a:pt x="961" y="649"/>
                    <a:pt x="967" y="649"/>
                  </a:cubicBezTo>
                  <a:cubicBezTo>
                    <a:pt x="1001" y="649"/>
                    <a:pt x="1028" y="676"/>
                    <a:pt x="1028" y="709"/>
                  </a:cubicBezTo>
                  <a:cubicBezTo>
                    <a:pt x="1028" y="717"/>
                    <a:pt x="1026" y="724"/>
                    <a:pt x="1024" y="731"/>
                  </a:cubicBezTo>
                  <a:cubicBezTo>
                    <a:pt x="1043" y="697"/>
                    <a:pt x="1058" y="660"/>
                    <a:pt x="1067" y="621"/>
                  </a:cubicBezTo>
                  <a:cubicBezTo>
                    <a:pt x="1076" y="586"/>
                    <a:pt x="1081" y="550"/>
                    <a:pt x="1081" y="512"/>
                  </a:cubicBezTo>
                  <a:cubicBezTo>
                    <a:pt x="1081" y="356"/>
                    <a:pt x="1000" y="218"/>
                    <a:pt x="878" y="139"/>
                  </a:cubicBezTo>
                  <a:cubicBezTo>
                    <a:pt x="870" y="134"/>
                    <a:pt x="862" y="129"/>
                    <a:pt x="854" y="124"/>
                  </a:cubicBezTo>
                  <a:cubicBezTo>
                    <a:pt x="749" y="64"/>
                    <a:pt x="632" y="23"/>
                    <a:pt x="506" y="7"/>
                  </a:cubicBezTo>
                  <a:cubicBezTo>
                    <a:pt x="469" y="2"/>
                    <a:pt x="431" y="0"/>
                    <a:pt x="39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 rot="157607">
              <a:off x="4411402" y="1146248"/>
              <a:ext cx="1708702" cy="1666857"/>
            </a:xfrm>
            <a:custGeom>
              <a:avLst/>
              <a:gdLst>
                <a:gd name="T0" fmla="*/ 616 w 943"/>
                <a:gd name="T1" fmla="*/ 0 h 921"/>
                <a:gd name="T2" fmla="*/ 336 w 943"/>
                <a:gd name="T3" fmla="*/ 101 h 921"/>
                <a:gd name="T4" fmla="*/ 314 w 943"/>
                <a:gd name="T5" fmla="*/ 119 h 921"/>
                <a:gd name="T6" fmla="*/ 96 w 943"/>
                <a:gd name="T7" fmla="*/ 414 h 921"/>
                <a:gd name="T8" fmla="*/ 54 w 943"/>
                <a:gd name="T9" fmla="*/ 520 h 921"/>
                <a:gd name="T10" fmla="*/ 18 w 943"/>
                <a:gd name="T11" fmla="*/ 921 h 921"/>
                <a:gd name="T12" fmla="*/ 34 w 943"/>
                <a:gd name="T13" fmla="*/ 850 h 921"/>
                <a:gd name="T14" fmla="*/ 207 w 943"/>
                <a:gd name="T15" fmla="*/ 619 h 921"/>
                <a:gd name="T16" fmla="*/ 456 w 943"/>
                <a:gd name="T17" fmla="*/ 541 h 921"/>
                <a:gd name="T18" fmla="*/ 456 w 943"/>
                <a:gd name="T19" fmla="*/ 541 h 921"/>
                <a:gd name="T20" fmla="*/ 833 w 943"/>
                <a:gd name="T21" fmla="*/ 235 h 921"/>
                <a:gd name="T22" fmla="*/ 845 w 943"/>
                <a:gd name="T23" fmla="*/ 189 h 921"/>
                <a:gd name="T24" fmla="*/ 848 w 943"/>
                <a:gd name="T25" fmla="*/ 172 h 921"/>
                <a:gd name="T26" fmla="*/ 905 w 943"/>
                <a:gd name="T27" fmla="*/ 130 h 921"/>
                <a:gd name="T28" fmla="*/ 924 w 943"/>
                <a:gd name="T29" fmla="*/ 133 h 921"/>
                <a:gd name="T30" fmla="*/ 943 w 943"/>
                <a:gd name="T31" fmla="*/ 143 h 921"/>
                <a:gd name="T32" fmla="*/ 852 w 943"/>
                <a:gd name="T33" fmla="*/ 68 h 921"/>
                <a:gd name="T34" fmla="*/ 753 w 943"/>
                <a:gd name="T35" fmla="*/ 22 h 921"/>
                <a:gd name="T36" fmla="*/ 616 w 943"/>
                <a:gd name="T37" fmla="*/ 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3" h="921">
                  <a:moveTo>
                    <a:pt x="616" y="0"/>
                  </a:moveTo>
                  <a:cubicBezTo>
                    <a:pt x="513" y="0"/>
                    <a:pt x="414" y="37"/>
                    <a:pt x="336" y="101"/>
                  </a:cubicBezTo>
                  <a:cubicBezTo>
                    <a:pt x="328" y="107"/>
                    <a:pt x="321" y="113"/>
                    <a:pt x="314" y="119"/>
                  </a:cubicBezTo>
                  <a:cubicBezTo>
                    <a:pt x="224" y="200"/>
                    <a:pt x="149" y="299"/>
                    <a:pt x="96" y="414"/>
                  </a:cubicBezTo>
                  <a:cubicBezTo>
                    <a:pt x="80" y="448"/>
                    <a:pt x="66" y="483"/>
                    <a:pt x="54" y="520"/>
                  </a:cubicBezTo>
                  <a:cubicBezTo>
                    <a:pt x="11" y="654"/>
                    <a:pt x="0" y="790"/>
                    <a:pt x="18" y="921"/>
                  </a:cubicBezTo>
                  <a:cubicBezTo>
                    <a:pt x="21" y="897"/>
                    <a:pt x="27" y="873"/>
                    <a:pt x="34" y="850"/>
                  </a:cubicBezTo>
                  <a:cubicBezTo>
                    <a:pt x="66" y="752"/>
                    <a:pt x="128" y="672"/>
                    <a:pt x="207" y="619"/>
                  </a:cubicBezTo>
                  <a:cubicBezTo>
                    <a:pt x="279" y="569"/>
                    <a:pt x="366" y="541"/>
                    <a:pt x="456" y="541"/>
                  </a:cubicBezTo>
                  <a:cubicBezTo>
                    <a:pt x="456" y="541"/>
                    <a:pt x="456" y="541"/>
                    <a:pt x="456" y="541"/>
                  </a:cubicBezTo>
                  <a:cubicBezTo>
                    <a:pt x="626" y="523"/>
                    <a:pt x="777" y="408"/>
                    <a:pt x="833" y="235"/>
                  </a:cubicBezTo>
                  <a:cubicBezTo>
                    <a:pt x="838" y="220"/>
                    <a:pt x="842" y="204"/>
                    <a:pt x="845" y="189"/>
                  </a:cubicBezTo>
                  <a:cubicBezTo>
                    <a:pt x="845" y="184"/>
                    <a:pt x="846" y="178"/>
                    <a:pt x="848" y="172"/>
                  </a:cubicBezTo>
                  <a:cubicBezTo>
                    <a:pt x="856" y="146"/>
                    <a:pt x="880" y="130"/>
                    <a:pt x="905" y="130"/>
                  </a:cubicBezTo>
                  <a:cubicBezTo>
                    <a:pt x="911" y="130"/>
                    <a:pt x="918" y="131"/>
                    <a:pt x="924" y="133"/>
                  </a:cubicBezTo>
                  <a:cubicBezTo>
                    <a:pt x="931" y="135"/>
                    <a:pt x="938" y="139"/>
                    <a:pt x="943" y="143"/>
                  </a:cubicBezTo>
                  <a:cubicBezTo>
                    <a:pt x="917" y="115"/>
                    <a:pt x="886" y="89"/>
                    <a:pt x="852" y="68"/>
                  </a:cubicBezTo>
                  <a:cubicBezTo>
                    <a:pt x="822" y="49"/>
                    <a:pt x="789" y="33"/>
                    <a:pt x="753" y="22"/>
                  </a:cubicBezTo>
                  <a:cubicBezTo>
                    <a:pt x="708" y="7"/>
                    <a:pt x="662" y="0"/>
                    <a:pt x="616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 rot="157607">
              <a:off x="5333877" y="3422382"/>
              <a:ext cx="2186442" cy="883121"/>
            </a:xfrm>
            <a:custGeom>
              <a:avLst/>
              <a:gdLst>
                <a:gd name="T0" fmla="*/ 399 w 1207"/>
                <a:gd name="T1" fmla="*/ 0 h 488"/>
                <a:gd name="T2" fmla="*/ 143 w 1207"/>
                <a:gd name="T3" fmla="*/ 81 h 488"/>
                <a:gd name="T4" fmla="*/ 106 w 1207"/>
                <a:gd name="T5" fmla="*/ 110 h 488"/>
                <a:gd name="T6" fmla="*/ 93 w 1207"/>
                <a:gd name="T7" fmla="*/ 122 h 488"/>
                <a:gd name="T8" fmla="*/ 58 w 1207"/>
                <a:gd name="T9" fmla="*/ 133 h 488"/>
                <a:gd name="T10" fmla="*/ 9 w 1207"/>
                <a:gd name="T11" fmla="*/ 108 h 488"/>
                <a:gd name="T12" fmla="*/ 0 w 1207"/>
                <a:gd name="T13" fmla="*/ 87 h 488"/>
                <a:gd name="T14" fmla="*/ 27 w 1207"/>
                <a:gd name="T15" fmla="*/ 202 h 488"/>
                <a:gd name="T16" fmla="*/ 79 w 1207"/>
                <a:gd name="T17" fmla="*/ 299 h 488"/>
                <a:gd name="T18" fmla="*/ 443 w 1207"/>
                <a:gd name="T19" fmla="*/ 488 h 488"/>
                <a:gd name="T20" fmla="*/ 460 w 1207"/>
                <a:gd name="T21" fmla="*/ 487 h 488"/>
                <a:gd name="T22" fmla="*/ 488 w 1207"/>
                <a:gd name="T23" fmla="*/ 485 h 488"/>
                <a:gd name="T24" fmla="*/ 839 w 1207"/>
                <a:gd name="T25" fmla="*/ 381 h 488"/>
                <a:gd name="T26" fmla="*/ 937 w 1207"/>
                <a:gd name="T27" fmla="*/ 321 h 488"/>
                <a:gd name="T28" fmla="*/ 1207 w 1207"/>
                <a:gd name="T29" fmla="*/ 23 h 488"/>
                <a:gd name="T30" fmla="*/ 1151 w 1207"/>
                <a:gd name="T31" fmla="*/ 70 h 488"/>
                <a:gd name="T32" fmla="*/ 895 w 1207"/>
                <a:gd name="T33" fmla="*/ 151 h 488"/>
                <a:gd name="T34" fmla="*/ 874 w 1207"/>
                <a:gd name="T35" fmla="*/ 151 h 488"/>
                <a:gd name="T36" fmla="*/ 628 w 1207"/>
                <a:gd name="T37" fmla="*/ 63 h 488"/>
                <a:gd name="T38" fmla="*/ 628 w 1207"/>
                <a:gd name="T39" fmla="*/ 63 h 488"/>
                <a:gd name="T40" fmla="*/ 399 w 1207"/>
                <a:gd name="T41" fmla="*/ 0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7" h="488">
                  <a:moveTo>
                    <a:pt x="399" y="0"/>
                  </a:moveTo>
                  <a:cubicBezTo>
                    <a:pt x="310" y="0"/>
                    <a:pt x="221" y="26"/>
                    <a:pt x="143" y="81"/>
                  </a:cubicBezTo>
                  <a:cubicBezTo>
                    <a:pt x="130" y="90"/>
                    <a:pt x="118" y="100"/>
                    <a:pt x="106" y="110"/>
                  </a:cubicBezTo>
                  <a:cubicBezTo>
                    <a:pt x="102" y="115"/>
                    <a:pt x="98" y="119"/>
                    <a:pt x="93" y="122"/>
                  </a:cubicBezTo>
                  <a:cubicBezTo>
                    <a:pt x="83" y="130"/>
                    <a:pt x="71" y="133"/>
                    <a:pt x="58" y="133"/>
                  </a:cubicBezTo>
                  <a:cubicBezTo>
                    <a:pt x="39" y="133"/>
                    <a:pt x="21" y="124"/>
                    <a:pt x="9" y="108"/>
                  </a:cubicBezTo>
                  <a:cubicBezTo>
                    <a:pt x="5" y="101"/>
                    <a:pt x="2" y="94"/>
                    <a:pt x="0" y="87"/>
                  </a:cubicBezTo>
                  <a:cubicBezTo>
                    <a:pt x="4" y="126"/>
                    <a:pt x="13" y="165"/>
                    <a:pt x="27" y="202"/>
                  </a:cubicBezTo>
                  <a:cubicBezTo>
                    <a:pt x="40" y="236"/>
                    <a:pt x="57" y="268"/>
                    <a:pt x="79" y="299"/>
                  </a:cubicBezTo>
                  <a:cubicBezTo>
                    <a:pt x="165" y="422"/>
                    <a:pt x="303" y="488"/>
                    <a:pt x="443" y="488"/>
                  </a:cubicBezTo>
                  <a:cubicBezTo>
                    <a:pt x="448" y="488"/>
                    <a:pt x="454" y="487"/>
                    <a:pt x="460" y="487"/>
                  </a:cubicBezTo>
                  <a:cubicBezTo>
                    <a:pt x="469" y="487"/>
                    <a:pt x="478" y="486"/>
                    <a:pt x="488" y="485"/>
                  </a:cubicBezTo>
                  <a:cubicBezTo>
                    <a:pt x="608" y="475"/>
                    <a:pt x="728" y="441"/>
                    <a:pt x="839" y="381"/>
                  </a:cubicBezTo>
                  <a:cubicBezTo>
                    <a:pt x="873" y="363"/>
                    <a:pt x="905" y="343"/>
                    <a:pt x="937" y="321"/>
                  </a:cubicBezTo>
                  <a:cubicBezTo>
                    <a:pt x="1052" y="240"/>
                    <a:pt x="1142" y="138"/>
                    <a:pt x="1207" y="23"/>
                  </a:cubicBezTo>
                  <a:cubicBezTo>
                    <a:pt x="1190" y="40"/>
                    <a:pt x="1171" y="56"/>
                    <a:pt x="1151" y="70"/>
                  </a:cubicBezTo>
                  <a:cubicBezTo>
                    <a:pt x="1073" y="125"/>
                    <a:pt x="983" y="151"/>
                    <a:pt x="895" y="151"/>
                  </a:cubicBezTo>
                  <a:cubicBezTo>
                    <a:pt x="888" y="151"/>
                    <a:pt x="881" y="151"/>
                    <a:pt x="874" y="151"/>
                  </a:cubicBezTo>
                  <a:cubicBezTo>
                    <a:pt x="786" y="147"/>
                    <a:pt x="700" y="117"/>
                    <a:pt x="628" y="63"/>
                  </a:cubicBezTo>
                  <a:cubicBezTo>
                    <a:pt x="628" y="63"/>
                    <a:pt x="628" y="63"/>
                    <a:pt x="628" y="63"/>
                  </a:cubicBezTo>
                  <a:cubicBezTo>
                    <a:pt x="559" y="21"/>
                    <a:pt x="479" y="0"/>
                    <a:pt x="399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 rot="21542387">
              <a:off x="6784320" y="1525558"/>
              <a:ext cx="1028709" cy="2141981"/>
            </a:xfrm>
            <a:custGeom>
              <a:avLst/>
              <a:gdLst>
                <a:gd name="T0" fmla="*/ 302 w 568"/>
                <a:gd name="T1" fmla="*/ 0 h 1184"/>
                <a:gd name="T2" fmla="*/ 332 w 568"/>
                <a:gd name="T3" fmla="*/ 68 h 1184"/>
                <a:gd name="T4" fmla="*/ 331 w 568"/>
                <a:gd name="T5" fmla="*/ 356 h 1184"/>
                <a:gd name="T6" fmla="*/ 178 w 568"/>
                <a:gd name="T7" fmla="*/ 567 h 1184"/>
                <a:gd name="T8" fmla="*/ 178 w 568"/>
                <a:gd name="T9" fmla="*/ 567 h 1184"/>
                <a:gd name="T10" fmla="*/ 58 w 568"/>
                <a:gd name="T11" fmla="*/ 1038 h 1184"/>
                <a:gd name="T12" fmla="*/ 76 w 568"/>
                <a:gd name="T13" fmla="*/ 1081 h 1184"/>
                <a:gd name="T14" fmla="*/ 84 w 568"/>
                <a:gd name="T15" fmla="*/ 1097 h 1184"/>
                <a:gd name="T16" fmla="*/ 46 w 568"/>
                <a:gd name="T17" fmla="*/ 1174 h 1184"/>
                <a:gd name="T18" fmla="*/ 27 w 568"/>
                <a:gd name="T19" fmla="*/ 1177 h 1184"/>
                <a:gd name="T20" fmla="*/ 24 w 568"/>
                <a:gd name="T21" fmla="*/ 1177 h 1184"/>
                <a:gd name="T22" fmla="*/ 106 w 568"/>
                <a:gd name="T23" fmla="*/ 1184 h 1184"/>
                <a:gd name="T24" fmla="*/ 142 w 568"/>
                <a:gd name="T25" fmla="*/ 1183 h 1184"/>
                <a:gd name="T26" fmla="*/ 249 w 568"/>
                <a:gd name="T27" fmla="*/ 1161 h 1184"/>
                <a:gd name="T28" fmla="*/ 537 w 568"/>
                <a:gd name="T29" fmla="*/ 848 h 1184"/>
                <a:gd name="T30" fmla="*/ 543 w 568"/>
                <a:gd name="T31" fmla="*/ 821 h 1184"/>
                <a:gd name="T32" fmla="*/ 542 w 568"/>
                <a:gd name="T33" fmla="*/ 454 h 1184"/>
                <a:gd name="T34" fmla="*/ 512 w 568"/>
                <a:gd name="T35" fmla="*/ 344 h 1184"/>
                <a:gd name="T36" fmla="*/ 302 w 568"/>
                <a:gd name="T37" fmla="*/ 0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8" h="1184">
                  <a:moveTo>
                    <a:pt x="302" y="0"/>
                  </a:moveTo>
                  <a:cubicBezTo>
                    <a:pt x="314" y="22"/>
                    <a:pt x="324" y="44"/>
                    <a:pt x="332" y="68"/>
                  </a:cubicBezTo>
                  <a:cubicBezTo>
                    <a:pt x="365" y="165"/>
                    <a:pt x="362" y="266"/>
                    <a:pt x="331" y="356"/>
                  </a:cubicBezTo>
                  <a:cubicBezTo>
                    <a:pt x="302" y="439"/>
                    <a:pt x="249" y="513"/>
                    <a:pt x="178" y="567"/>
                  </a:cubicBezTo>
                  <a:cubicBezTo>
                    <a:pt x="178" y="567"/>
                    <a:pt x="178" y="567"/>
                    <a:pt x="178" y="567"/>
                  </a:cubicBezTo>
                  <a:cubicBezTo>
                    <a:pt x="52" y="683"/>
                    <a:pt x="0" y="866"/>
                    <a:pt x="58" y="1038"/>
                  </a:cubicBezTo>
                  <a:cubicBezTo>
                    <a:pt x="63" y="1053"/>
                    <a:pt x="69" y="1067"/>
                    <a:pt x="76" y="1081"/>
                  </a:cubicBezTo>
                  <a:cubicBezTo>
                    <a:pt x="79" y="1086"/>
                    <a:pt x="82" y="1091"/>
                    <a:pt x="84" y="1097"/>
                  </a:cubicBezTo>
                  <a:cubicBezTo>
                    <a:pt x="95" y="1128"/>
                    <a:pt x="78" y="1163"/>
                    <a:pt x="46" y="1174"/>
                  </a:cubicBezTo>
                  <a:cubicBezTo>
                    <a:pt x="39" y="1176"/>
                    <a:pt x="33" y="1177"/>
                    <a:pt x="27" y="1177"/>
                  </a:cubicBezTo>
                  <a:cubicBezTo>
                    <a:pt x="26" y="1177"/>
                    <a:pt x="25" y="1177"/>
                    <a:pt x="24" y="1177"/>
                  </a:cubicBezTo>
                  <a:cubicBezTo>
                    <a:pt x="51" y="1182"/>
                    <a:pt x="78" y="1184"/>
                    <a:pt x="106" y="1184"/>
                  </a:cubicBezTo>
                  <a:cubicBezTo>
                    <a:pt x="118" y="1184"/>
                    <a:pt x="130" y="1184"/>
                    <a:pt x="142" y="1183"/>
                  </a:cubicBezTo>
                  <a:cubicBezTo>
                    <a:pt x="178" y="1180"/>
                    <a:pt x="214" y="1173"/>
                    <a:pt x="249" y="1161"/>
                  </a:cubicBezTo>
                  <a:cubicBezTo>
                    <a:pt x="397" y="1110"/>
                    <a:pt x="502" y="989"/>
                    <a:pt x="537" y="848"/>
                  </a:cubicBezTo>
                  <a:cubicBezTo>
                    <a:pt x="539" y="839"/>
                    <a:pt x="541" y="830"/>
                    <a:pt x="543" y="821"/>
                  </a:cubicBezTo>
                  <a:cubicBezTo>
                    <a:pt x="567" y="702"/>
                    <a:pt x="568" y="578"/>
                    <a:pt x="542" y="454"/>
                  </a:cubicBezTo>
                  <a:cubicBezTo>
                    <a:pt x="535" y="417"/>
                    <a:pt x="525" y="380"/>
                    <a:pt x="512" y="344"/>
                  </a:cubicBezTo>
                  <a:cubicBezTo>
                    <a:pt x="467" y="211"/>
                    <a:pt x="394" y="95"/>
                    <a:pt x="30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 rot="157607">
              <a:off x="4398173" y="2229752"/>
              <a:ext cx="1395731" cy="1980700"/>
            </a:xfrm>
            <a:custGeom>
              <a:avLst/>
              <a:gdLst>
                <a:gd name="T0" fmla="*/ 258 w 770"/>
                <a:gd name="T1" fmla="*/ 0 h 1095"/>
                <a:gd name="T2" fmla="*/ 162 w 770"/>
                <a:gd name="T3" fmla="*/ 69 h 1095"/>
                <a:gd name="T4" fmla="*/ 92 w 770"/>
                <a:gd name="T5" fmla="*/ 153 h 1095"/>
                <a:gd name="T6" fmla="*/ 60 w 770"/>
                <a:gd name="T7" fmla="*/ 576 h 1095"/>
                <a:gd name="T8" fmla="*/ 72 w 770"/>
                <a:gd name="T9" fmla="*/ 602 h 1095"/>
                <a:gd name="T10" fmla="*/ 301 w 770"/>
                <a:gd name="T11" fmla="*/ 889 h 1095"/>
                <a:gd name="T12" fmla="*/ 393 w 770"/>
                <a:gd name="T13" fmla="*/ 957 h 1095"/>
                <a:gd name="T14" fmla="*/ 770 w 770"/>
                <a:gd name="T15" fmla="*/ 1095 h 1095"/>
                <a:gd name="T16" fmla="*/ 706 w 770"/>
                <a:gd name="T17" fmla="*/ 1061 h 1095"/>
                <a:gd name="T18" fmla="*/ 527 w 770"/>
                <a:gd name="T19" fmla="*/ 834 h 1095"/>
                <a:gd name="T20" fmla="*/ 517 w 770"/>
                <a:gd name="T21" fmla="*/ 574 h 1095"/>
                <a:gd name="T22" fmla="*/ 517 w 770"/>
                <a:gd name="T23" fmla="*/ 574 h 1095"/>
                <a:gd name="T24" fmla="*/ 318 w 770"/>
                <a:gd name="T25" fmla="*/ 131 h 1095"/>
                <a:gd name="T26" fmla="*/ 277 w 770"/>
                <a:gd name="T27" fmla="*/ 107 h 1095"/>
                <a:gd name="T28" fmla="*/ 261 w 770"/>
                <a:gd name="T29" fmla="*/ 100 h 1095"/>
                <a:gd name="T30" fmla="*/ 243 w 770"/>
                <a:gd name="T31" fmla="*/ 16 h 1095"/>
                <a:gd name="T32" fmla="*/ 258 w 770"/>
                <a:gd name="T33" fmla="*/ 0 h 1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0" h="1095">
                  <a:moveTo>
                    <a:pt x="258" y="0"/>
                  </a:moveTo>
                  <a:cubicBezTo>
                    <a:pt x="224" y="18"/>
                    <a:pt x="191" y="41"/>
                    <a:pt x="162" y="69"/>
                  </a:cubicBezTo>
                  <a:cubicBezTo>
                    <a:pt x="136" y="93"/>
                    <a:pt x="112" y="121"/>
                    <a:pt x="92" y="153"/>
                  </a:cubicBezTo>
                  <a:cubicBezTo>
                    <a:pt x="7" y="284"/>
                    <a:pt x="0" y="444"/>
                    <a:pt x="60" y="576"/>
                  </a:cubicBezTo>
                  <a:cubicBezTo>
                    <a:pt x="64" y="585"/>
                    <a:pt x="68" y="593"/>
                    <a:pt x="72" y="602"/>
                  </a:cubicBezTo>
                  <a:cubicBezTo>
                    <a:pt x="127" y="710"/>
                    <a:pt x="204" y="808"/>
                    <a:pt x="301" y="889"/>
                  </a:cubicBezTo>
                  <a:cubicBezTo>
                    <a:pt x="330" y="913"/>
                    <a:pt x="360" y="936"/>
                    <a:pt x="393" y="957"/>
                  </a:cubicBezTo>
                  <a:cubicBezTo>
                    <a:pt x="511" y="1033"/>
                    <a:pt x="640" y="1078"/>
                    <a:pt x="770" y="1095"/>
                  </a:cubicBezTo>
                  <a:cubicBezTo>
                    <a:pt x="748" y="1086"/>
                    <a:pt x="727" y="1074"/>
                    <a:pt x="706" y="1061"/>
                  </a:cubicBezTo>
                  <a:cubicBezTo>
                    <a:pt x="619" y="1005"/>
                    <a:pt x="559" y="924"/>
                    <a:pt x="527" y="834"/>
                  </a:cubicBezTo>
                  <a:cubicBezTo>
                    <a:pt x="498" y="751"/>
                    <a:pt x="494" y="661"/>
                    <a:pt x="517" y="574"/>
                  </a:cubicBezTo>
                  <a:cubicBezTo>
                    <a:pt x="517" y="574"/>
                    <a:pt x="517" y="574"/>
                    <a:pt x="517" y="574"/>
                  </a:cubicBezTo>
                  <a:cubicBezTo>
                    <a:pt x="543" y="405"/>
                    <a:pt x="470" y="229"/>
                    <a:pt x="318" y="131"/>
                  </a:cubicBezTo>
                  <a:cubicBezTo>
                    <a:pt x="304" y="122"/>
                    <a:pt x="291" y="114"/>
                    <a:pt x="277" y="107"/>
                  </a:cubicBezTo>
                  <a:cubicBezTo>
                    <a:pt x="272" y="106"/>
                    <a:pt x="266" y="103"/>
                    <a:pt x="261" y="100"/>
                  </a:cubicBezTo>
                  <a:cubicBezTo>
                    <a:pt x="233" y="82"/>
                    <a:pt x="225" y="44"/>
                    <a:pt x="243" y="16"/>
                  </a:cubicBezTo>
                  <a:cubicBezTo>
                    <a:pt x="247" y="10"/>
                    <a:pt x="252" y="5"/>
                    <a:pt x="258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1476769" y="1760529"/>
            <a:ext cx="2407615" cy="835777"/>
            <a:chOff x="609599" y="3139323"/>
            <a:chExt cx="2407615" cy="835777"/>
          </a:xfrm>
        </p:grpSpPr>
        <p:sp>
          <p:nvSpPr>
            <p:cNvPr id="19" name="文本框 8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8340960" y="1760529"/>
            <a:ext cx="2457329" cy="835777"/>
            <a:chOff x="9029821" y="3139323"/>
            <a:chExt cx="2457329" cy="835777"/>
          </a:xfrm>
        </p:grpSpPr>
        <p:sp>
          <p:nvSpPr>
            <p:cNvPr id="17" name="文本框 11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1476769" y="3362629"/>
            <a:ext cx="2407615" cy="835777"/>
            <a:chOff x="609599" y="3139323"/>
            <a:chExt cx="2407615" cy="835777"/>
          </a:xfrm>
        </p:grpSpPr>
        <p:sp>
          <p:nvSpPr>
            <p:cNvPr id="15" name="文本框 14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8340960" y="3362629"/>
            <a:ext cx="2457329" cy="835777"/>
            <a:chOff x="9029821" y="3139323"/>
            <a:chExt cx="2457329" cy="835777"/>
          </a:xfrm>
        </p:grpSpPr>
        <p:sp>
          <p:nvSpPr>
            <p:cNvPr id="13" name="文本框 1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5085512" y="5194470"/>
            <a:ext cx="2020976" cy="927740"/>
            <a:chOff x="5122025" y="525814"/>
            <a:chExt cx="2020976" cy="927740"/>
          </a:xfrm>
        </p:grpSpPr>
        <p:sp>
          <p:nvSpPr>
            <p:cNvPr id="11" name="文本框 25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sp>
        <p:nvSpPr>
          <p:cNvPr id="10" name="千图PPT彼岸天：ID 8661124库_任意多边形 9"/>
          <p:cNvSpPr/>
          <p:nvPr>
            <p:custDataLst>
              <p:tags r:id="rId7"/>
            </p:custDataLst>
          </p:nvPr>
        </p:nvSpPr>
        <p:spPr bwMode="auto">
          <a:xfrm>
            <a:off x="5617070" y="2775897"/>
            <a:ext cx="898030" cy="830824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任意多边形 3"/>
          <p:cNvSpPr/>
          <p:nvPr>
            <p:custDataLst>
              <p:tags r:id="rId1"/>
            </p:custDataLst>
          </p:nvPr>
        </p:nvSpPr>
        <p:spPr>
          <a:xfrm rot="4680292" flipH="1" flipV="1">
            <a:off x="6561599" y="3485075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5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PPT彼岸天：ID 8661124库_任意多边形 4"/>
          <p:cNvSpPr/>
          <p:nvPr>
            <p:custDataLst>
              <p:tags r:id="rId2"/>
            </p:custDataLst>
          </p:nvPr>
        </p:nvSpPr>
        <p:spPr>
          <a:xfrm rot="2397114" flipH="1" flipV="1">
            <a:off x="6199983" y="288909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4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任意多边形 5"/>
          <p:cNvSpPr/>
          <p:nvPr>
            <p:custDataLst>
              <p:tags r:id="rId3"/>
            </p:custDataLst>
          </p:nvPr>
        </p:nvSpPr>
        <p:spPr>
          <a:xfrm rot="16919708" flipH="1">
            <a:off x="4475493" y="3485076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任意多边形 6"/>
          <p:cNvSpPr/>
          <p:nvPr>
            <p:custDataLst>
              <p:tags r:id="rId4"/>
            </p:custDataLst>
          </p:nvPr>
        </p:nvSpPr>
        <p:spPr>
          <a:xfrm>
            <a:off x="5517355" y="264240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3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任意多边形 7"/>
          <p:cNvSpPr/>
          <p:nvPr>
            <p:custDataLst>
              <p:tags r:id="rId5"/>
            </p:custDataLst>
          </p:nvPr>
        </p:nvSpPr>
        <p:spPr>
          <a:xfrm rot="19202886" flipV="1">
            <a:off x="4834728" y="2889098"/>
            <a:ext cx="1157289" cy="2130729"/>
          </a:xfrm>
          <a:custGeom>
            <a:avLst/>
            <a:gdLst>
              <a:gd name="connsiteX0" fmla="*/ 578645 w 1157289"/>
              <a:gd name="connsiteY0" fmla="*/ 0 h 2130729"/>
              <a:gd name="connsiteX1" fmla="*/ 596658 w 1157289"/>
              <a:gd name="connsiteY1" fmla="*/ 10943 h 2130729"/>
              <a:gd name="connsiteX2" fmla="*/ 1157289 w 1157289"/>
              <a:gd name="connsiteY2" fmla="*/ 1065364 h 2130729"/>
              <a:gd name="connsiteX3" fmla="*/ 596658 w 1157289"/>
              <a:gd name="connsiteY3" fmla="*/ 2119785 h 2130729"/>
              <a:gd name="connsiteX4" fmla="*/ 578645 w 1157289"/>
              <a:gd name="connsiteY4" fmla="*/ 2130729 h 2130729"/>
              <a:gd name="connsiteX5" fmla="*/ 560631 w 1157289"/>
              <a:gd name="connsiteY5" fmla="*/ 2119785 h 2130729"/>
              <a:gd name="connsiteX6" fmla="*/ 0 w 1157289"/>
              <a:gd name="connsiteY6" fmla="*/ 1065364 h 2130729"/>
              <a:gd name="connsiteX7" fmla="*/ 560631 w 1157289"/>
              <a:gd name="connsiteY7" fmla="*/ 10943 h 2130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57289" h="2130729">
                <a:moveTo>
                  <a:pt x="578645" y="0"/>
                </a:moveTo>
                <a:lnTo>
                  <a:pt x="596658" y="10943"/>
                </a:lnTo>
                <a:cubicBezTo>
                  <a:pt x="934903" y="239457"/>
                  <a:pt x="1157289" y="626440"/>
                  <a:pt x="1157289" y="1065364"/>
                </a:cubicBezTo>
                <a:cubicBezTo>
                  <a:pt x="1157289" y="1504289"/>
                  <a:pt x="934903" y="1891272"/>
                  <a:pt x="596658" y="2119785"/>
                </a:cubicBezTo>
                <a:lnTo>
                  <a:pt x="578645" y="2130729"/>
                </a:lnTo>
                <a:lnTo>
                  <a:pt x="560631" y="2119785"/>
                </a:lnTo>
                <a:cubicBezTo>
                  <a:pt x="222387" y="1891272"/>
                  <a:pt x="0" y="1504289"/>
                  <a:pt x="0" y="1065364"/>
                </a:cubicBezTo>
                <a:cubicBezTo>
                  <a:pt x="0" y="626440"/>
                  <a:pt x="222387" y="239457"/>
                  <a:pt x="560631" y="10943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1289948" y="4061150"/>
            <a:ext cx="2407615" cy="835777"/>
            <a:chOff x="609599" y="3139323"/>
            <a:chExt cx="2407615" cy="835777"/>
          </a:xfrm>
        </p:grpSpPr>
        <p:sp>
          <p:nvSpPr>
            <p:cNvPr id="27" name="文本框 10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7"/>
            </p:custDataLst>
          </p:nvPr>
        </p:nvGrpSpPr>
        <p:grpSpPr>
          <a:xfrm>
            <a:off x="8444723" y="4061150"/>
            <a:ext cx="2457329" cy="835777"/>
            <a:chOff x="9029821" y="3139323"/>
            <a:chExt cx="2457329" cy="835777"/>
          </a:xfrm>
        </p:grpSpPr>
        <p:sp>
          <p:nvSpPr>
            <p:cNvPr id="25" name="文本框 13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8"/>
            </p:custDataLst>
          </p:nvPr>
        </p:nvGrpSpPr>
        <p:grpSpPr>
          <a:xfrm>
            <a:off x="5085512" y="1436455"/>
            <a:ext cx="2020976" cy="927740"/>
            <a:chOff x="5122025" y="525814"/>
            <a:chExt cx="2020976" cy="927740"/>
          </a:xfrm>
        </p:grpSpPr>
        <p:sp>
          <p:nvSpPr>
            <p:cNvPr id="23" name="文本框 16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12" name="千图PPT彼岸天：ID 8661124库_组合 11"/>
          <p:cNvGrpSpPr/>
          <p:nvPr>
            <p:custDataLst>
              <p:tags r:id="rId9"/>
            </p:custDataLst>
          </p:nvPr>
        </p:nvGrpSpPr>
        <p:grpSpPr>
          <a:xfrm>
            <a:off x="1989794" y="2712789"/>
            <a:ext cx="2407615" cy="835777"/>
            <a:chOff x="609599" y="3139323"/>
            <a:chExt cx="2407615" cy="835777"/>
          </a:xfrm>
        </p:grpSpPr>
        <p:sp>
          <p:nvSpPr>
            <p:cNvPr id="21" name="文本框 1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10"/>
            </p:custDataLst>
          </p:nvPr>
        </p:nvGrpSpPr>
        <p:grpSpPr>
          <a:xfrm>
            <a:off x="7906324" y="2712789"/>
            <a:ext cx="2457329" cy="835777"/>
            <a:chOff x="9029821" y="3139323"/>
            <a:chExt cx="2457329" cy="835777"/>
          </a:xfrm>
        </p:grpSpPr>
        <p:sp>
          <p:nvSpPr>
            <p:cNvPr id="19" name="文本框 22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sp>
        <p:nvSpPr>
          <p:cNvPr id="14" name="千图PPT彼岸天：ID 8661124库_任意多边形 13"/>
          <p:cNvSpPr/>
          <p:nvPr>
            <p:custDataLst>
              <p:tags r:id="rId11"/>
            </p:custDataLst>
          </p:nvPr>
        </p:nvSpPr>
        <p:spPr bwMode="auto">
          <a:xfrm>
            <a:off x="6891696" y="3320990"/>
            <a:ext cx="456434" cy="385719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千图PPT彼岸天：ID 8661124库_任意多边形 14"/>
          <p:cNvSpPr>
            <a:spLocks noChangeAspect="1"/>
          </p:cNvSpPr>
          <p:nvPr>
            <p:custDataLst>
              <p:tags r:id="rId12"/>
            </p:custDataLst>
          </p:nvPr>
        </p:nvSpPr>
        <p:spPr bwMode="auto">
          <a:xfrm>
            <a:off x="4864519" y="3340158"/>
            <a:ext cx="493232" cy="416816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千图PPT彼岸天：ID 8661124库_任意多边形 15"/>
          <p:cNvSpPr/>
          <p:nvPr>
            <p:custDataLst>
              <p:tags r:id="rId13"/>
            </p:custDataLst>
          </p:nvPr>
        </p:nvSpPr>
        <p:spPr bwMode="auto">
          <a:xfrm>
            <a:off x="4280236" y="4246742"/>
            <a:ext cx="424066" cy="358366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千图PPT彼岸天：ID 8661124库_任意多边形 16"/>
          <p:cNvSpPr/>
          <p:nvPr>
            <p:custDataLst>
              <p:tags r:id="rId14"/>
            </p:custDataLst>
          </p:nvPr>
        </p:nvSpPr>
        <p:spPr bwMode="auto">
          <a:xfrm>
            <a:off x="7350632" y="4203346"/>
            <a:ext cx="526769" cy="44515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千图PPT彼岸天：ID 8661124库_任意多边形 17"/>
          <p:cNvSpPr/>
          <p:nvPr>
            <p:custDataLst>
              <p:tags r:id="rId15"/>
            </p:custDataLst>
          </p:nvPr>
        </p:nvSpPr>
        <p:spPr bwMode="auto">
          <a:xfrm>
            <a:off x="5881934" y="3086535"/>
            <a:ext cx="428132" cy="36180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弧形 3"/>
          <p:cNvSpPr/>
          <p:nvPr>
            <p:custDataLst>
              <p:tags r:id="rId1"/>
            </p:custDataLst>
          </p:nvPr>
        </p:nvSpPr>
        <p:spPr>
          <a:xfrm>
            <a:off x="3261236" y="2257424"/>
            <a:ext cx="5669527" cy="5669527"/>
          </a:xfrm>
          <a:prstGeom prst="arc">
            <a:avLst>
              <a:gd name="adj1" fmla="val 10856911"/>
              <a:gd name="adj2" fmla="val 0"/>
            </a:avLst>
          </a:prstGeom>
          <a:ln w="69850" cap="rnd">
            <a:solidFill>
              <a:schemeClr val="bg1">
                <a:lumMod val="75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千图PPT彼岸天：ID 8661124库_椭圆 4"/>
          <p:cNvSpPr/>
          <p:nvPr>
            <p:custDataLst>
              <p:tags r:id="rId2"/>
            </p:custDataLst>
          </p:nvPr>
        </p:nvSpPr>
        <p:spPr>
          <a:xfrm>
            <a:off x="5650068" y="1798042"/>
            <a:ext cx="893607" cy="893607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椭圆 6"/>
          <p:cNvSpPr/>
          <p:nvPr>
            <p:custDataLst>
              <p:tags r:id="rId3"/>
            </p:custDataLst>
          </p:nvPr>
        </p:nvSpPr>
        <p:spPr>
          <a:xfrm>
            <a:off x="2828847" y="4568775"/>
            <a:ext cx="893607" cy="893607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椭圆 7"/>
          <p:cNvSpPr/>
          <p:nvPr>
            <p:custDataLst>
              <p:tags r:id="rId4"/>
            </p:custDataLst>
          </p:nvPr>
        </p:nvSpPr>
        <p:spPr>
          <a:xfrm>
            <a:off x="8488030" y="4568775"/>
            <a:ext cx="893607" cy="893607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千图PPT彼岸天：ID 8661124库_椭圆 8"/>
          <p:cNvSpPr/>
          <p:nvPr>
            <p:custDataLst>
              <p:tags r:id="rId5"/>
            </p:custDataLst>
          </p:nvPr>
        </p:nvSpPr>
        <p:spPr>
          <a:xfrm>
            <a:off x="7815790" y="2724041"/>
            <a:ext cx="893607" cy="893607"/>
          </a:xfrm>
          <a:prstGeom prst="ellipse">
            <a:avLst/>
          </a:prstGeom>
          <a:solidFill>
            <a:schemeClr val="accent5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千图PPT彼岸天：ID 8661124库_椭圆 9"/>
          <p:cNvSpPr/>
          <p:nvPr>
            <p:custDataLst>
              <p:tags r:id="rId6"/>
            </p:custDataLst>
          </p:nvPr>
        </p:nvSpPr>
        <p:spPr>
          <a:xfrm>
            <a:off x="3544172" y="2724041"/>
            <a:ext cx="893607" cy="893607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4321998" y="2887151"/>
            <a:ext cx="3548006" cy="2744194"/>
            <a:chOff x="4321998" y="2887151"/>
            <a:chExt cx="3548006" cy="2744194"/>
          </a:xfrm>
        </p:grpSpPr>
        <p:grpSp>
          <p:nvGrpSpPr>
            <p:cNvPr id="6" name="组合 5"/>
            <p:cNvGrpSpPr/>
            <p:nvPr/>
          </p:nvGrpSpPr>
          <p:grpSpPr>
            <a:xfrm>
              <a:off x="4321998" y="2887151"/>
              <a:ext cx="3548006" cy="2744194"/>
              <a:chOff x="3990976" y="3132191"/>
              <a:chExt cx="4210050" cy="3256249"/>
            </a:xfrm>
            <a:solidFill>
              <a:schemeClr val="tx2">
                <a:lumMod val="20000"/>
                <a:lumOff val="80000"/>
              </a:schemeClr>
            </a:solidFill>
          </p:grpSpPr>
          <p:grpSp>
            <p:nvGrpSpPr>
              <p:cNvPr id="30" name="组合 29"/>
              <p:cNvGrpSpPr/>
              <p:nvPr/>
            </p:nvGrpSpPr>
            <p:grpSpPr>
              <a:xfrm>
                <a:off x="3990976" y="4409344"/>
                <a:ext cx="4210050" cy="1979096"/>
                <a:chOff x="3990976" y="4409344"/>
                <a:chExt cx="4210050" cy="1979096"/>
              </a:xfrm>
              <a:grpFill/>
            </p:grpSpPr>
            <p:sp>
              <p:nvSpPr>
                <p:cNvPr id="33" name="梯形 32"/>
                <p:cNvSpPr/>
                <p:nvPr/>
              </p:nvSpPr>
              <p:spPr>
                <a:xfrm flipV="1">
                  <a:off x="4183673" y="4581256"/>
                  <a:ext cx="3824654" cy="1807184"/>
                </a:xfrm>
                <a:prstGeom prst="trapezoid">
                  <a:avLst/>
                </a:prstGeom>
                <a:grpFill/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矩形: 圆角 33"/>
                <p:cNvSpPr/>
                <p:nvPr/>
              </p:nvSpPr>
              <p:spPr>
                <a:xfrm>
                  <a:off x="3990976" y="4409344"/>
                  <a:ext cx="4210050" cy="362682"/>
                </a:xfrm>
                <a:prstGeom prst="roundRect">
                  <a:avLst>
                    <a:gd name="adj" fmla="val 20769"/>
                  </a:avLst>
                </a:prstGeom>
                <a:grpFill/>
                <a:ln w="571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1" name="矩形: 圆角 30"/>
              <p:cNvSpPr/>
              <p:nvPr/>
            </p:nvSpPr>
            <p:spPr>
              <a:xfrm rot="5109056">
                <a:off x="5817753" y="3768409"/>
                <a:ext cx="1553790" cy="281353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矩形: 圆角 31"/>
              <p:cNvSpPr/>
              <p:nvPr/>
            </p:nvSpPr>
            <p:spPr>
              <a:xfrm rot="6570399">
                <a:off x="4873172" y="3768410"/>
                <a:ext cx="1553790" cy="281353"/>
              </a:xfrm>
              <a:prstGeom prst="roundRect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文本框 24"/>
            <p:cNvSpPr txBox="1"/>
            <p:nvPr/>
          </p:nvSpPr>
          <p:spPr>
            <a:xfrm>
              <a:off x="5118419" y="4829410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5118418" y="4500919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8"/>
            </p:custDataLst>
          </p:nvPr>
        </p:nvGrpSpPr>
        <p:grpSpPr>
          <a:xfrm>
            <a:off x="921512" y="2772964"/>
            <a:ext cx="2407615" cy="835777"/>
            <a:chOff x="609599" y="3139323"/>
            <a:chExt cx="2407615" cy="835777"/>
          </a:xfrm>
        </p:grpSpPr>
        <p:sp>
          <p:nvSpPr>
            <p:cNvPr id="28" name="文本框 27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14" name="千图PPT彼岸天：ID 8661124库_组合 13"/>
          <p:cNvGrpSpPr/>
          <p:nvPr>
            <p:custDataLst>
              <p:tags r:id="rId9"/>
            </p:custDataLst>
          </p:nvPr>
        </p:nvGrpSpPr>
        <p:grpSpPr>
          <a:xfrm>
            <a:off x="8930763" y="2765307"/>
            <a:ext cx="2457329" cy="835777"/>
            <a:chOff x="9029821" y="3139323"/>
            <a:chExt cx="2457329" cy="835777"/>
          </a:xfrm>
        </p:grpSpPr>
        <p:sp>
          <p:nvSpPr>
            <p:cNvPr id="26" name="文本框 30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15" name="千图PPT彼岸天：ID 8661124库_组合 14"/>
          <p:cNvGrpSpPr/>
          <p:nvPr>
            <p:custDataLst>
              <p:tags r:id="rId10"/>
            </p:custDataLst>
          </p:nvPr>
        </p:nvGrpSpPr>
        <p:grpSpPr>
          <a:xfrm>
            <a:off x="236950" y="4590116"/>
            <a:ext cx="2407615" cy="835777"/>
            <a:chOff x="609599" y="3139323"/>
            <a:chExt cx="2407615" cy="835777"/>
          </a:xfrm>
        </p:grpSpPr>
        <p:sp>
          <p:nvSpPr>
            <p:cNvPr id="24" name="文本框 33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16" name="千图PPT彼岸天：ID 8661124库_组合 15"/>
          <p:cNvGrpSpPr/>
          <p:nvPr>
            <p:custDataLst>
              <p:tags r:id="rId11"/>
            </p:custDataLst>
          </p:nvPr>
        </p:nvGrpSpPr>
        <p:grpSpPr>
          <a:xfrm>
            <a:off x="9606531" y="4582459"/>
            <a:ext cx="2457329" cy="835777"/>
            <a:chOff x="9029821" y="3139323"/>
            <a:chExt cx="2457329" cy="835777"/>
          </a:xfrm>
        </p:grpSpPr>
        <p:sp>
          <p:nvSpPr>
            <p:cNvPr id="22" name="文本框 36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/>
            </a:bodyPr>
            <a:lstStyle/>
            <a:p>
              <a:pPr lvl="0" defTabSz="913765">
                <a:defRPr/>
              </a:pPr>
              <a:r>
                <a:rPr lang="zh-CN" altLang="en-US" sz="1600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sp>
        <p:nvSpPr>
          <p:cNvPr id="17" name="千图PPT彼岸天：ID 8661124库_任意多边形 16"/>
          <p:cNvSpPr/>
          <p:nvPr>
            <p:custDataLst>
              <p:tags r:id="rId12"/>
            </p:custDataLst>
          </p:nvPr>
        </p:nvSpPr>
        <p:spPr bwMode="auto">
          <a:xfrm>
            <a:off x="5916873" y="2027718"/>
            <a:ext cx="424066" cy="423280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千图PPT彼岸天：ID 8661124库_任意多边形 17"/>
          <p:cNvSpPr/>
          <p:nvPr>
            <p:custDataLst>
              <p:tags r:id="rId13"/>
            </p:custDataLst>
          </p:nvPr>
        </p:nvSpPr>
        <p:spPr bwMode="auto">
          <a:xfrm>
            <a:off x="3076954" y="4836337"/>
            <a:ext cx="428132" cy="351888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千图PPT彼岸天：ID 8661124库_任意多边形 18"/>
          <p:cNvSpPr/>
          <p:nvPr>
            <p:custDataLst>
              <p:tags r:id="rId14"/>
            </p:custDataLst>
          </p:nvPr>
        </p:nvSpPr>
        <p:spPr bwMode="auto">
          <a:xfrm>
            <a:off x="3764930" y="2927955"/>
            <a:ext cx="456434" cy="439834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千图PPT彼岸天：ID 8661124库_任意多边形 19"/>
          <p:cNvSpPr/>
          <p:nvPr>
            <p:custDataLst>
              <p:tags r:id="rId15"/>
            </p:custDataLst>
          </p:nvPr>
        </p:nvSpPr>
        <p:spPr bwMode="auto">
          <a:xfrm>
            <a:off x="8632333" y="4746527"/>
            <a:ext cx="574501" cy="531507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千图PPT彼岸天：ID 8661124库_任意多边形 20"/>
          <p:cNvSpPr/>
          <p:nvPr>
            <p:custDataLst>
              <p:tags r:id="rId16"/>
            </p:custDataLst>
          </p:nvPr>
        </p:nvSpPr>
        <p:spPr bwMode="auto">
          <a:xfrm>
            <a:off x="8136365" y="2950550"/>
            <a:ext cx="244772" cy="440588"/>
          </a:xfrm>
          <a:custGeom>
            <a:avLst/>
            <a:gdLst>
              <a:gd name="T0" fmla="*/ 159 w 159"/>
              <a:gd name="T1" fmla="*/ 50 h 286"/>
              <a:gd name="T2" fmla="*/ 114 w 159"/>
              <a:gd name="T3" fmla="*/ 50 h 286"/>
              <a:gd name="T4" fmla="*/ 114 w 159"/>
              <a:gd name="T5" fmla="*/ 50 h 286"/>
              <a:gd name="T6" fmla="*/ 111 w 159"/>
              <a:gd name="T7" fmla="*/ 51 h 286"/>
              <a:gd name="T8" fmla="*/ 107 w 159"/>
              <a:gd name="T9" fmla="*/ 54 h 286"/>
              <a:gd name="T10" fmla="*/ 103 w 159"/>
              <a:gd name="T11" fmla="*/ 60 h 286"/>
              <a:gd name="T12" fmla="*/ 102 w 159"/>
              <a:gd name="T13" fmla="*/ 66 h 286"/>
              <a:gd name="T14" fmla="*/ 102 w 159"/>
              <a:gd name="T15" fmla="*/ 99 h 286"/>
              <a:gd name="T16" fmla="*/ 159 w 159"/>
              <a:gd name="T17" fmla="*/ 99 h 286"/>
              <a:gd name="T18" fmla="*/ 159 w 159"/>
              <a:gd name="T19" fmla="*/ 146 h 286"/>
              <a:gd name="T20" fmla="*/ 102 w 159"/>
              <a:gd name="T21" fmla="*/ 146 h 286"/>
              <a:gd name="T22" fmla="*/ 102 w 159"/>
              <a:gd name="T23" fmla="*/ 286 h 286"/>
              <a:gd name="T24" fmla="*/ 50 w 159"/>
              <a:gd name="T25" fmla="*/ 286 h 286"/>
              <a:gd name="T26" fmla="*/ 50 w 159"/>
              <a:gd name="T27" fmla="*/ 146 h 286"/>
              <a:gd name="T28" fmla="*/ 0 w 159"/>
              <a:gd name="T29" fmla="*/ 146 h 286"/>
              <a:gd name="T30" fmla="*/ 0 w 159"/>
              <a:gd name="T31" fmla="*/ 99 h 286"/>
              <a:gd name="T32" fmla="*/ 50 w 159"/>
              <a:gd name="T33" fmla="*/ 99 h 286"/>
              <a:gd name="T34" fmla="*/ 50 w 159"/>
              <a:gd name="T35" fmla="*/ 71 h 286"/>
              <a:gd name="T36" fmla="*/ 50 w 159"/>
              <a:gd name="T37" fmla="*/ 71 h 286"/>
              <a:gd name="T38" fmla="*/ 50 w 159"/>
              <a:gd name="T39" fmla="*/ 64 h 286"/>
              <a:gd name="T40" fmla="*/ 51 w 159"/>
              <a:gd name="T41" fmla="*/ 57 h 286"/>
              <a:gd name="T42" fmla="*/ 52 w 159"/>
              <a:gd name="T43" fmla="*/ 50 h 286"/>
              <a:gd name="T44" fmla="*/ 54 w 159"/>
              <a:gd name="T45" fmla="*/ 43 h 286"/>
              <a:gd name="T46" fmla="*/ 57 w 159"/>
              <a:gd name="T47" fmla="*/ 37 h 286"/>
              <a:gd name="T48" fmla="*/ 60 w 159"/>
              <a:gd name="T49" fmla="*/ 31 h 286"/>
              <a:gd name="T50" fmla="*/ 63 w 159"/>
              <a:gd name="T51" fmla="*/ 26 h 286"/>
              <a:gd name="T52" fmla="*/ 67 w 159"/>
              <a:gd name="T53" fmla="*/ 21 h 286"/>
              <a:gd name="T54" fmla="*/ 72 w 159"/>
              <a:gd name="T55" fmla="*/ 16 h 286"/>
              <a:gd name="T56" fmla="*/ 78 w 159"/>
              <a:gd name="T57" fmla="*/ 12 h 286"/>
              <a:gd name="T58" fmla="*/ 83 w 159"/>
              <a:gd name="T59" fmla="*/ 8 h 286"/>
              <a:gd name="T60" fmla="*/ 88 w 159"/>
              <a:gd name="T61" fmla="*/ 5 h 286"/>
              <a:gd name="T62" fmla="*/ 94 w 159"/>
              <a:gd name="T63" fmla="*/ 3 h 286"/>
              <a:gd name="T64" fmla="*/ 100 w 159"/>
              <a:gd name="T65" fmla="*/ 1 h 286"/>
              <a:gd name="T66" fmla="*/ 108 w 159"/>
              <a:gd name="T67" fmla="*/ 0 h 286"/>
              <a:gd name="T68" fmla="*/ 114 w 159"/>
              <a:gd name="T69" fmla="*/ 0 h 286"/>
              <a:gd name="T70" fmla="*/ 159 w 159"/>
              <a:gd name="T71" fmla="*/ 0 h 286"/>
              <a:gd name="T72" fmla="*/ 159 w 159"/>
              <a:gd name="T73" fmla="*/ 50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9" h="286">
                <a:moveTo>
                  <a:pt x="159" y="50"/>
                </a:moveTo>
                <a:lnTo>
                  <a:pt x="114" y="50"/>
                </a:lnTo>
                <a:lnTo>
                  <a:pt x="114" y="50"/>
                </a:lnTo>
                <a:lnTo>
                  <a:pt x="111" y="51"/>
                </a:lnTo>
                <a:lnTo>
                  <a:pt x="107" y="54"/>
                </a:lnTo>
                <a:lnTo>
                  <a:pt x="103" y="60"/>
                </a:lnTo>
                <a:lnTo>
                  <a:pt x="102" y="66"/>
                </a:lnTo>
                <a:lnTo>
                  <a:pt x="102" y="99"/>
                </a:lnTo>
                <a:lnTo>
                  <a:pt x="159" y="99"/>
                </a:lnTo>
                <a:lnTo>
                  <a:pt x="159" y="146"/>
                </a:lnTo>
                <a:lnTo>
                  <a:pt x="102" y="146"/>
                </a:lnTo>
                <a:lnTo>
                  <a:pt x="102" y="286"/>
                </a:lnTo>
                <a:lnTo>
                  <a:pt x="50" y="286"/>
                </a:lnTo>
                <a:lnTo>
                  <a:pt x="50" y="146"/>
                </a:lnTo>
                <a:lnTo>
                  <a:pt x="0" y="146"/>
                </a:lnTo>
                <a:lnTo>
                  <a:pt x="0" y="99"/>
                </a:lnTo>
                <a:lnTo>
                  <a:pt x="50" y="99"/>
                </a:lnTo>
                <a:lnTo>
                  <a:pt x="50" y="71"/>
                </a:lnTo>
                <a:lnTo>
                  <a:pt x="50" y="71"/>
                </a:lnTo>
                <a:lnTo>
                  <a:pt x="50" y="64"/>
                </a:lnTo>
                <a:lnTo>
                  <a:pt x="51" y="57"/>
                </a:lnTo>
                <a:lnTo>
                  <a:pt x="52" y="50"/>
                </a:lnTo>
                <a:lnTo>
                  <a:pt x="54" y="43"/>
                </a:lnTo>
                <a:lnTo>
                  <a:pt x="57" y="37"/>
                </a:lnTo>
                <a:lnTo>
                  <a:pt x="60" y="31"/>
                </a:lnTo>
                <a:lnTo>
                  <a:pt x="63" y="26"/>
                </a:lnTo>
                <a:lnTo>
                  <a:pt x="67" y="21"/>
                </a:lnTo>
                <a:lnTo>
                  <a:pt x="72" y="16"/>
                </a:lnTo>
                <a:lnTo>
                  <a:pt x="78" y="12"/>
                </a:lnTo>
                <a:lnTo>
                  <a:pt x="83" y="8"/>
                </a:lnTo>
                <a:lnTo>
                  <a:pt x="88" y="5"/>
                </a:lnTo>
                <a:lnTo>
                  <a:pt x="94" y="3"/>
                </a:lnTo>
                <a:lnTo>
                  <a:pt x="100" y="1"/>
                </a:lnTo>
                <a:lnTo>
                  <a:pt x="108" y="0"/>
                </a:lnTo>
                <a:lnTo>
                  <a:pt x="114" y="0"/>
                </a:lnTo>
                <a:lnTo>
                  <a:pt x="159" y="0"/>
                </a:lnTo>
                <a:lnTo>
                  <a:pt x="159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0"/>
                            </p:stCondLst>
                            <p:childTnLst>
                              <p:par>
                                <p:cTn id="10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任意多边形 3"/>
          <p:cNvSpPr/>
          <p:nvPr>
            <p:custDataLst>
              <p:tags r:id="rId1"/>
            </p:custDataLst>
          </p:nvPr>
        </p:nvSpPr>
        <p:spPr bwMode="auto">
          <a:xfrm>
            <a:off x="695401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千图PPT彼岸天：ID 8661124库_任意多边形 4"/>
          <p:cNvSpPr/>
          <p:nvPr>
            <p:custDataLst>
              <p:tags r:id="rId2"/>
            </p:custDataLst>
          </p:nvPr>
        </p:nvSpPr>
        <p:spPr bwMode="auto">
          <a:xfrm>
            <a:off x="2963653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任意多边形 5"/>
          <p:cNvSpPr/>
          <p:nvPr>
            <p:custDataLst>
              <p:tags r:id="rId3"/>
            </p:custDataLst>
          </p:nvPr>
        </p:nvSpPr>
        <p:spPr bwMode="auto">
          <a:xfrm>
            <a:off x="5231905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任意多边形 6"/>
          <p:cNvSpPr/>
          <p:nvPr>
            <p:custDataLst>
              <p:tags r:id="rId4"/>
            </p:custDataLst>
          </p:nvPr>
        </p:nvSpPr>
        <p:spPr bwMode="auto">
          <a:xfrm>
            <a:off x="7500157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任意多边形 7"/>
          <p:cNvSpPr/>
          <p:nvPr>
            <p:custDataLst>
              <p:tags r:id="rId5"/>
            </p:custDataLst>
          </p:nvPr>
        </p:nvSpPr>
        <p:spPr bwMode="auto">
          <a:xfrm>
            <a:off x="9768409" y="2260619"/>
            <a:ext cx="1728192" cy="1175289"/>
          </a:xfrm>
          <a:custGeom>
            <a:avLst/>
            <a:gdLst>
              <a:gd name="connsiteX0" fmla="*/ 2733362 w 5651500"/>
              <a:gd name="connsiteY0" fmla="*/ 2894016 h 3843408"/>
              <a:gd name="connsiteX1" fmla="*/ 2692554 w 5651500"/>
              <a:gd name="connsiteY1" fmla="*/ 2917657 h 3843408"/>
              <a:gd name="connsiteX2" fmla="*/ 2620007 w 5651500"/>
              <a:gd name="connsiteY2" fmla="*/ 2957214 h 3843408"/>
              <a:gd name="connsiteX3" fmla="*/ 2656281 w 5651500"/>
              <a:gd name="connsiteY3" fmla="*/ 3102255 h 3843408"/>
              <a:gd name="connsiteX4" fmla="*/ 2751911 w 5651500"/>
              <a:gd name="connsiteY4" fmla="*/ 3085773 h 3843408"/>
              <a:gd name="connsiteX5" fmla="*/ 2745315 w 5651500"/>
              <a:gd name="connsiteY5" fmla="*/ 3023142 h 3843408"/>
              <a:gd name="connsiteX6" fmla="*/ 2702447 w 5651500"/>
              <a:gd name="connsiteY6" fmla="*/ 2963807 h 3843408"/>
              <a:gd name="connsiteX7" fmla="*/ 2745315 w 5651500"/>
              <a:gd name="connsiteY7" fmla="*/ 2901175 h 3843408"/>
              <a:gd name="connsiteX8" fmla="*/ 2733362 w 5651500"/>
              <a:gd name="connsiteY8" fmla="*/ 2894016 h 3843408"/>
              <a:gd name="connsiteX9" fmla="*/ 3115643 w 5651500"/>
              <a:gd name="connsiteY9" fmla="*/ 2825409 h 3843408"/>
              <a:gd name="connsiteX10" fmla="*/ 3104752 w 5651500"/>
              <a:gd name="connsiteY10" fmla="*/ 2828654 h 3843408"/>
              <a:gd name="connsiteX11" fmla="*/ 2913492 w 5651500"/>
              <a:gd name="connsiteY11" fmla="*/ 2851729 h 3843408"/>
              <a:gd name="connsiteX12" fmla="*/ 2913492 w 5651500"/>
              <a:gd name="connsiteY12" fmla="*/ 2904472 h 3843408"/>
              <a:gd name="connsiteX13" fmla="*/ 3012420 w 5651500"/>
              <a:gd name="connsiteY13" fmla="*/ 2976992 h 3843408"/>
              <a:gd name="connsiteX14" fmla="*/ 2913492 w 5651500"/>
              <a:gd name="connsiteY14" fmla="*/ 3059402 h 3843408"/>
              <a:gd name="connsiteX15" fmla="*/ 3028908 w 5651500"/>
              <a:gd name="connsiteY15" fmla="*/ 3072588 h 3843408"/>
              <a:gd name="connsiteX16" fmla="*/ 3071776 w 5651500"/>
              <a:gd name="connsiteY16" fmla="*/ 2897879 h 3843408"/>
              <a:gd name="connsiteX17" fmla="*/ 3115643 w 5651500"/>
              <a:gd name="connsiteY17" fmla="*/ 2825409 h 3843408"/>
              <a:gd name="connsiteX18" fmla="*/ 2434442 w 5651500"/>
              <a:gd name="connsiteY18" fmla="*/ 2605454 h 3843408"/>
              <a:gd name="connsiteX19" fmla="*/ 2494735 w 5651500"/>
              <a:gd name="connsiteY19" fmla="*/ 2625237 h 3843408"/>
              <a:gd name="connsiteX20" fmla="*/ 2550898 w 5651500"/>
              <a:gd name="connsiteY20" fmla="*/ 2691180 h 3843408"/>
              <a:gd name="connsiteX21" fmla="*/ 2478216 w 5651500"/>
              <a:gd name="connsiteY21" fmla="*/ 2793390 h 3843408"/>
              <a:gd name="connsiteX22" fmla="*/ 2478216 w 5651500"/>
              <a:gd name="connsiteY22" fmla="*/ 3238501 h 3843408"/>
              <a:gd name="connsiteX23" fmla="*/ 2398927 w 5651500"/>
              <a:gd name="connsiteY23" fmla="*/ 3251689 h 3843408"/>
              <a:gd name="connsiteX24" fmla="*/ 2375801 w 5651500"/>
              <a:gd name="connsiteY24" fmla="*/ 3192341 h 3843408"/>
              <a:gd name="connsiteX25" fmla="*/ 2405534 w 5651500"/>
              <a:gd name="connsiteY25" fmla="*/ 2968137 h 3843408"/>
              <a:gd name="connsiteX26" fmla="*/ 2299815 w 5651500"/>
              <a:gd name="connsiteY26" fmla="*/ 3136290 h 3843408"/>
              <a:gd name="connsiteX27" fmla="*/ 2233741 w 5651500"/>
              <a:gd name="connsiteY27" fmla="*/ 3020891 h 3843408"/>
              <a:gd name="connsiteX28" fmla="*/ 2379104 w 5651500"/>
              <a:gd name="connsiteY28" fmla="*/ 2803282 h 3843408"/>
              <a:gd name="connsiteX29" fmla="*/ 2266778 w 5651500"/>
              <a:gd name="connsiteY29" fmla="*/ 2892304 h 3843408"/>
              <a:gd name="connsiteX30" fmla="*/ 2147844 w 5651500"/>
              <a:gd name="connsiteY30" fmla="*/ 2829658 h 3843408"/>
              <a:gd name="connsiteX31" fmla="*/ 2147844 w 5651500"/>
              <a:gd name="connsiteY31" fmla="*/ 2786796 h 3843408"/>
              <a:gd name="connsiteX32" fmla="*/ 2379104 w 5651500"/>
              <a:gd name="connsiteY32" fmla="*/ 2625237 h 3843408"/>
              <a:gd name="connsiteX33" fmla="*/ 2434442 w 5651500"/>
              <a:gd name="connsiteY33" fmla="*/ 2605454 h 3843408"/>
              <a:gd name="connsiteX34" fmla="*/ 2487610 w 5651500"/>
              <a:gd name="connsiteY34" fmla="*/ 2234213 h 3843408"/>
              <a:gd name="connsiteX35" fmla="*/ 2540854 w 5651500"/>
              <a:gd name="connsiteY35" fmla="*/ 2248165 h 3843408"/>
              <a:gd name="connsiteX36" fmla="*/ 2481246 w 5651500"/>
              <a:gd name="connsiteY36" fmla="*/ 2430066 h 3843408"/>
              <a:gd name="connsiteX37" fmla="*/ 2365341 w 5651500"/>
              <a:gd name="connsiteY37" fmla="*/ 2383764 h 3843408"/>
              <a:gd name="connsiteX38" fmla="*/ 2322290 w 5651500"/>
              <a:gd name="connsiteY38" fmla="*/ 2307696 h 3843408"/>
              <a:gd name="connsiteX39" fmla="*/ 2487610 w 5651500"/>
              <a:gd name="connsiteY39" fmla="*/ 2234213 h 3843408"/>
              <a:gd name="connsiteX40" fmla="*/ 2923385 w 5651500"/>
              <a:gd name="connsiteY40" fmla="*/ 2146300 h 3843408"/>
              <a:gd name="connsiteX41" fmla="*/ 3108050 w 5651500"/>
              <a:gd name="connsiteY41" fmla="*/ 2268267 h 3843408"/>
              <a:gd name="connsiteX42" fmla="*/ 2659578 w 5651500"/>
              <a:gd name="connsiteY42" fmla="*/ 2479236 h 3843408"/>
              <a:gd name="connsiteX43" fmla="*/ 2771696 w 5651500"/>
              <a:gd name="connsiteY43" fmla="*/ 2624278 h 3843408"/>
              <a:gd name="connsiteX44" fmla="*/ 2844243 w 5651500"/>
              <a:gd name="connsiteY44" fmla="*/ 2604499 h 3843408"/>
              <a:gd name="connsiteX45" fmla="*/ 2738720 w 5651500"/>
              <a:gd name="connsiteY45" fmla="*/ 2489125 h 3843408"/>
              <a:gd name="connsiteX46" fmla="*/ 2966254 w 5651500"/>
              <a:gd name="connsiteY46" fmla="*/ 2410012 h 3843408"/>
              <a:gd name="connsiteX47" fmla="*/ 3094860 w 5651500"/>
              <a:gd name="connsiteY47" fmla="*/ 2485829 h 3843408"/>
              <a:gd name="connsiteX48" fmla="*/ 2986039 w 5651500"/>
              <a:gd name="connsiteY48" fmla="*/ 2604499 h 3843408"/>
              <a:gd name="connsiteX49" fmla="*/ 3015717 w 5651500"/>
              <a:gd name="connsiteY49" fmla="*/ 2653945 h 3843408"/>
              <a:gd name="connsiteX50" fmla="*/ 2864028 w 5651500"/>
              <a:gd name="connsiteY50" fmla="*/ 2706688 h 3843408"/>
              <a:gd name="connsiteX51" fmla="*/ 2887112 w 5651500"/>
              <a:gd name="connsiteY51" fmla="*/ 2762726 h 3843408"/>
              <a:gd name="connsiteX52" fmla="*/ 2910195 w 5651500"/>
              <a:gd name="connsiteY52" fmla="*/ 2785801 h 3843408"/>
              <a:gd name="connsiteX53" fmla="*/ 3170704 w 5651500"/>
              <a:gd name="connsiteY53" fmla="*/ 2762726 h 3843408"/>
              <a:gd name="connsiteX54" fmla="*/ 3233358 w 5651500"/>
              <a:gd name="connsiteY54" fmla="*/ 2752837 h 3843408"/>
              <a:gd name="connsiteX55" fmla="*/ 3312500 w 5651500"/>
              <a:gd name="connsiteY55" fmla="*/ 2831951 h 3843408"/>
              <a:gd name="connsiteX56" fmla="*/ 3263036 w 5651500"/>
              <a:gd name="connsiteY56" fmla="*/ 2911064 h 3843408"/>
              <a:gd name="connsiteX57" fmla="*/ 3091562 w 5651500"/>
              <a:gd name="connsiteY57" fmla="*/ 3234111 h 3843408"/>
              <a:gd name="connsiteX58" fmla="*/ 2939873 w 5651500"/>
              <a:gd name="connsiteY58" fmla="*/ 3171480 h 3843408"/>
              <a:gd name="connsiteX59" fmla="*/ 2692554 w 5651500"/>
              <a:gd name="connsiteY59" fmla="*/ 3191258 h 3843408"/>
              <a:gd name="connsiteX60" fmla="*/ 2616709 w 5651500"/>
              <a:gd name="connsiteY60" fmla="*/ 3207740 h 3843408"/>
              <a:gd name="connsiteX61" fmla="*/ 2478211 w 5651500"/>
              <a:gd name="connsiteY61" fmla="*/ 2947325 h 3843408"/>
              <a:gd name="connsiteX62" fmla="*/ 2554055 w 5651500"/>
              <a:gd name="connsiteY62" fmla="*/ 2874804 h 3843408"/>
              <a:gd name="connsiteX63" fmla="*/ 2550758 w 5651500"/>
              <a:gd name="connsiteY63" fmla="*/ 2894582 h 3843408"/>
              <a:gd name="connsiteX64" fmla="*/ 2735423 w 5651500"/>
              <a:gd name="connsiteY64" fmla="*/ 2812172 h 3843408"/>
              <a:gd name="connsiteX65" fmla="*/ 2616709 w 5651500"/>
              <a:gd name="connsiteY65" fmla="*/ 2825358 h 3843408"/>
              <a:gd name="connsiteX66" fmla="*/ 2682661 w 5651500"/>
              <a:gd name="connsiteY66" fmla="*/ 2756134 h 3843408"/>
              <a:gd name="connsiteX67" fmla="*/ 2577138 w 5651500"/>
              <a:gd name="connsiteY67" fmla="*/ 2522089 h 3843408"/>
              <a:gd name="connsiteX68" fmla="*/ 2771696 w 5651500"/>
              <a:gd name="connsiteY68" fmla="*/ 2334195 h 3843408"/>
              <a:gd name="connsiteX69" fmla="*/ 2676066 w 5651500"/>
              <a:gd name="connsiteY69" fmla="*/ 2301231 h 3843408"/>
              <a:gd name="connsiteX70" fmla="*/ 2923385 w 5651500"/>
              <a:gd name="connsiteY70" fmla="*/ 2146300 h 3843408"/>
              <a:gd name="connsiteX71" fmla="*/ 2725125 w 5651500"/>
              <a:gd name="connsiteY71" fmla="*/ 1968664 h 3843408"/>
              <a:gd name="connsiteX72" fmla="*/ 2537072 w 5651500"/>
              <a:gd name="connsiteY72" fmla="*/ 2146716 h 3843408"/>
              <a:gd name="connsiteX73" fmla="*/ 2213751 w 5651500"/>
              <a:gd name="connsiteY73" fmla="*/ 2265417 h 3843408"/>
              <a:gd name="connsiteX74" fmla="*/ 2253342 w 5651500"/>
              <a:gd name="connsiteY74" fmla="*/ 2440171 h 3843408"/>
              <a:gd name="connsiteX75" fmla="*/ 1982809 w 5651500"/>
              <a:gd name="connsiteY75" fmla="*/ 2700654 h 3843408"/>
              <a:gd name="connsiteX76" fmla="*/ 2038895 w 5651500"/>
              <a:gd name="connsiteY76" fmla="*/ 2789680 h 3843408"/>
              <a:gd name="connsiteX77" fmla="*/ 2167563 w 5651500"/>
              <a:gd name="connsiteY77" fmla="*/ 2974326 h 3843408"/>
              <a:gd name="connsiteX78" fmla="*/ 2147768 w 5651500"/>
              <a:gd name="connsiteY78" fmla="*/ 3149080 h 3843408"/>
              <a:gd name="connsiteX79" fmla="*/ 2286334 w 5651500"/>
              <a:gd name="connsiteY79" fmla="*/ 3224916 h 3843408"/>
              <a:gd name="connsiteX80" fmla="*/ 2401805 w 5651500"/>
              <a:gd name="connsiteY80" fmla="*/ 3356806 h 3843408"/>
              <a:gd name="connsiteX81" fmla="*/ 2546969 w 5651500"/>
              <a:gd name="connsiteY81" fmla="*/ 3280970 h 3843408"/>
              <a:gd name="connsiteX82" fmla="*/ 2721826 w 5651500"/>
              <a:gd name="connsiteY82" fmla="*/ 3449129 h 3843408"/>
              <a:gd name="connsiteX83" fmla="*/ 2919777 w 5651500"/>
              <a:gd name="connsiteY83" fmla="*/ 3261186 h 3843408"/>
              <a:gd name="connsiteX84" fmla="*/ 3074838 w 5651500"/>
              <a:gd name="connsiteY84" fmla="*/ 3330428 h 3843408"/>
              <a:gd name="connsiteX85" fmla="*/ 3345371 w 5651500"/>
              <a:gd name="connsiteY85" fmla="*/ 2977623 h 3843408"/>
              <a:gd name="connsiteX86" fmla="*/ 3381662 w 5651500"/>
              <a:gd name="connsiteY86" fmla="*/ 2908381 h 3843408"/>
              <a:gd name="connsiteX87" fmla="*/ 3384962 w 5651500"/>
              <a:gd name="connsiteY87" fmla="*/ 2796274 h 3843408"/>
              <a:gd name="connsiteX88" fmla="*/ 3460843 w 5651500"/>
              <a:gd name="connsiteY88" fmla="*/ 2700654 h 3843408"/>
              <a:gd name="connsiteX89" fmla="*/ 3127625 w 5651500"/>
              <a:gd name="connsiteY89" fmla="*/ 2374226 h 3843408"/>
              <a:gd name="connsiteX90" fmla="*/ 3190310 w 5651500"/>
              <a:gd name="connsiteY90" fmla="*/ 2209364 h 3843408"/>
              <a:gd name="connsiteX91" fmla="*/ 2833998 w 5651500"/>
              <a:gd name="connsiteY91" fmla="*/ 2087365 h 3843408"/>
              <a:gd name="connsiteX92" fmla="*/ 2725125 w 5651500"/>
              <a:gd name="connsiteY92" fmla="*/ 1968664 h 3843408"/>
              <a:gd name="connsiteX93" fmla="*/ 5651500 w 5651500"/>
              <a:gd name="connsiteY93" fmla="*/ 936625 h 3843408"/>
              <a:gd name="connsiteX94" fmla="*/ 3869941 w 5651500"/>
              <a:gd name="connsiteY94" fmla="*/ 3630478 h 3843408"/>
              <a:gd name="connsiteX95" fmla="*/ 1685882 w 5651500"/>
              <a:gd name="connsiteY95" fmla="*/ 3630478 h 3843408"/>
              <a:gd name="connsiteX96" fmla="*/ 0 w 5651500"/>
              <a:gd name="connsiteY96" fmla="*/ 966300 h 3843408"/>
              <a:gd name="connsiteX97" fmla="*/ 5651500 w 5651500"/>
              <a:gd name="connsiteY97" fmla="*/ 936625 h 3843408"/>
              <a:gd name="connsiteX98" fmla="*/ 692944 w 5651500"/>
              <a:gd name="connsiteY98" fmla="*/ 454788 h 3843408"/>
              <a:gd name="connsiteX99" fmla="*/ 1276351 w 5651500"/>
              <a:gd name="connsiteY99" fmla="*/ 498475 h 3843408"/>
              <a:gd name="connsiteX100" fmla="*/ 1276351 w 5651500"/>
              <a:gd name="connsiteY100" fmla="*/ 1270000 h 3843408"/>
              <a:gd name="connsiteX101" fmla="*/ 109538 w 5651500"/>
              <a:gd name="connsiteY101" fmla="*/ 663331 h 3843408"/>
              <a:gd name="connsiteX102" fmla="*/ 692944 w 5651500"/>
              <a:gd name="connsiteY102" fmla="*/ 454788 h 3843408"/>
              <a:gd name="connsiteX103" fmla="*/ 4774407 w 5651500"/>
              <a:gd name="connsiteY103" fmla="*/ 439535 h 3843408"/>
              <a:gd name="connsiteX104" fmla="*/ 5391151 w 5651500"/>
              <a:gd name="connsiteY104" fmla="*/ 633338 h 3843408"/>
              <a:gd name="connsiteX105" fmla="*/ 4157663 w 5651500"/>
              <a:gd name="connsiteY105" fmla="*/ 1270001 h 3843408"/>
              <a:gd name="connsiteX106" fmla="*/ 4157663 w 5651500"/>
              <a:gd name="connsiteY106" fmla="*/ 498088 h 3843408"/>
              <a:gd name="connsiteX107" fmla="*/ 4774407 w 5651500"/>
              <a:gd name="connsiteY107" fmla="*/ 439535 h 3843408"/>
              <a:gd name="connsiteX108" fmla="*/ 2723357 w 5651500"/>
              <a:gd name="connsiteY108" fmla="*/ 0 h 3843408"/>
              <a:gd name="connsiteX109" fmla="*/ 4084639 w 5651500"/>
              <a:gd name="connsiteY109" fmla="*/ 774700 h 3843408"/>
              <a:gd name="connsiteX110" fmla="*/ 2723357 w 5651500"/>
              <a:gd name="connsiteY110" fmla="*/ 1549400 h 3843408"/>
              <a:gd name="connsiteX111" fmla="*/ 1362075 w 5651500"/>
              <a:gd name="connsiteY111" fmla="*/ 774700 h 3843408"/>
              <a:gd name="connsiteX112" fmla="*/ 2723357 w 5651500"/>
              <a:gd name="connsiteY112" fmla="*/ 0 h 3843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5651500" h="3843408">
                <a:moveTo>
                  <a:pt x="2733362" y="2894016"/>
                </a:moveTo>
                <a:cubicBezTo>
                  <a:pt x="2723469" y="2891698"/>
                  <a:pt x="2717286" y="2902823"/>
                  <a:pt x="2692554" y="2917657"/>
                </a:cubicBezTo>
                <a:cubicBezTo>
                  <a:pt x="2659578" y="2940732"/>
                  <a:pt x="2620007" y="2957214"/>
                  <a:pt x="2620007" y="2957214"/>
                </a:cubicBezTo>
                <a:cubicBezTo>
                  <a:pt x="2620007" y="2957214"/>
                  <a:pt x="2620007" y="2957214"/>
                  <a:pt x="2656281" y="3102255"/>
                </a:cubicBezTo>
                <a:lnTo>
                  <a:pt x="2751911" y="3085773"/>
                </a:lnTo>
                <a:cubicBezTo>
                  <a:pt x="2751911" y="3085773"/>
                  <a:pt x="2751911" y="3085773"/>
                  <a:pt x="2745315" y="3023142"/>
                </a:cubicBezTo>
                <a:cubicBezTo>
                  <a:pt x="2735423" y="3023142"/>
                  <a:pt x="2666173" y="2986881"/>
                  <a:pt x="2702447" y="2963807"/>
                </a:cubicBezTo>
                <a:cubicBezTo>
                  <a:pt x="2735423" y="2937436"/>
                  <a:pt x="2761803" y="2917657"/>
                  <a:pt x="2745315" y="2901175"/>
                </a:cubicBezTo>
                <a:cubicBezTo>
                  <a:pt x="2740369" y="2897055"/>
                  <a:pt x="2736659" y="2894788"/>
                  <a:pt x="2733362" y="2894016"/>
                </a:cubicBezTo>
                <a:close/>
                <a:moveTo>
                  <a:pt x="3115643" y="2825409"/>
                </a:moveTo>
                <a:cubicBezTo>
                  <a:pt x="3113615" y="2825203"/>
                  <a:pt x="3110111" y="2826182"/>
                  <a:pt x="3104752" y="2828654"/>
                </a:cubicBezTo>
                <a:cubicBezTo>
                  <a:pt x="3061884" y="2848433"/>
                  <a:pt x="2913492" y="2851729"/>
                  <a:pt x="2913492" y="2851729"/>
                </a:cubicBezTo>
                <a:cubicBezTo>
                  <a:pt x="2913492" y="2851729"/>
                  <a:pt x="2913492" y="2851729"/>
                  <a:pt x="2913492" y="2904472"/>
                </a:cubicBezTo>
                <a:cubicBezTo>
                  <a:pt x="2926683" y="2878100"/>
                  <a:pt x="3019015" y="2937436"/>
                  <a:pt x="3012420" y="2976992"/>
                </a:cubicBezTo>
                <a:cubicBezTo>
                  <a:pt x="3005825" y="3016549"/>
                  <a:pt x="2939873" y="3033031"/>
                  <a:pt x="2913492" y="3059402"/>
                </a:cubicBezTo>
                <a:cubicBezTo>
                  <a:pt x="2890409" y="3082477"/>
                  <a:pt x="3005825" y="3072588"/>
                  <a:pt x="3028908" y="3072588"/>
                </a:cubicBezTo>
                <a:cubicBezTo>
                  <a:pt x="3051991" y="3075884"/>
                  <a:pt x="3071776" y="2914361"/>
                  <a:pt x="3071776" y="2897879"/>
                </a:cubicBezTo>
                <a:cubicBezTo>
                  <a:pt x="3071776" y="2886341"/>
                  <a:pt x="3129845" y="2826852"/>
                  <a:pt x="3115643" y="2825409"/>
                </a:cubicBezTo>
                <a:close/>
                <a:moveTo>
                  <a:pt x="2434442" y="2605454"/>
                </a:moveTo>
                <a:cubicBezTo>
                  <a:pt x="2452612" y="2606279"/>
                  <a:pt x="2471609" y="2613697"/>
                  <a:pt x="2494735" y="2625237"/>
                </a:cubicBezTo>
                <a:cubicBezTo>
                  <a:pt x="2540987" y="2651614"/>
                  <a:pt x="2597150" y="2638426"/>
                  <a:pt x="2550898" y="2691180"/>
                </a:cubicBezTo>
                <a:cubicBezTo>
                  <a:pt x="2501342" y="2747231"/>
                  <a:pt x="2491431" y="2737339"/>
                  <a:pt x="2478216" y="2793390"/>
                </a:cubicBezTo>
                <a:cubicBezTo>
                  <a:pt x="2465001" y="2849441"/>
                  <a:pt x="2494735" y="3205530"/>
                  <a:pt x="2478216" y="3238501"/>
                </a:cubicBezTo>
                <a:cubicBezTo>
                  <a:pt x="2461697" y="3268175"/>
                  <a:pt x="2408838" y="3281363"/>
                  <a:pt x="2398927" y="3251689"/>
                </a:cubicBezTo>
                <a:cubicBezTo>
                  <a:pt x="2389016" y="3225312"/>
                  <a:pt x="2359282" y="3248392"/>
                  <a:pt x="2375801" y="3192341"/>
                </a:cubicBezTo>
                <a:cubicBezTo>
                  <a:pt x="2395623" y="3136290"/>
                  <a:pt x="2418749" y="2984623"/>
                  <a:pt x="2405534" y="2968137"/>
                </a:cubicBezTo>
                <a:cubicBezTo>
                  <a:pt x="2392319" y="2951652"/>
                  <a:pt x="2362586" y="3132993"/>
                  <a:pt x="2299815" y="3136290"/>
                </a:cubicBezTo>
                <a:cubicBezTo>
                  <a:pt x="2233741" y="3136290"/>
                  <a:pt x="2177578" y="3083536"/>
                  <a:pt x="2233741" y="3020891"/>
                </a:cubicBezTo>
                <a:cubicBezTo>
                  <a:pt x="2289904" y="2958246"/>
                  <a:pt x="2398927" y="2859332"/>
                  <a:pt x="2379104" y="2803282"/>
                </a:cubicBezTo>
                <a:cubicBezTo>
                  <a:pt x="2379104" y="2803282"/>
                  <a:pt x="2299815" y="2898898"/>
                  <a:pt x="2266778" y="2892304"/>
                </a:cubicBezTo>
                <a:cubicBezTo>
                  <a:pt x="2233741" y="2885709"/>
                  <a:pt x="2157755" y="2856035"/>
                  <a:pt x="2147844" y="2829658"/>
                </a:cubicBezTo>
                <a:cubicBezTo>
                  <a:pt x="2134629" y="2803282"/>
                  <a:pt x="2108200" y="2799984"/>
                  <a:pt x="2147844" y="2786796"/>
                </a:cubicBezTo>
                <a:cubicBezTo>
                  <a:pt x="2184185" y="2770310"/>
                  <a:pt x="2342764" y="2658208"/>
                  <a:pt x="2379104" y="2625237"/>
                </a:cubicBezTo>
                <a:cubicBezTo>
                  <a:pt x="2398927" y="2610400"/>
                  <a:pt x="2416271" y="2604630"/>
                  <a:pt x="2434442" y="2605454"/>
                </a:cubicBezTo>
                <a:close/>
                <a:moveTo>
                  <a:pt x="2487610" y="2234213"/>
                </a:moveTo>
                <a:cubicBezTo>
                  <a:pt x="2508152" y="2232869"/>
                  <a:pt x="2526780" y="2236590"/>
                  <a:pt x="2540854" y="2248165"/>
                </a:cubicBezTo>
                <a:cubicBezTo>
                  <a:pt x="2593839" y="2294467"/>
                  <a:pt x="2597150" y="2353999"/>
                  <a:pt x="2481246" y="2430066"/>
                </a:cubicBezTo>
                <a:cubicBezTo>
                  <a:pt x="2474622" y="2433374"/>
                  <a:pt x="2398456" y="2439988"/>
                  <a:pt x="2365341" y="2383764"/>
                </a:cubicBezTo>
                <a:cubicBezTo>
                  <a:pt x="2332225" y="2324233"/>
                  <a:pt x="2289175" y="2330848"/>
                  <a:pt x="2322290" y="2307696"/>
                </a:cubicBezTo>
                <a:cubicBezTo>
                  <a:pt x="2347127" y="2287853"/>
                  <a:pt x="2425984" y="2238243"/>
                  <a:pt x="2487610" y="2234213"/>
                </a:cubicBezTo>
                <a:close/>
                <a:moveTo>
                  <a:pt x="2923385" y="2146300"/>
                </a:moveTo>
                <a:cubicBezTo>
                  <a:pt x="2953063" y="2146300"/>
                  <a:pt x="3160811" y="2202339"/>
                  <a:pt x="3108050" y="2268267"/>
                </a:cubicBezTo>
                <a:cubicBezTo>
                  <a:pt x="3051991" y="2334195"/>
                  <a:pt x="2666173" y="2426494"/>
                  <a:pt x="2659578" y="2479236"/>
                </a:cubicBezTo>
                <a:cubicBezTo>
                  <a:pt x="2649685" y="2531979"/>
                  <a:pt x="2728827" y="2604499"/>
                  <a:pt x="2771696" y="2624278"/>
                </a:cubicBezTo>
                <a:cubicBezTo>
                  <a:pt x="2814565" y="2647352"/>
                  <a:pt x="2860731" y="2624278"/>
                  <a:pt x="2844243" y="2604499"/>
                </a:cubicBezTo>
                <a:cubicBezTo>
                  <a:pt x="2824457" y="2581425"/>
                  <a:pt x="2725530" y="2502311"/>
                  <a:pt x="2738720" y="2489125"/>
                </a:cubicBezTo>
                <a:cubicBezTo>
                  <a:pt x="2751911" y="2475940"/>
                  <a:pt x="2897004" y="2413308"/>
                  <a:pt x="2966254" y="2410012"/>
                </a:cubicBezTo>
                <a:cubicBezTo>
                  <a:pt x="3038801" y="2406716"/>
                  <a:pt x="3117943" y="2413308"/>
                  <a:pt x="3094860" y="2485829"/>
                </a:cubicBezTo>
                <a:cubicBezTo>
                  <a:pt x="3068479" y="2558350"/>
                  <a:pt x="2959659" y="2581425"/>
                  <a:pt x="2986039" y="2604499"/>
                </a:cubicBezTo>
                <a:cubicBezTo>
                  <a:pt x="3009122" y="2630871"/>
                  <a:pt x="3032205" y="2634167"/>
                  <a:pt x="3015717" y="2653945"/>
                </a:cubicBezTo>
                <a:cubicBezTo>
                  <a:pt x="2999230" y="2673724"/>
                  <a:pt x="2854136" y="2673724"/>
                  <a:pt x="2864028" y="2706688"/>
                </a:cubicBezTo>
                <a:cubicBezTo>
                  <a:pt x="2873921" y="2742948"/>
                  <a:pt x="2864028" y="2756134"/>
                  <a:pt x="2887112" y="2762726"/>
                </a:cubicBezTo>
                <a:cubicBezTo>
                  <a:pt x="2910195" y="2766023"/>
                  <a:pt x="2844243" y="2785801"/>
                  <a:pt x="2910195" y="2785801"/>
                </a:cubicBezTo>
                <a:cubicBezTo>
                  <a:pt x="2976146" y="2785801"/>
                  <a:pt x="3154216" y="2772616"/>
                  <a:pt x="3170704" y="2762726"/>
                </a:cubicBezTo>
                <a:cubicBezTo>
                  <a:pt x="3183894" y="2752837"/>
                  <a:pt x="3190490" y="2703391"/>
                  <a:pt x="3233358" y="2752837"/>
                </a:cubicBezTo>
                <a:cubicBezTo>
                  <a:pt x="3276227" y="2798987"/>
                  <a:pt x="3328988" y="2802283"/>
                  <a:pt x="3312500" y="2831951"/>
                </a:cubicBezTo>
                <a:cubicBezTo>
                  <a:pt x="3299310" y="2864915"/>
                  <a:pt x="3269632" y="2835247"/>
                  <a:pt x="3263036" y="2911064"/>
                </a:cubicBezTo>
                <a:cubicBezTo>
                  <a:pt x="3256441" y="2986881"/>
                  <a:pt x="3187192" y="3267075"/>
                  <a:pt x="3091562" y="3234111"/>
                </a:cubicBezTo>
                <a:cubicBezTo>
                  <a:pt x="2995932" y="3197851"/>
                  <a:pt x="3032205" y="3184665"/>
                  <a:pt x="2939873" y="3171480"/>
                </a:cubicBezTo>
                <a:cubicBezTo>
                  <a:pt x="2844243" y="3158294"/>
                  <a:pt x="2715637" y="3158294"/>
                  <a:pt x="2692554" y="3191258"/>
                </a:cubicBezTo>
                <a:cubicBezTo>
                  <a:pt x="2669471" y="3224222"/>
                  <a:pt x="2633197" y="3247297"/>
                  <a:pt x="2616709" y="3207740"/>
                </a:cubicBezTo>
                <a:cubicBezTo>
                  <a:pt x="2596924" y="3168183"/>
                  <a:pt x="2474913" y="2976992"/>
                  <a:pt x="2478211" y="2947325"/>
                </a:cubicBezTo>
                <a:cubicBezTo>
                  <a:pt x="2481508" y="2930843"/>
                  <a:pt x="2521079" y="2897879"/>
                  <a:pt x="2554055" y="2874804"/>
                </a:cubicBezTo>
                <a:cubicBezTo>
                  <a:pt x="2540865" y="2884693"/>
                  <a:pt x="2534270" y="2894582"/>
                  <a:pt x="2550758" y="2894582"/>
                </a:cubicBezTo>
                <a:cubicBezTo>
                  <a:pt x="2587031" y="2894582"/>
                  <a:pt x="2732125" y="2835247"/>
                  <a:pt x="2735423" y="2812172"/>
                </a:cubicBezTo>
                <a:cubicBezTo>
                  <a:pt x="2742018" y="2789098"/>
                  <a:pt x="2616709" y="2825358"/>
                  <a:pt x="2616709" y="2825358"/>
                </a:cubicBezTo>
                <a:cubicBezTo>
                  <a:pt x="2616709" y="2825358"/>
                  <a:pt x="2692554" y="2785801"/>
                  <a:pt x="2682661" y="2756134"/>
                </a:cubicBezTo>
                <a:cubicBezTo>
                  <a:pt x="2669471" y="2723170"/>
                  <a:pt x="2534270" y="2558350"/>
                  <a:pt x="2577138" y="2522089"/>
                </a:cubicBezTo>
                <a:cubicBezTo>
                  <a:pt x="2616709" y="2482533"/>
                  <a:pt x="2801374" y="2380344"/>
                  <a:pt x="2771696" y="2334195"/>
                </a:cubicBezTo>
                <a:cubicBezTo>
                  <a:pt x="2745315" y="2288045"/>
                  <a:pt x="2676066" y="2301231"/>
                  <a:pt x="2676066" y="2301231"/>
                </a:cubicBezTo>
                <a:cubicBezTo>
                  <a:pt x="2676066" y="2301231"/>
                  <a:pt x="2893707" y="2146300"/>
                  <a:pt x="2923385" y="2146300"/>
                </a:cubicBezTo>
                <a:close/>
                <a:moveTo>
                  <a:pt x="2725125" y="1968664"/>
                </a:moveTo>
                <a:cubicBezTo>
                  <a:pt x="2725125" y="1968664"/>
                  <a:pt x="2725125" y="1968664"/>
                  <a:pt x="2537072" y="2146716"/>
                </a:cubicBezTo>
                <a:cubicBezTo>
                  <a:pt x="2342420" y="2136824"/>
                  <a:pt x="2256641" y="2189580"/>
                  <a:pt x="2213751" y="2265417"/>
                </a:cubicBezTo>
                <a:cubicBezTo>
                  <a:pt x="2167563" y="2341254"/>
                  <a:pt x="2253342" y="2440171"/>
                  <a:pt x="2253342" y="2440171"/>
                </a:cubicBezTo>
                <a:cubicBezTo>
                  <a:pt x="2253342" y="2440171"/>
                  <a:pt x="2253342" y="2440171"/>
                  <a:pt x="1982809" y="2700654"/>
                </a:cubicBezTo>
                <a:cubicBezTo>
                  <a:pt x="1982809" y="2700654"/>
                  <a:pt x="1982809" y="2700654"/>
                  <a:pt x="2038895" y="2789680"/>
                </a:cubicBezTo>
                <a:cubicBezTo>
                  <a:pt x="2028997" y="2898489"/>
                  <a:pt x="2187358" y="2947948"/>
                  <a:pt x="2167563" y="2974326"/>
                </a:cubicBezTo>
                <a:cubicBezTo>
                  <a:pt x="2151067" y="2997406"/>
                  <a:pt x="2118075" y="3069946"/>
                  <a:pt x="2147768" y="3149080"/>
                </a:cubicBezTo>
                <a:cubicBezTo>
                  <a:pt x="2180760" y="3231511"/>
                  <a:pt x="2286334" y="3224916"/>
                  <a:pt x="2286334" y="3224916"/>
                </a:cubicBezTo>
                <a:cubicBezTo>
                  <a:pt x="2286334" y="3224916"/>
                  <a:pt x="2319325" y="3337023"/>
                  <a:pt x="2401805" y="3356806"/>
                </a:cubicBezTo>
                <a:cubicBezTo>
                  <a:pt x="2484285" y="3376590"/>
                  <a:pt x="2546969" y="3280970"/>
                  <a:pt x="2546969" y="3280970"/>
                </a:cubicBezTo>
                <a:cubicBezTo>
                  <a:pt x="2546969" y="3280970"/>
                  <a:pt x="2546969" y="3280970"/>
                  <a:pt x="2721826" y="3449129"/>
                </a:cubicBezTo>
                <a:cubicBezTo>
                  <a:pt x="2721826" y="3449129"/>
                  <a:pt x="2721826" y="3449129"/>
                  <a:pt x="2919777" y="3261186"/>
                </a:cubicBezTo>
                <a:cubicBezTo>
                  <a:pt x="2919777" y="3261186"/>
                  <a:pt x="2926375" y="3300753"/>
                  <a:pt x="3074838" y="3330428"/>
                </a:cubicBezTo>
                <a:cubicBezTo>
                  <a:pt x="3226601" y="3360104"/>
                  <a:pt x="3342072" y="3069946"/>
                  <a:pt x="3345371" y="2977623"/>
                </a:cubicBezTo>
                <a:cubicBezTo>
                  <a:pt x="3351970" y="2885300"/>
                  <a:pt x="3351970" y="2947948"/>
                  <a:pt x="3381662" y="2908381"/>
                </a:cubicBezTo>
                <a:cubicBezTo>
                  <a:pt x="3411355" y="2872111"/>
                  <a:pt x="3384962" y="2796274"/>
                  <a:pt x="3384962" y="2796274"/>
                </a:cubicBezTo>
                <a:cubicBezTo>
                  <a:pt x="3384962" y="2796274"/>
                  <a:pt x="3384962" y="2796274"/>
                  <a:pt x="3460843" y="2700654"/>
                </a:cubicBezTo>
                <a:cubicBezTo>
                  <a:pt x="3460843" y="2700654"/>
                  <a:pt x="3460843" y="2700654"/>
                  <a:pt x="3127625" y="2374226"/>
                </a:cubicBezTo>
                <a:cubicBezTo>
                  <a:pt x="3216703" y="2304984"/>
                  <a:pt x="3190310" y="2209364"/>
                  <a:pt x="3190310" y="2209364"/>
                </a:cubicBezTo>
                <a:cubicBezTo>
                  <a:pt x="3111129" y="2041203"/>
                  <a:pt x="2833998" y="2087365"/>
                  <a:pt x="2833998" y="2087365"/>
                </a:cubicBezTo>
                <a:cubicBezTo>
                  <a:pt x="2833998" y="2087365"/>
                  <a:pt x="2833998" y="2087365"/>
                  <a:pt x="2725125" y="1968664"/>
                </a:cubicBezTo>
                <a:close/>
                <a:moveTo>
                  <a:pt x="5651500" y="936625"/>
                </a:moveTo>
                <a:cubicBezTo>
                  <a:pt x="4853098" y="2938056"/>
                  <a:pt x="4394512" y="3376590"/>
                  <a:pt x="3869941" y="3630478"/>
                </a:cubicBezTo>
                <a:cubicBezTo>
                  <a:pt x="3243097" y="3933825"/>
                  <a:pt x="2312727" y="3894258"/>
                  <a:pt x="1685882" y="3630478"/>
                </a:cubicBezTo>
                <a:cubicBezTo>
                  <a:pt x="1253689" y="3449129"/>
                  <a:pt x="418996" y="2413793"/>
                  <a:pt x="0" y="966300"/>
                </a:cubicBezTo>
                <a:cubicBezTo>
                  <a:pt x="1705677" y="2087365"/>
                  <a:pt x="3916130" y="2008231"/>
                  <a:pt x="5651500" y="936625"/>
                </a:cubicBezTo>
                <a:close/>
                <a:moveTo>
                  <a:pt x="692944" y="454788"/>
                </a:moveTo>
                <a:cubicBezTo>
                  <a:pt x="984648" y="455613"/>
                  <a:pt x="1276351" y="498475"/>
                  <a:pt x="1276351" y="498475"/>
                </a:cubicBezTo>
                <a:cubicBezTo>
                  <a:pt x="1276351" y="498475"/>
                  <a:pt x="867637" y="917208"/>
                  <a:pt x="1276351" y="1270000"/>
                </a:cubicBezTo>
                <a:cubicBezTo>
                  <a:pt x="1276351" y="1270000"/>
                  <a:pt x="109538" y="999636"/>
                  <a:pt x="109538" y="663331"/>
                </a:cubicBezTo>
                <a:cubicBezTo>
                  <a:pt x="109538" y="495178"/>
                  <a:pt x="401241" y="453964"/>
                  <a:pt x="692944" y="454788"/>
                </a:cubicBezTo>
                <a:close/>
                <a:moveTo>
                  <a:pt x="4774407" y="439535"/>
                </a:moveTo>
                <a:cubicBezTo>
                  <a:pt x="5082779" y="431288"/>
                  <a:pt x="5391151" y="465100"/>
                  <a:pt x="5391151" y="633338"/>
                </a:cubicBezTo>
                <a:cubicBezTo>
                  <a:pt x="5391151" y="969813"/>
                  <a:pt x="4157663" y="1270001"/>
                  <a:pt x="4157663" y="1270001"/>
                </a:cubicBezTo>
                <a:cubicBezTo>
                  <a:pt x="4566627" y="917032"/>
                  <a:pt x="4157663" y="498088"/>
                  <a:pt x="4157663" y="498088"/>
                </a:cubicBezTo>
                <a:cubicBezTo>
                  <a:pt x="4157663" y="498088"/>
                  <a:pt x="4466035" y="447782"/>
                  <a:pt x="4774407" y="439535"/>
                </a:cubicBezTo>
                <a:close/>
                <a:moveTo>
                  <a:pt x="2723357" y="0"/>
                </a:moveTo>
                <a:cubicBezTo>
                  <a:pt x="3475172" y="0"/>
                  <a:pt x="4084639" y="346845"/>
                  <a:pt x="4084639" y="774700"/>
                </a:cubicBezTo>
                <a:cubicBezTo>
                  <a:pt x="4084639" y="1202555"/>
                  <a:pt x="3475172" y="1549400"/>
                  <a:pt x="2723357" y="1549400"/>
                </a:cubicBezTo>
                <a:cubicBezTo>
                  <a:pt x="1971542" y="1549400"/>
                  <a:pt x="1362075" y="1202555"/>
                  <a:pt x="1362075" y="774700"/>
                </a:cubicBezTo>
                <a:cubicBezTo>
                  <a:pt x="1362075" y="346845"/>
                  <a:pt x="1971542" y="0"/>
                  <a:pt x="2723357" y="0"/>
                </a:cubicBezTo>
                <a:close/>
              </a:path>
            </a:pathLst>
          </a:custGeom>
          <a:solidFill>
            <a:schemeClr val="accent5">
              <a:lumMod val="10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538982" y="3740122"/>
            <a:ext cx="2041029" cy="857260"/>
            <a:chOff x="1732858" y="5001250"/>
            <a:chExt cx="2213143" cy="857260"/>
          </a:xfrm>
        </p:grpSpPr>
        <p:sp>
          <p:nvSpPr>
            <p:cNvPr id="22" name="文本框 30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3" name="文本框 31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0" name="千图PPT彼岸天：ID 8661124库_组合 9"/>
          <p:cNvGrpSpPr/>
          <p:nvPr>
            <p:custDataLst>
              <p:tags r:id="rId7"/>
            </p:custDataLst>
          </p:nvPr>
        </p:nvGrpSpPr>
        <p:grpSpPr>
          <a:xfrm>
            <a:off x="2807234" y="3740122"/>
            <a:ext cx="2041029" cy="857260"/>
            <a:chOff x="1732858" y="5001250"/>
            <a:chExt cx="2213143" cy="857260"/>
          </a:xfrm>
        </p:grpSpPr>
        <p:sp>
          <p:nvSpPr>
            <p:cNvPr id="20" name="文本框 2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21" name="文本框 29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8"/>
            </p:custDataLst>
          </p:nvPr>
        </p:nvGrpSpPr>
        <p:grpSpPr>
          <a:xfrm>
            <a:off x="5075486" y="3740122"/>
            <a:ext cx="2041029" cy="857260"/>
            <a:chOff x="1732858" y="5001250"/>
            <a:chExt cx="2213143" cy="857260"/>
          </a:xfrm>
        </p:grpSpPr>
        <p:sp>
          <p:nvSpPr>
            <p:cNvPr id="18" name="文本框 2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9" name="文本框 27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2" name="千图PPT彼岸天：ID 8661124库_组合 11"/>
          <p:cNvGrpSpPr/>
          <p:nvPr>
            <p:custDataLst>
              <p:tags r:id="rId9"/>
            </p:custDataLst>
          </p:nvPr>
        </p:nvGrpSpPr>
        <p:grpSpPr>
          <a:xfrm>
            <a:off x="7343738" y="3740122"/>
            <a:ext cx="2041029" cy="857260"/>
            <a:chOff x="1732858" y="5001250"/>
            <a:chExt cx="2213143" cy="857260"/>
          </a:xfrm>
        </p:grpSpPr>
        <p:sp>
          <p:nvSpPr>
            <p:cNvPr id="16" name="文本框 24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7" name="文本框 25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10"/>
            </p:custDataLst>
          </p:nvPr>
        </p:nvGrpSpPr>
        <p:grpSpPr>
          <a:xfrm>
            <a:off x="9611990" y="3740122"/>
            <a:ext cx="2041029" cy="857260"/>
            <a:chOff x="1732858" y="5001250"/>
            <a:chExt cx="2213143" cy="857260"/>
          </a:xfrm>
        </p:grpSpPr>
        <p:sp>
          <p:nvSpPr>
            <p:cNvPr id="14" name="文本框 22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15" name="文本框 23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3097d8d097b545a7f489d2326ad599e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" y="-72390"/>
            <a:ext cx="12178030" cy="69303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 bwMode="auto">
          <a:xfrm flipH="1">
            <a:off x="-1500020" y="2611828"/>
            <a:ext cx="8504872" cy="1986613"/>
          </a:xfrm>
          <a:custGeom>
            <a:avLst/>
            <a:gdLst>
              <a:gd name="T0" fmla="*/ 37 w 600"/>
              <a:gd name="T1" fmla="*/ 0 h 113"/>
              <a:gd name="T2" fmla="*/ 600 w 600"/>
              <a:gd name="T3" fmla="*/ 0 h 113"/>
              <a:gd name="T4" fmla="*/ 563 w 600"/>
              <a:gd name="T5" fmla="*/ 113 h 113"/>
              <a:gd name="T6" fmla="*/ 0 w 600"/>
              <a:gd name="T7" fmla="*/ 113 h 113"/>
              <a:gd name="T8" fmla="*/ 37 w 600"/>
              <a:gd name="T9" fmla="*/ 0 h 113"/>
              <a:gd name="connsiteX0" fmla="*/ 617 w 9383"/>
              <a:gd name="connsiteY0" fmla="*/ 0 h 10000"/>
              <a:gd name="connsiteX1" fmla="*/ 7608 w 9383"/>
              <a:gd name="connsiteY1" fmla="*/ 0 h 10000"/>
              <a:gd name="connsiteX2" fmla="*/ 9383 w 9383"/>
              <a:gd name="connsiteY2" fmla="*/ 10000 h 10000"/>
              <a:gd name="connsiteX3" fmla="*/ 0 w 9383"/>
              <a:gd name="connsiteY3" fmla="*/ 10000 h 10000"/>
              <a:gd name="connsiteX4" fmla="*/ 617 w 9383"/>
              <a:gd name="connsiteY4" fmla="*/ 0 h 10000"/>
              <a:gd name="connsiteX0-1" fmla="*/ 658 w 8118"/>
              <a:gd name="connsiteY0-2" fmla="*/ 0 h 10000"/>
              <a:gd name="connsiteX1-3" fmla="*/ 8108 w 8118"/>
              <a:gd name="connsiteY1-4" fmla="*/ 0 h 10000"/>
              <a:gd name="connsiteX2-5" fmla="*/ 8118 w 8118"/>
              <a:gd name="connsiteY2-6" fmla="*/ 10000 h 10000"/>
              <a:gd name="connsiteX3-7" fmla="*/ 0 w 8118"/>
              <a:gd name="connsiteY3-8" fmla="*/ 10000 h 10000"/>
              <a:gd name="connsiteX4-9" fmla="*/ 658 w 8118"/>
              <a:gd name="connsiteY4-10" fmla="*/ 0 h 10000"/>
              <a:gd name="connsiteX0-11" fmla="*/ 811 w 10209"/>
              <a:gd name="connsiteY0-12" fmla="*/ 0 h 10000"/>
              <a:gd name="connsiteX1-13" fmla="*/ 10209 w 10209"/>
              <a:gd name="connsiteY1-14" fmla="*/ 0 h 10000"/>
              <a:gd name="connsiteX2-15" fmla="*/ 10000 w 10209"/>
              <a:gd name="connsiteY2-16" fmla="*/ 10000 h 10000"/>
              <a:gd name="connsiteX3-17" fmla="*/ 0 w 10209"/>
              <a:gd name="connsiteY3-18" fmla="*/ 10000 h 10000"/>
              <a:gd name="connsiteX4-19" fmla="*/ 811 w 10209"/>
              <a:gd name="connsiteY4-20" fmla="*/ 0 h 10000"/>
              <a:gd name="connsiteX0-21" fmla="*/ 811 w 10269"/>
              <a:gd name="connsiteY0-22" fmla="*/ 0 h 10000"/>
              <a:gd name="connsiteX1-23" fmla="*/ 10209 w 10269"/>
              <a:gd name="connsiteY1-24" fmla="*/ 0 h 10000"/>
              <a:gd name="connsiteX2-25" fmla="*/ 10269 w 10269"/>
              <a:gd name="connsiteY2-26" fmla="*/ 10000 h 10000"/>
              <a:gd name="connsiteX3-27" fmla="*/ 0 w 10269"/>
              <a:gd name="connsiteY3-28" fmla="*/ 10000 h 10000"/>
              <a:gd name="connsiteX4-29" fmla="*/ 811 w 10269"/>
              <a:gd name="connsiteY4-30" fmla="*/ 0 h 10000"/>
              <a:gd name="connsiteX0-31" fmla="*/ 811 w 10272"/>
              <a:gd name="connsiteY0-32" fmla="*/ 0 h 10000"/>
              <a:gd name="connsiteX1-33" fmla="*/ 10272 w 10272"/>
              <a:gd name="connsiteY1-34" fmla="*/ 0 h 10000"/>
              <a:gd name="connsiteX2-35" fmla="*/ 10269 w 10272"/>
              <a:gd name="connsiteY2-36" fmla="*/ 10000 h 10000"/>
              <a:gd name="connsiteX3-37" fmla="*/ 0 w 10272"/>
              <a:gd name="connsiteY3-38" fmla="*/ 10000 h 10000"/>
              <a:gd name="connsiteX4-39" fmla="*/ 811 w 10272"/>
              <a:gd name="connsiteY4-40" fmla="*/ 0 h 10000"/>
              <a:gd name="connsiteX0-41" fmla="*/ 811 w 10541"/>
              <a:gd name="connsiteY0-42" fmla="*/ 0 h 10000"/>
              <a:gd name="connsiteX1-43" fmla="*/ 10541 w 10541"/>
              <a:gd name="connsiteY1-44" fmla="*/ 0 h 10000"/>
              <a:gd name="connsiteX2-45" fmla="*/ 10269 w 10541"/>
              <a:gd name="connsiteY2-46" fmla="*/ 10000 h 10000"/>
              <a:gd name="connsiteX3-47" fmla="*/ 0 w 10541"/>
              <a:gd name="connsiteY3-48" fmla="*/ 10000 h 10000"/>
              <a:gd name="connsiteX4-49" fmla="*/ 811 w 10541"/>
              <a:gd name="connsiteY4-50" fmla="*/ 0 h 10000"/>
              <a:gd name="connsiteX0-51" fmla="*/ 811 w 10585"/>
              <a:gd name="connsiteY0-52" fmla="*/ 0 h 10000"/>
              <a:gd name="connsiteX1-53" fmla="*/ 10541 w 10585"/>
              <a:gd name="connsiteY1-54" fmla="*/ 0 h 10000"/>
              <a:gd name="connsiteX2-55" fmla="*/ 10585 w 10585"/>
              <a:gd name="connsiteY2-56" fmla="*/ 10000 h 10000"/>
              <a:gd name="connsiteX3-57" fmla="*/ 0 w 10585"/>
              <a:gd name="connsiteY3-58" fmla="*/ 10000 h 10000"/>
              <a:gd name="connsiteX4-59" fmla="*/ 811 w 10585"/>
              <a:gd name="connsiteY4-60" fmla="*/ 0 h 10000"/>
              <a:gd name="connsiteX0-61" fmla="*/ 811 w 10585"/>
              <a:gd name="connsiteY0-62" fmla="*/ 0 h 10000"/>
              <a:gd name="connsiteX1-63" fmla="*/ 10573 w 10585"/>
              <a:gd name="connsiteY1-64" fmla="*/ 128 h 10000"/>
              <a:gd name="connsiteX2-65" fmla="*/ 10585 w 10585"/>
              <a:gd name="connsiteY2-66" fmla="*/ 10000 h 10000"/>
              <a:gd name="connsiteX3-67" fmla="*/ 0 w 10585"/>
              <a:gd name="connsiteY3-68" fmla="*/ 10000 h 10000"/>
              <a:gd name="connsiteX4-69" fmla="*/ 811 w 10585"/>
              <a:gd name="connsiteY4-7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5" h="10000">
                <a:moveTo>
                  <a:pt x="811" y="0"/>
                </a:moveTo>
                <a:lnTo>
                  <a:pt x="10573" y="128"/>
                </a:lnTo>
                <a:cubicBezTo>
                  <a:pt x="10576" y="3461"/>
                  <a:pt x="10581" y="6667"/>
                  <a:pt x="10585" y="10000"/>
                </a:cubicBezTo>
                <a:lnTo>
                  <a:pt x="0" y="10000"/>
                </a:lnTo>
                <a:cubicBezTo>
                  <a:pt x="271" y="6667"/>
                  <a:pt x="540" y="3333"/>
                  <a:pt x="8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 dirty="0"/>
          </a:p>
        </p:txBody>
      </p:sp>
      <p:sp>
        <p:nvSpPr>
          <p:cNvPr id="8" name="Freeform 8"/>
          <p:cNvSpPr/>
          <p:nvPr/>
        </p:nvSpPr>
        <p:spPr bwMode="auto">
          <a:xfrm flipH="1">
            <a:off x="6467112" y="2667139"/>
            <a:ext cx="879032" cy="1986613"/>
          </a:xfrm>
          <a:custGeom>
            <a:avLst/>
            <a:gdLst>
              <a:gd name="T0" fmla="*/ 37 w 50"/>
              <a:gd name="T1" fmla="*/ 0 h 113"/>
              <a:gd name="T2" fmla="*/ 50 w 50"/>
              <a:gd name="T3" fmla="*/ 0 h 113"/>
              <a:gd name="T4" fmla="*/ 13 w 50"/>
              <a:gd name="T5" fmla="*/ 113 h 113"/>
              <a:gd name="T6" fmla="*/ 0 w 50"/>
              <a:gd name="T7" fmla="*/ 113 h 113"/>
              <a:gd name="T8" fmla="*/ 37 w 50"/>
              <a:gd name="T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113">
                <a:moveTo>
                  <a:pt x="37" y="0"/>
                </a:moveTo>
                <a:lnTo>
                  <a:pt x="50" y="0"/>
                </a:lnTo>
                <a:lnTo>
                  <a:pt x="13" y="113"/>
                </a:lnTo>
                <a:lnTo>
                  <a:pt x="0" y="113"/>
                </a:lnTo>
                <a:lnTo>
                  <a:pt x="3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30516" y="3629014"/>
            <a:ext cx="4680577" cy="0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73624" y="2726792"/>
            <a:ext cx="5690646" cy="9336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1"/>
            <a:r>
              <a:rPr lang="zh-CN" altLang="en-US" sz="5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7512" y="3625059"/>
            <a:ext cx="5362265" cy="94577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:wipe dir="u"/>
      </p:transition>
    </mc:Choice>
    <mc:Fallback xmlns="">
      <p:transition spd="slow" advClick="0" advTm="5000">
        <p:wipe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 p14:presetBounceEnd="4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29167E-6 -7.40741E-7 L -2.29167E-6 -0.07222 " pathEditMode="relative" rAng="0" ptsTypes="AA">
                                          <p:cBhvr>
                                            <p:cTn id="2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  <p:bldP spid="10" grpId="1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29167E-6 -7.40741E-7 L -2.29167E-6 -0.07222 " pathEditMode="relative" rAng="0" ptsTypes="AA">
                                          <p:cBhvr>
                                            <p:cTn id="2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  <p:bldP spid="10" grpId="1"/>
          <p:bldP spid="11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603612" y="2185030"/>
            <a:ext cx="6337249" cy="2689292"/>
            <a:chOff x="2888988" y="2353974"/>
            <a:chExt cx="6337249" cy="2689292"/>
          </a:xfrm>
        </p:grpSpPr>
        <p:sp>
          <p:nvSpPr>
            <p:cNvPr id="20" name="Rectangle: Rounded Corners 3"/>
            <p:cNvSpPr/>
            <p:nvPr/>
          </p:nvSpPr>
          <p:spPr bwMode="auto">
            <a:xfrm rot="19342118">
              <a:off x="2888988" y="3759908"/>
              <a:ext cx="2311112" cy="832683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1" name="Group 4"/>
            <p:cNvGrpSpPr/>
            <p:nvPr/>
          </p:nvGrpSpPr>
          <p:grpSpPr>
            <a:xfrm>
              <a:off x="3051277" y="4204098"/>
              <a:ext cx="839168" cy="839168"/>
              <a:chOff x="2274896" y="3112852"/>
              <a:chExt cx="693584" cy="693584"/>
            </a:xfrm>
          </p:grpSpPr>
          <p:sp>
            <p:nvSpPr>
              <p:cNvPr id="63" name="Oval 5"/>
              <p:cNvSpPr/>
              <p:nvPr/>
            </p:nvSpPr>
            <p:spPr bwMode="auto">
              <a:xfrm>
                <a:off x="2274896" y="3112852"/>
                <a:ext cx="693584" cy="693584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4" name="Group 6"/>
              <p:cNvGrpSpPr/>
              <p:nvPr/>
            </p:nvGrpSpPr>
            <p:grpSpPr>
              <a:xfrm>
                <a:off x="2506296" y="3282089"/>
                <a:ext cx="230785" cy="355050"/>
                <a:chOff x="4235451" y="4579938"/>
                <a:chExt cx="123825" cy="190499"/>
              </a:xfrm>
              <a:solidFill>
                <a:schemeClr val="bg1"/>
              </a:solidFill>
            </p:grpSpPr>
            <p:sp>
              <p:nvSpPr>
                <p:cNvPr id="65" name="Freeform: Shape 7"/>
                <p:cNvSpPr/>
                <p:nvPr/>
              </p:nvSpPr>
              <p:spPr bwMode="auto">
                <a:xfrm>
                  <a:off x="4235451" y="4721225"/>
                  <a:ext cx="123825" cy="4921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8" y="17"/>
                    </a:cxn>
                    <a:cxn ang="0">
                      <a:pos x="12" y="16"/>
                    </a:cxn>
                    <a:cxn ang="0">
                      <a:pos x="30" y="15"/>
                    </a:cxn>
                    <a:cxn ang="0">
                      <a:pos x="43" y="3"/>
                    </a:cxn>
                    <a:cxn ang="0">
                      <a:pos x="40" y="2"/>
                    </a:cxn>
                    <a:cxn ang="0">
                      <a:pos x="33" y="8"/>
                    </a:cxn>
                    <a:cxn ang="0">
                      <a:pos x="17" y="7"/>
                    </a:cxn>
                    <a:cxn ang="0">
                      <a:pos x="30" y="5"/>
                    </a:cxn>
                    <a:cxn ang="0">
                      <a:pos x="28" y="2"/>
                    </a:cxn>
                    <a:cxn ang="0">
                      <a:pos x="15" y="2"/>
                    </a:cxn>
                    <a:cxn ang="0">
                      <a:pos x="7" y="1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43" h="17">
                      <a:moveTo>
                        <a:pt x="0" y="8"/>
                      </a:moveTo>
                      <a:cubicBezTo>
                        <a:pt x="0" y="11"/>
                        <a:pt x="5" y="16"/>
                        <a:pt x="8" y="17"/>
                      </a:cubicBezTo>
                      <a:cubicBezTo>
                        <a:pt x="9" y="17"/>
                        <a:pt x="10" y="16"/>
                        <a:pt x="12" y="16"/>
                      </a:cubicBezTo>
                      <a:cubicBezTo>
                        <a:pt x="12" y="16"/>
                        <a:pt x="26" y="17"/>
                        <a:pt x="30" y="15"/>
                      </a:cubicBezTo>
                      <a:cubicBezTo>
                        <a:pt x="33" y="14"/>
                        <a:pt x="43" y="5"/>
                        <a:pt x="43" y="3"/>
                      </a:cubicBezTo>
                      <a:cubicBezTo>
                        <a:pt x="43" y="1"/>
                        <a:pt x="42" y="0"/>
                        <a:pt x="40" y="2"/>
                      </a:cubicBezTo>
                      <a:cubicBezTo>
                        <a:pt x="37" y="3"/>
                        <a:pt x="35" y="6"/>
                        <a:pt x="33" y="8"/>
                      </a:cubicBezTo>
                      <a:cubicBezTo>
                        <a:pt x="29" y="11"/>
                        <a:pt x="21" y="12"/>
                        <a:pt x="17" y="7"/>
                      </a:cubicBezTo>
                      <a:cubicBezTo>
                        <a:pt x="17" y="7"/>
                        <a:pt x="28" y="8"/>
                        <a:pt x="30" y="5"/>
                      </a:cubicBezTo>
                      <a:cubicBezTo>
                        <a:pt x="31" y="3"/>
                        <a:pt x="30" y="1"/>
                        <a:pt x="28" y="2"/>
                      </a:cubicBezTo>
                      <a:cubicBezTo>
                        <a:pt x="26" y="2"/>
                        <a:pt x="17" y="2"/>
                        <a:pt x="15" y="2"/>
                      </a:cubicBezTo>
                      <a:cubicBezTo>
                        <a:pt x="12" y="1"/>
                        <a:pt x="8" y="0"/>
                        <a:pt x="7" y="1"/>
                      </a:cubicBezTo>
                      <a:cubicBezTo>
                        <a:pt x="5" y="2"/>
                        <a:pt x="1" y="5"/>
                        <a:pt x="0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8"/>
                <p:cNvSpPr/>
                <p:nvPr/>
              </p:nvSpPr>
              <p:spPr bwMode="auto">
                <a:xfrm>
                  <a:off x="4281488" y="4695825"/>
                  <a:ext cx="49213" cy="19050"/>
                </a:xfrm>
                <a:custGeom>
                  <a:avLst/>
                  <a:gdLst/>
                  <a:ahLst/>
                  <a:cxnLst>
                    <a:cxn ang="0">
                      <a:pos x="15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2" y="4"/>
                    </a:cxn>
                    <a:cxn ang="0">
                      <a:pos x="5" y="4"/>
                    </a:cxn>
                    <a:cxn ang="0">
                      <a:pos x="5" y="4"/>
                    </a:cxn>
                    <a:cxn ang="0">
                      <a:pos x="9" y="7"/>
                    </a:cxn>
                    <a:cxn ang="0">
                      <a:pos x="13" y="4"/>
                    </a:cxn>
                    <a:cxn ang="0">
                      <a:pos x="12" y="4"/>
                    </a:cxn>
                    <a:cxn ang="0">
                      <a:pos x="15" y="4"/>
                    </a:cxn>
                    <a:cxn ang="0">
                      <a:pos x="17" y="2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17" h="7">
                      <a:moveTo>
                        <a:pt x="15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5" y="6"/>
                        <a:pt x="6" y="7"/>
                        <a:pt x="9" y="7"/>
                      </a:cubicBezTo>
                      <a:cubicBezTo>
                        <a:pt x="11" y="7"/>
                        <a:pt x="13" y="6"/>
                        <a:pt x="13" y="4"/>
                      </a:cubicBezTo>
                      <a:cubicBezTo>
                        <a:pt x="13" y="4"/>
                        <a:pt x="12" y="4"/>
                        <a:pt x="12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6" y="4"/>
                        <a:pt x="17" y="3"/>
                        <a:pt x="17" y="2"/>
                      </a:cubicBezTo>
                      <a:cubicBezTo>
                        <a:pt x="17" y="1"/>
                        <a:pt x="16" y="0"/>
                        <a:pt x="1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Freeform: Shape 9"/>
                <p:cNvSpPr/>
                <p:nvPr/>
              </p:nvSpPr>
              <p:spPr bwMode="auto">
                <a:xfrm>
                  <a:off x="4260851" y="4579938"/>
                  <a:ext cx="88900" cy="100012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16"/>
                    </a:cxn>
                    <a:cxn ang="0">
                      <a:pos x="7" y="35"/>
                    </a:cxn>
                    <a:cxn ang="0">
                      <a:pos x="25" y="35"/>
                    </a:cxn>
                    <a:cxn ang="0">
                      <a:pos x="31" y="16"/>
                    </a:cxn>
                    <a:cxn ang="0">
                      <a:pos x="16" y="0"/>
                    </a:cxn>
                    <a:cxn ang="0">
                      <a:pos x="19" y="21"/>
                    </a:cxn>
                    <a:cxn ang="0">
                      <a:pos x="16" y="19"/>
                    </a:cxn>
                    <a:cxn ang="0">
                      <a:pos x="12" y="21"/>
                    </a:cxn>
                    <a:cxn ang="0">
                      <a:pos x="12" y="17"/>
                    </a:cxn>
                    <a:cxn ang="0">
                      <a:pos x="9" y="14"/>
                    </a:cxn>
                    <a:cxn ang="0">
                      <a:pos x="14" y="13"/>
                    </a:cxn>
                    <a:cxn ang="0">
                      <a:pos x="16" y="9"/>
                    </a:cxn>
                    <a:cxn ang="0">
                      <a:pos x="17" y="13"/>
                    </a:cxn>
                    <a:cxn ang="0">
                      <a:pos x="22" y="14"/>
                    </a:cxn>
                    <a:cxn ang="0">
                      <a:pos x="19" y="17"/>
                    </a:cxn>
                    <a:cxn ang="0">
                      <a:pos x="19" y="21"/>
                    </a:cxn>
                  </a:cxnLst>
                  <a:rect l="0" t="0" r="r" b="b"/>
                  <a:pathLst>
                    <a:path w="31" h="35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3"/>
                        <a:pt x="7" y="27"/>
                        <a:pt x="7" y="35"/>
                      </a:cubicBezTo>
                      <a:cubicBezTo>
                        <a:pt x="25" y="35"/>
                        <a:pt x="25" y="35"/>
                        <a:pt x="25" y="35"/>
                      </a:cubicBezTo>
                      <a:cubicBezTo>
                        <a:pt x="25" y="27"/>
                        <a:pt x="31" y="23"/>
                        <a:pt x="31" y="16"/>
                      </a:cubicBezTo>
                      <a:cubicBezTo>
                        <a:pt x="31" y="7"/>
                        <a:pt x="24" y="0"/>
                        <a:pt x="16" y="0"/>
                      </a:cubicBezTo>
                      <a:close/>
                      <a:moveTo>
                        <a:pt x="19" y="21"/>
                      </a:move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14" y="13"/>
                        <a:pt x="14" y="13"/>
                        <a:pt x="14" y="13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lnTo>
                        <a:pt x="19" y="2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Freeform: Shape 10"/>
                <p:cNvSpPr/>
                <p:nvPr/>
              </p:nvSpPr>
              <p:spPr bwMode="auto">
                <a:xfrm>
                  <a:off x="4281488" y="4683125"/>
                  <a:ext cx="49213" cy="9525"/>
                </a:xfrm>
                <a:custGeom>
                  <a:avLst/>
                  <a:gdLst/>
                  <a:ahLst/>
                  <a:cxnLst>
                    <a:cxn ang="0">
                      <a:pos x="1" y="3"/>
                    </a:cxn>
                    <a:cxn ang="0">
                      <a:pos x="16" y="3"/>
                    </a:cxn>
                    <a:cxn ang="0">
                      <a:pos x="17" y="2"/>
                    </a:cxn>
                    <a:cxn ang="0">
                      <a:pos x="16" y="0"/>
                    </a:cxn>
                    <a:cxn ang="0">
                      <a:pos x="1" y="0"/>
                    </a:cxn>
                    <a:cxn ang="0">
                      <a:pos x="0" y="2"/>
                    </a:cxn>
                    <a:cxn ang="0">
                      <a:pos x="1" y="3"/>
                    </a:cxn>
                  </a:cxnLst>
                  <a:rect l="0" t="0" r="r" b="b"/>
                  <a:pathLst>
                    <a:path w="17" h="3">
                      <a:moveTo>
                        <a:pt x="1" y="3"/>
                      </a:move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7" y="3"/>
                        <a:pt x="17" y="2"/>
                        <a:pt x="17" y="2"/>
                      </a:cubicBezTo>
                      <a:cubicBezTo>
                        <a:pt x="17" y="1"/>
                        <a:pt x="17" y="0"/>
                        <a:pt x="16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ubicBezTo>
                        <a:pt x="0" y="2"/>
                        <a:pt x="0" y="3"/>
                        <a:pt x="1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2" name="Rectangle: Rounded Corners 11"/>
            <p:cNvSpPr/>
            <p:nvPr/>
          </p:nvSpPr>
          <p:spPr bwMode="auto">
            <a:xfrm>
              <a:off x="4239437" y="3287423"/>
              <a:ext cx="2311112" cy="83268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Rectangle: Rounded Corners 12"/>
            <p:cNvSpPr/>
            <p:nvPr/>
          </p:nvSpPr>
          <p:spPr bwMode="auto">
            <a:xfrm rot="19342118">
              <a:off x="5561068" y="2830268"/>
              <a:ext cx="2311112" cy="832683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Rectangle: Rounded Corners 13"/>
            <p:cNvSpPr/>
            <p:nvPr/>
          </p:nvSpPr>
          <p:spPr bwMode="auto">
            <a:xfrm>
              <a:off x="6911517" y="2357783"/>
              <a:ext cx="2311112" cy="832683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alpha val="50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Group 14"/>
            <p:cNvGrpSpPr/>
            <p:nvPr/>
          </p:nvGrpSpPr>
          <p:grpSpPr>
            <a:xfrm>
              <a:off x="4210497" y="3303934"/>
              <a:ext cx="841248" cy="841248"/>
              <a:chOff x="2895600" y="3562350"/>
              <a:chExt cx="898969" cy="898969"/>
            </a:xfrm>
          </p:grpSpPr>
          <p:sp>
            <p:nvSpPr>
              <p:cNvPr id="53" name="Oval 15"/>
              <p:cNvSpPr/>
              <p:nvPr/>
            </p:nvSpPr>
            <p:spPr bwMode="auto">
              <a:xfrm>
                <a:off x="2895600" y="3562350"/>
                <a:ext cx="898969" cy="898969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4" name="Group 16"/>
              <p:cNvGrpSpPr/>
              <p:nvPr/>
            </p:nvGrpSpPr>
            <p:grpSpPr>
              <a:xfrm>
                <a:off x="3105358" y="3815073"/>
                <a:ext cx="479384" cy="393423"/>
                <a:chOff x="2551113" y="4586288"/>
                <a:chExt cx="230188" cy="188912"/>
              </a:xfrm>
              <a:solidFill>
                <a:schemeClr val="bg1"/>
              </a:solidFill>
            </p:grpSpPr>
            <p:sp>
              <p:nvSpPr>
                <p:cNvPr id="55" name="Oval 17"/>
                <p:cNvSpPr/>
                <p:nvPr/>
              </p:nvSpPr>
              <p:spPr bwMode="auto">
                <a:xfrm>
                  <a:off x="2732088" y="4678363"/>
                  <a:ext cx="20638" cy="190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18"/>
                <p:cNvSpPr/>
                <p:nvPr/>
              </p:nvSpPr>
              <p:spPr bwMode="auto">
                <a:xfrm>
                  <a:off x="2697163" y="4679950"/>
                  <a:ext cx="49213" cy="95250"/>
                </a:xfrm>
                <a:custGeom>
                  <a:avLst/>
                  <a:gdLst/>
                  <a:ahLst/>
                  <a:cxnLst>
                    <a:cxn ang="0">
                      <a:pos x="17" y="29"/>
                    </a:cxn>
                    <a:cxn ang="0">
                      <a:pos x="12" y="20"/>
                    </a:cxn>
                    <a:cxn ang="0">
                      <a:pos x="13" y="18"/>
                    </a:cxn>
                    <a:cxn ang="0">
                      <a:pos x="15" y="11"/>
                    </a:cxn>
                    <a:cxn ang="0">
                      <a:pos x="14" y="8"/>
                    </a:cxn>
                    <a:cxn ang="0">
                      <a:pos x="7" y="1"/>
                    </a:cxn>
                    <a:cxn ang="0">
                      <a:pos x="4" y="1"/>
                    </a:cxn>
                    <a:cxn ang="0">
                      <a:pos x="4" y="4"/>
                    </a:cxn>
                    <a:cxn ang="0">
                      <a:pos x="8" y="9"/>
                    </a:cxn>
                    <a:cxn ang="0">
                      <a:pos x="4" y="6"/>
                    </a:cxn>
                    <a:cxn ang="0">
                      <a:pos x="1" y="7"/>
                    </a:cxn>
                    <a:cxn ang="0">
                      <a:pos x="2" y="10"/>
                    </a:cxn>
                    <a:cxn ang="0">
                      <a:pos x="6" y="13"/>
                    </a:cxn>
                    <a:cxn ang="0">
                      <a:pos x="7" y="13"/>
                    </a:cxn>
                    <a:cxn ang="0">
                      <a:pos x="5" y="22"/>
                    </a:cxn>
                    <a:cxn ang="0">
                      <a:pos x="4" y="29"/>
                    </a:cxn>
                    <a:cxn ang="0">
                      <a:pos x="3" y="30"/>
                    </a:cxn>
                    <a:cxn ang="0">
                      <a:pos x="5" y="33"/>
                    </a:cxn>
                    <a:cxn ang="0">
                      <a:pos x="5" y="33"/>
                    </a:cxn>
                    <a:cxn ang="0">
                      <a:pos x="8" y="31"/>
                    </a:cxn>
                    <a:cxn ang="0">
                      <a:pos x="9" y="25"/>
                    </a:cxn>
                    <a:cxn ang="0">
                      <a:pos x="13" y="31"/>
                    </a:cxn>
                    <a:cxn ang="0">
                      <a:pos x="16" y="32"/>
                    </a:cxn>
                    <a:cxn ang="0">
                      <a:pos x="17" y="29"/>
                    </a:cxn>
                  </a:cxnLst>
                  <a:rect l="0" t="0" r="r" b="b"/>
                  <a:pathLst>
                    <a:path w="17" h="33">
                      <a:moveTo>
                        <a:pt x="17" y="29"/>
                      </a:move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3" y="20"/>
                        <a:pt x="13" y="19"/>
                        <a:pt x="13" y="18"/>
                      </a:cubicBezTo>
                      <a:cubicBezTo>
                        <a:pt x="15" y="11"/>
                        <a:pt x="15" y="11"/>
                        <a:pt x="15" y="11"/>
                      </a:cubicBezTo>
                      <a:cubicBezTo>
                        <a:pt x="15" y="10"/>
                        <a:pt x="15" y="9"/>
                        <a:pt x="14" y="8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0"/>
                        <a:pt x="5" y="0"/>
                        <a:pt x="4" y="1"/>
                      </a:cubicBezTo>
                      <a:cubicBezTo>
                        <a:pt x="3" y="2"/>
                        <a:pt x="3" y="3"/>
                        <a:pt x="4" y="4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3" y="6"/>
                        <a:pt x="1" y="6"/>
                        <a:pt x="1" y="7"/>
                      </a:cubicBezTo>
                      <a:cubicBezTo>
                        <a:pt x="0" y="9"/>
                        <a:pt x="1" y="10"/>
                        <a:pt x="2" y="10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7" y="13"/>
                        <a:pt x="7" y="13"/>
                        <a:pt x="7" y="13"/>
                      </a:cubicBezTo>
                      <a:cubicBezTo>
                        <a:pt x="7" y="16"/>
                        <a:pt x="6" y="19"/>
                        <a:pt x="5" y="22"/>
                      </a:cubicBezTo>
                      <a:cubicBezTo>
                        <a:pt x="5" y="24"/>
                        <a:pt x="4" y="26"/>
                        <a:pt x="4" y="29"/>
                      </a:cubicBezTo>
                      <a:cubicBezTo>
                        <a:pt x="4" y="29"/>
                        <a:pt x="3" y="30"/>
                        <a:pt x="3" y="30"/>
                      </a:cubicBezTo>
                      <a:cubicBezTo>
                        <a:pt x="3" y="31"/>
                        <a:pt x="4" y="33"/>
                        <a:pt x="5" y="33"/>
                      </a:cubicBezTo>
                      <a:cubicBezTo>
                        <a:pt x="5" y="33"/>
                        <a:pt x="5" y="33"/>
                        <a:pt x="5" y="33"/>
                      </a:cubicBezTo>
                      <a:cubicBezTo>
                        <a:pt x="6" y="33"/>
                        <a:pt x="7" y="32"/>
                        <a:pt x="8" y="3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2"/>
                        <a:pt x="14" y="33"/>
                        <a:pt x="16" y="32"/>
                      </a:cubicBezTo>
                      <a:cubicBezTo>
                        <a:pt x="17" y="32"/>
                        <a:pt x="17" y="31"/>
                        <a:pt x="17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Oval 19"/>
                <p:cNvSpPr/>
                <p:nvPr/>
              </p:nvSpPr>
              <p:spPr bwMode="auto">
                <a:xfrm>
                  <a:off x="2565401" y="4678363"/>
                  <a:ext cx="20638" cy="1905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20"/>
                <p:cNvSpPr/>
                <p:nvPr/>
              </p:nvSpPr>
              <p:spPr bwMode="auto">
                <a:xfrm>
                  <a:off x="2571751" y="4679950"/>
                  <a:ext cx="49213" cy="95250"/>
                </a:xfrm>
                <a:custGeom>
                  <a:avLst/>
                  <a:gdLst/>
                  <a:ahLst/>
                  <a:cxnLst>
                    <a:cxn ang="0">
                      <a:pos x="0" y="29"/>
                    </a:cxn>
                    <a:cxn ang="0">
                      <a:pos x="5" y="20"/>
                    </a:cxn>
                    <a:cxn ang="0">
                      <a:pos x="3" y="18"/>
                    </a:cxn>
                    <a:cxn ang="0">
                      <a:pos x="2" y="11"/>
                    </a:cxn>
                    <a:cxn ang="0">
                      <a:pos x="3" y="8"/>
                    </a:cxn>
                    <a:cxn ang="0">
                      <a:pos x="10" y="1"/>
                    </a:cxn>
                    <a:cxn ang="0">
                      <a:pos x="13" y="1"/>
                    </a:cxn>
                    <a:cxn ang="0">
                      <a:pos x="13" y="4"/>
                    </a:cxn>
                    <a:cxn ang="0">
                      <a:pos x="9" y="9"/>
                    </a:cxn>
                    <a:cxn ang="0">
                      <a:pos x="13" y="6"/>
                    </a:cxn>
                    <a:cxn ang="0">
                      <a:pos x="16" y="7"/>
                    </a:cxn>
                    <a:cxn ang="0">
                      <a:pos x="15" y="10"/>
                    </a:cxn>
                    <a:cxn ang="0">
                      <a:pos x="10" y="13"/>
                    </a:cxn>
                    <a:cxn ang="0">
                      <a:pos x="10" y="13"/>
                    </a:cxn>
                    <a:cxn ang="0">
                      <a:pos x="11" y="22"/>
                    </a:cxn>
                    <a:cxn ang="0">
                      <a:pos x="13" y="29"/>
                    </a:cxn>
                    <a:cxn ang="0">
                      <a:pos x="14" y="30"/>
                    </a:cxn>
                    <a:cxn ang="0">
                      <a:pos x="12" y="33"/>
                    </a:cxn>
                    <a:cxn ang="0">
                      <a:pos x="11" y="33"/>
                    </a:cxn>
                    <a:cxn ang="0">
                      <a:pos x="9" y="31"/>
                    </a:cxn>
                    <a:cxn ang="0">
                      <a:pos x="8" y="25"/>
                    </a:cxn>
                    <a:cxn ang="0">
                      <a:pos x="4" y="31"/>
                    </a:cxn>
                    <a:cxn ang="0">
                      <a:pos x="1" y="32"/>
                    </a:cxn>
                    <a:cxn ang="0">
                      <a:pos x="0" y="29"/>
                    </a:cxn>
                  </a:cxnLst>
                  <a:rect l="0" t="0" r="r" b="b"/>
                  <a:pathLst>
                    <a:path w="17" h="33">
                      <a:moveTo>
                        <a:pt x="0" y="29"/>
                      </a:move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4" y="20"/>
                        <a:pt x="4" y="19"/>
                        <a:pt x="3" y="18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0"/>
                        <a:pt x="2" y="9"/>
                        <a:pt x="3" y="8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1" y="0"/>
                        <a:pt x="12" y="0"/>
                        <a:pt x="13" y="1"/>
                      </a:cubicBezTo>
                      <a:cubicBezTo>
                        <a:pt x="14" y="2"/>
                        <a:pt x="14" y="3"/>
                        <a:pt x="13" y="4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4" y="6"/>
                        <a:pt x="16" y="6"/>
                        <a:pt x="16" y="7"/>
                      </a:cubicBezTo>
                      <a:cubicBezTo>
                        <a:pt x="17" y="9"/>
                        <a:pt x="16" y="10"/>
                        <a:pt x="15" y="10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6"/>
                        <a:pt x="11" y="19"/>
                        <a:pt x="11" y="22"/>
                      </a:cubicBezTo>
                      <a:cubicBezTo>
                        <a:pt x="12" y="24"/>
                        <a:pt x="13" y="26"/>
                        <a:pt x="13" y="29"/>
                      </a:cubicBezTo>
                      <a:cubicBezTo>
                        <a:pt x="13" y="29"/>
                        <a:pt x="13" y="30"/>
                        <a:pt x="14" y="30"/>
                      </a:cubicBezTo>
                      <a:cubicBezTo>
                        <a:pt x="14" y="31"/>
                        <a:pt x="13" y="33"/>
                        <a:pt x="12" y="33"/>
                      </a:cubicBezTo>
                      <a:cubicBezTo>
                        <a:pt x="12" y="33"/>
                        <a:pt x="12" y="33"/>
                        <a:pt x="11" y="33"/>
                      </a:cubicBezTo>
                      <a:cubicBezTo>
                        <a:pt x="10" y="33"/>
                        <a:pt x="10" y="32"/>
                        <a:pt x="9" y="31"/>
                      </a:cubicBezTo>
                      <a:cubicBezTo>
                        <a:pt x="8" y="25"/>
                        <a:pt x="8" y="25"/>
                        <a:pt x="8" y="25"/>
                      </a:cubicBezTo>
                      <a:cubicBezTo>
                        <a:pt x="4" y="31"/>
                        <a:pt x="4" y="31"/>
                        <a:pt x="4" y="31"/>
                      </a:cubicBezTo>
                      <a:cubicBezTo>
                        <a:pt x="4" y="32"/>
                        <a:pt x="2" y="33"/>
                        <a:pt x="1" y="32"/>
                      </a:cubicBezTo>
                      <a:cubicBezTo>
                        <a:pt x="0" y="32"/>
                        <a:pt x="0" y="31"/>
                        <a:pt x="0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Oval 21"/>
                <p:cNvSpPr/>
                <p:nvPr/>
              </p:nvSpPr>
              <p:spPr bwMode="auto">
                <a:xfrm>
                  <a:off x="2649538" y="4692650"/>
                  <a:ext cx="19050" cy="222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Freeform: Shape 22"/>
                <p:cNvSpPr/>
                <p:nvPr/>
              </p:nvSpPr>
              <p:spPr bwMode="auto">
                <a:xfrm>
                  <a:off x="2625726" y="4689475"/>
                  <a:ext cx="63500" cy="85725"/>
                </a:xfrm>
                <a:custGeom>
                  <a:avLst/>
                  <a:gdLst/>
                  <a:ahLst/>
                  <a:cxnLst>
                    <a:cxn ang="0">
                      <a:pos x="19" y="18"/>
                    </a:cxn>
                    <a:cxn ang="0">
                      <a:pos x="17" y="18"/>
                    </a:cxn>
                    <a:cxn ang="0">
                      <a:pos x="17" y="14"/>
                    </a:cxn>
                    <a:cxn ang="0">
                      <a:pos x="21" y="11"/>
                    </a:cxn>
                    <a:cxn ang="0">
                      <a:pos x="22" y="9"/>
                    </a:cxn>
                    <a:cxn ang="0">
                      <a:pos x="22" y="3"/>
                    </a:cxn>
                    <a:cxn ang="0">
                      <a:pos x="20" y="0"/>
                    </a:cxn>
                    <a:cxn ang="0">
                      <a:pos x="17" y="3"/>
                    </a:cxn>
                    <a:cxn ang="0">
                      <a:pos x="17" y="8"/>
                    </a:cxn>
                    <a:cxn ang="0">
                      <a:pos x="12" y="12"/>
                    </a:cxn>
                    <a:cxn ang="0">
                      <a:pos x="7" y="9"/>
                    </a:cxn>
                    <a:cxn ang="0">
                      <a:pos x="5" y="5"/>
                    </a:cxn>
                    <a:cxn ang="0">
                      <a:pos x="2" y="4"/>
                    </a:cxn>
                    <a:cxn ang="0">
                      <a:pos x="1" y="7"/>
                    </a:cxn>
                    <a:cxn ang="0">
                      <a:pos x="3" y="12"/>
                    </a:cxn>
                    <a:cxn ang="0">
                      <a:pos x="4" y="13"/>
                    </a:cxn>
                    <a:cxn ang="0">
                      <a:pos x="8" y="15"/>
                    </a:cxn>
                    <a:cxn ang="0">
                      <a:pos x="8" y="23"/>
                    </a:cxn>
                    <a:cxn ang="0">
                      <a:pos x="8" y="23"/>
                    </a:cxn>
                    <a:cxn ang="0">
                      <a:pos x="8" y="26"/>
                    </a:cxn>
                    <a:cxn ang="0">
                      <a:pos x="2" y="26"/>
                    </a:cxn>
                    <a:cxn ang="0">
                      <a:pos x="0" y="28"/>
                    </a:cxn>
                    <a:cxn ang="0">
                      <a:pos x="2" y="30"/>
                    </a:cxn>
                    <a:cxn ang="0">
                      <a:pos x="11" y="30"/>
                    </a:cxn>
                    <a:cxn ang="0">
                      <a:pos x="13" y="28"/>
                    </a:cxn>
                    <a:cxn ang="0">
                      <a:pos x="13" y="23"/>
                    </a:cxn>
                    <a:cxn ang="0">
                      <a:pos x="17" y="23"/>
                    </a:cxn>
                    <a:cxn ang="0">
                      <a:pos x="17" y="28"/>
                    </a:cxn>
                    <a:cxn ang="0">
                      <a:pos x="19" y="30"/>
                    </a:cxn>
                    <a:cxn ang="0">
                      <a:pos x="22" y="28"/>
                    </a:cxn>
                    <a:cxn ang="0">
                      <a:pos x="22" y="20"/>
                    </a:cxn>
                    <a:cxn ang="0">
                      <a:pos x="19" y="18"/>
                    </a:cxn>
                  </a:cxnLst>
                  <a:rect l="0" t="0" r="r" b="b"/>
                  <a:pathLst>
                    <a:path w="22" h="30">
                      <a:moveTo>
                        <a:pt x="19" y="18"/>
                      </a:move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2" y="10"/>
                        <a:pt x="22" y="10"/>
                        <a:pt x="22" y="9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2" y="1"/>
                        <a:pt x="21" y="0"/>
                        <a:pt x="20" y="0"/>
                      </a:cubicBezTo>
                      <a:cubicBezTo>
                        <a:pt x="18" y="0"/>
                        <a:pt x="17" y="1"/>
                        <a:pt x="17" y="3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4"/>
                        <a:pt x="3" y="3"/>
                        <a:pt x="2" y="4"/>
                      </a:cubicBezTo>
                      <a:cubicBezTo>
                        <a:pt x="1" y="4"/>
                        <a:pt x="1" y="5"/>
                        <a:pt x="1" y="7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3"/>
                        <a:pt x="4" y="13"/>
                        <a:pt x="4" y="13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1" y="26"/>
                        <a:pt x="0" y="27"/>
                        <a:pt x="0" y="28"/>
                      </a:cubicBezTo>
                      <a:cubicBezTo>
                        <a:pt x="0" y="29"/>
                        <a:pt x="1" y="30"/>
                        <a:pt x="2" y="30"/>
                      </a:cubicBezTo>
                      <a:cubicBezTo>
                        <a:pt x="11" y="30"/>
                        <a:pt x="11" y="30"/>
                        <a:pt x="11" y="30"/>
                      </a:cubicBezTo>
                      <a:cubicBezTo>
                        <a:pt x="12" y="30"/>
                        <a:pt x="13" y="29"/>
                        <a:pt x="13" y="28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9"/>
                        <a:pt x="18" y="30"/>
                        <a:pt x="19" y="30"/>
                      </a:cubicBezTo>
                      <a:cubicBezTo>
                        <a:pt x="21" y="30"/>
                        <a:pt x="22" y="29"/>
                        <a:pt x="22" y="28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9"/>
                        <a:pt x="21" y="18"/>
                        <a:pt x="19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23"/>
                <p:cNvSpPr/>
                <p:nvPr/>
              </p:nvSpPr>
              <p:spPr bwMode="auto">
                <a:xfrm>
                  <a:off x="2660651" y="4586288"/>
                  <a:ext cx="120650" cy="77787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31" y="49"/>
                    </a:cxn>
                    <a:cxn ang="0">
                      <a:pos x="62" y="25"/>
                    </a:cxn>
                    <a:cxn ang="0">
                      <a:pos x="60" y="39"/>
                    </a:cxn>
                    <a:cxn ang="0">
                      <a:pos x="72" y="29"/>
                    </a:cxn>
                    <a:cxn ang="0">
                      <a:pos x="76" y="3"/>
                    </a:cxn>
                    <a:cxn ang="0">
                      <a:pos x="49" y="0"/>
                    </a:cxn>
                    <a:cxn ang="0">
                      <a:pos x="36" y="9"/>
                    </a:cxn>
                    <a:cxn ang="0">
                      <a:pos x="51" y="10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76" h="49">
                      <a:moveTo>
                        <a:pt x="0" y="49"/>
                      </a:moveTo>
                      <a:lnTo>
                        <a:pt x="31" y="49"/>
                      </a:lnTo>
                      <a:lnTo>
                        <a:pt x="62" y="25"/>
                      </a:lnTo>
                      <a:lnTo>
                        <a:pt x="60" y="39"/>
                      </a:lnTo>
                      <a:lnTo>
                        <a:pt x="72" y="29"/>
                      </a:lnTo>
                      <a:lnTo>
                        <a:pt x="76" y="3"/>
                      </a:lnTo>
                      <a:lnTo>
                        <a:pt x="49" y="0"/>
                      </a:lnTo>
                      <a:lnTo>
                        <a:pt x="36" y="9"/>
                      </a:lnTo>
                      <a:lnTo>
                        <a:pt x="51" y="10"/>
                      </a:lnTo>
                      <a:lnTo>
                        <a:pt x="0" y="4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Freeform: Shape 24"/>
                <p:cNvSpPr/>
                <p:nvPr/>
              </p:nvSpPr>
              <p:spPr bwMode="auto">
                <a:xfrm>
                  <a:off x="2551113" y="4625975"/>
                  <a:ext cx="130175" cy="42862"/>
                </a:xfrm>
                <a:custGeom>
                  <a:avLst/>
                  <a:gdLst/>
                  <a:ahLst/>
                  <a:cxnLst>
                    <a:cxn ang="0">
                      <a:pos x="58" y="20"/>
                    </a:cxn>
                    <a:cxn ang="0">
                      <a:pos x="63" y="22"/>
                    </a:cxn>
                    <a:cxn ang="0">
                      <a:pos x="82" y="7"/>
                    </a:cxn>
                    <a:cxn ang="0">
                      <a:pos x="56" y="0"/>
                    </a:cxn>
                    <a:cxn ang="0">
                      <a:pos x="0" y="27"/>
                    </a:cxn>
                    <a:cxn ang="0">
                      <a:pos x="42" y="27"/>
                    </a:cxn>
                    <a:cxn ang="0">
                      <a:pos x="58" y="20"/>
                    </a:cxn>
                  </a:cxnLst>
                  <a:rect l="0" t="0" r="r" b="b"/>
                  <a:pathLst>
                    <a:path w="82" h="27">
                      <a:moveTo>
                        <a:pt x="58" y="20"/>
                      </a:moveTo>
                      <a:lnTo>
                        <a:pt x="63" y="22"/>
                      </a:lnTo>
                      <a:lnTo>
                        <a:pt x="82" y="7"/>
                      </a:lnTo>
                      <a:lnTo>
                        <a:pt x="56" y="0"/>
                      </a:lnTo>
                      <a:lnTo>
                        <a:pt x="0" y="27"/>
                      </a:lnTo>
                      <a:lnTo>
                        <a:pt x="42" y="27"/>
                      </a:lnTo>
                      <a:lnTo>
                        <a:pt x="58" y="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6" name="Group 25"/>
            <p:cNvGrpSpPr/>
            <p:nvPr/>
          </p:nvGrpSpPr>
          <p:grpSpPr>
            <a:xfrm>
              <a:off x="5712909" y="3287423"/>
              <a:ext cx="841248" cy="841248"/>
              <a:chOff x="4419600" y="3638550"/>
              <a:chExt cx="898969" cy="898969"/>
            </a:xfrm>
          </p:grpSpPr>
          <p:sp>
            <p:nvSpPr>
              <p:cNvPr id="42" name="Oval 26"/>
              <p:cNvSpPr/>
              <p:nvPr/>
            </p:nvSpPr>
            <p:spPr bwMode="auto">
              <a:xfrm>
                <a:off x="4419600" y="3638550"/>
                <a:ext cx="898969" cy="898969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3" name="Group 27"/>
              <p:cNvGrpSpPr/>
              <p:nvPr/>
            </p:nvGrpSpPr>
            <p:grpSpPr>
              <a:xfrm>
                <a:off x="4644823" y="3834844"/>
                <a:ext cx="448688" cy="506203"/>
                <a:chOff x="5010151" y="4568825"/>
                <a:chExt cx="185737" cy="209550"/>
              </a:xfrm>
              <a:solidFill>
                <a:schemeClr val="bg1"/>
              </a:solidFill>
            </p:grpSpPr>
            <p:sp>
              <p:nvSpPr>
                <p:cNvPr id="44" name="Oval 28"/>
                <p:cNvSpPr/>
                <p:nvPr/>
              </p:nvSpPr>
              <p:spPr bwMode="auto">
                <a:xfrm>
                  <a:off x="5073651" y="4654550"/>
                  <a:ext cx="28575" cy="25400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29"/>
                <p:cNvSpPr/>
                <p:nvPr/>
              </p:nvSpPr>
              <p:spPr bwMode="auto">
                <a:xfrm>
                  <a:off x="5010151" y="4679950"/>
                  <a:ext cx="114300" cy="98425"/>
                </a:xfrm>
                <a:custGeom>
                  <a:avLst/>
                  <a:gdLst/>
                  <a:ahLst/>
                  <a:cxnLst>
                    <a:cxn ang="0">
                      <a:pos x="38" y="10"/>
                    </a:cxn>
                    <a:cxn ang="0">
                      <a:pos x="29" y="9"/>
                    </a:cxn>
                    <a:cxn ang="0">
                      <a:pos x="29" y="8"/>
                    </a:cxn>
                    <a:cxn ang="0">
                      <a:pos x="32" y="8"/>
                    </a:cxn>
                    <a:cxn ang="0">
                      <a:pos x="34" y="3"/>
                    </a:cxn>
                    <a:cxn ang="0">
                      <a:pos x="27" y="4"/>
                    </a:cxn>
                    <a:cxn ang="0">
                      <a:pos x="25" y="2"/>
                    </a:cxn>
                    <a:cxn ang="0">
                      <a:pos x="22" y="1"/>
                    </a:cxn>
                    <a:cxn ang="0">
                      <a:pos x="17" y="3"/>
                    </a:cxn>
                    <a:cxn ang="0">
                      <a:pos x="13" y="15"/>
                    </a:cxn>
                    <a:cxn ang="0">
                      <a:pos x="13" y="15"/>
                    </a:cxn>
                    <a:cxn ang="0">
                      <a:pos x="11" y="22"/>
                    </a:cxn>
                    <a:cxn ang="0">
                      <a:pos x="3" y="22"/>
                    </a:cxn>
                    <a:cxn ang="0">
                      <a:pos x="0" y="25"/>
                    </a:cxn>
                    <a:cxn ang="0">
                      <a:pos x="3" y="28"/>
                    </a:cxn>
                    <a:cxn ang="0">
                      <a:pos x="13" y="28"/>
                    </a:cxn>
                    <a:cxn ang="0">
                      <a:pos x="15" y="26"/>
                    </a:cxn>
                    <a:cxn ang="0">
                      <a:pos x="18" y="20"/>
                    </a:cxn>
                    <a:cxn ang="0">
                      <a:pos x="19" y="21"/>
                    </a:cxn>
                    <a:cxn ang="0">
                      <a:pos x="20" y="21"/>
                    </a:cxn>
                    <a:cxn ang="0">
                      <a:pos x="24" y="33"/>
                    </a:cxn>
                    <a:cxn ang="0">
                      <a:pos x="27" y="34"/>
                    </a:cxn>
                    <a:cxn ang="0">
                      <a:pos x="28" y="34"/>
                    </a:cxn>
                    <a:cxn ang="0">
                      <a:pos x="30" y="31"/>
                    </a:cxn>
                    <a:cxn ang="0">
                      <a:pos x="24" y="17"/>
                    </a:cxn>
                    <a:cxn ang="0">
                      <a:pos x="26" y="12"/>
                    </a:cxn>
                    <a:cxn ang="0">
                      <a:pos x="27" y="13"/>
                    </a:cxn>
                    <a:cxn ang="0">
                      <a:pos x="38" y="15"/>
                    </a:cxn>
                    <a:cxn ang="0">
                      <a:pos x="38" y="15"/>
                    </a:cxn>
                    <a:cxn ang="0">
                      <a:pos x="40" y="13"/>
                    </a:cxn>
                    <a:cxn ang="0">
                      <a:pos x="38" y="10"/>
                    </a:cxn>
                  </a:cxnLst>
                  <a:rect l="0" t="0" r="r" b="b"/>
                  <a:pathLst>
                    <a:path w="40" h="34">
                      <a:moveTo>
                        <a:pt x="38" y="10"/>
                      </a:move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2" y="8"/>
                        <a:pt x="32" y="8"/>
                        <a:pt x="32" y="8"/>
                      </a:cubicBezTo>
                      <a:cubicBezTo>
                        <a:pt x="34" y="3"/>
                        <a:pt x="34" y="3"/>
                        <a:pt x="34" y="3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3"/>
                        <a:pt x="26" y="2"/>
                        <a:pt x="25" y="2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0" y="0"/>
                        <a:pt x="18" y="1"/>
                        <a:pt x="17" y="3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1" y="22"/>
                        <a:pt x="11" y="22"/>
                        <a:pt x="11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1" y="22"/>
                        <a:pt x="0" y="23"/>
                        <a:pt x="0" y="25"/>
                      </a:cubicBezTo>
                      <a:cubicBezTo>
                        <a:pt x="0" y="27"/>
                        <a:pt x="1" y="28"/>
                        <a:pt x="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4" y="28"/>
                        <a:pt x="15" y="27"/>
                        <a:pt x="15" y="26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19" y="21"/>
                        <a:pt x="20" y="21"/>
                        <a:pt x="20" y="21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5" y="34"/>
                        <a:pt x="26" y="34"/>
                        <a:pt x="27" y="34"/>
                      </a:cubicBezTo>
                      <a:cubicBezTo>
                        <a:pt x="27" y="34"/>
                        <a:pt x="28" y="34"/>
                        <a:pt x="28" y="34"/>
                      </a:cubicBezTo>
                      <a:cubicBezTo>
                        <a:pt x="29" y="34"/>
                        <a:pt x="30" y="32"/>
                        <a:pt x="30" y="31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3"/>
                        <a:pt x="27" y="13"/>
                        <a:pt x="27" y="13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9" y="15"/>
                        <a:pt x="40" y="14"/>
                        <a:pt x="40" y="13"/>
                      </a:cubicBezTo>
                      <a:cubicBezTo>
                        <a:pt x="40" y="11"/>
                        <a:pt x="39" y="10"/>
                        <a:pt x="38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30"/>
                <p:cNvSpPr/>
                <p:nvPr/>
              </p:nvSpPr>
              <p:spPr bwMode="auto">
                <a:xfrm>
                  <a:off x="5119688" y="4689475"/>
                  <a:ext cx="11113" cy="14287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5"/>
                    </a:cxn>
                    <a:cxn ang="0">
                      <a:pos x="2" y="5"/>
                    </a:cxn>
                    <a:cxn ang="0">
                      <a:pos x="4" y="2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4" h="5">
                      <a:moveTo>
                        <a:pt x="2" y="0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5"/>
                        <a:pt x="4" y="4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31"/>
                <p:cNvSpPr/>
                <p:nvPr/>
              </p:nvSpPr>
              <p:spPr bwMode="auto">
                <a:xfrm>
                  <a:off x="5089526" y="4724400"/>
                  <a:ext cx="17463" cy="17462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1" y="2"/>
                    </a:cxn>
                    <a:cxn ang="0">
                      <a:pos x="2" y="5"/>
                    </a:cxn>
                    <a:cxn ang="0">
                      <a:pos x="5" y="4"/>
                    </a:cxn>
                    <a:cxn ang="0">
                      <a:pos x="6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6" h="6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3"/>
                        <a:pt x="1" y="5"/>
                        <a:pt x="2" y="5"/>
                      </a:cubicBezTo>
                      <a:cubicBezTo>
                        <a:pt x="3" y="6"/>
                        <a:pt x="4" y="5"/>
                        <a:pt x="5" y="4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0"/>
                        <a:pt x="4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32"/>
                <p:cNvSpPr/>
                <p:nvPr/>
              </p:nvSpPr>
              <p:spPr bwMode="auto">
                <a:xfrm>
                  <a:off x="5110163" y="4678363"/>
                  <a:ext cx="17463" cy="7937"/>
                </a:xfrm>
                <a:custGeom>
                  <a:avLst/>
                  <a:gdLst/>
                  <a:ahLst/>
                  <a:cxnLst>
                    <a:cxn ang="0">
                      <a:pos x="5" y="3"/>
                    </a:cxn>
                    <a:cxn ang="0">
                      <a:pos x="5" y="1"/>
                    </a:cxn>
                    <a:cxn ang="0">
                      <a:pos x="2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1" y="2"/>
                    </a:cxn>
                    <a:cxn ang="0">
                      <a:pos x="4" y="3"/>
                    </a:cxn>
                    <a:cxn ang="0">
                      <a:pos x="5" y="3"/>
                    </a:cxn>
                  </a:cxnLst>
                  <a:rect l="0" t="0" r="r" b="b"/>
                  <a:pathLst>
                    <a:path w="6" h="3">
                      <a:moveTo>
                        <a:pt x="5" y="3"/>
                      </a:moveTo>
                      <a:cubicBezTo>
                        <a:pt x="6" y="2"/>
                        <a:pt x="5" y="2"/>
                        <a:pt x="5" y="1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33"/>
                <p:cNvSpPr/>
                <p:nvPr/>
              </p:nvSpPr>
              <p:spPr bwMode="auto">
                <a:xfrm>
                  <a:off x="5116513" y="4672013"/>
                  <a:ext cx="11113" cy="7937"/>
                </a:xfrm>
                <a:custGeom>
                  <a:avLst/>
                  <a:gdLst/>
                  <a:ahLst/>
                  <a:cxnLst>
                    <a:cxn ang="0">
                      <a:pos x="7" y="5"/>
                    </a:cxn>
                    <a:cxn ang="0">
                      <a:pos x="7" y="4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7" y="5"/>
                    </a:cxn>
                  </a:cxnLst>
                  <a:rect l="0" t="0" r="r" b="b"/>
                  <a:pathLst>
                    <a:path w="7" h="5">
                      <a:moveTo>
                        <a:pt x="7" y="5"/>
                      </a:moveTo>
                      <a:lnTo>
                        <a:pt x="7" y="4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7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34"/>
                <p:cNvSpPr/>
                <p:nvPr/>
              </p:nvSpPr>
              <p:spPr bwMode="auto">
                <a:xfrm>
                  <a:off x="5084763" y="4568825"/>
                  <a:ext cx="111125" cy="109537"/>
                </a:xfrm>
                <a:custGeom>
                  <a:avLst/>
                  <a:gdLst/>
                  <a:ahLst/>
                  <a:cxnLst>
                    <a:cxn ang="0">
                      <a:pos x="20" y="38"/>
                    </a:cxn>
                    <a:cxn ang="0">
                      <a:pos x="13" y="37"/>
                    </a:cxn>
                    <a:cxn ang="0">
                      <a:pos x="4" y="12"/>
                    </a:cxn>
                    <a:cxn ang="0">
                      <a:pos x="21" y="0"/>
                    </a:cxn>
                    <a:cxn ang="0">
                      <a:pos x="28" y="2"/>
                    </a:cxn>
                    <a:cxn ang="0">
                      <a:pos x="37" y="12"/>
                    </a:cxn>
                    <a:cxn ang="0">
                      <a:pos x="37" y="26"/>
                    </a:cxn>
                    <a:cxn ang="0">
                      <a:pos x="20" y="38"/>
                    </a:cxn>
                    <a:cxn ang="0">
                      <a:pos x="21" y="4"/>
                    </a:cxn>
                    <a:cxn ang="0">
                      <a:pos x="8" y="14"/>
                    </a:cxn>
                    <a:cxn ang="0">
                      <a:pos x="15" y="33"/>
                    </a:cxn>
                    <a:cxn ang="0">
                      <a:pos x="20" y="34"/>
                    </a:cxn>
                    <a:cxn ang="0">
                      <a:pos x="33" y="24"/>
                    </a:cxn>
                    <a:cxn ang="0">
                      <a:pos x="34" y="13"/>
                    </a:cxn>
                    <a:cxn ang="0">
                      <a:pos x="26" y="5"/>
                    </a:cxn>
                    <a:cxn ang="0">
                      <a:pos x="21" y="4"/>
                    </a:cxn>
                  </a:cxnLst>
                  <a:rect l="0" t="0" r="r" b="b"/>
                  <a:pathLst>
                    <a:path w="39" h="38">
                      <a:moveTo>
                        <a:pt x="20" y="38"/>
                      </a:moveTo>
                      <a:cubicBezTo>
                        <a:pt x="18" y="38"/>
                        <a:pt x="15" y="37"/>
                        <a:pt x="13" y="37"/>
                      </a:cubicBezTo>
                      <a:cubicBezTo>
                        <a:pt x="4" y="33"/>
                        <a:pt x="0" y="22"/>
                        <a:pt x="4" y="12"/>
                      </a:cubicBezTo>
                      <a:cubicBezTo>
                        <a:pt x="7" y="5"/>
                        <a:pt x="14" y="0"/>
                        <a:pt x="21" y="0"/>
                      </a:cubicBezTo>
                      <a:cubicBezTo>
                        <a:pt x="24" y="0"/>
                        <a:pt x="26" y="1"/>
                        <a:pt x="28" y="2"/>
                      </a:cubicBezTo>
                      <a:cubicBezTo>
                        <a:pt x="32" y="3"/>
                        <a:pt x="36" y="7"/>
                        <a:pt x="37" y="12"/>
                      </a:cubicBezTo>
                      <a:cubicBezTo>
                        <a:pt x="39" y="16"/>
                        <a:pt x="39" y="21"/>
                        <a:pt x="37" y="26"/>
                      </a:cubicBezTo>
                      <a:cubicBezTo>
                        <a:pt x="34" y="33"/>
                        <a:pt x="27" y="38"/>
                        <a:pt x="20" y="38"/>
                      </a:cubicBezTo>
                      <a:close/>
                      <a:moveTo>
                        <a:pt x="21" y="4"/>
                      </a:moveTo>
                      <a:cubicBezTo>
                        <a:pt x="16" y="4"/>
                        <a:pt x="10" y="8"/>
                        <a:pt x="8" y="14"/>
                      </a:cubicBezTo>
                      <a:cubicBezTo>
                        <a:pt x="4" y="21"/>
                        <a:pt x="8" y="30"/>
                        <a:pt x="15" y="33"/>
                      </a:cubicBezTo>
                      <a:cubicBezTo>
                        <a:pt x="16" y="34"/>
                        <a:pt x="18" y="34"/>
                        <a:pt x="20" y="34"/>
                      </a:cubicBezTo>
                      <a:cubicBezTo>
                        <a:pt x="26" y="34"/>
                        <a:pt x="31" y="30"/>
                        <a:pt x="33" y="24"/>
                      </a:cubicBezTo>
                      <a:cubicBezTo>
                        <a:pt x="35" y="21"/>
                        <a:pt x="35" y="17"/>
                        <a:pt x="34" y="13"/>
                      </a:cubicBezTo>
                      <a:cubicBezTo>
                        <a:pt x="32" y="9"/>
                        <a:pt x="30" y="7"/>
                        <a:pt x="26" y="5"/>
                      </a:cubicBezTo>
                      <a:cubicBezTo>
                        <a:pt x="25" y="4"/>
                        <a:pt x="23" y="4"/>
                        <a:pt x="21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35"/>
                <p:cNvSpPr/>
                <p:nvPr/>
              </p:nvSpPr>
              <p:spPr bwMode="auto">
                <a:xfrm>
                  <a:off x="5103813" y="4605338"/>
                  <a:ext cx="52388" cy="58737"/>
                </a:xfrm>
                <a:custGeom>
                  <a:avLst/>
                  <a:gdLst/>
                  <a:ahLst/>
                  <a:cxnLst>
                    <a:cxn ang="0">
                      <a:pos x="13" y="20"/>
                    </a:cxn>
                    <a:cxn ang="0">
                      <a:pos x="8" y="19"/>
                    </a:cxn>
                    <a:cxn ang="0">
                      <a:pos x="2" y="11"/>
                    </a:cxn>
                    <a:cxn ang="0">
                      <a:pos x="2" y="1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4" y="11"/>
                    </a:cxn>
                    <a:cxn ang="0">
                      <a:pos x="9" y="16"/>
                    </a:cxn>
                    <a:cxn ang="0">
                      <a:pos x="16" y="16"/>
                    </a:cxn>
                    <a:cxn ang="0">
                      <a:pos x="17" y="17"/>
                    </a:cxn>
                    <a:cxn ang="0">
                      <a:pos x="16" y="19"/>
                    </a:cxn>
                    <a:cxn ang="0">
                      <a:pos x="13" y="20"/>
                    </a:cxn>
                  </a:cxnLst>
                  <a:rect l="0" t="0" r="r" b="b"/>
                  <a:pathLst>
                    <a:path w="18" h="20">
                      <a:moveTo>
                        <a:pt x="13" y="20"/>
                      </a:moveTo>
                      <a:cubicBezTo>
                        <a:pt x="11" y="20"/>
                        <a:pt x="10" y="19"/>
                        <a:pt x="8" y="19"/>
                      </a:cubicBezTo>
                      <a:cubicBezTo>
                        <a:pt x="5" y="17"/>
                        <a:pt x="3" y="15"/>
                        <a:pt x="2" y="11"/>
                      </a:cubicBezTo>
                      <a:cubicBezTo>
                        <a:pt x="0" y="8"/>
                        <a:pt x="0" y="5"/>
                        <a:pt x="2" y="1"/>
                      </a:cubicBezTo>
                      <a:cubicBezTo>
                        <a:pt x="2" y="1"/>
                        <a:pt x="3" y="0"/>
                        <a:pt x="4" y="1"/>
                      </a:cubicBezTo>
                      <a:cubicBezTo>
                        <a:pt x="4" y="1"/>
                        <a:pt x="5" y="2"/>
                        <a:pt x="4" y="2"/>
                      </a:cubicBezTo>
                      <a:cubicBezTo>
                        <a:pt x="3" y="5"/>
                        <a:pt x="3" y="8"/>
                        <a:pt x="4" y="11"/>
                      </a:cubicBezTo>
                      <a:cubicBezTo>
                        <a:pt x="5" y="13"/>
                        <a:pt x="7" y="15"/>
                        <a:pt x="9" y="16"/>
                      </a:cubicBezTo>
                      <a:cubicBezTo>
                        <a:pt x="11" y="17"/>
                        <a:pt x="14" y="17"/>
                        <a:pt x="16" y="16"/>
                      </a:cubicBezTo>
                      <a:cubicBezTo>
                        <a:pt x="16" y="16"/>
                        <a:pt x="17" y="17"/>
                        <a:pt x="17" y="17"/>
                      </a:cubicBezTo>
                      <a:cubicBezTo>
                        <a:pt x="18" y="18"/>
                        <a:pt x="17" y="19"/>
                        <a:pt x="16" y="19"/>
                      </a:cubicBezTo>
                      <a:cubicBezTo>
                        <a:pt x="15" y="19"/>
                        <a:pt x="14" y="20"/>
                        <a:pt x="13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36"/>
                <p:cNvSpPr/>
                <p:nvPr/>
              </p:nvSpPr>
              <p:spPr bwMode="auto">
                <a:xfrm>
                  <a:off x="5102226" y="4683125"/>
                  <a:ext cx="19050" cy="23812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4" y="8"/>
                    </a:cxn>
                    <a:cxn ang="0">
                      <a:pos x="5" y="8"/>
                    </a:cxn>
                    <a:cxn ang="0">
                      <a:pos x="7" y="2"/>
                    </a:cxn>
                    <a:cxn ang="0">
                      <a:pos x="3" y="0"/>
                    </a:cxn>
                    <a:cxn ang="0">
                      <a:pos x="0" y="8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7" h="8">
                      <a:moveTo>
                        <a:pt x="0" y="8"/>
                      </a:moveTo>
                      <a:cubicBezTo>
                        <a:pt x="2" y="8"/>
                        <a:pt x="3" y="8"/>
                        <a:pt x="4" y="8"/>
                      </a:cubicBezTo>
                      <a:cubicBezTo>
                        <a:pt x="4" y="8"/>
                        <a:pt x="4" y="8"/>
                        <a:pt x="5" y="8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7" name="Group 37"/>
            <p:cNvGrpSpPr/>
            <p:nvPr/>
          </p:nvGrpSpPr>
          <p:grpSpPr>
            <a:xfrm>
              <a:off x="6913057" y="2360324"/>
              <a:ext cx="841248" cy="841248"/>
              <a:chOff x="5638800" y="3257550"/>
              <a:chExt cx="898969" cy="898969"/>
            </a:xfrm>
          </p:grpSpPr>
          <p:sp>
            <p:nvSpPr>
              <p:cNvPr id="34" name="Oval 38"/>
              <p:cNvSpPr/>
              <p:nvPr/>
            </p:nvSpPr>
            <p:spPr bwMode="auto">
              <a:xfrm>
                <a:off x="5638800" y="3257550"/>
                <a:ext cx="898969" cy="898969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5" name="Group 39"/>
              <p:cNvGrpSpPr/>
              <p:nvPr/>
            </p:nvGrpSpPr>
            <p:grpSpPr>
              <a:xfrm>
                <a:off x="5904185" y="3473058"/>
                <a:ext cx="368152" cy="467861"/>
                <a:chOff x="3949701" y="4570413"/>
                <a:chExt cx="152400" cy="193675"/>
              </a:xfrm>
              <a:solidFill>
                <a:schemeClr val="bg1"/>
              </a:solidFill>
            </p:grpSpPr>
            <p:sp>
              <p:nvSpPr>
                <p:cNvPr id="36" name="Oval 40"/>
                <p:cNvSpPr/>
                <p:nvPr/>
              </p:nvSpPr>
              <p:spPr bwMode="auto">
                <a:xfrm>
                  <a:off x="4079876" y="4657725"/>
                  <a:ext cx="22225" cy="222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41"/>
                <p:cNvSpPr/>
                <p:nvPr/>
              </p:nvSpPr>
              <p:spPr bwMode="auto">
                <a:xfrm>
                  <a:off x="4041776" y="4660900"/>
                  <a:ext cx="55563" cy="103187"/>
                </a:xfrm>
                <a:custGeom>
                  <a:avLst/>
                  <a:gdLst/>
                  <a:ahLst/>
                  <a:cxnLst>
                    <a:cxn ang="0">
                      <a:pos x="18" y="32"/>
                    </a:cxn>
                    <a:cxn ang="0">
                      <a:pos x="13" y="22"/>
                    </a:cxn>
                    <a:cxn ang="0">
                      <a:pos x="15" y="20"/>
                    </a:cxn>
                    <a:cxn ang="0">
                      <a:pos x="16" y="12"/>
                    </a:cxn>
                    <a:cxn ang="0">
                      <a:pos x="15" y="9"/>
                    </a:cxn>
                    <a:cxn ang="0">
                      <a:pos x="8" y="1"/>
                    </a:cxn>
                    <a:cxn ang="0">
                      <a:pos x="4" y="1"/>
                    </a:cxn>
                    <a:cxn ang="0">
                      <a:pos x="4" y="4"/>
                    </a:cxn>
                    <a:cxn ang="0">
                      <a:pos x="9" y="9"/>
                    </a:cxn>
                    <a:cxn ang="0">
                      <a:pos x="4" y="7"/>
                    </a:cxn>
                    <a:cxn ang="0">
                      <a:pos x="1" y="8"/>
                    </a:cxn>
                    <a:cxn ang="0">
                      <a:pos x="2" y="11"/>
                    </a:cxn>
                    <a:cxn ang="0">
                      <a:pos x="7" y="14"/>
                    </a:cxn>
                    <a:cxn ang="0">
                      <a:pos x="8" y="14"/>
                    </a:cxn>
                    <a:cxn ang="0">
                      <a:pos x="6" y="23"/>
                    </a:cxn>
                    <a:cxn ang="0">
                      <a:pos x="4" y="31"/>
                    </a:cxn>
                    <a:cxn ang="0">
                      <a:pos x="4" y="33"/>
                    </a:cxn>
                    <a:cxn ang="0">
                      <a:pos x="5" y="36"/>
                    </a:cxn>
                    <a:cxn ang="0">
                      <a:pos x="6" y="36"/>
                    </a:cxn>
                    <a:cxn ang="0">
                      <a:pos x="8" y="34"/>
                    </a:cxn>
                    <a:cxn ang="0">
                      <a:pos x="10" y="27"/>
                    </a:cxn>
                    <a:cxn ang="0">
                      <a:pos x="14" y="34"/>
                    </a:cxn>
                    <a:cxn ang="0">
                      <a:pos x="17" y="35"/>
                    </a:cxn>
                    <a:cxn ang="0">
                      <a:pos x="18" y="32"/>
                    </a:cxn>
                  </a:cxnLst>
                  <a:rect l="0" t="0" r="r" b="b"/>
                  <a:pathLst>
                    <a:path w="19" h="36">
                      <a:moveTo>
                        <a:pt x="18" y="32"/>
                      </a:moveTo>
                      <a:cubicBezTo>
                        <a:pt x="13" y="22"/>
                        <a:pt x="13" y="22"/>
                        <a:pt x="13" y="22"/>
                      </a:cubicBezTo>
                      <a:cubicBezTo>
                        <a:pt x="14" y="21"/>
                        <a:pt x="14" y="21"/>
                        <a:pt x="15" y="20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1"/>
                        <a:pt x="16" y="10"/>
                        <a:pt x="15" y="9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0"/>
                        <a:pt x="5" y="0"/>
                        <a:pt x="4" y="1"/>
                      </a:cubicBezTo>
                      <a:cubicBezTo>
                        <a:pt x="3" y="2"/>
                        <a:pt x="3" y="3"/>
                        <a:pt x="4" y="4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4" y="7"/>
                        <a:pt x="4" y="7"/>
                        <a:pt x="4" y="7"/>
                      </a:cubicBezTo>
                      <a:cubicBezTo>
                        <a:pt x="3" y="6"/>
                        <a:pt x="1" y="7"/>
                        <a:pt x="1" y="8"/>
                      </a:cubicBezTo>
                      <a:cubicBezTo>
                        <a:pt x="0" y="9"/>
                        <a:pt x="1" y="11"/>
                        <a:pt x="2" y="11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4"/>
                        <a:pt x="8" y="14"/>
                        <a:pt x="8" y="14"/>
                      </a:cubicBezTo>
                      <a:cubicBezTo>
                        <a:pt x="7" y="17"/>
                        <a:pt x="7" y="21"/>
                        <a:pt x="6" y="23"/>
                      </a:cubicBezTo>
                      <a:cubicBezTo>
                        <a:pt x="5" y="26"/>
                        <a:pt x="5" y="28"/>
                        <a:pt x="4" y="31"/>
                      </a:cubicBezTo>
                      <a:cubicBezTo>
                        <a:pt x="4" y="31"/>
                        <a:pt x="4" y="32"/>
                        <a:pt x="4" y="33"/>
                      </a:cubicBezTo>
                      <a:cubicBezTo>
                        <a:pt x="3" y="34"/>
                        <a:pt x="4" y="35"/>
                        <a:pt x="5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7" y="36"/>
                        <a:pt x="8" y="35"/>
                        <a:pt x="8" y="34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4" y="34"/>
                        <a:pt x="14" y="34"/>
                        <a:pt x="14" y="34"/>
                      </a:cubicBezTo>
                      <a:cubicBezTo>
                        <a:pt x="14" y="35"/>
                        <a:pt x="16" y="36"/>
                        <a:pt x="17" y="35"/>
                      </a:cubicBezTo>
                      <a:cubicBezTo>
                        <a:pt x="18" y="34"/>
                        <a:pt x="19" y="33"/>
                        <a:pt x="18" y="3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Oval 42"/>
                <p:cNvSpPr/>
                <p:nvPr/>
              </p:nvSpPr>
              <p:spPr bwMode="auto">
                <a:xfrm>
                  <a:off x="3987801" y="4675188"/>
                  <a:ext cx="25400" cy="22225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43"/>
                <p:cNvSpPr/>
                <p:nvPr/>
              </p:nvSpPr>
              <p:spPr bwMode="auto">
                <a:xfrm>
                  <a:off x="3963988" y="4672013"/>
                  <a:ext cx="69850" cy="92075"/>
                </a:xfrm>
                <a:custGeom>
                  <a:avLst/>
                  <a:gdLst/>
                  <a:ahLst/>
                  <a:cxnLst>
                    <a:cxn ang="0">
                      <a:pos x="21" y="19"/>
                    </a:cxn>
                    <a:cxn ang="0">
                      <a:pos x="18" y="19"/>
                    </a:cxn>
                    <a:cxn ang="0">
                      <a:pos x="18" y="15"/>
                    </a:cxn>
                    <a:cxn ang="0">
                      <a:pos x="23" y="11"/>
                    </a:cxn>
                    <a:cxn ang="0">
                      <a:pos x="24" y="9"/>
                    </a:cxn>
                    <a:cxn ang="0">
                      <a:pos x="24" y="2"/>
                    </a:cxn>
                    <a:cxn ang="0">
                      <a:pos x="21" y="0"/>
                    </a:cxn>
                    <a:cxn ang="0">
                      <a:pos x="19" y="2"/>
                    </a:cxn>
                    <a:cxn ang="0">
                      <a:pos x="19" y="8"/>
                    </a:cxn>
                    <a:cxn ang="0">
                      <a:pos x="14" y="12"/>
                    </a:cxn>
                    <a:cxn ang="0">
                      <a:pos x="7" y="10"/>
                    </a:cxn>
                    <a:cxn ang="0">
                      <a:pos x="6" y="5"/>
                    </a:cxn>
                    <a:cxn ang="0">
                      <a:pos x="3" y="3"/>
                    </a:cxn>
                    <a:cxn ang="0">
                      <a:pos x="1" y="6"/>
                    </a:cxn>
                    <a:cxn ang="0">
                      <a:pos x="3" y="12"/>
                    </a:cxn>
                    <a:cxn ang="0">
                      <a:pos x="5" y="14"/>
                    </a:cxn>
                    <a:cxn ang="0">
                      <a:pos x="9" y="16"/>
                    </a:cxn>
                    <a:cxn ang="0">
                      <a:pos x="9" y="24"/>
                    </a:cxn>
                    <a:cxn ang="0">
                      <a:pos x="9" y="24"/>
                    </a:cxn>
                    <a:cxn ang="0">
                      <a:pos x="9" y="27"/>
                    </a:cxn>
                    <a:cxn ang="0">
                      <a:pos x="2" y="27"/>
                    </a:cxn>
                    <a:cxn ang="0">
                      <a:pos x="0" y="29"/>
                    </a:cxn>
                    <a:cxn ang="0">
                      <a:pos x="2" y="32"/>
                    </a:cxn>
                    <a:cxn ang="0">
                      <a:pos x="12" y="32"/>
                    </a:cxn>
                    <a:cxn ang="0">
                      <a:pos x="14" y="29"/>
                    </a:cxn>
                    <a:cxn ang="0">
                      <a:pos x="14" y="24"/>
                    </a:cxn>
                    <a:cxn ang="0">
                      <a:pos x="19" y="24"/>
                    </a:cxn>
                    <a:cxn ang="0">
                      <a:pos x="19" y="29"/>
                    </a:cxn>
                    <a:cxn ang="0">
                      <a:pos x="21" y="32"/>
                    </a:cxn>
                    <a:cxn ang="0">
                      <a:pos x="23" y="29"/>
                    </a:cxn>
                    <a:cxn ang="0">
                      <a:pos x="23" y="21"/>
                    </a:cxn>
                    <a:cxn ang="0">
                      <a:pos x="21" y="19"/>
                    </a:cxn>
                  </a:cxnLst>
                  <a:rect l="0" t="0" r="r" b="b"/>
                  <a:pathLst>
                    <a:path w="24" h="32">
                      <a:moveTo>
                        <a:pt x="21" y="19"/>
                      </a:move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5"/>
                        <a:pt x="18" y="15"/>
                        <a:pt x="18" y="15"/>
                      </a:cubicBezTo>
                      <a:cubicBezTo>
                        <a:pt x="23" y="11"/>
                        <a:pt x="23" y="11"/>
                        <a:pt x="23" y="11"/>
                      </a:cubicBezTo>
                      <a:cubicBezTo>
                        <a:pt x="23" y="11"/>
                        <a:pt x="24" y="10"/>
                        <a:pt x="24" y="9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1"/>
                        <a:pt x="23" y="0"/>
                        <a:pt x="21" y="0"/>
                      </a:cubicBezTo>
                      <a:cubicBezTo>
                        <a:pt x="20" y="0"/>
                        <a:pt x="19" y="1"/>
                        <a:pt x="19" y="2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5" y="4"/>
                        <a:pt x="4" y="3"/>
                        <a:pt x="3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3" y="13"/>
                        <a:pt x="4" y="13"/>
                        <a:pt x="5" y="14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1" y="27"/>
                        <a:pt x="0" y="28"/>
                        <a:pt x="0" y="29"/>
                      </a:cubicBezTo>
                      <a:cubicBezTo>
                        <a:pt x="0" y="31"/>
                        <a:pt x="1" y="32"/>
                        <a:pt x="2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3" y="32"/>
                        <a:pt x="14" y="31"/>
                        <a:pt x="14" y="29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9" y="29"/>
                        <a:pt x="19" y="29"/>
                        <a:pt x="19" y="29"/>
                      </a:cubicBezTo>
                      <a:cubicBezTo>
                        <a:pt x="19" y="31"/>
                        <a:pt x="20" y="32"/>
                        <a:pt x="21" y="32"/>
                      </a:cubicBezTo>
                      <a:cubicBezTo>
                        <a:pt x="22" y="32"/>
                        <a:pt x="23" y="31"/>
                        <a:pt x="23" y="29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3" y="20"/>
                        <a:pt x="22" y="19"/>
                        <a:pt x="21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44"/>
                <p:cNvSpPr/>
                <p:nvPr/>
              </p:nvSpPr>
              <p:spPr bwMode="auto">
                <a:xfrm>
                  <a:off x="3949701" y="4570413"/>
                  <a:ext cx="87313" cy="95250"/>
                </a:xfrm>
                <a:custGeom>
                  <a:avLst/>
                  <a:gdLst/>
                  <a:ahLst/>
                  <a:cxnLst>
                    <a:cxn ang="0">
                      <a:pos x="29" y="25"/>
                    </a:cxn>
                    <a:cxn ang="0">
                      <a:pos x="29" y="24"/>
                    </a:cxn>
                    <a:cxn ang="0">
                      <a:pos x="29" y="24"/>
                    </a:cxn>
                    <a:cxn ang="0">
                      <a:pos x="29" y="24"/>
                    </a:cxn>
                    <a:cxn ang="0">
                      <a:pos x="28" y="24"/>
                    </a:cxn>
                    <a:cxn ang="0">
                      <a:pos x="27" y="19"/>
                    </a:cxn>
                    <a:cxn ang="0">
                      <a:pos x="28" y="18"/>
                    </a:cxn>
                    <a:cxn ang="0">
                      <a:pos x="27" y="18"/>
                    </a:cxn>
                    <a:cxn ang="0">
                      <a:pos x="28" y="13"/>
                    </a:cxn>
                    <a:cxn ang="0">
                      <a:pos x="29" y="13"/>
                    </a:cxn>
                    <a:cxn ang="0">
                      <a:pos x="29" y="12"/>
                    </a:cxn>
                    <a:cxn ang="0">
                      <a:pos x="30" y="11"/>
                    </a:cxn>
                    <a:cxn ang="0">
                      <a:pos x="29" y="9"/>
                    </a:cxn>
                    <a:cxn ang="0">
                      <a:pos x="30" y="6"/>
                    </a:cxn>
                    <a:cxn ang="0">
                      <a:pos x="29" y="5"/>
                    </a:cxn>
                    <a:cxn ang="0">
                      <a:pos x="28" y="3"/>
                    </a:cxn>
                    <a:cxn ang="0">
                      <a:pos x="25" y="5"/>
                    </a:cxn>
                    <a:cxn ang="0">
                      <a:pos x="24" y="4"/>
                    </a:cxn>
                    <a:cxn ang="0">
                      <a:pos x="23" y="1"/>
                    </a:cxn>
                    <a:cxn ang="0">
                      <a:pos x="19" y="0"/>
                    </a:cxn>
                    <a:cxn ang="0">
                      <a:pos x="18" y="2"/>
                    </a:cxn>
                    <a:cxn ang="0">
                      <a:pos x="16" y="2"/>
                    </a:cxn>
                    <a:cxn ang="0">
                      <a:pos x="15" y="0"/>
                    </a:cxn>
                    <a:cxn ang="0">
                      <a:pos x="11" y="1"/>
                    </a:cxn>
                    <a:cxn ang="0">
                      <a:pos x="11" y="4"/>
                    </a:cxn>
                    <a:cxn ang="0">
                      <a:pos x="9" y="5"/>
                    </a:cxn>
                    <a:cxn ang="0">
                      <a:pos x="7" y="3"/>
                    </a:cxn>
                    <a:cxn ang="0">
                      <a:pos x="5" y="5"/>
                    </a:cxn>
                    <a:cxn ang="0">
                      <a:pos x="4" y="6"/>
                    </a:cxn>
                    <a:cxn ang="0">
                      <a:pos x="5" y="9"/>
                    </a:cxn>
                    <a:cxn ang="0">
                      <a:pos x="4" y="10"/>
                    </a:cxn>
                    <a:cxn ang="0">
                      <a:pos x="1" y="10"/>
                    </a:cxn>
                    <a:cxn ang="0">
                      <a:pos x="0" y="14"/>
                    </a:cxn>
                    <a:cxn ang="0">
                      <a:pos x="3" y="16"/>
                    </a:cxn>
                    <a:cxn ang="0">
                      <a:pos x="3" y="17"/>
                    </a:cxn>
                    <a:cxn ang="0">
                      <a:pos x="0" y="19"/>
                    </a:cxn>
                    <a:cxn ang="0">
                      <a:pos x="1" y="23"/>
                    </a:cxn>
                    <a:cxn ang="0">
                      <a:pos x="4" y="23"/>
                    </a:cxn>
                    <a:cxn ang="0">
                      <a:pos x="5" y="24"/>
                    </a:cxn>
                    <a:cxn ang="0">
                      <a:pos x="4" y="27"/>
                    </a:cxn>
                    <a:cxn ang="0">
                      <a:pos x="5" y="28"/>
                    </a:cxn>
                    <a:cxn ang="0">
                      <a:pos x="7" y="30"/>
                    </a:cxn>
                    <a:cxn ang="0">
                      <a:pos x="9" y="29"/>
                    </a:cxn>
                    <a:cxn ang="0">
                      <a:pos x="11" y="29"/>
                    </a:cxn>
                    <a:cxn ang="0">
                      <a:pos x="11" y="32"/>
                    </a:cxn>
                    <a:cxn ang="0">
                      <a:pos x="15" y="33"/>
                    </a:cxn>
                    <a:cxn ang="0">
                      <a:pos x="16" y="31"/>
                    </a:cxn>
                    <a:cxn ang="0">
                      <a:pos x="18" y="31"/>
                    </a:cxn>
                    <a:cxn ang="0">
                      <a:pos x="19" y="33"/>
                    </a:cxn>
                    <a:cxn ang="0">
                      <a:pos x="23" y="32"/>
                    </a:cxn>
                    <a:cxn ang="0">
                      <a:pos x="23" y="29"/>
                    </a:cxn>
                    <a:cxn ang="0">
                      <a:pos x="25" y="29"/>
                    </a:cxn>
                    <a:cxn ang="0">
                      <a:pos x="27" y="30"/>
                    </a:cxn>
                    <a:cxn ang="0">
                      <a:pos x="29" y="29"/>
                    </a:cxn>
                    <a:cxn ang="0">
                      <a:pos x="30" y="27"/>
                    </a:cxn>
                    <a:cxn ang="0">
                      <a:pos x="30" y="26"/>
                    </a:cxn>
                    <a:cxn ang="0">
                      <a:pos x="29" y="25"/>
                    </a:cxn>
                    <a:cxn ang="0">
                      <a:pos x="14" y="19"/>
                    </a:cxn>
                    <a:cxn ang="0">
                      <a:pos x="14" y="14"/>
                    </a:cxn>
                    <a:cxn ang="0">
                      <a:pos x="20" y="14"/>
                    </a:cxn>
                    <a:cxn ang="0">
                      <a:pos x="20" y="19"/>
                    </a:cxn>
                    <a:cxn ang="0">
                      <a:pos x="14" y="19"/>
                    </a:cxn>
                  </a:cxnLst>
                  <a:rect l="0" t="0" r="r" b="b"/>
                  <a:pathLst>
                    <a:path w="30" h="33">
                      <a:moveTo>
                        <a:pt x="29" y="25"/>
                      </a:move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8" y="24"/>
                        <a:pt x="28" y="24"/>
                        <a:pt x="28" y="24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27" y="18"/>
                        <a:pt x="27" y="18"/>
                        <a:pt x="27" y="18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29" y="13"/>
                        <a:pt x="29" y="13"/>
                        <a:pt x="29" y="13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29" y="9"/>
                        <a:pt x="29" y="9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29" y="5"/>
                        <a:pt x="29" y="5"/>
                        <a:pt x="29" y="5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4" y="4"/>
                        <a:pt x="24" y="4"/>
                        <a:pt x="24" y="4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7" y="2"/>
                        <a:pt x="17" y="2"/>
                        <a:pt x="16" y="2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0" y="4"/>
                        <a:pt x="10" y="4"/>
                        <a:pt x="9" y="5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4" y="6"/>
                        <a:pt x="4" y="6"/>
                        <a:pt x="4" y="6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9"/>
                        <a:pt x="5" y="10"/>
                        <a:pt x="4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3" y="16"/>
                        <a:pt x="3" y="16"/>
                        <a:pt x="3" y="16"/>
                      </a:cubicBezTo>
                      <a:cubicBezTo>
                        <a:pt x="3" y="16"/>
                        <a:pt x="3" y="17"/>
                        <a:pt x="3" y="17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5" y="24"/>
                        <a:pt x="5" y="24"/>
                        <a:pt x="5" y="24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5" y="28"/>
                        <a:pt x="5" y="28"/>
                        <a:pt x="5" y="28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9" y="29"/>
                        <a:pt x="9" y="29"/>
                        <a:pt x="9" y="29"/>
                      </a:cubicBezTo>
                      <a:cubicBezTo>
                        <a:pt x="10" y="29"/>
                        <a:pt x="10" y="29"/>
                        <a:pt x="11" y="29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7" y="31"/>
                        <a:pt x="17" y="31"/>
                        <a:pt x="18" y="31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29"/>
                        <a:pt x="23" y="29"/>
                        <a:pt x="23" y="29"/>
                      </a:cubicBezTo>
                      <a:cubicBezTo>
                        <a:pt x="24" y="29"/>
                        <a:pt x="24" y="29"/>
                        <a:pt x="25" y="29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30" y="27"/>
                        <a:pt x="30" y="27"/>
                        <a:pt x="30" y="27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lose/>
                      <a:moveTo>
                        <a:pt x="14" y="19"/>
                      </a:moveTo>
                      <a:cubicBezTo>
                        <a:pt x="13" y="18"/>
                        <a:pt x="13" y="15"/>
                        <a:pt x="14" y="14"/>
                      </a:cubicBezTo>
                      <a:cubicBezTo>
                        <a:pt x="16" y="13"/>
                        <a:pt x="18" y="13"/>
                        <a:pt x="20" y="14"/>
                      </a:cubicBezTo>
                      <a:cubicBezTo>
                        <a:pt x="21" y="15"/>
                        <a:pt x="21" y="18"/>
                        <a:pt x="20" y="19"/>
                      </a:cubicBezTo>
                      <a:cubicBezTo>
                        <a:pt x="18" y="21"/>
                        <a:pt x="16" y="21"/>
                        <a:pt x="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45"/>
                <p:cNvSpPr/>
                <p:nvPr/>
              </p:nvSpPr>
              <p:spPr bwMode="auto">
                <a:xfrm>
                  <a:off x="4033838" y="4594225"/>
                  <a:ext cx="57150" cy="60325"/>
                </a:xfrm>
                <a:custGeom>
                  <a:avLst/>
                  <a:gdLst/>
                  <a:ahLst/>
                  <a:cxnLst>
                    <a:cxn ang="0">
                      <a:pos x="17" y="15"/>
                    </a:cxn>
                    <a:cxn ang="0">
                      <a:pos x="17" y="14"/>
                    </a:cxn>
                    <a:cxn ang="0">
                      <a:pos x="19" y="14"/>
                    </a:cxn>
                    <a:cxn ang="0">
                      <a:pos x="20" y="12"/>
                    </a:cxn>
                    <a:cxn ang="0">
                      <a:pos x="18" y="11"/>
                    </a:cxn>
                    <a:cxn ang="0">
                      <a:pos x="18" y="10"/>
                    </a:cxn>
                    <a:cxn ang="0">
                      <a:pos x="20" y="9"/>
                    </a:cxn>
                    <a:cxn ang="0">
                      <a:pos x="19" y="7"/>
                    </a:cxn>
                    <a:cxn ang="0">
                      <a:pos x="17" y="6"/>
                    </a:cxn>
                    <a:cxn ang="0">
                      <a:pos x="17" y="6"/>
                    </a:cxn>
                    <a:cxn ang="0">
                      <a:pos x="18" y="4"/>
                    </a:cxn>
                    <a:cxn ang="0">
                      <a:pos x="17" y="3"/>
                    </a:cxn>
                    <a:cxn ang="0">
                      <a:pos x="16" y="2"/>
                    </a:cxn>
                    <a:cxn ang="0">
                      <a:pos x="14" y="3"/>
                    </a:cxn>
                    <a:cxn ang="0">
                      <a:pos x="14" y="3"/>
                    </a:cxn>
                    <a:cxn ang="0">
                      <a:pos x="14" y="1"/>
                    </a:cxn>
                    <a:cxn ang="0">
                      <a:pos x="11" y="0"/>
                    </a:cxn>
                    <a:cxn ang="0">
                      <a:pos x="10" y="2"/>
                    </a:cxn>
                    <a:cxn ang="0">
                      <a:pos x="9" y="2"/>
                    </a:cxn>
                    <a:cxn ang="0">
                      <a:pos x="8" y="0"/>
                    </a:cxn>
                    <a:cxn ang="0">
                      <a:pos x="6" y="1"/>
                    </a:cxn>
                    <a:cxn ang="0">
                      <a:pos x="6" y="3"/>
                    </a:cxn>
                    <a:cxn ang="0">
                      <a:pos x="5" y="3"/>
                    </a:cxn>
                    <a:cxn ang="0">
                      <a:pos x="3" y="2"/>
                    </a:cxn>
                    <a:cxn ang="0">
                      <a:pos x="2" y="4"/>
                    </a:cxn>
                    <a:cxn ang="0">
                      <a:pos x="2" y="6"/>
                    </a:cxn>
                    <a:cxn ang="0">
                      <a:pos x="2" y="6"/>
                    </a:cxn>
                    <a:cxn ang="0">
                      <a:pos x="0" y="7"/>
                    </a:cxn>
                    <a:cxn ang="0">
                      <a:pos x="0" y="9"/>
                    </a:cxn>
                    <a:cxn ang="0">
                      <a:pos x="1" y="10"/>
                    </a:cxn>
                    <a:cxn ang="0">
                      <a:pos x="1" y="11"/>
                    </a:cxn>
                    <a:cxn ang="0">
                      <a:pos x="0" y="12"/>
                    </a:cxn>
                    <a:cxn ang="0">
                      <a:pos x="0" y="14"/>
                    </a:cxn>
                    <a:cxn ang="0">
                      <a:pos x="2" y="14"/>
                    </a:cxn>
                    <a:cxn ang="0">
                      <a:pos x="2" y="15"/>
                    </a:cxn>
                    <a:cxn ang="0">
                      <a:pos x="2" y="17"/>
                    </a:cxn>
                    <a:cxn ang="0">
                      <a:pos x="3" y="18"/>
                    </a:cxn>
                    <a:cxn ang="0">
                      <a:pos x="5" y="18"/>
                    </a:cxn>
                    <a:cxn ang="0">
                      <a:pos x="6" y="18"/>
                    </a:cxn>
                    <a:cxn ang="0">
                      <a:pos x="6" y="20"/>
                    </a:cxn>
                    <a:cxn ang="0">
                      <a:pos x="8" y="21"/>
                    </a:cxn>
                    <a:cxn ang="0">
                      <a:pos x="9" y="19"/>
                    </a:cxn>
                    <a:cxn ang="0">
                      <a:pos x="10" y="19"/>
                    </a:cxn>
                    <a:cxn ang="0">
                      <a:pos x="11" y="21"/>
                    </a:cxn>
                    <a:cxn ang="0">
                      <a:pos x="14" y="20"/>
                    </a:cxn>
                    <a:cxn ang="0">
                      <a:pos x="14" y="18"/>
                    </a:cxn>
                    <a:cxn ang="0">
                      <a:pos x="14" y="18"/>
                    </a:cxn>
                    <a:cxn ang="0">
                      <a:pos x="16" y="18"/>
                    </a:cxn>
                    <a:cxn ang="0">
                      <a:pos x="17" y="18"/>
                    </a:cxn>
                    <a:cxn ang="0">
                      <a:pos x="18" y="17"/>
                    </a:cxn>
                    <a:cxn ang="0">
                      <a:pos x="17" y="15"/>
                    </a:cxn>
                    <a:cxn ang="0">
                      <a:pos x="8" y="12"/>
                    </a:cxn>
                    <a:cxn ang="0">
                      <a:pos x="8" y="9"/>
                    </a:cxn>
                    <a:cxn ang="0">
                      <a:pos x="11" y="9"/>
                    </a:cxn>
                    <a:cxn ang="0">
                      <a:pos x="11" y="12"/>
                    </a:cxn>
                    <a:cxn ang="0">
                      <a:pos x="8" y="12"/>
                    </a:cxn>
                  </a:cxnLst>
                  <a:rect l="0" t="0" r="r" b="b"/>
                  <a:pathLst>
                    <a:path w="20" h="21">
                      <a:moveTo>
                        <a:pt x="17" y="15"/>
                      </a:moveTo>
                      <a:cubicBezTo>
                        <a:pt x="17" y="15"/>
                        <a:pt x="17" y="15"/>
                        <a:pt x="17" y="14"/>
                      </a:cubicBezTo>
                      <a:cubicBezTo>
                        <a:pt x="19" y="14"/>
                        <a:pt x="19" y="14"/>
                        <a:pt x="19" y="14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8" y="10"/>
                        <a:pt x="18" y="10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7" y="3"/>
                        <a:pt x="17" y="3"/>
                        <a:pt x="17" y="3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2"/>
                        <a:pt x="9" y="2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3"/>
                        <a:pt x="5" y="3"/>
                        <a:pt x="5" y="3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1"/>
                        <a:pt x="1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5" y="18"/>
                        <a:pt x="5" y="18"/>
                        <a:pt x="5" y="18"/>
                      </a:cubicBezTo>
                      <a:cubicBezTo>
                        <a:pt x="5" y="18"/>
                        <a:pt x="5" y="18"/>
                        <a:pt x="6" y="18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lnTo>
                        <a:pt x="17" y="15"/>
                      </a:lnTo>
                      <a:close/>
                      <a:moveTo>
                        <a:pt x="8" y="12"/>
                      </a:moveTo>
                      <a:cubicBezTo>
                        <a:pt x="7" y="11"/>
                        <a:pt x="7" y="10"/>
                        <a:pt x="8" y="9"/>
                      </a:cubicBezTo>
                      <a:cubicBezTo>
                        <a:pt x="9" y="8"/>
                        <a:pt x="10" y="8"/>
                        <a:pt x="11" y="9"/>
                      </a:cubicBezTo>
                      <a:cubicBezTo>
                        <a:pt x="12" y="10"/>
                        <a:pt x="12" y="11"/>
                        <a:pt x="11" y="12"/>
                      </a:cubicBezTo>
                      <a:cubicBezTo>
                        <a:pt x="10" y="13"/>
                        <a:pt x="9" y="13"/>
                        <a:pt x="8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8" name="Group 46"/>
            <p:cNvGrpSpPr/>
            <p:nvPr/>
          </p:nvGrpSpPr>
          <p:grpSpPr>
            <a:xfrm>
              <a:off x="8384989" y="2353974"/>
              <a:ext cx="841248" cy="841248"/>
              <a:chOff x="7239000" y="2495550"/>
              <a:chExt cx="898969" cy="898969"/>
            </a:xfrm>
          </p:grpSpPr>
          <p:sp>
            <p:nvSpPr>
              <p:cNvPr id="29" name="Oval 47"/>
              <p:cNvSpPr/>
              <p:nvPr/>
            </p:nvSpPr>
            <p:spPr bwMode="auto">
              <a:xfrm>
                <a:off x="7239000" y="2495550"/>
                <a:ext cx="898969" cy="898969"/>
              </a:xfrm>
              <a:prstGeom prst="ellipse">
                <a:avLst/>
              </a:prstGeom>
              <a:solidFill>
                <a:schemeClr val="accent5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0" name="Group 48"/>
              <p:cNvGrpSpPr/>
              <p:nvPr/>
            </p:nvGrpSpPr>
            <p:grpSpPr>
              <a:xfrm>
                <a:off x="7567686" y="2713044"/>
                <a:ext cx="241599" cy="464027"/>
                <a:chOff x="4486276" y="4586288"/>
                <a:chExt cx="100012" cy="192087"/>
              </a:xfrm>
              <a:solidFill>
                <a:schemeClr val="bg1"/>
              </a:solidFill>
            </p:grpSpPr>
            <p:sp>
              <p:nvSpPr>
                <p:cNvPr id="31" name="Freeform: Shape 49"/>
                <p:cNvSpPr/>
                <p:nvPr/>
              </p:nvSpPr>
              <p:spPr bwMode="auto">
                <a:xfrm>
                  <a:off x="4494213" y="4586288"/>
                  <a:ext cx="92075" cy="77787"/>
                </a:xfrm>
                <a:custGeom>
                  <a:avLst/>
                  <a:gdLst/>
                  <a:ahLst/>
                  <a:cxnLst>
                    <a:cxn ang="0">
                      <a:pos x="24" y="2"/>
                    </a:cxn>
                    <a:cxn ang="0">
                      <a:pos x="11" y="3"/>
                    </a:cxn>
                    <a:cxn ang="0">
                      <a:pos x="1" y="12"/>
                    </a:cxn>
                    <a:cxn ang="0">
                      <a:pos x="0" y="14"/>
                    </a:cxn>
                    <a:cxn ang="0">
                      <a:pos x="1" y="24"/>
                    </a:cxn>
                    <a:cxn ang="0">
                      <a:pos x="2" y="25"/>
                    </a:cxn>
                    <a:cxn ang="0">
                      <a:pos x="2" y="25"/>
                    </a:cxn>
                    <a:cxn ang="0">
                      <a:pos x="2" y="25"/>
                    </a:cxn>
                    <a:cxn ang="0">
                      <a:pos x="4" y="27"/>
                    </a:cxn>
                    <a:cxn ang="0">
                      <a:pos x="5" y="26"/>
                    </a:cxn>
                    <a:cxn ang="0">
                      <a:pos x="6" y="24"/>
                    </a:cxn>
                    <a:cxn ang="0">
                      <a:pos x="7" y="16"/>
                    </a:cxn>
                    <a:cxn ang="0">
                      <a:pos x="13" y="11"/>
                    </a:cxn>
                    <a:cxn ang="0">
                      <a:pos x="14" y="11"/>
                    </a:cxn>
                    <a:cxn ang="0">
                      <a:pos x="16" y="14"/>
                    </a:cxn>
                    <a:cxn ang="0">
                      <a:pos x="16" y="17"/>
                    </a:cxn>
                    <a:cxn ang="0">
                      <a:pos x="12" y="22"/>
                    </a:cxn>
                    <a:cxn ang="0">
                      <a:pos x="13" y="25"/>
                    </a:cxn>
                    <a:cxn ang="0">
                      <a:pos x="14" y="25"/>
                    </a:cxn>
                    <a:cxn ang="0">
                      <a:pos x="16" y="25"/>
                    </a:cxn>
                    <a:cxn ang="0">
                      <a:pos x="22" y="17"/>
                    </a:cxn>
                    <a:cxn ang="0">
                      <a:pos x="29" y="11"/>
                    </a:cxn>
                    <a:cxn ang="0">
                      <a:pos x="30" y="11"/>
                    </a:cxn>
                    <a:cxn ang="0">
                      <a:pos x="32" y="9"/>
                    </a:cxn>
                    <a:cxn ang="0">
                      <a:pos x="32" y="2"/>
                    </a:cxn>
                    <a:cxn ang="0">
                      <a:pos x="30" y="0"/>
                    </a:cxn>
                    <a:cxn ang="0">
                      <a:pos x="24" y="2"/>
                    </a:cxn>
                  </a:cxnLst>
                  <a:rect l="0" t="0" r="r" b="b"/>
                  <a:pathLst>
                    <a:path w="32" h="27">
                      <a:moveTo>
                        <a:pt x="24" y="2"/>
                      </a:moveTo>
                      <a:cubicBezTo>
                        <a:pt x="24" y="2"/>
                        <a:pt x="13" y="2"/>
                        <a:pt x="11" y="3"/>
                      </a:cubicBezTo>
                      <a:cubicBezTo>
                        <a:pt x="9" y="3"/>
                        <a:pt x="1" y="12"/>
                        <a:pt x="1" y="12"/>
                      </a:cubicBezTo>
                      <a:cubicBezTo>
                        <a:pt x="0" y="13"/>
                        <a:pt x="0" y="13"/>
                        <a:pt x="0" y="1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6"/>
                        <a:pt x="3" y="27"/>
                        <a:pt x="4" y="27"/>
                      </a:cubicBezTo>
                      <a:cubicBezTo>
                        <a:pt x="4" y="27"/>
                        <a:pt x="5" y="26"/>
                        <a:pt x="5" y="26"/>
                      </a:cubicBezTo>
                      <a:cubicBezTo>
                        <a:pt x="6" y="25"/>
                        <a:pt x="6" y="25"/>
                        <a:pt x="6" y="24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11"/>
                        <a:pt x="14" y="10"/>
                        <a:pt x="14" y="11"/>
                      </a:cubicBezTo>
                      <a:cubicBezTo>
                        <a:pt x="15" y="12"/>
                        <a:pt x="16" y="13"/>
                        <a:pt x="16" y="14"/>
                      </a:cubicBezTo>
                      <a:cubicBezTo>
                        <a:pt x="17" y="16"/>
                        <a:pt x="16" y="17"/>
                        <a:pt x="16" y="17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2" y="23"/>
                        <a:pt x="12" y="24"/>
                        <a:pt x="13" y="25"/>
                      </a:cubicBezTo>
                      <a:cubicBezTo>
                        <a:pt x="13" y="25"/>
                        <a:pt x="14" y="25"/>
                        <a:pt x="14" y="25"/>
                      </a:cubicBezTo>
                      <a:cubicBezTo>
                        <a:pt x="15" y="25"/>
                        <a:pt x="15" y="25"/>
                        <a:pt x="16" y="25"/>
                      </a:cubicBezTo>
                      <a:cubicBezTo>
                        <a:pt x="22" y="17"/>
                        <a:pt x="22" y="17"/>
                        <a:pt x="22" y="17"/>
                      </a:cubicBezTo>
                      <a:cubicBezTo>
                        <a:pt x="29" y="11"/>
                        <a:pt x="29" y="11"/>
                        <a:pt x="29" y="11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1"/>
                        <a:pt x="32" y="11"/>
                        <a:pt x="32" y="9"/>
                      </a:cubicBezTo>
                      <a:cubicBezTo>
                        <a:pt x="32" y="6"/>
                        <a:pt x="32" y="3"/>
                        <a:pt x="32" y="2"/>
                      </a:cubicBezTo>
                      <a:cubicBezTo>
                        <a:pt x="32" y="0"/>
                        <a:pt x="30" y="0"/>
                        <a:pt x="30" y="0"/>
                      </a:cubicBezTo>
                      <a:lnTo>
                        <a:pt x="24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Freeform: Shape 50"/>
                <p:cNvSpPr/>
                <p:nvPr/>
              </p:nvSpPr>
              <p:spPr bwMode="auto">
                <a:xfrm>
                  <a:off x="4486276" y="4689475"/>
                  <a:ext cx="88900" cy="88900"/>
                </a:xfrm>
                <a:custGeom>
                  <a:avLst/>
                  <a:gdLst/>
                  <a:ahLst/>
                  <a:cxnLst>
                    <a:cxn ang="0">
                      <a:pos x="6" y="3"/>
                    </a:cxn>
                    <a:cxn ang="0">
                      <a:pos x="18" y="29"/>
                    </a:cxn>
                    <a:cxn ang="0">
                      <a:pos x="16" y="0"/>
                    </a:cxn>
                    <a:cxn ang="0">
                      <a:pos x="22" y="22"/>
                    </a:cxn>
                    <a:cxn ang="0">
                      <a:pos x="18" y="24"/>
                    </a:cxn>
                    <a:cxn ang="0">
                      <a:pos x="17" y="26"/>
                    </a:cxn>
                    <a:cxn ang="0">
                      <a:pos x="16" y="24"/>
                    </a:cxn>
                    <a:cxn ang="0">
                      <a:pos x="12" y="25"/>
                    </a:cxn>
                    <a:cxn ang="0">
                      <a:pos x="10" y="23"/>
                    </a:cxn>
                    <a:cxn ang="0">
                      <a:pos x="11" y="22"/>
                    </a:cxn>
                    <a:cxn ang="0">
                      <a:pos x="13" y="22"/>
                    </a:cxn>
                    <a:cxn ang="0">
                      <a:pos x="17" y="22"/>
                    </a:cxn>
                    <a:cxn ang="0">
                      <a:pos x="19" y="21"/>
                    </a:cxn>
                    <a:cxn ang="0">
                      <a:pos x="19" y="18"/>
                    </a:cxn>
                    <a:cxn ang="0">
                      <a:pos x="17" y="17"/>
                    </a:cxn>
                    <a:cxn ang="0">
                      <a:pos x="13" y="17"/>
                    </a:cxn>
                    <a:cxn ang="0">
                      <a:pos x="9" y="17"/>
                    </a:cxn>
                    <a:cxn ang="0">
                      <a:pos x="7" y="14"/>
                    </a:cxn>
                    <a:cxn ang="0">
                      <a:pos x="8" y="10"/>
                    </a:cxn>
                    <a:cxn ang="0">
                      <a:pos x="12" y="8"/>
                    </a:cxn>
                    <a:cxn ang="0">
                      <a:pos x="12" y="6"/>
                    </a:cxn>
                    <a:cxn ang="0">
                      <a:pos x="14" y="8"/>
                    </a:cxn>
                    <a:cxn ang="0">
                      <a:pos x="17" y="8"/>
                    </a:cxn>
                    <a:cxn ang="0">
                      <a:pos x="19" y="9"/>
                    </a:cxn>
                    <a:cxn ang="0">
                      <a:pos x="18" y="10"/>
                    </a:cxn>
                    <a:cxn ang="0">
                      <a:pos x="18" y="10"/>
                    </a:cxn>
                    <a:cxn ang="0">
                      <a:pos x="14" y="10"/>
                    </a:cxn>
                    <a:cxn ang="0">
                      <a:pos x="11" y="11"/>
                    </a:cxn>
                    <a:cxn ang="0">
                      <a:pos x="11" y="13"/>
                    </a:cxn>
                    <a:cxn ang="0">
                      <a:pos x="12" y="14"/>
                    </a:cxn>
                    <a:cxn ang="0">
                      <a:pos x="15" y="14"/>
                    </a:cxn>
                    <a:cxn ang="0">
                      <a:pos x="18" y="14"/>
                    </a:cxn>
                    <a:cxn ang="0">
                      <a:pos x="23" y="17"/>
                    </a:cxn>
                  </a:cxnLst>
                  <a:rect l="0" t="0" r="r" b="b"/>
                  <a:pathLst>
                    <a:path w="31" h="31">
                      <a:moveTo>
                        <a:pt x="16" y="0"/>
                      </a:move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3" y="7"/>
                        <a:pt x="0" y="14"/>
                        <a:pt x="2" y="20"/>
                      </a:cubicBezTo>
                      <a:cubicBezTo>
                        <a:pt x="4" y="28"/>
                        <a:pt x="11" y="31"/>
                        <a:pt x="18" y="29"/>
                      </a:cubicBezTo>
                      <a:cubicBezTo>
                        <a:pt x="26" y="27"/>
                        <a:pt x="31" y="21"/>
                        <a:pt x="29" y="13"/>
                      </a:cubicBezTo>
                      <a:cubicBezTo>
                        <a:pt x="27" y="8"/>
                        <a:pt x="21" y="2"/>
                        <a:pt x="16" y="0"/>
                      </a:cubicBezTo>
                      <a:close/>
                      <a:moveTo>
                        <a:pt x="23" y="20"/>
                      </a:moveTo>
                      <a:cubicBezTo>
                        <a:pt x="23" y="20"/>
                        <a:pt x="22" y="21"/>
                        <a:pt x="22" y="22"/>
                      </a:cubicBezTo>
                      <a:cubicBezTo>
                        <a:pt x="21" y="22"/>
                        <a:pt x="20" y="23"/>
                        <a:pt x="20" y="23"/>
                      </a:cubicBezTo>
                      <a:cubicBezTo>
                        <a:pt x="19" y="23"/>
                        <a:pt x="18" y="24"/>
                        <a:pt x="18" y="24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5" y="25"/>
                        <a:pt x="15" y="25"/>
                        <a:pt x="14" y="25"/>
                      </a:cubicBezTo>
                      <a:cubicBezTo>
                        <a:pt x="14" y="25"/>
                        <a:pt x="13" y="25"/>
                        <a:pt x="12" y="25"/>
                      </a:cubicBezTo>
                      <a:cubicBezTo>
                        <a:pt x="11" y="25"/>
                        <a:pt x="11" y="24"/>
                        <a:pt x="10" y="24"/>
                      </a:cubicBezTo>
                      <a:cubicBezTo>
                        <a:pt x="10" y="24"/>
                        <a:pt x="10" y="24"/>
                        <a:pt x="10" y="23"/>
                      </a:cubicBezTo>
                      <a:cubicBezTo>
                        <a:pt x="10" y="23"/>
                        <a:pt x="10" y="23"/>
                        <a:pt x="10" y="22"/>
                      </a:cubicBezTo>
                      <a:cubicBezTo>
                        <a:pt x="10" y="22"/>
                        <a:pt x="10" y="22"/>
                        <a:pt x="11" y="22"/>
                      </a:cubicBezTo>
                      <a:cubicBezTo>
                        <a:pt x="11" y="22"/>
                        <a:pt x="11" y="22"/>
                        <a:pt x="12" y="22"/>
                      </a:cubicBezTo>
                      <a:cubicBezTo>
                        <a:pt x="12" y="22"/>
                        <a:pt x="12" y="22"/>
                        <a:pt x="13" y="22"/>
                      </a:cubicBezTo>
                      <a:cubicBezTo>
                        <a:pt x="13" y="22"/>
                        <a:pt x="14" y="22"/>
                        <a:pt x="15" y="22"/>
                      </a:cubicBezTo>
                      <a:cubicBezTo>
                        <a:pt x="15" y="22"/>
                        <a:pt x="16" y="22"/>
                        <a:pt x="17" y="22"/>
                      </a:cubicBezTo>
                      <a:cubicBezTo>
                        <a:pt x="17" y="22"/>
                        <a:pt x="17" y="21"/>
                        <a:pt x="18" y="21"/>
                      </a:cubicBezTo>
                      <a:cubicBezTo>
                        <a:pt x="18" y="21"/>
                        <a:pt x="18" y="21"/>
                        <a:pt x="19" y="21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19" y="19"/>
                        <a:pt x="19" y="19"/>
                        <a:pt x="19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8" y="17"/>
                        <a:pt x="18" y="17"/>
                        <a:pt x="17" y="17"/>
                      </a:cubicBezTo>
                      <a:cubicBezTo>
                        <a:pt x="16" y="17"/>
                        <a:pt x="15" y="17"/>
                        <a:pt x="15" y="17"/>
                      </a:cubicBezTo>
                      <a:cubicBezTo>
                        <a:pt x="14" y="17"/>
                        <a:pt x="13" y="17"/>
                        <a:pt x="13" y="17"/>
                      </a:cubicBezTo>
                      <a:cubicBezTo>
                        <a:pt x="12" y="17"/>
                        <a:pt x="11" y="17"/>
                        <a:pt x="11" y="17"/>
                      </a:cubicBezTo>
                      <a:cubicBezTo>
                        <a:pt x="10" y="17"/>
                        <a:pt x="10" y="17"/>
                        <a:pt x="9" y="17"/>
                      </a:cubicBezTo>
                      <a:cubicBezTo>
                        <a:pt x="9" y="16"/>
                        <a:pt x="8" y="16"/>
                        <a:pt x="8" y="16"/>
                      </a:cubicBezTo>
                      <a:cubicBezTo>
                        <a:pt x="8" y="15"/>
                        <a:pt x="7" y="15"/>
                        <a:pt x="7" y="14"/>
                      </a:cubicBezTo>
                      <a:cubicBezTo>
                        <a:pt x="7" y="13"/>
                        <a:pt x="7" y="13"/>
                        <a:pt x="7" y="12"/>
                      </a:cubicBezTo>
                      <a:cubicBezTo>
                        <a:pt x="8" y="11"/>
                        <a:pt x="8" y="11"/>
                        <a:pt x="8" y="10"/>
                      </a:cubicBezTo>
                      <a:cubicBezTo>
                        <a:pt x="9" y="10"/>
                        <a:pt x="9" y="9"/>
                        <a:pt x="10" y="9"/>
                      </a:cubicBezTo>
                      <a:cubicBezTo>
                        <a:pt x="11" y="9"/>
                        <a:pt x="11" y="9"/>
                        <a:pt x="12" y="8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6"/>
                        <a:pt x="11" y="6"/>
                        <a:pt x="12" y="6"/>
                      </a:cubicBezTo>
                      <a:cubicBezTo>
                        <a:pt x="13" y="5"/>
                        <a:pt x="13" y="6"/>
                        <a:pt x="13" y="6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8"/>
                        <a:pt x="15" y="8"/>
                        <a:pt x="15" y="8"/>
                      </a:cubicBezTo>
                      <a:cubicBezTo>
                        <a:pt x="16" y="7"/>
                        <a:pt x="17" y="8"/>
                        <a:pt x="17" y="8"/>
                      </a:cubicBezTo>
                      <a:cubicBezTo>
                        <a:pt x="18" y="8"/>
                        <a:pt x="18" y="8"/>
                        <a:pt x="19" y="8"/>
                      </a:cubicBezTo>
                      <a:cubicBezTo>
                        <a:pt x="19" y="8"/>
                        <a:pt x="19" y="9"/>
                        <a:pt x="19" y="9"/>
                      </a:cubicBezTo>
                      <a:cubicBezTo>
                        <a:pt x="19" y="9"/>
                        <a:pt x="19" y="10"/>
                        <a:pt x="19" y="10"/>
                      </a:cubicBezTo>
                      <a:cubicBezTo>
                        <a:pt x="19" y="10"/>
                        <a:pt x="19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7" y="10"/>
                        <a:pt x="17" y="10"/>
                        <a:pt x="16" y="10"/>
                      </a:cubicBezTo>
                      <a:cubicBezTo>
                        <a:pt x="15" y="10"/>
                        <a:pt x="15" y="10"/>
                        <a:pt x="14" y="10"/>
                      </a:cubicBezTo>
                      <a:cubicBezTo>
                        <a:pt x="13" y="11"/>
                        <a:pt x="13" y="11"/>
                        <a:pt x="12" y="11"/>
                      </a:cubicBezTo>
                      <a:cubicBezTo>
                        <a:pt x="12" y="11"/>
                        <a:pt x="12" y="11"/>
                        <a:pt x="11" y="11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13"/>
                        <a:pt x="11" y="13"/>
                        <a:pt x="11" y="13"/>
                      </a:cubicBezTo>
                      <a:cubicBezTo>
                        <a:pt x="11" y="13"/>
                        <a:pt x="11" y="14"/>
                        <a:pt x="11" y="14"/>
                      </a:cubicBezTo>
                      <a:cubicBezTo>
                        <a:pt x="11" y="14"/>
                        <a:pt x="12" y="14"/>
                        <a:pt x="12" y="14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cubicBezTo>
                        <a:pt x="14" y="14"/>
                        <a:pt x="14" y="14"/>
                        <a:pt x="15" y="14"/>
                      </a:cubicBezTo>
                      <a:cubicBezTo>
                        <a:pt x="15" y="14"/>
                        <a:pt x="16" y="14"/>
                        <a:pt x="17" y="14"/>
                      </a:cubicBezTo>
                      <a:cubicBezTo>
                        <a:pt x="17" y="14"/>
                        <a:pt x="18" y="14"/>
                        <a:pt x="18" y="14"/>
                      </a:cubicBezTo>
                      <a:cubicBezTo>
                        <a:pt x="20" y="14"/>
                        <a:pt x="20" y="15"/>
                        <a:pt x="21" y="15"/>
                      </a:cubicBezTo>
                      <a:cubicBezTo>
                        <a:pt x="22" y="16"/>
                        <a:pt x="22" y="16"/>
                        <a:pt x="23" y="17"/>
                      </a:cubicBezTo>
                      <a:cubicBezTo>
                        <a:pt x="23" y="18"/>
                        <a:pt x="23" y="19"/>
                        <a:pt x="23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51"/>
                <p:cNvSpPr/>
                <p:nvPr/>
              </p:nvSpPr>
              <p:spPr bwMode="auto">
                <a:xfrm>
                  <a:off x="4491038" y="4660900"/>
                  <a:ext cx="38100" cy="3175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9" y="10"/>
                    </a:cxn>
                    <a:cxn ang="0">
                      <a:pos x="13" y="9"/>
                    </a:cxn>
                    <a:cxn ang="0">
                      <a:pos x="13" y="2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10" y="3"/>
                    </a:cxn>
                    <a:cxn ang="0">
                      <a:pos x="8" y="2"/>
                    </a:cxn>
                    <a:cxn ang="0">
                      <a:pos x="6" y="3"/>
                    </a:cxn>
                    <a:cxn ang="0">
                      <a:pos x="5" y="5"/>
                    </a:cxn>
                    <a:cxn ang="0">
                      <a:pos x="5" y="6"/>
                    </a:cxn>
                    <a:cxn ang="0">
                      <a:pos x="1" y="5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3" h="11">
                      <a:moveTo>
                        <a:pt x="5" y="11"/>
                      </a:moveTo>
                      <a:cubicBezTo>
                        <a:pt x="5" y="11"/>
                        <a:pt x="9" y="10"/>
                        <a:pt x="9" y="10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9"/>
                        <a:pt x="13" y="4"/>
                        <a:pt x="13" y="2"/>
                      </a:cubicBezTo>
                      <a:cubicBezTo>
                        <a:pt x="13" y="0"/>
                        <a:pt x="11" y="1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4"/>
                        <a:pt x="10" y="4"/>
                        <a:pt x="10" y="3"/>
                      </a:cubicBezTo>
                      <a:cubicBezTo>
                        <a:pt x="9" y="3"/>
                        <a:pt x="9" y="2"/>
                        <a:pt x="8" y="2"/>
                      </a:cubicBezTo>
                      <a:cubicBezTo>
                        <a:pt x="7" y="1"/>
                        <a:pt x="6" y="2"/>
                        <a:pt x="6" y="3"/>
                      </a:cubicBezTo>
                      <a:cubicBezTo>
                        <a:pt x="5" y="4"/>
                        <a:pt x="5" y="4"/>
                        <a:pt x="5" y="5"/>
                      </a:cubicBezTo>
                      <a:cubicBezTo>
                        <a:pt x="5" y="5"/>
                        <a:pt x="5" y="6"/>
                        <a:pt x="5" y="6"/>
                      </a:cubicBezTo>
                      <a:cubicBezTo>
                        <a:pt x="3" y="3"/>
                        <a:pt x="0" y="3"/>
                        <a:pt x="1" y="5"/>
                      </a:cubicBezTo>
                      <a:cubicBezTo>
                        <a:pt x="3" y="7"/>
                        <a:pt x="5" y="11"/>
                        <a:pt x="5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</p:grpSp>
      <p:grpSp>
        <p:nvGrpSpPr>
          <p:cNvPr id="5" name="千图PPT彼岸天：ID 8661124库_组合 53"/>
          <p:cNvGrpSpPr/>
          <p:nvPr>
            <p:custDataLst>
              <p:tags r:id="rId2"/>
            </p:custDataLst>
          </p:nvPr>
        </p:nvGrpSpPr>
        <p:grpSpPr>
          <a:xfrm>
            <a:off x="4153901" y="1804507"/>
            <a:ext cx="2379936" cy="990427"/>
            <a:chOff x="4153901" y="1804507"/>
            <a:chExt cx="2379936" cy="990427"/>
          </a:xfrm>
        </p:grpSpPr>
        <p:sp>
          <p:nvSpPr>
            <p:cNvPr id="18" name="TextBox 65"/>
            <p:cNvSpPr txBox="1"/>
            <p:nvPr/>
          </p:nvSpPr>
          <p:spPr>
            <a:xfrm>
              <a:off x="4153901" y="2150237"/>
              <a:ext cx="2379936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65" dirty="0"/>
                <a:t>请替换文字内容复制你的内容到此 请替换文字内容复制你的内容到此 </a:t>
              </a:r>
            </a:p>
          </p:txBody>
        </p:sp>
        <p:sp>
          <p:nvSpPr>
            <p:cNvPr id="19" name="Rectangle 66"/>
            <p:cNvSpPr/>
            <p:nvPr/>
          </p:nvSpPr>
          <p:spPr>
            <a:xfrm>
              <a:off x="4153901" y="1804507"/>
              <a:ext cx="2379936" cy="41774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</p:grpSp>
      <p:grpSp>
        <p:nvGrpSpPr>
          <p:cNvPr id="6" name="千图PPT彼岸天：ID 8661124库_组合 56"/>
          <p:cNvGrpSpPr/>
          <p:nvPr>
            <p:custDataLst>
              <p:tags r:id="rId3"/>
            </p:custDataLst>
          </p:nvPr>
        </p:nvGrpSpPr>
        <p:grpSpPr>
          <a:xfrm>
            <a:off x="9031097" y="2113881"/>
            <a:ext cx="2443767" cy="990427"/>
            <a:chOff x="9031097" y="2113881"/>
            <a:chExt cx="2443767" cy="990427"/>
          </a:xfrm>
        </p:grpSpPr>
        <p:sp>
          <p:nvSpPr>
            <p:cNvPr id="16" name="TextBox 69"/>
            <p:cNvSpPr txBox="1"/>
            <p:nvPr/>
          </p:nvSpPr>
          <p:spPr>
            <a:xfrm>
              <a:off x="9031097" y="2459611"/>
              <a:ext cx="2443767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65" dirty="0"/>
                <a:t>请替换文字内容复制你的内容到此 请替换文字内容复制你的内容到此 </a:t>
              </a:r>
            </a:p>
          </p:txBody>
        </p:sp>
        <p:sp>
          <p:nvSpPr>
            <p:cNvPr id="17" name="Rectangle 70"/>
            <p:cNvSpPr/>
            <p:nvPr/>
          </p:nvSpPr>
          <p:spPr>
            <a:xfrm>
              <a:off x="9031097" y="2113881"/>
              <a:ext cx="2443767" cy="41774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7" name="千图PPT彼岸天：ID 8661124库_组合 55"/>
          <p:cNvGrpSpPr/>
          <p:nvPr>
            <p:custDataLst>
              <p:tags r:id="rId4"/>
            </p:custDataLst>
          </p:nvPr>
        </p:nvGrpSpPr>
        <p:grpSpPr>
          <a:xfrm>
            <a:off x="6752409" y="3820069"/>
            <a:ext cx="2341756" cy="990427"/>
            <a:chOff x="6752409" y="3820069"/>
            <a:chExt cx="2341756" cy="990427"/>
          </a:xfrm>
        </p:grpSpPr>
        <p:sp>
          <p:nvSpPr>
            <p:cNvPr id="14" name="TextBox 72"/>
            <p:cNvSpPr txBox="1"/>
            <p:nvPr/>
          </p:nvSpPr>
          <p:spPr>
            <a:xfrm>
              <a:off x="6752409" y="4165799"/>
              <a:ext cx="2341756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65" dirty="0"/>
                <a:t>请替换文字内容复制你的内容到此 请替换文字内容复制你的内容到此 </a:t>
              </a:r>
            </a:p>
          </p:txBody>
        </p:sp>
        <p:sp>
          <p:nvSpPr>
            <p:cNvPr id="15" name="Rectangle 73"/>
            <p:cNvSpPr/>
            <p:nvPr/>
          </p:nvSpPr>
          <p:spPr>
            <a:xfrm>
              <a:off x="6752409" y="3820069"/>
              <a:ext cx="2341756" cy="41774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8" name="千图PPT彼岸天：ID 8661124库_组合 54"/>
          <p:cNvGrpSpPr/>
          <p:nvPr>
            <p:custDataLst>
              <p:tags r:id="rId5"/>
            </p:custDataLst>
          </p:nvPr>
        </p:nvGrpSpPr>
        <p:grpSpPr>
          <a:xfrm>
            <a:off x="3954061" y="4487056"/>
            <a:ext cx="2425133" cy="990427"/>
            <a:chOff x="3954061" y="4487056"/>
            <a:chExt cx="2425133" cy="990427"/>
          </a:xfrm>
        </p:grpSpPr>
        <p:sp>
          <p:nvSpPr>
            <p:cNvPr id="12" name="TextBox 75"/>
            <p:cNvSpPr txBox="1"/>
            <p:nvPr/>
          </p:nvSpPr>
          <p:spPr>
            <a:xfrm>
              <a:off x="3954061" y="4832786"/>
              <a:ext cx="2425133" cy="644697"/>
            </a:xfrm>
            <a:prstGeom prst="rect">
              <a:avLst/>
            </a:prstGeom>
            <a:noFill/>
          </p:spPr>
          <p:txBody>
            <a:bodyPr wrap="square" anchor="ctr">
              <a:normAutofit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65" dirty="0"/>
                <a:t>请替换文字内容复制你的内容到此 请替换文字内容复制你的内容到此 </a:t>
              </a:r>
            </a:p>
          </p:txBody>
        </p:sp>
        <p:sp>
          <p:nvSpPr>
            <p:cNvPr id="13" name="Rectangle 76"/>
            <p:cNvSpPr/>
            <p:nvPr/>
          </p:nvSpPr>
          <p:spPr>
            <a:xfrm>
              <a:off x="3954061" y="4487056"/>
              <a:ext cx="2425133" cy="41774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9" name="千图PPT彼岸天：ID 8661124库_组合 52"/>
          <p:cNvGrpSpPr/>
          <p:nvPr>
            <p:custDataLst>
              <p:tags r:id="rId6"/>
            </p:custDataLst>
          </p:nvPr>
        </p:nvGrpSpPr>
        <p:grpSpPr>
          <a:xfrm>
            <a:off x="719668" y="2961274"/>
            <a:ext cx="2182648" cy="990427"/>
            <a:chOff x="719668" y="2961274"/>
            <a:chExt cx="2182648" cy="990427"/>
          </a:xfrm>
        </p:grpSpPr>
        <p:sp>
          <p:nvSpPr>
            <p:cNvPr id="10" name="TextBox 78"/>
            <p:cNvSpPr txBox="1"/>
            <p:nvPr/>
          </p:nvSpPr>
          <p:spPr>
            <a:xfrm>
              <a:off x="719668" y="3307004"/>
              <a:ext cx="2181600" cy="644697"/>
            </a:xfrm>
            <a:prstGeom prst="rect">
              <a:avLst/>
            </a:prstGeom>
            <a:noFill/>
          </p:spPr>
          <p:txBody>
            <a:bodyPr wrap="square" anchor="ctr">
              <a:normAutofit lnSpcReduction="10000"/>
            </a:bodyPr>
            <a:lstStyle/>
            <a:p>
              <a:pPr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65" dirty="0"/>
                <a:t>请替换文字内容复制你的内容到此 请替换文字内容复制你的内容到此 </a:t>
              </a:r>
            </a:p>
          </p:txBody>
        </p:sp>
        <p:sp>
          <p:nvSpPr>
            <p:cNvPr id="11" name="Rectangle 79"/>
            <p:cNvSpPr/>
            <p:nvPr/>
          </p:nvSpPr>
          <p:spPr>
            <a:xfrm>
              <a:off x="719668" y="2961274"/>
              <a:ext cx="2182648" cy="417742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436593" y="2132867"/>
            <a:ext cx="1571845" cy="1545057"/>
            <a:chOff x="1436593" y="2132867"/>
            <a:chExt cx="1571845" cy="1545057"/>
          </a:xfrm>
        </p:grpSpPr>
        <p:sp>
          <p:nvSpPr>
            <p:cNvPr id="21" name="Rectangle: Rounded Corners 2"/>
            <p:cNvSpPr/>
            <p:nvPr/>
          </p:nvSpPr>
          <p:spPr>
            <a:xfrm rot="2702816">
              <a:off x="1436593" y="2132867"/>
              <a:ext cx="1545057" cy="1545057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8"/>
            <p:cNvSpPr/>
            <p:nvPr/>
          </p:nvSpPr>
          <p:spPr>
            <a:xfrm rot="2702816">
              <a:off x="1523321" y="2219599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TextBox 9"/>
            <p:cNvSpPr txBox="1"/>
            <p:nvPr/>
          </p:nvSpPr>
          <p:spPr>
            <a:xfrm>
              <a:off x="2480729" y="2674566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2"/>
            </p:custDataLst>
          </p:nvPr>
        </p:nvGrpSpPr>
        <p:grpSpPr>
          <a:xfrm>
            <a:off x="3376329" y="2132866"/>
            <a:ext cx="1571846" cy="1545057"/>
            <a:chOff x="3376329" y="2132866"/>
            <a:chExt cx="1571846" cy="1545057"/>
          </a:xfrm>
        </p:grpSpPr>
        <p:sp>
          <p:nvSpPr>
            <p:cNvPr id="22" name="Rectangle: Rounded Corners 3"/>
            <p:cNvSpPr/>
            <p:nvPr/>
          </p:nvSpPr>
          <p:spPr>
            <a:xfrm rot="2702816">
              <a:off x="3376329" y="2132866"/>
              <a:ext cx="1545057" cy="1545057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0"/>
            <p:cNvSpPr/>
            <p:nvPr/>
          </p:nvSpPr>
          <p:spPr>
            <a:xfrm rot="2702816">
              <a:off x="3463058" y="2219600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TextBox 11"/>
            <p:cNvSpPr txBox="1"/>
            <p:nvPr/>
          </p:nvSpPr>
          <p:spPr>
            <a:xfrm>
              <a:off x="4420466" y="2674567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5316066" y="2132864"/>
            <a:ext cx="1571846" cy="1545057"/>
            <a:chOff x="5316066" y="2132864"/>
            <a:chExt cx="1571846" cy="1545057"/>
          </a:xfrm>
        </p:grpSpPr>
        <p:sp>
          <p:nvSpPr>
            <p:cNvPr id="23" name="Rectangle: Rounded Corners 4"/>
            <p:cNvSpPr/>
            <p:nvPr/>
          </p:nvSpPr>
          <p:spPr>
            <a:xfrm rot="2702816">
              <a:off x="5316066" y="2132864"/>
              <a:ext cx="1545057" cy="1545057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2"/>
            <p:cNvSpPr/>
            <p:nvPr/>
          </p:nvSpPr>
          <p:spPr>
            <a:xfrm rot="2702816">
              <a:off x="5402795" y="2219599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6360203" y="2674566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4"/>
            </p:custDataLst>
          </p:nvPr>
        </p:nvGrpSpPr>
        <p:grpSpPr>
          <a:xfrm>
            <a:off x="7255801" y="2132861"/>
            <a:ext cx="1571848" cy="1545057"/>
            <a:chOff x="7255801" y="2132861"/>
            <a:chExt cx="1571848" cy="1545057"/>
          </a:xfrm>
        </p:grpSpPr>
        <p:sp>
          <p:nvSpPr>
            <p:cNvPr id="24" name="Rectangle: Rounded Corners 5"/>
            <p:cNvSpPr/>
            <p:nvPr/>
          </p:nvSpPr>
          <p:spPr>
            <a:xfrm rot="2702816">
              <a:off x="7255801" y="2132861"/>
              <a:ext cx="1545057" cy="1545057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14"/>
            <p:cNvSpPr/>
            <p:nvPr/>
          </p:nvSpPr>
          <p:spPr>
            <a:xfrm rot="2702816">
              <a:off x="7342532" y="2219596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TextBox 15"/>
            <p:cNvSpPr txBox="1"/>
            <p:nvPr/>
          </p:nvSpPr>
          <p:spPr>
            <a:xfrm>
              <a:off x="8299940" y="2674563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5"/>
            </p:custDataLst>
          </p:nvPr>
        </p:nvGrpSpPr>
        <p:grpSpPr>
          <a:xfrm>
            <a:off x="9183560" y="2132856"/>
            <a:ext cx="1571848" cy="1545057"/>
            <a:chOff x="9183560" y="2132856"/>
            <a:chExt cx="1571848" cy="1545057"/>
          </a:xfrm>
        </p:grpSpPr>
        <p:sp>
          <p:nvSpPr>
            <p:cNvPr id="35" name="Freeform: Shape 16"/>
            <p:cNvSpPr/>
            <p:nvPr/>
          </p:nvSpPr>
          <p:spPr>
            <a:xfrm rot="2702816">
              <a:off x="9270291" y="2219591"/>
              <a:ext cx="1371601" cy="1371601"/>
            </a:xfrm>
            <a:custGeom>
              <a:avLst/>
              <a:gdLst>
                <a:gd name="connsiteX0" fmla="*/ 66957 w 1371601"/>
                <a:gd name="connsiteY0" fmla="*/ 66957 h 1371601"/>
                <a:gd name="connsiteX1" fmla="*/ 228605 w 1371601"/>
                <a:gd name="connsiteY1" fmla="*/ 0 h 1371601"/>
                <a:gd name="connsiteX2" fmla="*/ 1142995 w 1371601"/>
                <a:gd name="connsiteY2" fmla="*/ 0 h 1371601"/>
                <a:gd name="connsiteX3" fmla="*/ 1371601 w 1371601"/>
                <a:gd name="connsiteY3" fmla="*/ 228605 h 1371601"/>
                <a:gd name="connsiteX4" fmla="*/ 1371601 w 1371601"/>
                <a:gd name="connsiteY4" fmla="*/ 1142995 h 1371601"/>
                <a:gd name="connsiteX5" fmla="*/ 1142995 w 1371601"/>
                <a:gd name="connsiteY5" fmla="*/ 1371601 h 1371601"/>
                <a:gd name="connsiteX6" fmla="*/ 228605 w 1371601"/>
                <a:gd name="connsiteY6" fmla="*/ 1371600 h 1371601"/>
                <a:gd name="connsiteX7" fmla="*/ 182533 w 1371601"/>
                <a:gd name="connsiteY7" fmla="*/ 1366956 h 1371601"/>
                <a:gd name="connsiteX8" fmla="*/ 160847 w 1371601"/>
                <a:gd name="connsiteY8" fmla="*/ 1360224 h 1371601"/>
                <a:gd name="connsiteX9" fmla="*/ 707768 w 1371601"/>
                <a:gd name="connsiteY9" fmla="*/ 812406 h 1371601"/>
                <a:gd name="connsiteX10" fmla="*/ 782073 w 1371601"/>
                <a:gd name="connsiteY10" fmla="*/ 886588 h 1371601"/>
                <a:gd name="connsiteX11" fmla="*/ 781829 w 1371601"/>
                <a:gd name="connsiteY11" fmla="*/ 589614 h 1371601"/>
                <a:gd name="connsiteX12" fmla="*/ 484854 w 1371601"/>
                <a:gd name="connsiteY12" fmla="*/ 589857 h 1371601"/>
                <a:gd name="connsiteX13" fmla="*/ 559160 w 1371601"/>
                <a:gd name="connsiteY13" fmla="*/ 664040 h 1371601"/>
                <a:gd name="connsiteX14" fmla="*/ 11843 w 1371601"/>
                <a:gd name="connsiteY14" fmla="*/ 1212254 h 1371601"/>
                <a:gd name="connsiteX15" fmla="*/ 4645 w 1371601"/>
                <a:gd name="connsiteY15" fmla="*/ 1189067 h 1371601"/>
                <a:gd name="connsiteX16" fmla="*/ 0 w 1371601"/>
                <a:gd name="connsiteY16" fmla="*/ 1142995 h 1371601"/>
                <a:gd name="connsiteX17" fmla="*/ 0 w 1371601"/>
                <a:gd name="connsiteY17" fmla="*/ 228604 h 1371601"/>
                <a:gd name="connsiteX18" fmla="*/ 66957 w 1371601"/>
                <a:gd name="connsiteY18" fmla="*/ 66957 h 137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1601" h="1371601">
                  <a:moveTo>
                    <a:pt x="66957" y="66957"/>
                  </a:moveTo>
                  <a:cubicBezTo>
                    <a:pt x="108326" y="25588"/>
                    <a:pt x="165477" y="0"/>
                    <a:pt x="228605" y="0"/>
                  </a:cubicBezTo>
                  <a:lnTo>
                    <a:pt x="1142995" y="0"/>
                  </a:lnTo>
                  <a:cubicBezTo>
                    <a:pt x="1269250" y="0"/>
                    <a:pt x="1371600" y="102351"/>
                    <a:pt x="1371601" y="228605"/>
                  </a:cubicBezTo>
                  <a:lnTo>
                    <a:pt x="1371601" y="1142995"/>
                  </a:lnTo>
                  <a:cubicBezTo>
                    <a:pt x="1371600" y="1269250"/>
                    <a:pt x="1269250" y="1371600"/>
                    <a:pt x="1142995" y="1371601"/>
                  </a:cubicBezTo>
                  <a:lnTo>
                    <a:pt x="228605" y="1371600"/>
                  </a:lnTo>
                  <a:cubicBezTo>
                    <a:pt x="212823" y="1371599"/>
                    <a:pt x="197416" y="1370001"/>
                    <a:pt x="182533" y="1366956"/>
                  </a:cubicBezTo>
                  <a:lnTo>
                    <a:pt x="160847" y="1360224"/>
                  </a:lnTo>
                  <a:lnTo>
                    <a:pt x="707768" y="812406"/>
                  </a:lnTo>
                  <a:lnTo>
                    <a:pt x="782073" y="886588"/>
                  </a:lnTo>
                  <a:lnTo>
                    <a:pt x="781829" y="589614"/>
                  </a:lnTo>
                  <a:lnTo>
                    <a:pt x="484854" y="589857"/>
                  </a:lnTo>
                  <a:lnTo>
                    <a:pt x="559160" y="664040"/>
                  </a:lnTo>
                  <a:lnTo>
                    <a:pt x="11843" y="1212254"/>
                  </a:lnTo>
                  <a:lnTo>
                    <a:pt x="4645" y="1189067"/>
                  </a:lnTo>
                  <a:cubicBezTo>
                    <a:pt x="1599" y="1174185"/>
                    <a:pt x="0" y="1158777"/>
                    <a:pt x="0" y="1142995"/>
                  </a:cubicBezTo>
                  <a:lnTo>
                    <a:pt x="0" y="228604"/>
                  </a:lnTo>
                  <a:cubicBezTo>
                    <a:pt x="0" y="165477"/>
                    <a:pt x="25588" y="108326"/>
                    <a:pt x="66957" y="669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TextBox 17"/>
            <p:cNvSpPr txBox="1"/>
            <p:nvPr/>
          </p:nvSpPr>
          <p:spPr>
            <a:xfrm>
              <a:off x="10227699" y="2674558"/>
              <a:ext cx="527709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6" name="Rectangle: Rounded Corners 7"/>
            <p:cNvSpPr/>
            <p:nvPr/>
          </p:nvSpPr>
          <p:spPr>
            <a:xfrm rot="2702816">
              <a:off x="9183560" y="2132856"/>
              <a:ext cx="1545057" cy="1545057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19"/>
          <p:cNvGrpSpPr/>
          <p:nvPr>
            <p:custDataLst>
              <p:tags r:id="rId6"/>
            </p:custDataLst>
          </p:nvPr>
        </p:nvGrpSpPr>
        <p:grpSpPr>
          <a:xfrm>
            <a:off x="1099720" y="4091202"/>
            <a:ext cx="1967330" cy="857260"/>
            <a:chOff x="1681446" y="5001250"/>
            <a:chExt cx="2315968" cy="857260"/>
          </a:xfrm>
        </p:grpSpPr>
        <p:sp>
          <p:nvSpPr>
            <p:cNvPr id="19" name="TextBox 32"/>
            <p:cNvSpPr txBox="1"/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0" name="TextBox 33"/>
            <p:cNvSpPr txBox="1"/>
            <p:nvPr/>
          </p:nvSpPr>
          <p:spPr bwMode="auto">
            <a:xfrm>
              <a:off x="1681446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7" name="千图PPT彼岸天：ID 8661124库_组合 20"/>
          <p:cNvGrpSpPr/>
          <p:nvPr>
            <p:custDataLst>
              <p:tags r:id="rId7"/>
            </p:custDataLst>
          </p:nvPr>
        </p:nvGrpSpPr>
        <p:grpSpPr>
          <a:xfrm>
            <a:off x="3106028" y="4091202"/>
            <a:ext cx="1967330" cy="857260"/>
            <a:chOff x="1681446" y="5001250"/>
            <a:chExt cx="2315968" cy="857260"/>
          </a:xfrm>
        </p:grpSpPr>
        <p:sp>
          <p:nvSpPr>
            <p:cNvPr id="17" name="TextBox 30"/>
            <p:cNvSpPr txBox="1"/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8" name="TextBox 31"/>
            <p:cNvSpPr txBox="1"/>
            <p:nvPr/>
          </p:nvSpPr>
          <p:spPr bwMode="auto">
            <a:xfrm>
              <a:off x="1681446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8" name="千图PPT彼岸天：ID 8661124库_组合 21"/>
          <p:cNvGrpSpPr/>
          <p:nvPr>
            <p:custDataLst>
              <p:tags r:id="rId8"/>
            </p:custDataLst>
          </p:nvPr>
        </p:nvGrpSpPr>
        <p:grpSpPr>
          <a:xfrm>
            <a:off x="5112336" y="4091202"/>
            <a:ext cx="1967330" cy="857260"/>
            <a:chOff x="1681446" y="5001250"/>
            <a:chExt cx="2315968" cy="857260"/>
          </a:xfrm>
        </p:grpSpPr>
        <p:sp>
          <p:nvSpPr>
            <p:cNvPr id="15" name="TextBox 28"/>
            <p:cNvSpPr txBox="1"/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6" name="TextBox 29"/>
            <p:cNvSpPr txBox="1"/>
            <p:nvPr/>
          </p:nvSpPr>
          <p:spPr bwMode="auto">
            <a:xfrm>
              <a:off x="1681446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9" name="千图PPT彼岸天：ID 8661124库_组合 22"/>
          <p:cNvGrpSpPr/>
          <p:nvPr>
            <p:custDataLst>
              <p:tags r:id="rId9"/>
            </p:custDataLst>
          </p:nvPr>
        </p:nvGrpSpPr>
        <p:grpSpPr>
          <a:xfrm>
            <a:off x="7118643" y="4091202"/>
            <a:ext cx="1967330" cy="857260"/>
            <a:chOff x="1681445" y="5001250"/>
            <a:chExt cx="2315969" cy="857260"/>
          </a:xfrm>
        </p:grpSpPr>
        <p:sp>
          <p:nvSpPr>
            <p:cNvPr id="13" name="TextBox 26"/>
            <p:cNvSpPr txBox="1"/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4" name="TextBox 27"/>
            <p:cNvSpPr txBox="1"/>
            <p:nvPr/>
          </p:nvSpPr>
          <p:spPr bwMode="auto">
            <a:xfrm>
              <a:off x="1681445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  <p:grpSp>
        <p:nvGrpSpPr>
          <p:cNvPr id="10" name="千图PPT彼岸天：ID 8661124库_组合 23"/>
          <p:cNvGrpSpPr/>
          <p:nvPr>
            <p:custDataLst>
              <p:tags r:id="rId10"/>
            </p:custDataLst>
          </p:nvPr>
        </p:nvGrpSpPr>
        <p:grpSpPr>
          <a:xfrm>
            <a:off x="9124952" y="4091202"/>
            <a:ext cx="1967330" cy="857260"/>
            <a:chOff x="1681446" y="5001250"/>
            <a:chExt cx="2315968" cy="857260"/>
          </a:xfrm>
        </p:grpSpPr>
        <p:sp>
          <p:nvSpPr>
            <p:cNvPr id="11" name="TextBox 24"/>
            <p:cNvSpPr txBox="1"/>
            <p:nvPr/>
          </p:nvSpPr>
          <p:spPr bwMode="auto">
            <a:xfrm>
              <a:off x="1681446" y="5001250"/>
              <a:ext cx="2315968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12" name="TextBox 25"/>
            <p:cNvSpPr txBox="1"/>
            <p:nvPr/>
          </p:nvSpPr>
          <p:spPr bwMode="auto">
            <a:xfrm>
              <a:off x="1681446" y="5284280"/>
              <a:ext cx="2315968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请替换文字内容复制你的内容到此 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千图PPT彼岸天：ID 8661124库_组合 4"/>
          <p:cNvGrpSpPr/>
          <p:nvPr>
            <p:custDataLst>
              <p:tags r:id="rId1"/>
            </p:custDataLst>
          </p:nvPr>
        </p:nvGrpSpPr>
        <p:grpSpPr>
          <a:xfrm>
            <a:off x="5216472" y="1740127"/>
            <a:ext cx="1843180" cy="846122"/>
            <a:chOff x="5122025" y="525814"/>
            <a:chExt cx="2020976" cy="927740"/>
          </a:xfrm>
        </p:grpSpPr>
        <p:sp>
          <p:nvSpPr>
            <p:cNvPr id="40" name="文本框 19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7" name="千图PPT彼岸天：ID 8661124库_组合 6"/>
          <p:cNvGrpSpPr/>
          <p:nvPr>
            <p:custDataLst>
              <p:tags r:id="rId2"/>
            </p:custDataLst>
          </p:nvPr>
        </p:nvGrpSpPr>
        <p:grpSpPr>
          <a:xfrm>
            <a:off x="1400372" y="2018373"/>
            <a:ext cx="1843180" cy="846122"/>
            <a:chOff x="5122025" y="525814"/>
            <a:chExt cx="2020976" cy="927740"/>
          </a:xfrm>
        </p:grpSpPr>
        <p:sp>
          <p:nvSpPr>
            <p:cNvPr id="36" name="文本框 22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9" name="千图PPT彼岸天：ID 8661124库_组合 8"/>
          <p:cNvGrpSpPr/>
          <p:nvPr>
            <p:custDataLst>
              <p:tags r:id="rId3"/>
            </p:custDataLst>
          </p:nvPr>
        </p:nvGrpSpPr>
        <p:grpSpPr>
          <a:xfrm>
            <a:off x="7124522" y="2813224"/>
            <a:ext cx="1843180" cy="846122"/>
            <a:chOff x="5122025" y="525814"/>
            <a:chExt cx="2020976" cy="927740"/>
          </a:xfrm>
        </p:grpSpPr>
        <p:sp>
          <p:nvSpPr>
            <p:cNvPr id="32" name="文本框 25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</p:grpSp>
      <p:grpSp>
        <p:nvGrpSpPr>
          <p:cNvPr id="11" name="千图PPT彼岸天：ID 8661124库_组合 10"/>
          <p:cNvGrpSpPr/>
          <p:nvPr>
            <p:custDataLst>
              <p:tags r:id="rId4"/>
            </p:custDataLst>
          </p:nvPr>
        </p:nvGrpSpPr>
        <p:grpSpPr>
          <a:xfrm>
            <a:off x="9029899" y="2808067"/>
            <a:ext cx="1843180" cy="846122"/>
            <a:chOff x="5122025" y="525814"/>
            <a:chExt cx="2020976" cy="927740"/>
          </a:xfrm>
        </p:grpSpPr>
        <p:sp>
          <p:nvSpPr>
            <p:cNvPr id="28" name="文本框 28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13" name="千图PPT彼岸天：ID 8661124库_组合 12"/>
          <p:cNvGrpSpPr/>
          <p:nvPr>
            <p:custDataLst>
              <p:tags r:id="rId5"/>
            </p:custDataLst>
          </p:nvPr>
        </p:nvGrpSpPr>
        <p:grpSpPr>
          <a:xfrm>
            <a:off x="3305344" y="2804450"/>
            <a:ext cx="1843180" cy="846122"/>
            <a:chOff x="5122025" y="525814"/>
            <a:chExt cx="2020976" cy="927740"/>
          </a:xfrm>
        </p:grpSpPr>
        <p:sp>
          <p:nvSpPr>
            <p:cNvPr id="24" name="文本框 31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 dirty="0"/>
                <a:t>请替换文字内容复制你的内容到此 请替换文字内容复制你的内容到此 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6"/>
            </p:custDataLst>
          </p:nvPr>
        </p:nvGrpSpPr>
        <p:grpSpPr>
          <a:xfrm>
            <a:off x="3139454" y="3730519"/>
            <a:ext cx="2181114" cy="2128714"/>
            <a:chOff x="3139454" y="3730519"/>
            <a:chExt cx="2181114" cy="2128714"/>
          </a:xfrm>
        </p:grpSpPr>
        <p:grpSp>
          <p:nvGrpSpPr>
            <p:cNvPr id="12" name="组合 11"/>
            <p:cNvGrpSpPr/>
            <p:nvPr/>
          </p:nvGrpSpPr>
          <p:grpSpPr>
            <a:xfrm>
              <a:off x="3139454" y="3730519"/>
              <a:ext cx="2181114" cy="2128714"/>
              <a:chOff x="3379176" y="3723847"/>
              <a:chExt cx="2391508" cy="2334053"/>
            </a:xfrm>
          </p:grpSpPr>
          <p:sp>
            <p:nvSpPr>
              <p:cNvPr id="26" name="等腰三角形 25"/>
              <p:cNvSpPr/>
              <p:nvPr/>
            </p:nvSpPr>
            <p:spPr>
              <a:xfrm>
                <a:off x="3379176" y="4624754"/>
                <a:ext cx="2391508" cy="1433146"/>
              </a:xfrm>
              <a:prstGeom prst="triangle">
                <a:avLst/>
              </a:prstGeom>
              <a:solidFill>
                <a:schemeClr val="accent2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 flipV="1">
                <a:off x="4571555" y="3723847"/>
                <a:ext cx="0" cy="977107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任意多边形: 形状 13"/>
            <p:cNvSpPr/>
            <p:nvPr/>
          </p:nvSpPr>
          <p:spPr bwMode="auto">
            <a:xfrm>
              <a:off x="3875286" y="5000803"/>
              <a:ext cx="675706" cy="677390"/>
            </a:xfrm>
            <a:custGeom>
              <a:avLst/>
              <a:gdLst>
                <a:gd name="T0" fmla="*/ 2594 w 5188"/>
                <a:gd name="T1" fmla="*/ 0 h 5188"/>
                <a:gd name="T2" fmla="*/ 2594 w 5188"/>
                <a:gd name="T3" fmla="*/ 0 h 5188"/>
                <a:gd name="T4" fmla="*/ 0 w 5188"/>
                <a:gd name="T5" fmla="*/ 2593 h 5188"/>
                <a:gd name="T6" fmla="*/ 2594 w 5188"/>
                <a:gd name="T7" fmla="*/ 5188 h 5188"/>
                <a:gd name="T8" fmla="*/ 5188 w 5188"/>
                <a:gd name="T9" fmla="*/ 2593 h 5188"/>
                <a:gd name="T10" fmla="*/ 2594 w 5188"/>
                <a:gd name="T11" fmla="*/ 0 h 5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8" h="5188">
                  <a:moveTo>
                    <a:pt x="2594" y="0"/>
                  </a:moveTo>
                  <a:lnTo>
                    <a:pt x="2594" y="0"/>
                  </a:lnTo>
                  <a:cubicBezTo>
                    <a:pt x="1161" y="0"/>
                    <a:pt x="0" y="1160"/>
                    <a:pt x="0" y="2593"/>
                  </a:cubicBezTo>
                  <a:cubicBezTo>
                    <a:pt x="0" y="4026"/>
                    <a:pt x="1161" y="5188"/>
                    <a:pt x="2594" y="5188"/>
                  </a:cubicBezTo>
                  <a:cubicBezTo>
                    <a:pt x="4027" y="5188"/>
                    <a:pt x="5188" y="4026"/>
                    <a:pt x="5188" y="2593"/>
                  </a:cubicBezTo>
                  <a:cubicBezTo>
                    <a:pt x="5188" y="1160"/>
                    <a:pt x="4027" y="0"/>
                    <a:pt x="259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4037833" y="5199581"/>
              <a:ext cx="332246" cy="28077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1231405" y="2933018"/>
            <a:ext cx="2181114" cy="2926214"/>
            <a:chOff x="1231405" y="2933018"/>
            <a:chExt cx="2181114" cy="2926214"/>
          </a:xfrm>
        </p:grpSpPr>
        <p:grpSp>
          <p:nvGrpSpPr>
            <p:cNvPr id="6" name="组合 5"/>
            <p:cNvGrpSpPr/>
            <p:nvPr/>
          </p:nvGrpSpPr>
          <p:grpSpPr>
            <a:xfrm>
              <a:off x="1231405" y="2933018"/>
              <a:ext cx="2181114" cy="2926214"/>
              <a:chOff x="1858107" y="2849418"/>
              <a:chExt cx="2391508" cy="3208481"/>
            </a:xfrm>
          </p:grpSpPr>
          <p:sp>
            <p:nvSpPr>
              <p:cNvPr id="38" name="等腰三角形 37"/>
              <p:cNvSpPr/>
              <p:nvPr/>
            </p:nvSpPr>
            <p:spPr>
              <a:xfrm>
                <a:off x="1858107" y="3719146"/>
                <a:ext cx="2391508" cy="2338753"/>
              </a:xfrm>
              <a:prstGeom prst="triangle">
                <a:avLst/>
              </a:prstGeom>
              <a:solidFill>
                <a:schemeClr val="accent1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 flipV="1">
                <a:off x="3053861" y="2849418"/>
                <a:ext cx="0" cy="977107"/>
              </a:xfrm>
              <a:prstGeom prst="line">
                <a:avLst/>
              </a:prstGeom>
              <a:ln w="12700"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任意多边形: 形状 15"/>
            <p:cNvSpPr/>
            <p:nvPr/>
          </p:nvSpPr>
          <p:spPr bwMode="auto">
            <a:xfrm>
              <a:off x="1984108" y="4694820"/>
              <a:ext cx="675706" cy="679076"/>
            </a:xfrm>
            <a:custGeom>
              <a:avLst/>
              <a:gdLst>
                <a:gd name="T0" fmla="*/ 1285 w 2570"/>
                <a:gd name="T1" fmla="*/ 0 h 2569"/>
                <a:gd name="T2" fmla="*/ 1285 w 2570"/>
                <a:gd name="T3" fmla="*/ 0 h 2569"/>
                <a:gd name="T4" fmla="*/ 0 w 2570"/>
                <a:gd name="T5" fmla="*/ 1284 h 2569"/>
                <a:gd name="T6" fmla="*/ 1285 w 2570"/>
                <a:gd name="T7" fmla="*/ 2569 h 2569"/>
                <a:gd name="T8" fmla="*/ 2570 w 2570"/>
                <a:gd name="T9" fmla="*/ 1284 h 2569"/>
                <a:gd name="T10" fmla="*/ 1285 w 2570"/>
                <a:gd name="T11" fmla="*/ 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0" h="2569">
                  <a:moveTo>
                    <a:pt x="1285" y="0"/>
                  </a:moveTo>
                  <a:lnTo>
                    <a:pt x="1285" y="0"/>
                  </a:lnTo>
                  <a:cubicBezTo>
                    <a:pt x="575" y="0"/>
                    <a:pt x="0" y="574"/>
                    <a:pt x="0" y="1284"/>
                  </a:cubicBezTo>
                  <a:cubicBezTo>
                    <a:pt x="0" y="1994"/>
                    <a:pt x="575" y="2569"/>
                    <a:pt x="1285" y="2569"/>
                  </a:cubicBezTo>
                  <a:cubicBezTo>
                    <a:pt x="1995" y="2569"/>
                    <a:pt x="2570" y="1994"/>
                    <a:pt x="2570" y="1284"/>
                  </a:cubicBezTo>
                  <a:cubicBezTo>
                    <a:pt x="2570" y="574"/>
                    <a:pt x="1995" y="0"/>
                    <a:pt x="1285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2171051" y="4895725"/>
              <a:ext cx="327693" cy="27692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8"/>
            </p:custDataLst>
          </p:nvPr>
        </p:nvGrpSpPr>
        <p:grpSpPr>
          <a:xfrm>
            <a:off x="8863605" y="3730519"/>
            <a:ext cx="2181114" cy="2128714"/>
            <a:chOff x="8863605" y="3730519"/>
            <a:chExt cx="2181114" cy="2128714"/>
          </a:xfrm>
        </p:grpSpPr>
        <p:grpSp>
          <p:nvGrpSpPr>
            <p:cNvPr id="10" name="组合 9"/>
            <p:cNvGrpSpPr/>
            <p:nvPr/>
          </p:nvGrpSpPr>
          <p:grpSpPr>
            <a:xfrm>
              <a:off x="8863605" y="3730519"/>
              <a:ext cx="2181114" cy="2128714"/>
              <a:chOff x="7942385" y="3723847"/>
              <a:chExt cx="2391508" cy="2334053"/>
            </a:xfrm>
          </p:grpSpPr>
          <p:sp>
            <p:nvSpPr>
              <p:cNvPr id="30" name="等腰三角形 29"/>
              <p:cNvSpPr/>
              <p:nvPr/>
            </p:nvSpPr>
            <p:spPr>
              <a:xfrm>
                <a:off x="7942385" y="4624754"/>
                <a:ext cx="2391508" cy="1433146"/>
              </a:xfrm>
              <a:prstGeom prst="triangle">
                <a:avLst/>
              </a:prstGeom>
              <a:solidFill>
                <a:schemeClr val="accent6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 flipV="1">
                <a:off x="9135208" y="3723847"/>
                <a:ext cx="0" cy="977107"/>
              </a:xfrm>
              <a:prstGeom prst="line">
                <a:avLst/>
              </a:prstGeom>
              <a:ln w="12700">
                <a:solidFill>
                  <a:schemeClr val="accent6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任意多边形: 形状 16"/>
            <p:cNvSpPr/>
            <p:nvPr/>
          </p:nvSpPr>
          <p:spPr bwMode="auto">
            <a:xfrm>
              <a:off x="9613636" y="5034187"/>
              <a:ext cx="675706" cy="677390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9723223" y="5186843"/>
              <a:ext cx="441988" cy="37351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9"/>
            </p:custDataLst>
          </p:nvPr>
        </p:nvGrpSpPr>
        <p:grpSpPr>
          <a:xfrm>
            <a:off x="5047504" y="2648083"/>
            <a:ext cx="2181114" cy="3211150"/>
            <a:chOff x="5047504" y="2648083"/>
            <a:chExt cx="2181114" cy="3211150"/>
          </a:xfrm>
        </p:grpSpPr>
        <p:grpSp>
          <p:nvGrpSpPr>
            <p:cNvPr id="4" name="组合 3"/>
            <p:cNvGrpSpPr/>
            <p:nvPr/>
          </p:nvGrpSpPr>
          <p:grpSpPr>
            <a:xfrm>
              <a:off x="5047504" y="2648083"/>
              <a:ext cx="2181114" cy="3211150"/>
              <a:chOff x="4900246" y="2536998"/>
              <a:chExt cx="2391508" cy="3520902"/>
            </a:xfrm>
          </p:grpSpPr>
          <p:sp>
            <p:nvSpPr>
              <p:cNvPr id="42" name="等腰三角形 41"/>
              <p:cNvSpPr/>
              <p:nvPr/>
            </p:nvSpPr>
            <p:spPr>
              <a:xfrm>
                <a:off x="4900246" y="3429000"/>
                <a:ext cx="2391508" cy="2628900"/>
              </a:xfrm>
              <a:prstGeom prst="triangle">
                <a:avLst/>
              </a:prstGeom>
              <a:solidFill>
                <a:schemeClr val="accent4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 flipV="1">
                <a:off x="6096000" y="2536998"/>
                <a:ext cx="0" cy="977107"/>
              </a:xfrm>
              <a:prstGeom prst="line">
                <a:avLst/>
              </a:prstGeom>
              <a:ln w="12700">
                <a:solidFill>
                  <a:schemeClr val="accent4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任意多边形: 形状 19"/>
            <p:cNvSpPr/>
            <p:nvPr/>
          </p:nvSpPr>
          <p:spPr bwMode="auto">
            <a:xfrm>
              <a:off x="5820366" y="4660422"/>
              <a:ext cx="677392" cy="679076"/>
            </a:xfrm>
            <a:custGeom>
              <a:avLst/>
              <a:gdLst>
                <a:gd name="T0" fmla="*/ 1726 w 3453"/>
                <a:gd name="T1" fmla="*/ 0 h 3453"/>
                <a:gd name="T2" fmla="*/ 1726 w 3453"/>
                <a:gd name="T3" fmla="*/ 0 h 3453"/>
                <a:gd name="T4" fmla="*/ 0 w 3453"/>
                <a:gd name="T5" fmla="*/ 1726 h 3453"/>
                <a:gd name="T6" fmla="*/ 1726 w 3453"/>
                <a:gd name="T7" fmla="*/ 3453 h 3453"/>
                <a:gd name="T8" fmla="*/ 3453 w 3453"/>
                <a:gd name="T9" fmla="*/ 1726 h 3453"/>
                <a:gd name="T10" fmla="*/ 1726 w 3453"/>
                <a:gd name="T11" fmla="*/ 0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3" h="3453">
                  <a:moveTo>
                    <a:pt x="1726" y="0"/>
                  </a:moveTo>
                  <a:lnTo>
                    <a:pt x="1726" y="0"/>
                  </a:lnTo>
                  <a:cubicBezTo>
                    <a:pt x="773" y="0"/>
                    <a:pt x="0" y="772"/>
                    <a:pt x="0" y="1726"/>
                  </a:cubicBezTo>
                  <a:cubicBezTo>
                    <a:pt x="0" y="2679"/>
                    <a:pt x="773" y="3453"/>
                    <a:pt x="1726" y="3453"/>
                  </a:cubicBezTo>
                  <a:cubicBezTo>
                    <a:pt x="2680" y="3453"/>
                    <a:pt x="3453" y="2679"/>
                    <a:pt x="3453" y="1726"/>
                  </a:cubicBezTo>
                  <a:cubicBezTo>
                    <a:pt x="3453" y="772"/>
                    <a:pt x="2680" y="0"/>
                    <a:pt x="1726" y="0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5981119" y="4851043"/>
              <a:ext cx="354208" cy="29933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10"/>
            </p:custDataLst>
          </p:nvPr>
        </p:nvGrpSpPr>
        <p:grpSpPr>
          <a:xfrm>
            <a:off x="6955554" y="3730519"/>
            <a:ext cx="2181114" cy="2128714"/>
            <a:chOff x="6955554" y="3730519"/>
            <a:chExt cx="2181114" cy="2128714"/>
          </a:xfrm>
        </p:grpSpPr>
        <p:grpSp>
          <p:nvGrpSpPr>
            <p:cNvPr id="8" name="组合 7"/>
            <p:cNvGrpSpPr/>
            <p:nvPr/>
          </p:nvGrpSpPr>
          <p:grpSpPr>
            <a:xfrm>
              <a:off x="6955554" y="3730519"/>
              <a:ext cx="2181114" cy="2128714"/>
              <a:chOff x="6421315" y="3723847"/>
              <a:chExt cx="2391508" cy="2334053"/>
            </a:xfrm>
          </p:grpSpPr>
          <p:sp>
            <p:nvSpPr>
              <p:cNvPr id="34" name="等腰三角形 33"/>
              <p:cNvSpPr/>
              <p:nvPr/>
            </p:nvSpPr>
            <p:spPr>
              <a:xfrm>
                <a:off x="6421315" y="4624754"/>
                <a:ext cx="2391508" cy="1433146"/>
              </a:xfrm>
              <a:prstGeom prst="triangle">
                <a:avLst/>
              </a:prstGeom>
              <a:solidFill>
                <a:schemeClr val="accent5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 flipV="1">
                <a:off x="7617069" y="3723847"/>
                <a:ext cx="0" cy="977107"/>
              </a:xfrm>
              <a:prstGeom prst="line">
                <a:avLst/>
              </a:prstGeom>
              <a:ln w="12700">
                <a:solidFill>
                  <a:schemeClr val="accent5"/>
                </a:solidFill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任意多边形: 形状 20"/>
            <p:cNvSpPr/>
            <p:nvPr/>
          </p:nvSpPr>
          <p:spPr bwMode="auto">
            <a:xfrm>
              <a:off x="7704606" y="5023164"/>
              <a:ext cx="675706" cy="677390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7893061" y="5235608"/>
              <a:ext cx="298797" cy="25250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631515" y="1648046"/>
            <a:ext cx="1975449" cy="2946148"/>
            <a:chOff x="631515" y="1648046"/>
            <a:chExt cx="1975449" cy="2946148"/>
          </a:xfrm>
        </p:grpSpPr>
        <p:sp>
          <p:nvSpPr>
            <p:cNvPr id="8" name="立方体 7"/>
            <p:cNvSpPr/>
            <p:nvPr/>
          </p:nvSpPr>
          <p:spPr>
            <a:xfrm rot="2713302" flipV="1">
              <a:off x="1085070" y="1959931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1018499" y="1648046"/>
              <a:ext cx="1201480" cy="462516"/>
            </a:xfrm>
            <a:prstGeom prst="roundRect">
              <a:avLst>
                <a:gd name="adj" fmla="val 30460"/>
              </a:avLst>
            </a:prstGeom>
            <a:solidFill>
              <a:schemeClr val="bg1"/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1542734" y="1698817"/>
              <a:ext cx="153010" cy="360974"/>
            </a:xfrm>
            <a:custGeom>
              <a:avLst/>
              <a:gdLst>
                <a:gd name="connsiteX0" fmla="*/ 370873 w 1290638"/>
                <a:gd name="connsiteY0" fmla="*/ 598487 h 3044825"/>
                <a:gd name="connsiteX1" fmla="*/ 519222 w 1290638"/>
                <a:gd name="connsiteY1" fmla="*/ 598487 h 3044825"/>
                <a:gd name="connsiteX2" fmla="*/ 548892 w 1290638"/>
                <a:gd name="connsiteY2" fmla="*/ 598487 h 3044825"/>
                <a:gd name="connsiteX3" fmla="*/ 919765 w 1290638"/>
                <a:gd name="connsiteY3" fmla="*/ 598487 h 3044825"/>
                <a:gd name="connsiteX4" fmla="*/ 1290638 w 1290638"/>
                <a:gd name="connsiteY4" fmla="*/ 962526 h 3044825"/>
                <a:gd name="connsiteX5" fmla="*/ 1290638 w 1290638"/>
                <a:gd name="connsiteY5" fmla="*/ 1661479 h 3044825"/>
                <a:gd name="connsiteX6" fmla="*/ 1171959 w 1290638"/>
                <a:gd name="connsiteY6" fmla="*/ 1777972 h 3044825"/>
                <a:gd name="connsiteX7" fmla="*/ 1053279 w 1290638"/>
                <a:gd name="connsiteY7" fmla="*/ 1661479 h 3044825"/>
                <a:gd name="connsiteX8" fmla="*/ 1053279 w 1290638"/>
                <a:gd name="connsiteY8" fmla="*/ 1253756 h 3044825"/>
                <a:gd name="connsiteX9" fmla="*/ 1053279 w 1290638"/>
                <a:gd name="connsiteY9" fmla="*/ 1006210 h 3044825"/>
                <a:gd name="connsiteX10" fmla="*/ 993940 w 1290638"/>
                <a:gd name="connsiteY10" fmla="*/ 1006210 h 3044825"/>
                <a:gd name="connsiteX11" fmla="*/ 993940 w 1290638"/>
                <a:gd name="connsiteY11" fmla="*/ 1268318 h 3044825"/>
                <a:gd name="connsiteX12" fmla="*/ 993940 w 1290638"/>
                <a:gd name="connsiteY12" fmla="*/ 1719725 h 3044825"/>
                <a:gd name="connsiteX13" fmla="*/ 993940 w 1290638"/>
                <a:gd name="connsiteY13" fmla="*/ 1777972 h 3044825"/>
                <a:gd name="connsiteX14" fmla="*/ 993940 w 1290638"/>
                <a:gd name="connsiteY14" fmla="*/ 2884648 h 3044825"/>
                <a:gd name="connsiteX15" fmla="*/ 830756 w 1290638"/>
                <a:gd name="connsiteY15" fmla="*/ 3044825 h 3044825"/>
                <a:gd name="connsiteX16" fmla="*/ 667572 w 1290638"/>
                <a:gd name="connsiteY16" fmla="*/ 2884648 h 3044825"/>
                <a:gd name="connsiteX17" fmla="*/ 667572 w 1290638"/>
                <a:gd name="connsiteY17" fmla="*/ 1777972 h 3044825"/>
                <a:gd name="connsiteX18" fmla="*/ 608232 w 1290638"/>
                <a:gd name="connsiteY18" fmla="*/ 1777972 h 3044825"/>
                <a:gd name="connsiteX19" fmla="*/ 608232 w 1290638"/>
                <a:gd name="connsiteY19" fmla="*/ 2884648 h 3044825"/>
                <a:gd name="connsiteX20" fmla="*/ 459883 w 1290638"/>
                <a:gd name="connsiteY20" fmla="*/ 3044825 h 3044825"/>
                <a:gd name="connsiteX21" fmla="*/ 296698 w 1290638"/>
                <a:gd name="connsiteY21" fmla="*/ 2884648 h 3044825"/>
                <a:gd name="connsiteX22" fmla="*/ 296698 w 1290638"/>
                <a:gd name="connsiteY22" fmla="*/ 1777972 h 3044825"/>
                <a:gd name="connsiteX23" fmla="*/ 296698 w 1290638"/>
                <a:gd name="connsiteY23" fmla="*/ 1719725 h 3044825"/>
                <a:gd name="connsiteX24" fmla="*/ 296698 w 1290638"/>
                <a:gd name="connsiteY24" fmla="*/ 1268318 h 3044825"/>
                <a:gd name="connsiteX25" fmla="*/ 296698 w 1290638"/>
                <a:gd name="connsiteY25" fmla="*/ 1006210 h 3044825"/>
                <a:gd name="connsiteX26" fmla="*/ 237358 w 1290638"/>
                <a:gd name="connsiteY26" fmla="*/ 1006210 h 3044825"/>
                <a:gd name="connsiteX27" fmla="*/ 237358 w 1290638"/>
                <a:gd name="connsiteY27" fmla="*/ 1253756 h 3044825"/>
                <a:gd name="connsiteX28" fmla="*/ 237358 w 1290638"/>
                <a:gd name="connsiteY28" fmla="*/ 1661479 h 3044825"/>
                <a:gd name="connsiteX29" fmla="*/ 118679 w 1290638"/>
                <a:gd name="connsiteY29" fmla="*/ 1777972 h 3044825"/>
                <a:gd name="connsiteX30" fmla="*/ 0 w 1290638"/>
                <a:gd name="connsiteY30" fmla="*/ 1661479 h 3044825"/>
                <a:gd name="connsiteX31" fmla="*/ 0 w 1290638"/>
                <a:gd name="connsiteY31" fmla="*/ 962526 h 3044825"/>
                <a:gd name="connsiteX32" fmla="*/ 370873 w 1290638"/>
                <a:gd name="connsiteY32" fmla="*/ 598487 h 3044825"/>
                <a:gd name="connsiteX33" fmla="*/ 646113 w 1290638"/>
                <a:gd name="connsiteY33" fmla="*/ 0 h 3044825"/>
                <a:gd name="connsiteX34" fmla="*/ 920751 w 1290638"/>
                <a:gd name="connsiteY34" fmla="*/ 269875 h 3044825"/>
                <a:gd name="connsiteX35" fmla="*/ 646113 w 1290638"/>
                <a:gd name="connsiteY35" fmla="*/ 539750 h 3044825"/>
                <a:gd name="connsiteX36" fmla="*/ 371475 w 1290638"/>
                <a:gd name="connsiteY36" fmla="*/ 269875 h 3044825"/>
                <a:gd name="connsiteX37" fmla="*/ 646113 w 1290638"/>
                <a:gd name="connsiteY37" fmla="*/ 0 h 304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290638" h="3044825">
                  <a:moveTo>
                    <a:pt x="370873" y="598487"/>
                  </a:moveTo>
                  <a:cubicBezTo>
                    <a:pt x="370873" y="598487"/>
                    <a:pt x="370873" y="598487"/>
                    <a:pt x="519222" y="598487"/>
                  </a:cubicBezTo>
                  <a:cubicBezTo>
                    <a:pt x="519222" y="598487"/>
                    <a:pt x="519222" y="598487"/>
                    <a:pt x="548892" y="598487"/>
                  </a:cubicBezTo>
                  <a:cubicBezTo>
                    <a:pt x="548892" y="598487"/>
                    <a:pt x="548892" y="598487"/>
                    <a:pt x="919765" y="598487"/>
                  </a:cubicBezTo>
                  <a:cubicBezTo>
                    <a:pt x="1112619" y="598487"/>
                    <a:pt x="1275803" y="758664"/>
                    <a:pt x="1290638" y="962526"/>
                  </a:cubicBezTo>
                  <a:cubicBezTo>
                    <a:pt x="1290638" y="962526"/>
                    <a:pt x="1290638" y="962526"/>
                    <a:pt x="1290638" y="1661479"/>
                  </a:cubicBezTo>
                  <a:cubicBezTo>
                    <a:pt x="1290638" y="1734287"/>
                    <a:pt x="1231299" y="1777972"/>
                    <a:pt x="1171959" y="1777972"/>
                  </a:cubicBezTo>
                  <a:cubicBezTo>
                    <a:pt x="1097784" y="1777972"/>
                    <a:pt x="1053279" y="1734287"/>
                    <a:pt x="1053279" y="1661479"/>
                  </a:cubicBezTo>
                  <a:cubicBezTo>
                    <a:pt x="1053279" y="1661479"/>
                    <a:pt x="1053279" y="1661479"/>
                    <a:pt x="1053279" y="1253756"/>
                  </a:cubicBezTo>
                  <a:cubicBezTo>
                    <a:pt x="1053279" y="1253756"/>
                    <a:pt x="1053279" y="1253756"/>
                    <a:pt x="1053279" y="1006210"/>
                  </a:cubicBezTo>
                  <a:cubicBezTo>
                    <a:pt x="1053279" y="1006210"/>
                    <a:pt x="1053279" y="1006210"/>
                    <a:pt x="993940" y="1006210"/>
                  </a:cubicBezTo>
                  <a:cubicBezTo>
                    <a:pt x="993940" y="1006210"/>
                    <a:pt x="993940" y="1006210"/>
                    <a:pt x="993940" y="1268318"/>
                  </a:cubicBezTo>
                  <a:cubicBezTo>
                    <a:pt x="993940" y="1268318"/>
                    <a:pt x="993940" y="1268318"/>
                    <a:pt x="993940" y="1719725"/>
                  </a:cubicBezTo>
                  <a:cubicBezTo>
                    <a:pt x="993940" y="1719725"/>
                    <a:pt x="993940" y="1719725"/>
                    <a:pt x="993940" y="1777972"/>
                  </a:cubicBezTo>
                  <a:cubicBezTo>
                    <a:pt x="993940" y="1777972"/>
                    <a:pt x="993940" y="1777972"/>
                    <a:pt x="993940" y="2884648"/>
                  </a:cubicBezTo>
                  <a:cubicBezTo>
                    <a:pt x="993940" y="2972017"/>
                    <a:pt x="919765" y="3044825"/>
                    <a:pt x="830756" y="3044825"/>
                  </a:cubicBezTo>
                  <a:cubicBezTo>
                    <a:pt x="741746" y="3044825"/>
                    <a:pt x="667572" y="2972017"/>
                    <a:pt x="667572" y="2884648"/>
                  </a:cubicBezTo>
                  <a:cubicBezTo>
                    <a:pt x="667572" y="2884648"/>
                    <a:pt x="667572" y="2884648"/>
                    <a:pt x="667572" y="1777972"/>
                  </a:cubicBezTo>
                  <a:cubicBezTo>
                    <a:pt x="667572" y="1777972"/>
                    <a:pt x="667572" y="1777972"/>
                    <a:pt x="608232" y="1777972"/>
                  </a:cubicBezTo>
                  <a:cubicBezTo>
                    <a:pt x="608232" y="1777972"/>
                    <a:pt x="608232" y="1777972"/>
                    <a:pt x="608232" y="2884648"/>
                  </a:cubicBezTo>
                  <a:cubicBezTo>
                    <a:pt x="608232" y="2972017"/>
                    <a:pt x="548892" y="3044825"/>
                    <a:pt x="459883" y="3044825"/>
                  </a:cubicBezTo>
                  <a:cubicBezTo>
                    <a:pt x="370873" y="3044825"/>
                    <a:pt x="296698" y="2972017"/>
                    <a:pt x="296698" y="2884648"/>
                  </a:cubicBezTo>
                  <a:cubicBezTo>
                    <a:pt x="296698" y="2884648"/>
                    <a:pt x="296698" y="2884648"/>
                    <a:pt x="296698" y="1777972"/>
                  </a:cubicBezTo>
                  <a:cubicBezTo>
                    <a:pt x="296698" y="1777972"/>
                    <a:pt x="296698" y="1777972"/>
                    <a:pt x="296698" y="1719725"/>
                  </a:cubicBezTo>
                  <a:cubicBezTo>
                    <a:pt x="296698" y="1719725"/>
                    <a:pt x="296698" y="1719725"/>
                    <a:pt x="296698" y="1268318"/>
                  </a:cubicBezTo>
                  <a:cubicBezTo>
                    <a:pt x="296698" y="1268318"/>
                    <a:pt x="296698" y="1268318"/>
                    <a:pt x="296698" y="1006210"/>
                  </a:cubicBezTo>
                  <a:cubicBezTo>
                    <a:pt x="296698" y="1006210"/>
                    <a:pt x="296698" y="1006210"/>
                    <a:pt x="237358" y="1006210"/>
                  </a:cubicBezTo>
                  <a:cubicBezTo>
                    <a:pt x="237358" y="1006210"/>
                    <a:pt x="237358" y="1006210"/>
                    <a:pt x="237358" y="1253756"/>
                  </a:cubicBezTo>
                  <a:cubicBezTo>
                    <a:pt x="237358" y="1253756"/>
                    <a:pt x="237358" y="1253756"/>
                    <a:pt x="237358" y="1661479"/>
                  </a:cubicBezTo>
                  <a:cubicBezTo>
                    <a:pt x="237358" y="1734287"/>
                    <a:pt x="192854" y="1777972"/>
                    <a:pt x="118679" y="1777972"/>
                  </a:cubicBezTo>
                  <a:cubicBezTo>
                    <a:pt x="59340" y="1777972"/>
                    <a:pt x="0" y="1734287"/>
                    <a:pt x="0" y="1661479"/>
                  </a:cubicBezTo>
                  <a:cubicBezTo>
                    <a:pt x="0" y="1661479"/>
                    <a:pt x="0" y="1661479"/>
                    <a:pt x="0" y="962526"/>
                  </a:cubicBezTo>
                  <a:cubicBezTo>
                    <a:pt x="0" y="758664"/>
                    <a:pt x="178019" y="598487"/>
                    <a:pt x="370873" y="598487"/>
                  </a:cubicBezTo>
                  <a:close/>
                  <a:moveTo>
                    <a:pt x="646113" y="0"/>
                  </a:moveTo>
                  <a:cubicBezTo>
                    <a:pt x="797791" y="0"/>
                    <a:pt x="920751" y="120827"/>
                    <a:pt x="920751" y="269875"/>
                  </a:cubicBezTo>
                  <a:cubicBezTo>
                    <a:pt x="920751" y="418923"/>
                    <a:pt x="797791" y="539750"/>
                    <a:pt x="646113" y="539750"/>
                  </a:cubicBezTo>
                  <a:cubicBezTo>
                    <a:pt x="494435" y="539750"/>
                    <a:pt x="371475" y="418923"/>
                    <a:pt x="371475" y="269875"/>
                  </a:cubicBezTo>
                  <a:cubicBezTo>
                    <a:pt x="371475" y="120827"/>
                    <a:pt x="494435" y="0"/>
                    <a:pt x="6461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文本框 14"/>
            <p:cNvSpPr txBox="1"/>
            <p:nvPr/>
          </p:nvSpPr>
          <p:spPr>
            <a:xfrm>
              <a:off x="1381834" y="2336717"/>
              <a:ext cx="474810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1400">
                  <a:solidFill>
                    <a:schemeClr val="bg1"/>
                  </a:solidFill>
                  <a:latin typeface="Impact" panose="020B0806030902050204" pitchFamily="34" charset="0"/>
                </a:rPr>
                <a:t>10%</a:t>
              </a: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631515" y="3490686"/>
              <a:ext cx="1975449" cy="1103508"/>
              <a:chOff x="707115" y="3490686"/>
              <a:chExt cx="1975449" cy="1103508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774367" y="3490686"/>
                <a:ext cx="1840945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707115" y="3802374"/>
                <a:ext cx="1975449" cy="79182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53" name="千图PPT彼岸天：ID 8661124库_组合 52"/>
          <p:cNvGrpSpPr/>
          <p:nvPr>
            <p:custDataLst>
              <p:tags r:id="rId2"/>
            </p:custDataLst>
          </p:nvPr>
        </p:nvGrpSpPr>
        <p:grpSpPr>
          <a:xfrm>
            <a:off x="2935876" y="3468752"/>
            <a:ext cx="1975449" cy="2924214"/>
            <a:chOff x="2935876" y="3468752"/>
            <a:chExt cx="1975449" cy="2924214"/>
          </a:xfrm>
        </p:grpSpPr>
        <p:sp>
          <p:nvSpPr>
            <p:cNvPr id="12" name="立方体 11"/>
            <p:cNvSpPr/>
            <p:nvPr/>
          </p:nvSpPr>
          <p:spPr>
            <a:xfrm rot="2713302" flipV="1">
              <a:off x="3389431" y="3780637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3322860" y="3468752"/>
              <a:ext cx="1201480" cy="462516"/>
            </a:xfrm>
            <a:prstGeom prst="roundRect">
              <a:avLst>
                <a:gd name="adj" fmla="val 30460"/>
              </a:avLst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文本框 32"/>
            <p:cNvSpPr txBox="1"/>
            <p:nvPr/>
          </p:nvSpPr>
          <p:spPr>
            <a:xfrm>
              <a:off x="3631694" y="4166550"/>
              <a:ext cx="583814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Impact" panose="020B0806030902050204" pitchFamily="34" charset="0"/>
                </a:rPr>
                <a:t>25%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735163" y="3519523"/>
              <a:ext cx="376875" cy="360974"/>
              <a:chOff x="3805009" y="3522936"/>
              <a:chExt cx="376875" cy="360974"/>
            </a:xfrm>
            <a:solidFill>
              <a:schemeClr val="accent2"/>
            </a:solidFill>
          </p:grpSpPr>
          <p:sp>
            <p:nvSpPr>
              <p:cNvPr id="51" name="任意多边形: 形状 50"/>
              <p:cNvSpPr/>
              <p:nvPr/>
            </p:nvSpPr>
            <p:spPr bwMode="auto">
              <a:xfrm>
                <a:off x="3805009" y="3522936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4028874" y="3522936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2935876" y="5289458"/>
              <a:ext cx="1975449" cy="1103508"/>
              <a:chOff x="3011476" y="5289458"/>
              <a:chExt cx="1975449" cy="1103508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3078728" y="5289458"/>
                <a:ext cx="1840945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011476" y="5601146"/>
                <a:ext cx="1975449" cy="79182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3"/>
            </p:custDataLst>
          </p:nvPr>
        </p:nvGrpSpPr>
        <p:grpSpPr>
          <a:xfrm>
            <a:off x="5270121" y="1643364"/>
            <a:ext cx="1975449" cy="2961039"/>
            <a:chOff x="5270121" y="1643364"/>
            <a:chExt cx="1975449" cy="2961039"/>
          </a:xfrm>
        </p:grpSpPr>
        <p:sp>
          <p:nvSpPr>
            <p:cNvPr id="16" name="立方体 15"/>
            <p:cNvSpPr/>
            <p:nvPr/>
          </p:nvSpPr>
          <p:spPr>
            <a:xfrm rot="2713302" flipV="1">
              <a:off x="5723676" y="1955249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57105" y="1643364"/>
              <a:ext cx="1201480" cy="462516"/>
            </a:xfrm>
            <a:prstGeom prst="roundRect">
              <a:avLst>
                <a:gd name="adj" fmla="val 30460"/>
              </a:avLst>
            </a:prstGeom>
            <a:solidFill>
              <a:schemeClr val="bg1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文本框 40"/>
            <p:cNvSpPr txBox="1"/>
            <p:nvPr/>
          </p:nvSpPr>
          <p:spPr>
            <a:xfrm>
              <a:off x="5930031" y="2176798"/>
              <a:ext cx="726481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957475" y="1698817"/>
              <a:ext cx="600740" cy="360974"/>
              <a:chOff x="6106632" y="1694135"/>
              <a:chExt cx="600740" cy="360974"/>
            </a:xfrm>
          </p:grpSpPr>
          <p:sp>
            <p:nvSpPr>
              <p:cNvPr id="48" name="任意多边形: 形状 47"/>
              <p:cNvSpPr/>
              <p:nvPr/>
            </p:nvSpPr>
            <p:spPr bwMode="auto">
              <a:xfrm>
                <a:off x="6106632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6330497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6554362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5270121" y="3500895"/>
              <a:ext cx="1975449" cy="1103508"/>
              <a:chOff x="5345721" y="3500895"/>
              <a:chExt cx="1975449" cy="1103508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5412973" y="3500895"/>
                <a:ext cx="1840945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345721" y="3812583"/>
                <a:ext cx="1975449" cy="79182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60" name="千图PPT彼岸天：ID 8661124库_组合 59"/>
          <p:cNvGrpSpPr/>
          <p:nvPr>
            <p:custDataLst>
              <p:tags r:id="rId4"/>
            </p:custDataLst>
          </p:nvPr>
        </p:nvGrpSpPr>
        <p:grpSpPr>
          <a:xfrm>
            <a:off x="2219979" y="1850331"/>
            <a:ext cx="7752042" cy="1849679"/>
            <a:chOff x="2219979" y="1850331"/>
            <a:chExt cx="7752042" cy="1849679"/>
          </a:xfrm>
        </p:grpSpPr>
        <p:cxnSp>
          <p:nvCxnSpPr>
            <p:cNvPr id="4" name="连接符: 曲线 3"/>
            <p:cNvCxnSpPr>
              <a:stCxn id="9" idx="3"/>
              <a:endCxn id="13" idx="1"/>
            </p:cNvCxnSpPr>
            <p:nvPr/>
          </p:nvCxnSpPr>
          <p:spPr>
            <a:xfrm>
              <a:off x="2219979" y="1879304"/>
              <a:ext cx="1102881" cy="1820706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连接符: 曲线 4"/>
            <p:cNvCxnSpPr>
              <a:stCxn id="13" idx="3"/>
              <a:endCxn id="17" idx="1"/>
            </p:cNvCxnSpPr>
            <p:nvPr/>
          </p:nvCxnSpPr>
          <p:spPr>
            <a:xfrm flipV="1">
              <a:off x="4524340" y="1874622"/>
              <a:ext cx="1132765" cy="1825388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连接符: 曲线 5"/>
            <p:cNvCxnSpPr>
              <a:stCxn id="17" idx="3"/>
              <a:endCxn id="21" idx="1"/>
            </p:cNvCxnSpPr>
            <p:nvPr/>
          </p:nvCxnSpPr>
          <p:spPr>
            <a:xfrm>
              <a:off x="6858585" y="1874622"/>
              <a:ext cx="986602" cy="182411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连接符: 曲线 6"/>
            <p:cNvCxnSpPr>
              <a:stCxn id="21" idx="3"/>
              <a:endCxn id="25" idx="1"/>
            </p:cNvCxnSpPr>
            <p:nvPr/>
          </p:nvCxnSpPr>
          <p:spPr>
            <a:xfrm flipV="1">
              <a:off x="9046667" y="1850331"/>
              <a:ext cx="925354" cy="184841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bg1">
                  <a:lumMod val="6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千图PPT彼岸天：ID 8661124库_组合 58"/>
          <p:cNvGrpSpPr/>
          <p:nvPr>
            <p:custDataLst>
              <p:tags r:id="rId5"/>
            </p:custDataLst>
          </p:nvPr>
        </p:nvGrpSpPr>
        <p:grpSpPr>
          <a:xfrm>
            <a:off x="7458203" y="3467483"/>
            <a:ext cx="1975449" cy="2937217"/>
            <a:chOff x="7458203" y="3467483"/>
            <a:chExt cx="1975449" cy="2937217"/>
          </a:xfrm>
        </p:grpSpPr>
        <p:sp>
          <p:nvSpPr>
            <p:cNvPr id="20" name="立方体 19"/>
            <p:cNvSpPr/>
            <p:nvPr/>
          </p:nvSpPr>
          <p:spPr>
            <a:xfrm rot="2713302" flipV="1">
              <a:off x="7911758" y="3779368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矩形: 圆角 20"/>
            <p:cNvSpPr/>
            <p:nvPr/>
          </p:nvSpPr>
          <p:spPr>
            <a:xfrm>
              <a:off x="7845187" y="3467483"/>
              <a:ext cx="1201480" cy="462516"/>
            </a:xfrm>
            <a:prstGeom prst="roundRect">
              <a:avLst>
                <a:gd name="adj" fmla="val 30460"/>
              </a:avLst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文本框 48"/>
            <p:cNvSpPr txBox="1"/>
            <p:nvPr/>
          </p:nvSpPr>
          <p:spPr>
            <a:xfrm>
              <a:off x="8154021" y="4165281"/>
              <a:ext cx="583814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Impact" panose="020B0806030902050204" pitchFamily="34" charset="0"/>
                </a:rPr>
                <a:t>25%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57490" y="3518254"/>
              <a:ext cx="376875" cy="360974"/>
              <a:chOff x="3805009" y="3522936"/>
              <a:chExt cx="376875" cy="360974"/>
            </a:xfrm>
            <a:solidFill>
              <a:schemeClr val="accent4"/>
            </a:solidFill>
          </p:grpSpPr>
          <p:sp>
            <p:nvSpPr>
              <p:cNvPr id="46" name="任意多边形: 形状 45"/>
              <p:cNvSpPr/>
              <p:nvPr/>
            </p:nvSpPr>
            <p:spPr bwMode="auto">
              <a:xfrm>
                <a:off x="3805009" y="3522936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4028874" y="3522936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7458203" y="5301192"/>
              <a:ext cx="1975449" cy="1103508"/>
              <a:chOff x="7533803" y="5301192"/>
              <a:chExt cx="1975449" cy="1103508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7601055" y="5301192"/>
                <a:ext cx="1840945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7533803" y="5612880"/>
                <a:ext cx="1975449" cy="79182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6"/>
            </p:custDataLst>
          </p:nvPr>
        </p:nvGrpSpPr>
        <p:grpSpPr>
          <a:xfrm>
            <a:off x="9585037" y="1619073"/>
            <a:ext cx="1975449" cy="2942118"/>
            <a:chOff x="9585037" y="1619073"/>
            <a:chExt cx="1975449" cy="2942118"/>
          </a:xfrm>
        </p:grpSpPr>
        <p:sp>
          <p:nvSpPr>
            <p:cNvPr id="24" name="立方体 23"/>
            <p:cNvSpPr/>
            <p:nvPr/>
          </p:nvSpPr>
          <p:spPr>
            <a:xfrm rot="2713302" flipV="1">
              <a:off x="10038592" y="1930958"/>
              <a:ext cx="1068339" cy="1064214"/>
            </a:xfrm>
            <a:prstGeom prst="cube">
              <a:avLst>
                <a:gd name="adj" fmla="val 21948"/>
              </a:avLst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9972021" y="1619073"/>
              <a:ext cx="1201480" cy="462516"/>
            </a:xfrm>
            <a:prstGeom prst="roundRect">
              <a:avLst>
                <a:gd name="adj" fmla="val 30460"/>
              </a:avLst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文本框 55"/>
            <p:cNvSpPr txBox="1"/>
            <p:nvPr/>
          </p:nvSpPr>
          <p:spPr>
            <a:xfrm>
              <a:off x="10244947" y="2176798"/>
              <a:ext cx="726481" cy="4616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Impact" panose="020B0806030902050204" pitchFamily="34" charset="0"/>
                </a:rPr>
                <a:t>35%</a:t>
              </a: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0272391" y="1674526"/>
              <a:ext cx="600740" cy="360974"/>
              <a:chOff x="6106632" y="1694135"/>
              <a:chExt cx="600740" cy="360974"/>
            </a:xfrm>
            <a:solidFill>
              <a:schemeClr val="accent5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6106632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6330497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6554362" y="1694135"/>
                <a:ext cx="153010" cy="360974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9585037" y="3457683"/>
              <a:ext cx="1975449" cy="1103508"/>
              <a:chOff x="9660637" y="3457683"/>
              <a:chExt cx="1975449" cy="1103508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9727889" y="3457683"/>
                <a:ext cx="1840945" cy="311688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ct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9660637" y="3769371"/>
                <a:ext cx="1975449" cy="791820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 descr="3097d8d097b545a7f489d2326ad599e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" y="-72390"/>
            <a:ext cx="12178030" cy="693039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 bwMode="auto">
          <a:xfrm flipH="1">
            <a:off x="-1500020" y="2611828"/>
            <a:ext cx="8504872" cy="1986613"/>
          </a:xfrm>
          <a:custGeom>
            <a:avLst/>
            <a:gdLst>
              <a:gd name="T0" fmla="*/ 37 w 600"/>
              <a:gd name="T1" fmla="*/ 0 h 113"/>
              <a:gd name="T2" fmla="*/ 600 w 600"/>
              <a:gd name="T3" fmla="*/ 0 h 113"/>
              <a:gd name="T4" fmla="*/ 563 w 600"/>
              <a:gd name="T5" fmla="*/ 113 h 113"/>
              <a:gd name="T6" fmla="*/ 0 w 600"/>
              <a:gd name="T7" fmla="*/ 113 h 113"/>
              <a:gd name="T8" fmla="*/ 37 w 600"/>
              <a:gd name="T9" fmla="*/ 0 h 113"/>
              <a:gd name="connsiteX0" fmla="*/ 617 w 9383"/>
              <a:gd name="connsiteY0" fmla="*/ 0 h 10000"/>
              <a:gd name="connsiteX1" fmla="*/ 7608 w 9383"/>
              <a:gd name="connsiteY1" fmla="*/ 0 h 10000"/>
              <a:gd name="connsiteX2" fmla="*/ 9383 w 9383"/>
              <a:gd name="connsiteY2" fmla="*/ 10000 h 10000"/>
              <a:gd name="connsiteX3" fmla="*/ 0 w 9383"/>
              <a:gd name="connsiteY3" fmla="*/ 10000 h 10000"/>
              <a:gd name="connsiteX4" fmla="*/ 617 w 9383"/>
              <a:gd name="connsiteY4" fmla="*/ 0 h 10000"/>
              <a:gd name="connsiteX0-1" fmla="*/ 658 w 8118"/>
              <a:gd name="connsiteY0-2" fmla="*/ 0 h 10000"/>
              <a:gd name="connsiteX1-3" fmla="*/ 8108 w 8118"/>
              <a:gd name="connsiteY1-4" fmla="*/ 0 h 10000"/>
              <a:gd name="connsiteX2-5" fmla="*/ 8118 w 8118"/>
              <a:gd name="connsiteY2-6" fmla="*/ 10000 h 10000"/>
              <a:gd name="connsiteX3-7" fmla="*/ 0 w 8118"/>
              <a:gd name="connsiteY3-8" fmla="*/ 10000 h 10000"/>
              <a:gd name="connsiteX4-9" fmla="*/ 658 w 8118"/>
              <a:gd name="connsiteY4-10" fmla="*/ 0 h 10000"/>
              <a:gd name="connsiteX0-11" fmla="*/ 811 w 10209"/>
              <a:gd name="connsiteY0-12" fmla="*/ 0 h 10000"/>
              <a:gd name="connsiteX1-13" fmla="*/ 10209 w 10209"/>
              <a:gd name="connsiteY1-14" fmla="*/ 0 h 10000"/>
              <a:gd name="connsiteX2-15" fmla="*/ 10000 w 10209"/>
              <a:gd name="connsiteY2-16" fmla="*/ 10000 h 10000"/>
              <a:gd name="connsiteX3-17" fmla="*/ 0 w 10209"/>
              <a:gd name="connsiteY3-18" fmla="*/ 10000 h 10000"/>
              <a:gd name="connsiteX4-19" fmla="*/ 811 w 10209"/>
              <a:gd name="connsiteY4-20" fmla="*/ 0 h 10000"/>
              <a:gd name="connsiteX0-21" fmla="*/ 811 w 10269"/>
              <a:gd name="connsiteY0-22" fmla="*/ 0 h 10000"/>
              <a:gd name="connsiteX1-23" fmla="*/ 10209 w 10269"/>
              <a:gd name="connsiteY1-24" fmla="*/ 0 h 10000"/>
              <a:gd name="connsiteX2-25" fmla="*/ 10269 w 10269"/>
              <a:gd name="connsiteY2-26" fmla="*/ 10000 h 10000"/>
              <a:gd name="connsiteX3-27" fmla="*/ 0 w 10269"/>
              <a:gd name="connsiteY3-28" fmla="*/ 10000 h 10000"/>
              <a:gd name="connsiteX4-29" fmla="*/ 811 w 10269"/>
              <a:gd name="connsiteY4-30" fmla="*/ 0 h 10000"/>
              <a:gd name="connsiteX0-31" fmla="*/ 811 w 10272"/>
              <a:gd name="connsiteY0-32" fmla="*/ 0 h 10000"/>
              <a:gd name="connsiteX1-33" fmla="*/ 10272 w 10272"/>
              <a:gd name="connsiteY1-34" fmla="*/ 0 h 10000"/>
              <a:gd name="connsiteX2-35" fmla="*/ 10269 w 10272"/>
              <a:gd name="connsiteY2-36" fmla="*/ 10000 h 10000"/>
              <a:gd name="connsiteX3-37" fmla="*/ 0 w 10272"/>
              <a:gd name="connsiteY3-38" fmla="*/ 10000 h 10000"/>
              <a:gd name="connsiteX4-39" fmla="*/ 811 w 10272"/>
              <a:gd name="connsiteY4-40" fmla="*/ 0 h 10000"/>
              <a:gd name="connsiteX0-41" fmla="*/ 811 w 10541"/>
              <a:gd name="connsiteY0-42" fmla="*/ 0 h 10000"/>
              <a:gd name="connsiteX1-43" fmla="*/ 10541 w 10541"/>
              <a:gd name="connsiteY1-44" fmla="*/ 0 h 10000"/>
              <a:gd name="connsiteX2-45" fmla="*/ 10269 w 10541"/>
              <a:gd name="connsiteY2-46" fmla="*/ 10000 h 10000"/>
              <a:gd name="connsiteX3-47" fmla="*/ 0 w 10541"/>
              <a:gd name="connsiteY3-48" fmla="*/ 10000 h 10000"/>
              <a:gd name="connsiteX4-49" fmla="*/ 811 w 10541"/>
              <a:gd name="connsiteY4-50" fmla="*/ 0 h 10000"/>
              <a:gd name="connsiteX0-51" fmla="*/ 811 w 10585"/>
              <a:gd name="connsiteY0-52" fmla="*/ 0 h 10000"/>
              <a:gd name="connsiteX1-53" fmla="*/ 10541 w 10585"/>
              <a:gd name="connsiteY1-54" fmla="*/ 0 h 10000"/>
              <a:gd name="connsiteX2-55" fmla="*/ 10585 w 10585"/>
              <a:gd name="connsiteY2-56" fmla="*/ 10000 h 10000"/>
              <a:gd name="connsiteX3-57" fmla="*/ 0 w 10585"/>
              <a:gd name="connsiteY3-58" fmla="*/ 10000 h 10000"/>
              <a:gd name="connsiteX4-59" fmla="*/ 811 w 10585"/>
              <a:gd name="connsiteY4-60" fmla="*/ 0 h 10000"/>
              <a:gd name="connsiteX0-61" fmla="*/ 811 w 10585"/>
              <a:gd name="connsiteY0-62" fmla="*/ 0 h 10000"/>
              <a:gd name="connsiteX1-63" fmla="*/ 10573 w 10585"/>
              <a:gd name="connsiteY1-64" fmla="*/ 128 h 10000"/>
              <a:gd name="connsiteX2-65" fmla="*/ 10585 w 10585"/>
              <a:gd name="connsiteY2-66" fmla="*/ 10000 h 10000"/>
              <a:gd name="connsiteX3-67" fmla="*/ 0 w 10585"/>
              <a:gd name="connsiteY3-68" fmla="*/ 10000 h 10000"/>
              <a:gd name="connsiteX4-69" fmla="*/ 811 w 10585"/>
              <a:gd name="connsiteY4-7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5" h="10000">
                <a:moveTo>
                  <a:pt x="811" y="0"/>
                </a:moveTo>
                <a:lnTo>
                  <a:pt x="10573" y="128"/>
                </a:lnTo>
                <a:cubicBezTo>
                  <a:pt x="10576" y="3461"/>
                  <a:pt x="10581" y="6667"/>
                  <a:pt x="10585" y="10000"/>
                </a:cubicBezTo>
                <a:lnTo>
                  <a:pt x="0" y="10000"/>
                </a:lnTo>
                <a:cubicBezTo>
                  <a:pt x="271" y="6667"/>
                  <a:pt x="540" y="3333"/>
                  <a:pt x="8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 dirty="0"/>
          </a:p>
        </p:txBody>
      </p:sp>
      <p:sp>
        <p:nvSpPr>
          <p:cNvPr id="8" name="Freeform 8"/>
          <p:cNvSpPr/>
          <p:nvPr/>
        </p:nvSpPr>
        <p:spPr bwMode="auto">
          <a:xfrm flipH="1">
            <a:off x="6467112" y="2667139"/>
            <a:ext cx="879032" cy="1986613"/>
          </a:xfrm>
          <a:custGeom>
            <a:avLst/>
            <a:gdLst>
              <a:gd name="T0" fmla="*/ 37 w 50"/>
              <a:gd name="T1" fmla="*/ 0 h 113"/>
              <a:gd name="T2" fmla="*/ 50 w 50"/>
              <a:gd name="T3" fmla="*/ 0 h 113"/>
              <a:gd name="T4" fmla="*/ 13 w 50"/>
              <a:gd name="T5" fmla="*/ 113 h 113"/>
              <a:gd name="T6" fmla="*/ 0 w 50"/>
              <a:gd name="T7" fmla="*/ 113 h 113"/>
              <a:gd name="T8" fmla="*/ 37 w 50"/>
              <a:gd name="T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113">
                <a:moveTo>
                  <a:pt x="37" y="0"/>
                </a:moveTo>
                <a:lnTo>
                  <a:pt x="50" y="0"/>
                </a:lnTo>
                <a:lnTo>
                  <a:pt x="13" y="113"/>
                </a:lnTo>
                <a:lnTo>
                  <a:pt x="0" y="113"/>
                </a:lnTo>
                <a:lnTo>
                  <a:pt x="3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030516" y="3629014"/>
            <a:ext cx="4680577" cy="0"/>
          </a:xfrm>
          <a:prstGeom prst="line">
            <a:avLst/>
          </a:prstGeom>
          <a:ln w="28575"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73624" y="2726792"/>
            <a:ext cx="5690646" cy="933654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lvl="1"/>
            <a:r>
              <a:rPr lang="zh-CN" altLang="en-US" sz="54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7512" y="3625059"/>
            <a:ext cx="5362265" cy="94577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213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添加标题          添加标题</a:t>
            </a:r>
            <a:endParaRPr lang="en-US" altLang="zh-CN" sz="213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:wipe dir="u"/>
      </p:transition>
    </mc:Choice>
    <mc:Fallback xmlns="">
      <p:transition spd="slow" advClick="0" advTm="5000">
        <p:wipe dir="u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 p14:presetBounceEnd="40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29167E-6 -7.40741E-7 L -2.29167E-6 -0.07222 " pathEditMode="relative" rAng="0" ptsTypes="AA">
                                          <p:cBhvr>
                                            <p:cTn id="2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  <p:bldP spid="10" grpId="1"/>
          <p:bldP spid="1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0000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-2.29167E-6 -7.40741E-7 L -2.29167E-6 -0.07222 " pathEditMode="relative" rAng="0" ptsTypes="AA">
                                          <p:cBhvr>
                                            <p:cTn id="21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3611"/>
                                        </p:animMotion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3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4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5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50"/>
                                </p:stCondLst>
                                <p:childTnLst>
                                  <p:par>
                                    <p:cTn id="3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050"/>
                                </p:stCondLst>
                                <p:childTnLst>
                                  <p:par>
                                    <p:cTn id="3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10" grpId="0"/>
          <p:bldP spid="10" grpId="1"/>
          <p:bldP spid="11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千图PPT彼岸天：ID 8661124库_组合 27"/>
          <p:cNvGrpSpPr/>
          <p:nvPr>
            <p:custDataLst>
              <p:tags r:id="rId1"/>
            </p:custDataLst>
          </p:nvPr>
        </p:nvGrpSpPr>
        <p:grpSpPr>
          <a:xfrm>
            <a:off x="1281359" y="1465395"/>
            <a:ext cx="2778862" cy="2024080"/>
            <a:chOff x="1281359" y="1465395"/>
            <a:chExt cx="2778862" cy="2024080"/>
          </a:xfrm>
        </p:grpSpPr>
        <p:sp>
          <p:nvSpPr>
            <p:cNvPr id="5" name="TextBox 52"/>
            <p:cNvSpPr txBox="1"/>
            <p:nvPr/>
          </p:nvSpPr>
          <p:spPr>
            <a:xfrm>
              <a:off x="1281359" y="1712075"/>
              <a:ext cx="2778862" cy="1777400"/>
            </a:xfrm>
            <a:prstGeom prst="roundRect">
              <a:avLst>
                <a:gd name="adj" fmla="val 335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请替换文字内容复制你的内容到此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请替换文字内容复制你的内容到此 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如需更改请在（设置形状格式）菜单下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（文本选项）中调整</a:t>
              </a:r>
              <a:endParaRPr 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6" name="Round Same Side Corner Rectangle 54"/>
            <p:cNvSpPr/>
            <p:nvPr/>
          </p:nvSpPr>
          <p:spPr>
            <a:xfrm>
              <a:off x="1631505" y="1465395"/>
              <a:ext cx="2088426" cy="445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29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8140411" y="1459397"/>
            <a:ext cx="2778862" cy="2030078"/>
            <a:chOff x="8140411" y="1459397"/>
            <a:chExt cx="2778862" cy="2030078"/>
          </a:xfrm>
        </p:grpSpPr>
        <p:sp>
          <p:nvSpPr>
            <p:cNvPr id="8" name="TextBox 116"/>
            <p:cNvSpPr txBox="1"/>
            <p:nvPr/>
          </p:nvSpPr>
          <p:spPr>
            <a:xfrm>
              <a:off x="8140411" y="1712075"/>
              <a:ext cx="2778862" cy="17774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>
                  <a:solidFill>
                    <a:sysClr val="windowText" lastClr="000000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请替换文字内容复制你的内容到此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请替换文字内容复制你的内容到此 </a:t>
              </a:r>
            </a:p>
            <a:p>
              <a:r>
                <a:rPr lang="zh-CN" altLang="en-US" dirty="0">
                  <a:sym typeface="+mn-lt"/>
                </a:rPr>
                <a:t>如需更改请在（设置形状格式）菜单下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（文本选项）中调整</a:t>
              </a:r>
              <a:endParaRPr lang="en-US" dirty="0">
                <a:sym typeface="+mn-lt"/>
              </a:endParaRPr>
            </a:p>
          </p:txBody>
        </p:sp>
        <p:sp>
          <p:nvSpPr>
            <p:cNvPr id="9" name="Round Same Side Corner Rectangle 117"/>
            <p:cNvSpPr/>
            <p:nvPr/>
          </p:nvSpPr>
          <p:spPr>
            <a:xfrm>
              <a:off x="8640514" y="1459397"/>
              <a:ext cx="1778657" cy="44571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4380141" y="1543370"/>
            <a:ext cx="3474827" cy="4341058"/>
            <a:chOff x="4380141" y="1543370"/>
            <a:chExt cx="3474827" cy="4341058"/>
          </a:xfrm>
        </p:grpSpPr>
        <p:grpSp>
          <p:nvGrpSpPr>
            <p:cNvPr id="4" name="组合 3"/>
            <p:cNvGrpSpPr/>
            <p:nvPr/>
          </p:nvGrpSpPr>
          <p:grpSpPr>
            <a:xfrm>
              <a:off x="4717383" y="1543370"/>
              <a:ext cx="3137585" cy="4341058"/>
              <a:chOff x="4366409" y="1482557"/>
              <a:chExt cx="2813659" cy="3892886"/>
            </a:xfrm>
          </p:grpSpPr>
          <p:grpSp>
            <p:nvGrpSpPr>
              <p:cNvPr id="16" name="Group 35"/>
              <p:cNvGrpSpPr/>
              <p:nvPr/>
            </p:nvGrpSpPr>
            <p:grpSpPr>
              <a:xfrm>
                <a:off x="5133187" y="4809324"/>
                <a:ext cx="2046881" cy="566119"/>
                <a:chOff x="2889972" y="3780969"/>
                <a:chExt cx="1860801" cy="514654"/>
              </a:xfrm>
            </p:grpSpPr>
            <p:sp>
              <p:nvSpPr>
                <p:cNvPr id="25" name="Oval 36"/>
                <p:cNvSpPr/>
                <p:nvPr/>
              </p:nvSpPr>
              <p:spPr>
                <a:xfrm>
                  <a:off x="2889972" y="3780969"/>
                  <a:ext cx="1860801" cy="514654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Oval 38"/>
                <p:cNvSpPr/>
                <p:nvPr/>
              </p:nvSpPr>
              <p:spPr>
                <a:xfrm>
                  <a:off x="3138706" y="3887055"/>
                  <a:ext cx="1363332" cy="302482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Oval 39"/>
                <p:cNvSpPr/>
                <p:nvPr/>
              </p:nvSpPr>
              <p:spPr>
                <a:xfrm>
                  <a:off x="3538756" y="3975814"/>
                  <a:ext cx="563232" cy="124964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en-US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7" name="Group 86"/>
              <p:cNvGrpSpPr/>
              <p:nvPr/>
            </p:nvGrpSpPr>
            <p:grpSpPr>
              <a:xfrm rot="3723659">
                <a:off x="3518057" y="2330909"/>
                <a:ext cx="3739744" cy="2043040"/>
                <a:chOff x="3990975" y="2525713"/>
                <a:chExt cx="1697038" cy="927100"/>
              </a:xfrm>
            </p:grpSpPr>
            <p:sp>
              <p:nvSpPr>
                <p:cNvPr id="18" name="Freeform 17"/>
                <p:cNvSpPr/>
                <p:nvPr/>
              </p:nvSpPr>
              <p:spPr bwMode="auto">
                <a:xfrm>
                  <a:off x="4016375" y="2970213"/>
                  <a:ext cx="363538" cy="330200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271" y="128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71" h="245">
                      <a:moveTo>
                        <a:pt x="236" y="0"/>
                      </a:moveTo>
                      <a:cubicBezTo>
                        <a:pt x="23" y="81"/>
                        <a:pt x="0" y="245"/>
                        <a:pt x="271" y="128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8"/>
                <p:cNvSpPr/>
                <p:nvPr/>
              </p:nvSpPr>
              <p:spPr bwMode="auto">
                <a:xfrm>
                  <a:off x="3990975" y="2651125"/>
                  <a:ext cx="404813" cy="327025"/>
                </a:xfrm>
                <a:custGeom>
                  <a:avLst/>
                  <a:gdLst/>
                  <a:ahLst/>
                  <a:cxnLst>
                    <a:cxn ang="0">
                      <a:pos x="255" y="244"/>
                    </a:cxn>
                    <a:cxn ang="0">
                      <a:pos x="302" y="121"/>
                    </a:cxn>
                    <a:cxn ang="0">
                      <a:pos x="255" y="244"/>
                    </a:cxn>
                  </a:cxnLst>
                  <a:rect l="0" t="0" r="r" b="b"/>
                  <a:pathLst>
                    <a:path w="302" h="244">
                      <a:moveTo>
                        <a:pt x="255" y="244"/>
                      </a:moveTo>
                      <a:cubicBezTo>
                        <a:pt x="0" y="106"/>
                        <a:pt x="50" y="0"/>
                        <a:pt x="302" y="121"/>
                      </a:cubicBezTo>
                      <a:lnTo>
                        <a:pt x="255" y="244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Freeform 19"/>
                <p:cNvSpPr/>
                <p:nvPr/>
              </p:nvSpPr>
              <p:spPr bwMode="auto">
                <a:xfrm>
                  <a:off x="5297488" y="3011488"/>
                  <a:ext cx="390525" cy="41275"/>
                </a:xfrm>
                <a:custGeom>
                  <a:avLst/>
                  <a:gdLst/>
                  <a:ahLst/>
                  <a:cxnLst>
                    <a:cxn ang="0">
                      <a:pos x="73" y="2"/>
                    </a:cxn>
                    <a:cxn ang="0">
                      <a:pos x="0" y="8"/>
                    </a:cxn>
                    <a:cxn ang="0">
                      <a:pos x="72" y="21"/>
                    </a:cxn>
                    <a:cxn ang="0">
                      <a:pos x="291" y="27"/>
                    </a:cxn>
                    <a:cxn ang="0">
                      <a:pos x="292" y="24"/>
                    </a:cxn>
                    <a:cxn ang="0">
                      <a:pos x="73" y="2"/>
                    </a:cxn>
                  </a:cxnLst>
                  <a:rect l="0" t="0" r="r" b="b"/>
                  <a:pathLst>
                    <a:path w="292" h="30">
                      <a:moveTo>
                        <a:pt x="73" y="2"/>
                      </a:moveTo>
                      <a:cubicBezTo>
                        <a:pt x="33" y="0"/>
                        <a:pt x="1" y="2"/>
                        <a:pt x="0" y="8"/>
                      </a:cubicBezTo>
                      <a:cubicBezTo>
                        <a:pt x="0" y="13"/>
                        <a:pt x="32" y="19"/>
                        <a:pt x="72" y="21"/>
                      </a:cubicBezTo>
                      <a:cubicBezTo>
                        <a:pt x="100" y="22"/>
                        <a:pt x="279" y="30"/>
                        <a:pt x="291" y="27"/>
                      </a:cubicBezTo>
                      <a:cubicBezTo>
                        <a:pt x="292" y="26"/>
                        <a:pt x="292" y="26"/>
                        <a:pt x="292" y="24"/>
                      </a:cubicBezTo>
                      <a:cubicBezTo>
                        <a:pt x="280" y="21"/>
                        <a:pt x="101" y="3"/>
                        <a:pt x="73" y="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21"/>
                <p:cNvSpPr/>
                <p:nvPr/>
              </p:nvSpPr>
              <p:spPr bwMode="auto">
                <a:xfrm>
                  <a:off x="4333875" y="2951163"/>
                  <a:ext cx="1028700" cy="134938"/>
                </a:xfrm>
                <a:custGeom>
                  <a:avLst/>
                  <a:gdLst/>
                  <a:ahLst/>
                  <a:cxnLst>
                    <a:cxn ang="0">
                      <a:pos x="768" y="10"/>
                    </a:cxn>
                    <a:cxn ang="0">
                      <a:pos x="0" y="9"/>
                    </a:cxn>
                    <a:cxn ang="0">
                      <a:pos x="0" y="26"/>
                    </a:cxn>
                    <a:cxn ang="0">
                      <a:pos x="763" y="100"/>
                    </a:cxn>
                    <a:cxn ang="0">
                      <a:pos x="768" y="10"/>
                    </a:cxn>
                  </a:cxnLst>
                  <a:rect l="0" t="0" r="r" b="b"/>
                  <a:pathLst>
                    <a:path w="768" h="100">
                      <a:moveTo>
                        <a:pt x="768" y="10"/>
                      </a:moveTo>
                      <a:cubicBezTo>
                        <a:pt x="512" y="0"/>
                        <a:pt x="257" y="0"/>
                        <a:pt x="0" y="9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254" y="60"/>
                        <a:pt x="508" y="85"/>
                        <a:pt x="763" y="100"/>
                      </a:cubicBezTo>
                      <a:lnTo>
                        <a:pt x="768" y="1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22"/>
                <p:cNvSpPr/>
                <p:nvPr/>
              </p:nvSpPr>
              <p:spPr bwMode="auto">
                <a:xfrm>
                  <a:off x="5111750" y="2957513"/>
                  <a:ext cx="307975" cy="128588"/>
                </a:xfrm>
                <a:custGeom>
                  <a:avLst/>
                  <a:gdLst/>
                  <a:ahLst/>
                  <a:cxnLst>
                    <a:cxn ang="0">
                      <a:pos x="187" y="5"/>
                    </a:cxn>
                    <a:cxn ang="0">
                      <a:pos x="10" y="0"/>
                    </a:cxn>
                    <a:cxn ang="0">
                      <a:pos x="0" y="82"/>
                    </a:cxn>
                    <a:cxn ang="0">
                      <a:pos x="182" y="95"/>
                    </a:cxn>
                    <a:cxn ang="0">
                      <a:pos x="187" y="5"/>
                    </a:cxn>
                  </a:cxnLst>
                  <a:rect l="0" t="0" r="r" b="b"/>
                  <a:pathLst>
                    <a:path w="230" h="95">
                      <a:moveTo>
                        <a:pt x="187" y="5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4" y="14"/>
                        <a:pt x="40" y="66"/>
                        <a:pt x="0" y="82"/>
                      </a:cubicBezTo>
                      <a:cubicBezTo>
                        <a:pt x="182" y="95"/>
                        <a:pt x="182" y="95"/>
                        <a:pt x="182" y="95"/>
                      </a:cubicBezTo>
                      <a:cubicBezTo>
                        <a:pt x="230" y="85"/>
                        <a:pt x="228" y="17"/>
                        <a:pt x="187" y="5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23"/>
                <p:cNvSpPr/>
                <p:nvPr/>
              </p:nvSpPr>
              <p:spPr bwMode="auto">
                <a:xfrm>
                  <a:off x="4324350" y="2525713"/>
                  <a:ext cx="420688" cy="466725"/>
                </a:xfrm>
                <a:custGeom>
                  <a:avLst/>
                  <a:gdLst/>
                  <a:ahLst/>
                  <a:cxnLst>
                    <a:cxn ang="0">
                      <a:pos x="314" y="348"/>
                    </a:cxn>
                    <a:cxn ang="0">
                      <a:pos x="0" y="334"/>
                    </a:cxn>
                    <a:cxn ang="0">
                      <a:pos x="314" y="348"/>
                    </a:cxn>
                  </a:cxnLst>
                  <a:rect l="0" t="0" r="r" b="b"/>
                  <a:pathLst>
                    <a:path w="314" h="348">
                      <a:moveTo>
                        <a:pt x="314" y="348"/>
                      </a:moveTo>
                      <a:cubicBezTo>
                        <a:pt x="0" y="334"/>
                        <a:pt x="0" y="334"/>
                        <a:pt x="0" y="334"/>
                      </a:cubicBezTo>
                      <a:cubicBezTo>
                        <a:pt x="78" y="44"/>
                        <a:pt x="280" y="0"/>
                        <a:pt x="314" y="3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24"/>
                <p:cNvSpPr/>
                <p:nvPr/>
              </p:nvSpPr>
              <p:spPr bwMode="auto">
                <a:xfrm>
                  <a:off x="4324350" y="2974975"/>
                  <a:ext cx="420688" cy="477838"/>
                </a:xfrm>
                <a:custGeom>
                  <a:avLst/>
                  <a:gdLst/>
                  <a:ahLst/>
                  <a:cxnLst>
                    <a:cxn ang="0">
                      <a:pos x="314" y="14"/>
                    </a:cxn>
                    <a:cxn ang="0">
                      <a:pos x="0" y="0"/>
                    </a:cxn>
                    <a:cxn ang="0">
                      <a:pos x="314" y="14"/>
                    </a:cxn>
                  </a:cxnLst>
                  <a:rect l="0" t="0" r="r" b="b"/>
                  <a:pathLst>
                    <a:path w="314" h="356">
                      <a:moveTo>
                        <a:pt x="314" y="14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9" y="296"/>
                        <a:pt x="247" y="356"/>
                        <a:pt x="314" y="1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dirty="0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" name="Rectangle 81"/>
            <p:cNvSpPr/>
            <p:nvPr/>
          </p:nvSpPr>
          <p:spPr>
            <a:xfrm>
              <a:off x="4380141" y="2998337"/>
              <a:ext cx="683982" cy="683982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>
                  <a:lumMod val="75000"/>
                  <a:alpha val="80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cs typeface="+mn-ea"/>
                  <a:sym typeface="+mn-lt"/>
                </a:rPr>
                <a:t>1</a:t>
              </a:r>
            </a:p>
          </p:txBody>
        </p:sp>
        <p:sp>
          <p:nvSpPr>
            <p:cNvPr id="10" name="Rectangle 114"/>
            <p:cNvSpPr/>
            <p:nvPr/>
          </p:nvSpPr>
          <p:spPr>
            <a:xfrm>
              <a:off x="7153641" y="4815865"/>
              <a:ext cx="683982" cy="683982"/>
            </a:xfrm>
            <a:prstGeom prst="ellipse">
              <a:avLst/>
            </a:prstGeom>
            <a:solidFill>
              <a:schemeClr val="bg1"/>
            </a:solidFill>
            <a:ln w="53975">
              <a:solidFill>
                <a:schemeClr val="bg1">
                  <a:lumMod val="75000"/>
                  <a:alpha val="80000"/>
                </a:schemeClr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2000" b="1" dirty="0">
                  <a:cs typeface="+mn-ea"/>
                  <a:sym typeface="+mn-lt"/>
                </a:rPr>
                <a:t>2</a:t>
              </a: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4"/>
            </p:custDataLst>
          </p:nvPr>
        </p:nvGrpSpPr>
        <p:grpSpPr>
          <a:xfrm>
            <a:off x="8140411" y="3957172"/>
            <a:ext cx="2778862" cy="2030078"/>
            <a:chOff x="8140411" y="3957172"/>
            <a:chExt cx="2778862" cy="2030078"/>
          </a:xfrm>
        </p:grpSpPr>
        <p:sp>
          <p:nvSpPr>
            <p:cNvPr id="11" name="TextBox 116"/>
            <p:cNvSpPr txBox="1"/>
            <p:nvPr/>
          </p:nvSpPr>
          <p:spPr>
            <a:xfrm>
              <a:off x="8140411" y="4209850"/>
              <a:ext cx="2778862" cy="17774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>
                  <a:solidFill>
                    <a:sysClr val="windowText" lastClr="000000"/>
                  </a:solidFill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请替换文字内容复制你的内容到此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请替换文字内容复制你的内容到此 </a:t>
              </a:r>
            </a:p>
            <a:p>
              <a:r>
                <a:rPr lang="zh-CN" altLang="en-US" dirty="0">
                  <a:sym typeface="+mn-lt"/>
                </a:rPr>
                <a:t>如需更改请在（设置形状格式）菜单下</a:t>
              </a:r>
              <a:endParaRPr lang="en-US" altLang="zh-CN" dirty="0">
                <a:sym typeface="+mn-lt"/>
              </a:endParaRPr>
            </a:p>
            <a:p>
              <a:r>
                <a:rPr lang="zh-CN" altLang="en-US" dirty="0">
                  <a:sym typeface="+mn-lt"/>
                </a:rPr>
                <a:t>（文本选项）中调整</a:t>
              </a:r>
              <a:endParaRPr lang="en-US" dirty="0">
                <a:sym typeface="+mn-lt"/>
              </a:endParaRPr>
            </a:p>
          </p:txBody>
        </p:sp>
        <p:sp>
          <p:nvSpPr>
            <p:cNvPr id="12" name="Round Same Side Corner Rectangle 117"/>
            <p:cNvSpPr/>
            <p:nvPr/>
          </p:nvSpPr>
          <p:spPr>
            <a:xfrm>
              <a:off x="8640514" y="3957172"/>
              <a:ext cx="1778657" cy="44571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5"/>
            </p:custDataLst>
          </p:nvPr>
        </p:nvGrpSpPr>
        <p:grpSpPr>
          <a:xfrm>
            <a:off x="1281359" y="3963170"/>
            <a:ext cx="2778862" cy="2024080"/>
            <a:chOff x="1281359" y="3963170"/>
            <a:chExt cx="2778862" cy="2024080"/>
          </a:xfrm>
        </p:grpSpPr>
        <p:sp>
          <p:nvSpPr>
            <p:cNvPr id="13" name="TextBox 52"/>
            <p:cNvSpPr txBox="1"/>
            <p:nvPr/>
          </p:nvSpPr>
          <p:spPr>
            <a:xfrm>
              <a:off x="1281359" y="4209850"/>
              <a:ext cx="2778862" cy="1777400"/>
            </a:xfrm>
            <a:prstGeom prst="roundRect">
              <a:avLst>
                <a:gd name="adj" fmla="val 335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 anchor="ctr" anchorCtr="1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请替换文字内容复制你的内容到此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请替换文字内容复制你的内容到此 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如需更改请在（设置形状格式）菜单下</a:t>
              </a:r>
              <a:endParaRPr lang="en-US" altLang="zh-CN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（文本选项）中调整</a:t>
              </a:r>
              <a:endParaRPr lang="en-US" sz="110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Round Same Side Corner Rectangle 54"/>
            <p:cNvSpPr/>
            <p:nvPr/>
          </p:nvSpPr>
          <p:spPr>
            <a:xfrm>
              <a:off x="1631505" y="3963170"/>
              <a:ext cx="2088426" cy="4457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1"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输入标题文本</a:t>
              </a:r>
              <a:endParaRPr lang="en-US" sz="1600" b="1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千图PPT彼岸天：ID 8661124库_直接连接符 3"/>
          <p:cNvCxnSpPr/>
          <p:nvPr>
            <p:custDataLst>
              <p:tags r:id="rId1"/>
            </p:custDataLst>
          </p:nvPr>
        </p:nvCxnSpPr>
        <p:spPr>
          <a:xfrm>
            <a:off x="1019436" y="3663494"/>
            <a:ext cx="10296299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4577491" y="2061215"/>
            <a:ext cx="3037284" cy="3336357"/>
            <a:chOff x="4577491" y="2061215"/>
            <a:chExt cx="3037284" cy="3336357"/>
          </a:xfrm>
        </p:grpSpPr>
        <p:sp>
          <p:nvSpPr>
            <p:cNvPr id="5" name="椭圆 4"/>
            <p:cNvSpPr/>
            <p:nvPr/>
          </p:nvSpPr>
          <p:spPr>
            <a:xfrm>
              <a:off x="4773824" y="2348880"/>
              <a:ext cx="2644618" cy="2644617"/>
            </a:xfrm>
            <a:prstGeom prst="ellipse">
              <a:avLst/>
            </a:prstGeom>
            <a:solidFill>
              <a:schemeClr val="bg1"/>
            </a:solidFill>
            <a:ln w="190500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zh-CN" altLang="en-US" sz="2000">
                  <a:solidFill>
                    <a:schemeClr val="tx1"/>
                  </a:solidFill>
                </a:rPr>
                <a:t>关键词</a:t>
              </a:r>
            </a:p>
          </p:txBody>
        </p:sp>
        <p:sp>
          <p:nvSpPr>
            <p:cNvPr id="6" name="椭圆 5"/>
            <p:cNvSpPr/>
            <p:nvPr/>
          </p:nvSpPr>
          <p:spPr>
            <a:xfrm>
              <a:off x="6413734" y="4196532"/>
              <a:ext cx="1201041" cy="12010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 bwMode="auto">
            <a:xfrm>
              <a:off x="6806509" y="4509652"/>
              <a:ext cx="415492" cy="574800"/>
            </a:xfrm>
            <a:custGeom>
              <a:avLst/>
              <a:gdLst>
                <a:gd name="T0" fmla="*/ 143 w 168"/>
                <a:gd name="T1" fmla="*/ 65 h 232"/>
                <a:gd name="T2" fmla="*/ 113 w 168"/>
                <a:gd name="T3" fmla="*/ 38 h 232"/>
                <a:gd name="T4" fmla="*/ 141 w 168"/>
                <a:gd name="T5" fmla="*/ 38 h 232"/>
                <a:gd name="T6" fmla="*/ 147 w 168"/>
                <a:gd name="T7" fmla="*/ 33 h 232"/>
                <a:gd name="T8" fmla="*/ 154 w 168"/>
                <a:gd name="T9" fmla="*/ 5 h 232"/>
                <a:gd name="T10" fmla="*/ 155 w 168"/>
                <a:gd name="T11" fmla="*/ 0 h 232"/>
                <a:gd name="T12" fmla="*/ 13 w 168"/>
                <a:gd name="T13" fmla="*/ 0 h 232"/>
                <a:gd name="T14" fmla="*/ 14 w 168"/>
                <a:gd name="T15" fmla="*/ 5 h 232"/>
                <a:gd name="T16" fmla="*/ 21 w 168"/>
                <a:gd name="T17" fmla="*/ 33 h 232"/>
                <a:gd name="T18" fmla="*/ 27 w 168"/>
                <a:gd name="T19" fmla="*/ 38 h 232"/>
                <a:gd name="T20" fmla="*/ 55 w 168"/>
                <a:gd name="T21" fmla="*/ 38 h 232"/>
                <a:gd name="T22" fmla="*/ 25 w 168"/>
                <a:gd name="T23" fmla="*/ 65 h 232"/>
                <a:gd name="T24" fmla="*/ 15 w 168"/>
                <a:gd name="T25" fmla="*/ 132 h 232"/>
                <a:gd name="T26" fmla="*/ 84 w 168"/>
                <a:gd name="T27" fmla="*/ 232 h 232"/>
                <a:gd name="T28" fmla="*/ 153 w 168"/>
                <a:gd name="T29" fmla="*/ 132 h 232"/>
                <a:gd name="T30" fmla="*/ 143 w 168"/>
                <a:gd name="T31" fmla="*/ 65 h 232"/>
                <a:gd name="T32" fmla="*/ 134 w 168"/>
                <a:gd name="T33" fmla="*/ 119 h 232"/>
                <a:gd name="T34" fmla="*/ 93 w 168"/>
                <a:gd name="T35" fmla="*/ 177 h 232"/>
                <a:gd name="T36" fmla="*/ 93 w 168"/>
                <a:gd name="T37" fmla="*/ 134 h 232"/>
                <a:gd name="T38" fmla="*/ 97 w 168"/>
                <a:gd name="T39" fmla="*/ 126 h 232"/>
                <a:gd name="T40" fmla="*/ 102 w 168"/>
                <a:gd name="T41" fmla="*/ 114 h 232"/>
                <a:gd name="T42" fmla="*/ 84 w 168"/>
                <a:gd name="T43" fmla="*/ 96 h 232"/>
                <a:gd name="T44" fmla="*/ 66 w 168"/>
                <a:gd name="T45" fmla="*/ 114 h 232"/>
                <a:gd name="T46" fmla="*/ 71 w 168"/>
                <a:gd name="T47" fmla="*/ 126 h 232"/>
                <a:gd name="T48" fmla="*/ 74 w 168"/>
                <a:gd name="T49" fmla="*/ 134 h 232"/>
                <a:gd name="T50" fmla="*/ 74 w 168"/>
                <a:gd name="T51" fmla="*/ 177 h 232"/>
                <a:gd name="T52" fmla="*/ 34 w 168"/>
                <a:gd name="T53" fmla="*/ 119 h 232"/>
                <a:gd name="T54" fmla="*/ 40 w 168"/>
                <a:gd name="T55" fmla="*/ 83 h 232"/>
                <a:gd name="T56" fmla="*/ 84 w 168"/>
                <a:gd name="T57" fmla="*/ 44 h 232"/>
                <a:gd name="T58" fmla="*/ 127 w 168"/>
                <a:gd name="T59" fmla="*/ 82 h 232"/>
                <a:gd name="T60" fmla="*/ 128 w 168"/>
                <a:gd name="T61" fmla="*/ 83 h 232"/>
                <a:gd name="T62" fmla="*/ 134 w 168"/>
                <a:gd name="T63" fmla="*/ 11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" h="232">
                  <a:moveTo>
                    <a:pt x="143" y="65"/>
                  </a:moveTo>
                  <a:cubicBezTo>
                    <a:pt x="113" y="38"/>
                    <a:pt x="113" y="38"/>
                    <a:pt x="113" y="38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43" y="38"/>
                    <a:pt x="146" y="36"/>
                    <a:pt x="147" y="33"/>
                  </a:cubicBezTo>
                  <a:cubicBezTo>
                    <a:pt x="154" y="5"/>
                    <a:pt x="154" y="5"/>
                    <a:pt x="154" y="5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6"/>
                    <a:pt x="24" y="38"/>
                    <a:pt x="2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5" y="81"/>
                    <a:pt x="0" y="111"/>
                    <a:pt x="15" y="132"/>
                  </a:cubicBezTo>
                  <a:cubicBezTo>
                    <a:pt x="84" y="232"/>
                    <a:pt x="84" y="232"/>
                    <a:pt x="84" y="232"/>
                  </a:cubicBezTo>
                  <a:cubicBezTo>
                    <a:pt x="153" y="132"/>
                    <a:pt x="153" y="132"/>
                    <a:pt x="153" y="132"/>
                  </a:cubicBezTo>
                  <a:cubicBezTo>
                    <a:pt x="168" y="111"/>
                    <a:pt x="163" y="81"/>
                    <a:pt x="143" y="65"/>
                  </a:cubicBezTo>
                  <a:close/>
                  <a:moveTo>
                    <a:pt x="134" y="119"/>
                  </a:moveTo>
                  <a:cubicBezTo>
                    <a:pt x="93" y="177"/>
                    <a:pt x="93" y="177"/>
                    <a:pt x="93" y="177"/>
                  </a:cubicBezTo>
                  <a:cubicBezTo>
                    <a:pt x="93" y="134"/>
                    <a:pt x="93" y="134"/>
                    <a:pt x="93" y="134"/>
                  </a:cubicBezTo>
                  <a:cubicBezTo>
                    <a:pt x="93" y="131"/>
                    <a:pt x="95" y="128"/>
                    <a:pt x="97" y="126"/>
                  </a:cubicBezTo>
                  <a:cubicBezTo>
                    <a:pt x="100" y="123"/>
                    <a:pt x="102" y="119"/>
                    <a:pt x="102" y="114"/>
                  </a:cubicBezTo>
                  <a:cubicBezTo>
                    <a:pt x="102" y="104"/>
                    <a:pt x="94" y="96"/>
                    <a:pt x="84" y="96"/>
                  </a:cubicBezTo>
                  <a:cubicBezTo>
                    <a:pt x="74" y="96"/>
                    <a:pt x="66" y="104"/>
                    <a:pt x="66" y="114"/>
                  </a:cubicBezTo>
                  <a:cubicBezTo>
                    <a:pt x="66" y="119"/>
                    <a:pt x="68" y="123"/>
                    <a:pt x="71" y="126"/>
                  </a:cubicBezTo>
                  <a:cubicBezTo>
                    <a:pt x="73" y="128"/>
                    <a:pt x="74" y="131"/>
                    <a:pt x="74" y="134"/>
                  </a:cubicBezTo>
                  <a:cubicBezTo>
                    <a:pt x="74" y="177"/>
                    <a:pt x="74" y="177"/>
                    <a:pt x="74" y="177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26" y="108"/>
                    <a:pt x="29" y="91"/>
                    <a:pt x="40" y="83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28" y="83"/>
                    <a:pt x="128" y="83"/>
                    <a:pt x="128" y="83"/>
                  </a:cubicBezTo>
                  <a:cubicBezTo>
                    <a:pt x="139" y="91"/>
                    <a:pt x="142" y="108"/>
                    <a:pt x="134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6413734" y="2061215"/>
              <a:ext cx="1201041" cy="12010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6716089" y="2385099"/>
              <a:ext cx="596330" cy="553272"/>
            </a:xfrm>
            <a:custGeom>
              <a:avLst/>
              <a:gdLst>
                <a:gd name="T0" fmla="*/ 142 w 241"/>
                <a:gd name="T1" fmla="*/ 137 h 224"/>
                <a:gd name="T2" fmla="*/ 150 w 241"/>
                <a:gd name="T3" fmla="*/ 97 h 224"/>
                <a:gd name="T4" fmla="*/ 132 w 241"/>
                <a:gd name="T5" fmla="*/ 115 h 224"/>
                <a:gd name="T6" fmla="*/ 110 w 241"/>
                <a:gd name="T7" fmla="*/ 115 h 224"/>
                <a:gd name="T8" fmla="*/ 110 w 241"/>
                <a:gd name="T9" fmla="*/ 92 h 224"/>
                <a:gd name="T10" fmla="*/ 127 w 241"/>
                <a:gd name="T11" fmla="*/ 74 h 224"/>
                <a:gd name="T12" fmla="*/ 88 w 241"/>
                <a:gd name="T13" fmla="*/ 83 h 224"/>
                <a:gd name="T14" fmla="*/ 78 w 241"/>
                <a:gd name="T15" fmla="*/ 120 h 224"/>
                <a:gd name="T16" fmla="*/ 3 w 241"/>
                <a:gd name="T17" fmla="*/ 195 h 224"/>
                <a:gd name="T18" fmla="*/ 3 w 241"/>
                <a:gd name="T19" fmla="*/ 206 h 224"/>
                <a:gd name="T20" fmla="*/ 19 w 241"/>
                <a:gd name="T21" fmla="*/ 222 h 224"/>
                <a:gd name="T22" fmla="*/ 25 w 241"/>
                <a:gd name="T23" fmla="*/ 224 h 224"/>
                <a:gd name="T24" fmla="*/ 30 w 241"/>
                <a:gd name="T25" fmla="*/ 222 h 224"/>
                <a:gd name="T26" fmla="*/ 105 w 241"/>
                <a:gd name="T27" fmla="*/ 147 h 224"/>
                <a:gd name="T28" fmla="*/ 142 w 241"/>
                <a:gd name="T29" fmla="*/ 137 h 224"/>
                <a:gd name="T30" fmla="*/ 27 w 241"/>
                <a:gd name="T31" fmla="*/ 206 h 224"/>
                <a:gd name="T32" fmla="*/ 19 w 241"/>
                <a:gd name="T33" fmla="*/ 206 h 224"/>
                <a:gd name="T34" fmla="*/ 19 w 241"/>
                <a:gd name="T35" fmla="*/ 198 h 224"/>
                <a:gd name="T36" fmla="*/ 27 w 241"/>
                <a:gd name="T37" fmla="*/ 198 h 224"/>
                <a:gd name="T38" fmla="*/ 27 w 241"/>
                <a:gd name="T39" fmla="*/ 206 h 224"/>
                <a:gd name="T40" fmla="*/ 236 w 241"/>
                <a:gd name="T41" fmla="*/ 0 h 224"/>
                <a:gd name="T42" fmla="*/ 19 w 241"/>
                <a:gd name="T43" fmla="*/ 0 h 224"/>
                <a:gd name="T44" fmla="*/ 14 w 241"/>
                <a:gd name="T45" fmla="*/ 5 h 224"/>
                <a:gd name="T46" fmla="*/ 14 w 241"/>
                <a:gd name="T47" fmla="*/ 171 h 224"/>
                <a:gd name="T48" fmla="*/ 38 w 241"/>
                <a:gd name="T49" fmla="*/ 147 h 224"/>
                <a:gd name="T50" fmla="*/ 38 w 241"/>
                <a:gd name="T51" fmla="*/ 48 h 224"/>
                <a:gd name="T52" fmla="*/ 217 w 241"/>
                <a:gd name="T53" fmla="*/ 48 h 224"/>
                <a:gd name="T54" fmla="*/ 217 w 241"/>
                <a:gd name="T55" fmla="*/ 170 h 224"/>
                <a:gd name="T56" fmla="*/ 95 w 241"/>
                <a:gd name="T57" fmla="*/ 170 h 224"/>
                <a:gd name="T58" fmla="*/ 72 w 241"/>
                <a:gd name="T59" fmla="*/ 193 h 224"/>
                <a:gd name="T60" fmla="*/ 222 w 241"/>
                <a:gd name="T61" fmla="*/ 193 h 224"/>
                <a:gd name="T62" fmla="*/ 241 w 241"/>
                <a:gd name="T63" fmla="*/ 175 h 224"/>
                <a:gd name="T64" fmla="*/ 241 w 241"/>
                <a:gd name="T65" fmla="*/ 5 h 224"/>
                <a:gd name="T66" fmla="*/ 236 w 241"/>
                <a:gd name="T67" fmla="*/ 0 h 224"/>
                <a:gd name="T68" fmla="*/ 47 w 241"/>
                <a:gd name="T69" fmla="*/ 32 h 224"/>
                <a:gd name="T70" fmla="*/ 39 w 241"/>
                <a:gd name="T71" fmla="*/ 24 h 224"/>
                <a:gd name="T72" fmla="*/ 47 w 241"/>
                <a:gd name="T73" fmla="*/ 15 h 224"/>
                <a:gd name="T74" fmla="*/ 55 w 241"/>
                <a:gd name="T75" fmla="*/ 24 h 224"/>
                <a:gd name="T76" fmla="*/ 47 w 241"/>
                <a:gd name="T77" fmla="*/ 32 h 224"/>
                <a:gd name="T78" fmla="*/ 77 w 241"/>
                <a:gd name="T79" fmla="*/ 32 h 224"/>
                <a:gd name="T80" fmla="*/ 69 w 241"/>
                <a:gd name="T81" fmla="*/ 24 h 224"/>
                <a:gd name="T82" fmla="*/ 77 w 241"/>
                <a:gd name="T83" fmla="*/ 15 h 224"/>
                <a:gd name="T84" fmla="*/ 85 w 241"/>
                <a:gd name="T85" fmla="*/ 24 h 224"/>
                <a:gd name="T86" fmla="*/ 77 w 241"/>
                <a:gd name="T87" fmla="*/ 3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1" h="224">
                  <a:moveTo>
                    <a:pt x="142" y="137"/>
                  </a:moveTo>
                  <a:cubicBezTo>
                    <a:pt x="153" y="126"/>
                    <a:pt x="155" y="110"/>
                    <a:pt x="150" y="97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26" y="121"/>
                    <a:pt x="116" y="121"/>
                    <a:pt x="110" y="115"/>
                  </a:cubicBezTo>
                  <a:cubicBezTo>
                    <a:pt x="104" y="108"/>
                    <a:pt x="104" y="98"/>
                    <a:pt x="110" y="92"/>
                  </a:cubicBezTo>
                  <a:cubicBezTo>
                    <a:pt x="127" y="74"/>
                    <a:pt x="127" y="74"/>
                    <a:pt x="127" y="74"/>
                  </a:cubicBezTo>
                  <a:cubicBezTo>
                    <a:pt x="114" y="70"/>
                    <a:pt x="99" y="73"/>
                    <a:pt x="88" y="83"/>
                  </a:cubicBezTo>
                  <a:cubicBezTo>
                    <a:pt x="78" y="93"/>
                    <a:pt x="75" y="107"/>
                    <a:pt x="78" y="120"/>
                  </a:cubicBezTo>
                  <a:cubicBezTo>
                    <a:pt x="3" y="195"/>
                    <a:pt x="3" y="195"/>
                    <a:pt x="3" y="195"/>
                  </a:cubicBezTo>
                  <a:cubicBezTo>
                    <a:pt x="0" y="198"/>
                    <a:pt x="0" y="203"/>
                    <a:pt x="3" y="206"/>
                  </a:cubicBezTo>
                  <a:cubicBezTo>
                    <a:pt x="19" y="222"/>
                    <a:pt x="19" y="222"/>
                    <a:pt x="19" y="222"/>
                  </a:cubicBezTo>
                  <a:cubicBezTo>
                    <a:pt x="21" y="223"/>
                    <a:pt x="23" y="224"/>
                    <a:pt x="25" y="224"/>
                  </a:cubicBezTo>
                  <a:cubicBezTo>
                    <a:pt x="27" y="224"/>
                    <a:pt x="29" y="223"/>
                    <a:pt x="30" y="222"/>
                  </a:cubicBezTo>
                  <a:cubicBezTo>
                    <a:pt x="105" y="147"/>
                    <a:pt x="105" y="147"/>
                    <a:pt x="105" y="147"/>
                  </a:cubicBezTo>
                  <a:cubicBezTo>
                    <a:pt x="118" y="150"/>
                    <a:pt x="132" y="147"/>
                    <a:pt x="142" y="137"/>
                  </a:cubicBezTo>
                  <a:close/>
                  <a:moveTo>
                    <a:pt x="27" y="206"/>
                  </a:moveTo>
                  <a:cubicBezTo>
                    <a:pt x="25" y="208"/>
                    <a:pt x="21" y="208"/>
                    <a:pt x="19" y="206"/>
                  </a:cubicBezTo>
                  <a:cubicBezTo>
                    <a:pt x="17" y="204"/>
                    <a:pt x="17" y="200"/>
                    <a:pt x="19" y="198"/>
                  </a:cubicBezTo>
                  <a:cubicBezTo>
                    <a:pt x="21" y="195"/>
                    <a:pt x="25" y="195"/>
                    <a:pt x="27" y="198"/>
                  </a:cubicBezTo>
                  <a:cubicBezTo>
                    <a:pt x="30" y="200"/>
                    <a:pt x="30" y="204"/>
                    <a:pt x="27" y="206"/>
                  </a:cubicBezTo>
                  <a:close/>
                  <a:moveTo>
                    <a:pt x="236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6" y="0"/>
                    <a:pt x="14" y="2"/>
                    <a:pt x="14" y="5"/>
                  </a:cubicBezTo>
                  <a:cubicBezTo>
                    <a:pt x="14" y="171"/>
                    <a:pt x="14" y="171"/>
                    <a:pt x="14" y="171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217" y="48"/>
                    <a:pt x="217" y="48"/>
                    <a:pt x="217" y="48"/>
                  </a:cubicBezTo>
                  <a:cubicBezTo>
                    <a:pt x="217" y="170"/>
                    <a:pt x="217" y="170"/>
                    <a:pt x="217" y="170"/>
                  </a:cubicBezTo>
                  <a:cubicBezTo>
                    <a:pt x="95" y="170"/>
                    <a:pt x="95" y="170"/>
                    <a:pt x="95" y="170"/>
                  </a:cubicBezTo>
                  <a:cubicBezTo>
                    <a:pt x="72" y="193"/>
                    <a:pt x="72" y="193"/>
                    <a:pt x="72" y="193"/>
                  </a:cubicBezTo>
                  <a:cubicBezTo>
                    <a:pt x="222" y="193"/>
                    <a:pt x="222" y="193"/>
                    <a:pt x="222" y="193"/>
                  </a:cubicBezTo>
                  <a:cubicBezTo>
                    <a:pt x="233" y="193"/>
                    <a:pt x="241" y="185"/>
                    <a:pt x="241" y="175"/>
                  </a:cubicBezTo>
                  <a:cubicBezTo>
                    <a:pt x="241" y="5"/>
                    <a:pt x="241" y="5"/>
                    <a:pt x="241" y="5"/>
                  </a:cubicBezTo>
                  <a:cubicBezTo>
                    <a:pt x="241" y="2"/>
                    <a:pt x="239" y="0"/>
                    <a:pt x="236" y="0"/>
                  </a:cubicBezTo>
                  <a:close/>
                  <a:moveTo>
                    <a:pt x="47" y="32"/>
                  </a:moveTo>
                  <a:cubicBezTo>
                    <a:pt x="42" y="32"/>
                    <a:pt x="39" y="28"/>
                    <a:pt x="39" y="24"/>
                  </a:cubicBezTo>
                  <a:cubicBezTo>
                    <a:pt x="39" y="19"/>
                    <a:pt x="42" y="15"/>
                    <a:pt x="47" y="15"/>
                  </a:cubicBezTo>
                  <a:cubicBezTo>
                    <a:pt x="52" y="15"/>
                    <a:pt x="55" y="19"/>
                    <a:pt x="55" y="24"/>
                  </a:cubicBezTo>
                  <a:cubicBezTo>
                    <a:pt x="55" y="28"/>
                    <a:pt x="52" y="32"/>
                    <a:pt x="47" y="32"/>
                  </a:cubicBezTo>
                  <a:close/>
                  <a:moveTo>
                    <a:pt x="77" y="32"/>
                  </a:moveTo>
                  <a:cubicBezTo>
                    <a:pt x="72" y="32"/>
                    <a:pt x="69" y="28"/>
                    <a:pt x="69" y="24"/>
                  </a:cubicBezTo>
                  <a:cubicBezTo>
                    <a:pt x="69" y="19"/>
                    <a:pt x="72" y="15"/>
                    <a:pt x="77" y="15"/>
                  </a:cubicBezTo>
                  <a:cubicBezTo>
                    <a:pt x="81" y="15"/>
                    <a:pt x="85" y="19"/>
                    <a:pt x="85" y="24"/>
                  </a:cubicBezTo>
                  <a:cubicBezTo>
                    <a:pt x="85" y="28"/>
                    <a:pt x="81" y="32"/>
                    <a:pt x="77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椭圆 9"/>
            <p:cNvSpPr/>
            <p:nvPr/>
          </p:nvSpPr>
          <p:spPr>
            <a:xfrm>
              <a:off x="4577491" y="4174454"/>
              <a:ext cx="1201041" cy="12010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4895994" y="4532783"/>
              <a:ext cx="564036" cy="484384"/>
            </a:xfrm>
            <a:custGeom>
              <a:avLst/>
              <a:gdLst>
                <a:gd name="T0" fmla="*/ 223 w 228"/>
                <a:gd name="T1" fmla="*/ 0 h 196"/>
                <a:gd name="T2" fmla="*/ 210 w 228"/>
                <a:gd name="T3" fmla="*/ 0 h 196"/>
                <a:gd name="T4" fmla="*/ 205 w 228"/>
                <a:gd name="T5" fmla="*/ 5 h 196"/>
                <a:gd name="T6" fmla="*/ 205 w 228"/>
                <a:gd name="T7" fmla="*/ 10 h 196"/>
                <a:gd name="T8" fmla="*/ 20 w 228"/>
                <a:gd name="T9" fmla="*/ 42 h 196"/>
                <a:gd name="T10" fmla="*/ 20 w 228"/>
                <a:gd name="T11" fmla="*/ 40 h 196"/>
                <a:gd name="T12" fmla="*/ 15 w 228"/>
                <a:gd name="T13" fmla="*/ 35 h 196"/>
                <a:gd name="T14" fmla="*/ 5 w 228"/>
                <a:gd name="T15" fmla="*/ 35 h 196"/>
                <a:gd name="T16" fmla="*/ 0 w 228"/>
                <a:gd name="T17" fmla="*/ 40 h 196"/>
                <a:gd name="T18" fmla="*/ 0 w 228"/>
                <a:gd name="T19" fmla="*/ 45 h 196"/>
                <a:gd name="T20" fmla="*/ 0 w 228"/>
                <a:gd name="T21" fmla="*/ 135 h 196"/>
                <a:gd name="T22" fmla="*/ 0 w 228"/>
                <a:gd name="T23" fmla="*/ 140 h 196"/>
                <a:gd name="T24" fmla="*/ 5 w 228"/>
                <a:gd name="T25" fmla="*/ 145 h 196"/>
                <a:gd name="T26" fmla="*/ 15 w 228"/>
                <a:gd name="T27" fmla="*/ 145 h 196"/>
                <a:gd name="T28" fmla="*/ 20 w 228"/>
                <a:gd name="T29" fmla="*/ 140 h 196"/>
                <a:gd name="T30" fmla="*/ 20 w 228"/>
                <a:gd name="T31" fmla="*/ 138 h 196"/>
                <a:gd name="T32" fmla="*/ 70 w 228"/>
                <a:gd name="T33" fmla="*/ 147 h 196"/>
                <a:gd name="T34" fmla="*/ 70 w 228"/>
                <a:gd name="T35" fmla="*/ 148 h 196"/>
                <a:gd name="T36" fmla="*/ 117 w 228"/>
                <a:gd name="T37" fmla="*/ 196 h 196"/>
                <a:gd name="T38" fmla="*/ 162 w 228"/>
                <a:gd name="T39" fmla="*/ 162 h 196"/>
                <a:gd name="T40" fmla="*/ 205 w 228"/>
                <a:gd name="T41" fmla="*/ 170 h 196"/>
                <a:gd name="T42" fmla="*/ 205 w 228"/>
                <a:gd name="T43" fmla="*/ 175 h 196"/>
                <a:gd name="T44" fmla="*/ 210 w 228"/>
                <a:gd name="T45" fmla="*/ 180 h 196"/>
                <a:gd name="T46" fmla="*/ 223 w 228"/>
                <a:gd name="T47" fmla="*/ 180 h 196"/>
                <a:gd name="T48" fmla="*/ 228 w 228"/>
                <a:gd name="T49" fmla="*/ 175 h 196"/>
                <a:gd name="T50" fmla="*/ 228 w 228"/>
                <a:gd name="T51" fmla="*/ 5 h 196"/>
                <a:gd name="T52" fmla="*/ 223 w 228"/>
                <a:gd name="T53" fmla="*/ 0 h 196"/>
                <a:gd name="T54" fmla="*/ 117 w 228"/>
                <a:gd name="T55" fmla="*/ 177 h 196"/>
                <a:gd name="T56" fmla="*/ 89 w 228"/>
                <a:gd name="T57" fmla="*/ 150 h 196"/>
                <a:gd name="T58" fmla="*/ 143 w 228"/>
                <a:gd name="T59" fmla="*/ 159 h 196"/>
                <a:gd name="T60" fmla="*/ 117 w 228"/>
                <a:gd name="T61" fmla="*/ 177 h 196"/>
                <a:gd name="T62" fmla="*/ 199 w 228"/>
                <a:gd name="T63" fmla="*/ 53 h 196"/>
                <a:gd name="T64" fmla="*/ 31 w 228"/>
                <a:gd name="T65" fmla="*/ 76 h 196"/>
                <a:gd name="T66" fmla="*/ 30 w 228"/>
                <a:gd name="T67" fmla="*/ 76 h 196"/>
                <a:gd name="T68" fmla="*/ 23 w 228"/>
                <a:gd name="T69" fmla="*/ 70 h 196"/>
                <a:gd name="T70" fmla="*/ 29 w 228"/>
                <a:gd name="T71" fmla="*/ 62 h 196"/>
                <a:gd name="T72" fmla="*/ 197 w 228"/>
                <a:gd name="T73" fmla="*/ 39 h 196"/>
                <a:gd name="T74" fmla="*/ 205 w 228"/>
                <a:gd name="T75" fmla="*/ 45 h 196"/>
                <a:gd name="T76" fmla="*/ 199 w 228"/>
                <a:gd name="T77" fmla="*/ 5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28" h="196">
                  <a:moveTo>
                    <a:pt x="223" y="0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207" y="0"/>
                    <a:pt x="205" y="2"/>
                    <a:pt x="205" y="5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0" y="37"/>
                    <a:pt x="18" y="35"/>
                    <a:pt x="1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2" y="145"/>
                    <a:pt x="5" y="145"/>
                  </a:cubicBezTo>
                  <a:cubicBezTo>
                    <a:pt x="15" y="145"/>
                    <a:pt x="15" y="145"/>
                    <a:pt x="15" y="145"/>
                  </a:cubicBezTo>
                  <a:cubicBezTo>
                    <a:pt x="18" y="145"/>
                    <a:pt x="20" y="143"/>
                    <a:pt x="20" y="140"/>
                  </a:cubicBezTo>
                  <a:cubicBezTo>
                    <a:pt x="20" y="138"/>
                    <a:pt x="20" y="138"/>
                    <a:pt x="20" y="138"/>
                  </a:cubicBezTo>
                  <a:cubicBezTo>
                    <a:pt x="70" y="147"/>
                    <a:pt x="70" y="147"/>
                    <a:pt x="70" y="147"/>
                  </a:cubicBezTo>
                  <a:cubicBezTo>
                    <a:pt x="70" y="147"/>
                    <a:pt x="70" y="148"/>
                    <a:pt x="70" y="148"/>
                  </a:cubicBezTo>
                  <a:cubicBezTo>
                    <a:pt x="70" y="175"/>
                    <a:pt x="91" y="196"/>
                    <a:pt x="117" y="196"/>
                  </a:cubicBezTo>
                  <a:cubicBezTo>
                    <a:pt x="138" y="196"/>
                    <a:pt x="156" y="182"/>
                    <a:pt x="162" y="162"/>
                  </a:cubicBezTo>
                  <a:cubicBezTo>
                    <a:pt x="205" y="170"/>
                    <a:pt x="205" y="170"/>
                    <a:pt x="205" y="170"/>
                  </a:cubicBezTo>
                  <a:cubicBezTo>
                    <a:pt x="205" y="175"/>
                    <a:pt x="205" y="175"/>
                    <a:pt x="205" y="175"/>
                  </a:cubicBezTo>
                  <a:cubicBezTo>
                    <a:pt x="205" y="178"/>
                    <a:pt x="207" y="180"/>
                    <a:pt x="210" y="180"/>
                  </a:cubicBezTo>
                  <a:cubicBezTo>
                    <a:pt x="223" y="180"/>
                    <a:pt x="223" y="180"/>
                    <a:pt x="223" y="180"/>
                  </a:cubicBezTo>
                  <a:cubicBezTo>
                    <a:pt x="226" y="180"/>
                    <a:pt x="228" y="178"/>
                    <a:pt x="228" y="175"/>
                  </a:cubicBezTo>
                  <a:cubicBezTo>
                    <a:pt x="228" y="5"/>
                    <a:pt x="228" y="5"/>
                    <a:pt x="228" y="5"/>
                  </a:cubicBezTo>
                  <a:cubicBezTo>
                    <a:pt x="228" y="2"/>
                    <a:pt x="226" y="0"/>
                    <a:pt x="223" y="0"/>
                  </a:cubicBezTo>
                  <a:moveTo>
                    <a:pt x="117" y="177"/>
                  </a:moveTo>
                  <a:cubicBezTo>
                    <a:pt x="102" y="177"/>
                    <a:pt x="90" y="165"/>
                    <a:pt x="89" y="150"/>
                  </a:cubicBezTo>
                  <a:cubicBezTo>
                    <a:pt x="143" y="159"/>
                    <a:pt x="143" y="159"/>
                    <a:pt x="143" y="159"/>
                  </a:cubicBezTo>
                  <a:cubicBezTo>
                    <a:pt x="139" y="170"/>
                    <a:pt x="129" y="177"/>
                    <a:pt x="117" y="177"/>
                  </a:cubicBezTo>
                  <a:moveTo>
                    <a:pt x="199" y="53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26" y="76"/>
                    <a:pt x="23" y="73"/>
                    <a:pt x="23" y="70"/>
                  </a:cubicBezTo>
                  <a:cubicBezTo>
                    <a:pt x="22" y="66"/>
                    <a:pt x="25" y="62"/>
                    <a:pt x="29" y="62"/>
                  </a:cubicBezTo>
                  <a:cubicBezTo>
                    <a:pt x="197" y="39"/>
                    <a:pt x="197" y="39"/>
                    <a:pt x="197" y="39"/>
                  </a:cubicBezTo>
                  <a:cubicBezTo>
                    <a:pt x="201" y="38"/>
                    <a:pt x="204" y="41"/>
                    <a:pt x="205" y="45"/>
                  </a:cubicBezTo>
                  <a:cubicBezTo>
                    <a:pt x="205" y="49"/>
                    <a:pt x="203" y="52"/>
                    <a:pt x="199" y="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/>
            <p:cNvSpPr/>
            <p:nvPr/>
          </p:nvSpPr>
          <p:spPr>
            <a:xfrm>
              <a:off x="4577491" y="2061215"/>
              <a:ext cx="1201041" cy="12010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4880924" y="2325898"/>
              <a:ext cx="594176" cy="671674"/>
            </a:xfrm>
            <a:custGeom>
              <a:avLst/>
              <a:gdLst>
                <a:gd name="T0" fmla="*/ 62 w 240"/>
                <a:gd name="T1" fmla="*/ 49 h 272"/>
                <a:gd name="T2" fmla="*/ 35 w 240"/>
                <a:gd name="T3" fmla="*/ 35 h 272"/>
                <a:gd name="T4" fmla="*/ 49 w 240"/>
                <a:gd name="T5" fmla="*/ 62 h 272"/>
                <a:gd name="T6" fmla="*/ 62 w 240"/>
                <a:gd name="T7" fmla="*/ 62 h 272"/>
                <a:gd name="T8" fmla="*/ 9 w 240"/>
                <a:gd name="T9" fmla="*/ 111 h 272"/>
                <a:gd name="T10" fmla="*/ 9 w 240"/>
                <a:gd name="T11" fmla="*/ 130 h 272"/>
                <a:gd name="T12" fmla="*/ 38 w 240"/>
                <a:gd name="T13" fmla="*/ 120 h 272"/>
                <a:gd name="T14" fmla="*/ 120 w 240"/>
                <a:gd name="T15" fmla="*/ 38 h 272"/>
                <a:gd name="T16" fmla="*/ 129 w 240"/>
                <a:gd name="T17" fmla="*/ 10 h 272"/>
                <a:gd name="T18" fmla="*/ 111 w 240"/>
                <a:gd name="T19" fmla="*/ 10 h 272"/>
                <a:gd name="T20" fmla="*/ 120 w 240"/>
                <a:gd name="T21" fmla="*/ 38 h 272"/>
                <a:gd name="T22" fmla="*/ 107 w 240"/>
                <a:gd name="T23" fmla="*/ 272 h 272"/>
                <a:gd name="T24" fmla="*/ 153 w 240"/>
                <a:gd name="T25" fmla="*/ 253 h 272"/>
                <a:gd name="T26" fmla="*/ 87 w 240"/>
                <a:gd name="T27" fmla="*/ 244 h 272"/>
                <a:gd name="T28" fmla="*/ 205 w 240"/>
                <a:gd name="T29" fmla="*/ 35 h 272"/>
                <a:gd name="T30" fmla="*/ 178 w 240"/>
                <a:gd name="T31" fmla="*/ 49 h 272"/>
                <a:gd name="T32" fmla="*/ 185 w 240"/>
                <a:gd name="T33" fmla="*/ 65 h 272"/>
                <a:gd name="T34" fmla="*/ 205 w 240"/>
                <a:gd name="T35" fmla="*/ 49 h 272"/>
                <a:gd name="T36" fmla="*/ 120 w 240"/>
                <a:gd name="T37" fmla="*/ 49 h 272"/>
                <a:gd name="T38" fmla="*/ 61 w 240"/>
                <a:gd name="T39" fmla="*/ 156 h 272"/>
                <a:gd name="T40" fmla="*/ 78 w 240"/>
                <a:gd name="T41" fmla="*/ 186 h 272"/>
                <a:gd name="T42" fmla="*/ 75 w 240"/>
                <a:gd name="T43" fmla="*/ 199 h 272"/>
                <a:gd name="T44" fmla="*/ 69 w 240"/>
                <a:gd name="T45" fmla="*/ 229 h 272"/>
                <a:gd name="T46" fmla="*/ 166 w 240"/>
                <a:gd name="T47" fmla="*/ 235 h 272"/>
                <a:gd name="T48" fmla="*/ 171 w 240"/>
                <a:gd name="T49" fmla="*/ 204 h 272"/>
                <a:gd name="T50" fmla="*/ 162 w 240"/>
                <a:gd name="T51" fmla="*/ 199 h 272"/>
                <a:gd name="T52" fmla="*/ 178 w 240"/>
                <a:gd name="T53" fmla="*/ 158 h 272"/>
                <a:gd name="T54" fmla="*/ 120 w 240"/>
                <a:gd name="T55" fmla="*/ 49 h 272"/>
                <a:gd name="T56" fmla="*/ 117 w 240"/>
                <a:gd name="T57" fmla="*/ 136 h 272"/>
                <a:gd name="T58" fmla="*/ 120 w 240"/>
                <a:gd name="T59" fmla="*/ 170 h 272"/>
                <a:gd name="T60" fmla="*/ 143 w 240"/>
                <a:gd name="T61" fmla="*/ 186 h 272"/>
                <a:gd name="T62" fmla="*/ 127 w 240"/>
                <a:gd name="T63" fmla="*/ 199 h 272"/>
                <a:gd name="T64" fmla="*/ 141 w 240"/>
                <a:gd name="T65" fmla="*/ 136 h 272"/>
                <a:gd name="T66" fmla="*/ 141 w 240"/>
                <a:gd name="T67" fmla="*/ 107 h 272"/>
                <a:gd name="T68" fmla="*/ 125 w 240"/>
                <a:gd name="T69" fmla="*/ 127 h 272"/>
                <a:gd name="T70" fmla="*/ 111 w 240"/>
                <a:gd name="T71" fmla="*/ 111 h 272"/>
                <a:gd name="T72" fmla="*/ 85 w 240"/>
                <a:gd name="T73" fmla="*/ 122 h 272"/>
                <a:gd name="T74" fmla="*/ 107 w 240"/>
                <a:gd name="T75" fmla="*/ 136 h 272"/>
                <a:gd name="T76" fmla="*/ 97 w 240"/>
                <a:gd name="T77" fmla="*/ 199 h 272"/>
                <a:gd name="T78" fmla="*/ 78 w 240"/>
                <a:gd name="T79" fmla="*/ 147 h 272"/>
                <a:gd name="T80" fmla="*/ 77 w 240"/>
                <a:gd name="T81" fmla="*/ 146 h 272"/>
                <a:gd name="T82" fmla="*/ 120 w 240"/>
                <a:gd name="T83" fmla="*/ 68 h 272"/>
                <a:gd name="T84" fmla="*/ 162 w 240"/>
                <a:gd name="T85" fmla="*/ 147 h 272"/>
                <a:gd name="T86" fmla="*/ 138 w 240"/>
                <a:gd name="T87" fmla="*/ 117 h 272"/>
                <a:gd name="T88" fmla="*/ 147 w 240"/>
                <a:gd name="T89" fmla="*/ 122 h 272"/>
                <a:gd name="T90" fmla="*/ 135 w 240"/>
                <a:gd name="T91" fmla="*/ 127 h 272"/>
                <a:gd name="T92" fmla="*/ 100 w 240"/>
                <a:gd name="T93" fmla="*/ 127 h 272"/>
                <a:gd name="T94" fmla="*/ 100 w 240"/>
                <a:gd name="T95" fmla="*/ 116 h 272"/>
                <a:gd name="T96" fmla="*/ 107 w 240"/>
                <a:gd name="T97" fmla="*/ 127 h 272"/>
                <a:gd name="T98" fmla="*/ 212 w 240"/>
                <a:gd name="T99" fmla="*/ 111 h 272"/>
                <a:gd name="T100" fmla="*/ 212 w 240"/>
                <a:gd name="T101" fmla="*/ 130 h 272"/>
                <a:gd name="T102" fmla="*/ 240 w 240"/>
                <a:gd name="T103" fmla="*/ 12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0" h="272">
                  <a:moveTo>
                    <a:pt x="62" y="62"/>
                  </a:moveTo>
                  <a:cubicBezTo>
                    <a:pt x="66" y="58"/>
                    <a:pt x="66" y="52"/>
                    <a:pt x="62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5" y="32"/>
                    <a:pt x="39" y="32"/>
                    <a:pt x="35" y="35"/>
                  </a:cubicBezTo>
                  <a:cubicBezTo>
                    <a:pt x="32" y="39"/>
                    <a:pt x="32" y="45"/>
                    <a:pt x="35" y="49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50" y="64"/>
                    <a:pt x="53" y="65"/>
                    <a:pt x="55" y="65"/>
                  </a:cubicBezTo>
                  <a:cubicBezTo>
                    <a:pt x="58" y="65"/>
                    <a:pt x="60" y="64"/>
                    <a:pt x="62" y="62"/>
                  </a:cubicBezTo>
                  <a:moveTo>
                    <a:pt x="28" y="111"/>
                  </a:moveTo>
                  <a:cubicBezTo>
                    <a:pt x="9" y="111"/>
                    <a:pt x="9" y="111"/>
                    <a:pt x="9" y="111"/>
                  </a:cubicBezTo>
                  <a:cubicBezTo>
                    <a:pt x="4" y="111"/>
                    <a:pt x="0" y="115"/>
                    <a:pt x="0" y="120"/>
                  </a:cubicBezTo>
                  <a:cubicBezTo>
                    <a:pt x="0" y="125"/>
                    <a:pt x="4" y="130"/>
                    <a:pt x="9" y="130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34" y="130"/>
                    <a:pt x="38" y="125"/>
                    <a:pt x="38" y="120"/>
                  </a:cubicBezTo>
                  <a:cubicBezTo>
                    <a:pt x="38" y="115"/>
                    <a:pt x="34" y="111"/>
                    <a:pt x="28" y="111"/>
                  </a:cubicBezTo>
                  <a:moveTo>
                    <a:pt x="120" y="38"/>
                  </a:moveTo>
                  <a:cubicBezTo>
                    <a:pt x="125" y="38"/>
                    <a:pt x="129" y="34"/>
                    <a:pt x="129" y="29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4"/>
                    <a:pt x="125" y="0"/>
                    <a:pt x="120" y="0"/>
                  </a:cubicBezTo>
                  <a:cubicBezTo>
                    <a:pt x="115" y="0"/>
                    <a:pt x="111" y="4"/>
                    <a:pt x="111" y="1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34"/>
                    <a:pt x="115" y="38"/>
                    <a:pt x="120" y="38"/>
                  </a:cubicBezTo>
                  <a:moveTo>
                    <a:pt x="87" y="253"/>
                  </a:moveTo>
                  <a:cubicBezTo>
                    <a:pt x="87" y="264"/>
                    <a:pt x="96" y="272"/>
                    <a:pt x="107" y="272"/>
                  </a:cubicBezTo>
                  <a:cubicBezTo>
                    <a:pt x="133" y="272"/>
                    <a:pt x="133" y="272"/>
                    <a:pt x="133" y="272"/>
                  </a:cubicBezTo>
                  <a:cubicBezTo>
                    <a:pt x="144" y="272"/>
                    <a:pt x="153" y="264"/>
                    <a:pt x="153" y="253"/>
                  </a:cubicBezTo>
                  <a:cubicBezTo>
                    <a:pt x="153" y="244"/>
                    <a:pt x="153" y="244"/>
                    <a:pt x="153" y="244"/>
                  </a:cubicBezTo>
                  <a:cubicBezTo>
                    <a:pt x="87" y="244"/>
                    <a:pt x="87" y="244"/>
                    <a:pt x="87" y="244"/>
                  </a:cubicBezTo>
                  <a:cubicBezTo>
                    <a:pt x="87" y="253"/>
                    <a:pt x="87" y="253"/>
                    <a:pt x="87" y="253"/>
                  </a:cubicBezTo>
                  <a:close/>
                  <a:moveTo>
                    <a:pt x="205" y="35"/>
                  </a:moveTo>
                  <a:cubicBezTo>
                    <a:pt x="201" y="32"/>
                    <a:pt x="195" y="32"/>
                    <a:pt x="192" y="35"/>
                  </a:cubicBezTo>
                  <a:cubicBezTo>
                    <a:pt x="178" y="49"/>
                    <a:pt x="178" y="49"/>
                    <a:pt x="178" y="49"/>
                  </a:cubicBezTo>
                  <a:cubicBezTo>
                    <a:pt x="174" y="52"/>
                    <a:pt x="174" y="58"/>
                    <a:pt x="178" y="62"/>
                  </a:cubicBezTo>
                  <a:cubicBezTo>
                    <a:pt x="180" y="64"/>
                    <a:pt x="182" y="65"/>
                    <a:pt x="185" y="65"/>
                  </a:cubicBezTo>
                  <a:cubicBezTo>
                    <a:pt x="187" y="65"/>
                    <a:pt x="190" y="64"/>
                    <a:pt x="192" y="62"/>
                  </a:cubicBezTo>
                  <a:cubicBezTo>
                    <a:pt x="205" y="49"/>
                    <a:pt x="205" y="49"/>
                    <a:pt x="205" y="49"/>
                  </a:cubicBezTo>
                  <a:cubicBezTo>
                    <a:pt x="209" y="45"/>
                    <a:pt x="209" y="39"/>
                    <a:pt x="205" y="35"/>
                  </a:cubicBezTo>
                  <a:moveTo>
                    <a:pt x="120" y="49"/>
                  </a:moveTo>
                  <a:cubicBezTo>
                    <a:pt x="81" y="49"/>
                    <a:pt x="50" y="80"/>
                    <a:pt x="50" y="118"/>
                  </a:cubicBezTo>
                  <a:cubicBezTo>
                    <a:pt x="50" y="132"/>
                    <a:pt x="54" y="145"/>
                    <a:pt x="61" y="156"/>
                  </a:cubicBezTo>
                  <a:cubicBezTo>
                    <a:pt x="62" y="157"/>
                    <a:pt x="62" y="158"/>
                    <a:pt x="62" y="158"/>
                  </a:cubicBezTo>
                  <a:cubicBezTo>
                    <a:pt x="75" y="176"/>
                    <a:pt x="78" y="182"/>
                    <a:pt x="78" y="186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5" y="199"/>
                    <a:pt x="75" y="199"/>
                    <a:pt x="75" y="199"/>
                  </a:cubicBezTo>
                  <a:cubicBezTo>
                    <a:pt x="71" y="199"/>
                    <a:pt x="69" y="200"/>
                    <a:pt x="69" y="204"/>
                  </a:cubicBezTo>
                  <a:cubicBezTo>
                    <a:pt x="69" y="229"/>
                    <a:pt x="69" y="229"/>
                    <a:pt x="69" y="229"/>
                  </a:cubicBezTo>
                  <a:cubicBezTo>
                    <a:pt x="69" y="233"/>
                    <a:pt x="71" y="235"/>
                    <a:pt x="75" y="235"/>
                  </a:cubicBezTo>
                  <a:cubicBezTo>
                    <a:pt x="166" y="235"/>
                    <a:pt x="166" y="235"/>
                    <a:pt x="166" y="235"/>
                  </a:cubicBezTo>
                  <a:cubicBezTo>
                    <a:pt x="169" y="235"/>
                    <a:pt x="171" y="233"/>
                    <a:pt x="171" y="229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171" y="200"/>
                    <a:pt x="169" y="199"/>
                    <a:pt x="166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62" y="183"/>
                    <a:pt x="163" y="178"/>
                    <a:pt x="178" y="158"/>
                  </a:cubicBezTo>
                  <a:cubicBezTo>
                    <a:pt x="186" y="146"/>
                    <a:pt x="190" y="133"/>
                    <a:pt x="190" y="118"/>
                  </a:cubicBezTo>
                  <a:cubicBezTo>
                    <a:pt x="190" y="80"/>
                    <a:pt x="159" y="49"/>
                    <a:pt x="120" y="49"/>
                  </a:cubicBezTo>
                  <a:moveTo>
                    <a:pt x="120" y="170"/>
                  </a:moveTo>
                  <a:cubicBezTo>
                    <a:pt x="117" y="136"/>
                    <a:pt x="117" y="136"/>
                    <a:pt x="117" y="136"/>
                  </a:cubicBezTo>
                  <a:cubicBezTo>
                    <a:pt x="124" y="136"/>
                    <a:pt x="124" y="136"/>
                    <a:pt x="124" y="136"/>
                  </a:cubicBezTo>
                  <a:lnTo>
                    <a:pt x="120" y="170"/>
                  </a:lnTo>
                  <a:close/>
                  <a:moveTo>
                    <a:pt x="162" y="147"/>
                  </a:moveTo>
                  <a:cubicBezTo>
                    <a:pt x="147" y="168"/>
                    <a:pt x="143" y="176"/>
                    <a:pt x="143" y="186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27" y="199"/>
                    <a:pt x="127" y="199"/>
                    <a:pt x="127" y="199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9" y="136"/>
                    <a:pt x="156" y="130"/>
                    <a:pt x="156" y="122"/>
                  </a:cubicBezTo>
                  <a:cubicBezTo>
                    <a:pt x="156" y="113"/>
                    <a:pt x="149" y="107"/>
                    <a:pt x="141" y="107"/>
                  </a:cubicBezTo>
                  <a:cubicBezTo>
                    <a:pt x="137" y="107"/>
                    <a:pt x="134" y="108"/>
                    <a:pt x="131" y="111"/>
                  </a:cubicBezTo>
                  <a:cubicBezTo>
                    <a:pt x="127" y="115"/>
                    <a:pt x="125" y="122"/>
                    <a:pt x="12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22"/>
                    <a:pt x="115" y="116"/>
                    <a:pt x="111" y="111"/>
                  </a:cubicBezTo>
                  <a:cubicBezTo>
                    <a:pt x="108" y="108"/>
                    <a:pt x="104" y="107"/>
                    <a:pt x="100" y="107"/>
                  </a:cubicBezTo>
                  <a:cubicBezTo>
                    <a:pt x="92" y="107"/>
                    <a:pt x="85" y="113"/>
                    <a:pt x="85" y="122"/>
                  </a:cubicBezTo>
                  <a:cubicBezTo>
                    <a:pt x="85" y="130"/>
                    <a:pt x="92" y="136"/>
                    <a:pt x="100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97" y="199"/>
                    <a:pt x="97" y="199"/>
                    <a:pt x="97" y="199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7" y="177"/>
                    <a:pt x="93" y="168"/>
                    <a:pt x="78" y="14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1" y="138"/>
                    <a:pt x="68" y="128"/>
                    <a:pt x="68" y="118"/>
                  </a:cubicBezTo>
                  <a:cubicBezTo>
                    <a:pt x="68" y="91"/>
                    <a:pt x="92" y="68"/>
                    <a:pt x="120" y="68"/>
                  </a:cubicBezTo>
                  <a:cubicBezTo>
                    <a:pt x="148" y="68"/>
                    <a:pt x="172" y="91"/>
                    <a:pt x="172" y="118"/>
                  </a:cubicBezTo>
                  <a:cubicBezTo>
                    <a:pt x="172" y="129"/>
                    <a:pt x="168" y="139"/>
                    <a:pt x="162" y="147"/>
                  </a:cubicBezTo>
                  <a:moveTo>
                    <a:pt x="135" y="127"/>
                  </a:moveTo>
                  <a:cubicBezTo>
                    <a:pt x="135" y="124"/>
                    <a:pt x="136" y="119"/>
                    <a:pt x="138" y="117"/>
                  </a:cubicBezTo>
                  <a:cubicBezTo>
                    <a:pt x="139" y="116"/>
                    <a:pt x="140" y="116"/>
                    <a:pt x="141" y="116"/>
                  </a:cubicBezTo>
                  <a:cubicBezTo>
                    <a:pt x="144" y="116"/>
                    <a:pt x="147" y="119"/>
                    <a:pt x="147" y="122"/>
                  </a:cubicBezTo>
                  <a:cubicBezTo>
                    <a:pt x="147" y="125"/>
                    <a:pt x="144" y="127"/>
                    <a:pt x="141" y="127"/>
                  </a:cubicBezTo>
                  <a:cubicBezTo>
                    <a:pt x="135" y="127"/>
                    <a:pt x="135" y="127"/>
                    <a:pt x="135" y="127"/>
                  </a:cubicBezTo>
                  <a:close/>
                  <a:moveTo>
                    <a:pt x="107" y="127"/>
                  </a:moveTo>
                  <a:cubicBezTo>
                    <a:pt x="100" y="127"/>
                    <a:pt x="100" y="127"/>
                    <a:pt x="100" y="127"/>
                  </a:cubicBezTo>
                  <a:cubicBezTo>
                    <a:pt x="97" y="127"/>
                    <a:pt x="94" y="125"/>
                    <a:pt x="94" y="122"/>
                  </a:cubicBezTo>
                  <a:cubicBezTo>
                    <a:pt x="94" y="119"/>
                    <a:pt x="97" y="116"/>
                    <a:pt x="100" y="116"/>
                  </a:cubicBezTo>
                  <a:cubicBezTo>
                    <a:pt x="102" y="116"/>
                    <a:pt x="103" y="117"/>
                    <a:pt x="104" y="118"/>
                  </a:cubicBezTo>
                  <a:cubicBezTo>
                    <a:pt x="106" y="120"/>
                    <a:pt x="107" y="124"/>
                    <a:pt x="107" y="127"/>
                  </a:cubicBezTo>
                  <a:moveTo>
                    <a:pt x="231" y="111"/>
                  </a:moveTo>
                  <a:cubicBezTo>
                    <a:pt x="212" y="111"/>
                    <a:pt x="212" y="111"/>
                    <a:pt x="212" y="111"/>
                  </a:cubicBezTo>
                  <a:cubicBezTo>
                    <a:pt x="206" y="111"/>
                    <a:pt x="202" y="115"/>
                    <a:pt x="202" y="120"/>
                  </a:cubicBezTo>
                  <a:cubicBezTo>
                    <a:pt x="202" y="125"/>
                    <a:pt x="206" y="130"/>
                    <a:pt x="212" y="130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6" y="130"/>
                    <a:pt x="240" y="125"/>
                    <a:pt x="240" y="120"/>
                  </a:cubicBezTo>
                  <a:cubicBezTo>
                    <a:pt x="240" y="115"/>
                    <a:pt x="236" y="111"/>
                    <a:pt x="231" y="11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千图PPT彼岸天：ID 8661124库_组合 22"/>
          <p:cNvGrpSpPr/>
          <p:nvPr>
            <p:custDataLst>
              <p:tags r:id="rId3"/>
            </p:custDataLst>
          </p:nvPr>
        </p:nvGrpSpPr>
        <p:grpSpPr>
          <a:xfrm>
            <a:off x="842209" y="2045133"/>
            <a:ext cx="3560302" cy="804055"/>
            <a:chOff x="842209" y="2045133"/>
            <a:chExt cx="3560302" cy="804055"/>
          </a:xfrm>
        </p:grpSpPr>
        <p:sp>
          <p:nvSpPr>
            <p:cNvPr id="14" name="文本框 10"/>
            <p:cNvSpPr txBox="1"/>
            <p:nvPr/>
          </p:nvSpPr>
          <p:spPr>
            <a:xfrm>
              <a:off x="842209" y="2351983"/>
              <a:ext cx="3560301" cy="497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</a:p>
            <a:p>
              <a:pPr algn="r"/>
              <a:r>
                <a:rPr lang="zh-CN" altLang="en-US" sz="1200" dirty="0"/>
                <a:t>请替换文字内容复制你的内容到此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2986739" y="2045133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600" b="1" dirty="0"/>
                <a:t>输入标题文本</a:t>
              </a: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4"/>
            </p:custDataLst>
          </p:nvPr>
        </p:nvGrpSpPr>
        <p:grpSpPr>
          <a:xfrm>
            <a:off x="842209" y="4174454"/>
            <a:ext cx="3560301" cy="804055"/>
            <a:chOff x="842209" y="4174454"/>
            <a:chExt cx="3560301" cy="804055"/>
          </a:xfrm>
        </p:grpSpPr>
        <p:sp>
          <p:nvSpPr>
            <p:cNvPr id="15" name="文本框 11"/>
            <p:cNvSpPr txBox="1"/>
            <p:nvPr/>
          </p:nvSpPr>
          <p:spPr>
            <a:xfrm>
              <a:off x="842209" y="4481304"/>
              <a:ext cx="3560301" cy="497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</a:p>
            <a:p>
              <a:pPr algn="r"/>
              <a:r>
                <a:rPr lang="zh-CN" altLang="en-US" sz="1200" dirty="0"/>
                <a:t>请替换文字内容复制你的内容到此 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2951471" y="4174454"/>
              <a:ext cx="145103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1600" b="1" dirty="0"/>
                <a:t>输入标题文本</a:t>
              </a:r>
            </a:p>
          </p:txBody>
        </p:sp>
      </p:grpSp>
      <p:grpSp>
        <p:nvGrpSpPr>
          <p:cNvPr id="24" name="千图PPT彼岸天：ID 8661124库_组合 23"/>
          <p:cNvGrpSpPr/>
          <p:nvPr>
            <p:custDataLst>
              <p:tags r:id="rId5"/>
            </p:custDataLst>
          </p:nvPr>
        </p:nvGrpSpPr>
        <p:grpSpPr>
          <a:xfrm>
            <a:off x="7789455" y="2061215"/>
            <a:ext cx="3526280" cy="804055"/>
            <a:chOff x="7789455" y="2061215"/>
            <a:chExt cx="3526280" cy="804055"/>
          </a:xfrm>
        </p:grpSpPr>
        <p:sp>
          <p:nvSpPr>
            <p:cNvPr id="16" name="文本框 12"/>
            <p:cNvSpPr txBox="1"/>
            <p:nvPr/>
          </p:nvSpPr>
          <p:spPr>
            <a:xfrm>
              <a:off x="7789455" y="2368065"/>
              <a:ext cx="3526280" cy="497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</a:p>
            <a:p>
              <a:r>
                <a:rPr lang="zh-CN" altLang="en-US" sz="1200" dirty="0"/>
                <a:t>请替换文字内容复制你的内容到此 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7789455" y="2061215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/>
                <a:t>输入标题文本</a:t>
              </a:r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6"/>
            </p:custDataLst>
          </p:nvPr>
        </p:nvGrpSpPr>
        <p:grpSpPr>
          <a:xfrm>
            <a:off x="7789754" y="4178021"/>
            <a:ext cx="3526280" cy="804055"/>
            <a:chOff x="7789754" y="4178021"/>
            <a:chExt cx="3526280" cy="804055"/>
          </a:xfrm>
        </p:grpSpPr>
        <p:sp>
          <p:nvSpPr>
            <p:cNvPr id="17" name="文本框 13"/>
            <p:cNvSpPr txBox="1"/>
            <p:nvPr/>
          </p:nvSpPr>
          <p:spPr>
            <a:xfrm>
              <a:off x="7789754" y="4484871"/>
              <a:ext cx="3526280" cy="4972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</a:p>
            <a:p>
              <a:r>
                <a:rPr lang="zh-CN" altLang="en-US" sz="1200" dirty="0"/>
                <a:t>请替换文字内容复制你的内容到此 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7789754" y="4178021"/>
              <a:ext cx="14157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/>
                <a:t>输入标题文本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201895" y="1534895"/>
            <a:ext cx="3788211" cy="3788211"/>
            <a:chOff x="4411115" y="1685226"/>
            <a:chExt cx="3788211" cy="3788211"/>
          </a:xfrm>
        </p:grpSpPr>
        <p:sp>
          <p:nvSpPr>
            <p:cNvPr id="25" name="椭圆 24"/>
            <p:cNvSpPr/>
            <p:nvPr/>
          </p:nvSpPr>
          <p:spPr>
            <a:xfrm>
              <a:off x="4943872" y="2236579"/>
              <a:ext cx="2722696" cy="27226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411115" y="1685226"/>
              <a:ext cx="3788211" cy="3788211"/>
              <a:chOff x="6124479" y="1489772"/>
              <a:chExt cx="3788211" cy="3788211"/>
            </a:xfrm>
          </p:grpSpPr>
          <p:sp>
            <p:nvSpPr>
              <p:cNvPr id="27" name="空心弧 26"/>
              <p:cNvSpPr/>
              <p:nvPr/>
            </p:nvSpPr>
            <p:spPr>
              <a:xfrm>
                <a:off x="6526824" y="1892117"/>
                <a:ext cx="2983520" cy="2983520"/>
              </a:xfrm>
              <a:prstGeom prst="blockArc">
                <a:avLst>
                  <a:gd name="adj1" fmla="val 10800000"/>
                  <a:gd name="adj2" fmla="val 16200000"/>
                  <a:gd name="adj3" fmla="val 464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空心弧 27"/>
              <p:cNvSpPr/>
              <p:nvPr/>
            </p:nvSpPr>
            <p:spPr>
              <a:xfrm>
                <a:off x="6526824" y="1892117"/>
                <a:ext cx="2983520" cy="2983520"/>
              </a:xfrm>
              <a:prstGeom prst="blockArc">
                <a:avLst>
                  <a:gd name="adj1" fmla="val 5400000"/>
                  <a:gd name="adj2" fmla="val 10800000"/>
                  <a:gd name="adj3" fmla="val 464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空心弧 28"/>
              <p:cNvSpPr/>
              <p:nvPr/>
            </p:nvSpPr>
            <p:spPr>
              <a:xfrm>
                <a:off x="6526824" y="1892117"/>
                <a:ext cx="2983520" cy="2983520"/>
              </a:xfrm>
              <a:prstGeom prst="blockArc">
                <a:avLst>
                  <a:gd name="adj1" fmla="val 0"/>
                  <a:gd name="adj2" fmla="val 5400000"/>
                  <a:gd name="adj3" fmla="val 464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空心弧 29"/>
              <p:cNvSpPr/>
              <p:nvPr/>
            </p:nvSpPr>
            <p:spPr>
              <a:xfrm>
                <a:off x="6526824" y="1892117"/>
                <a:ext cx="2983520" cy="2983520"/>
              </a:xfrm>
              <a:prstGeom prst="blockArc">
                <a:avLst>
                  <a:gd name="adj1" fmla="val 16200000"/>
                  <a:gd name="adj2" fmla="val 0"/>
                  <a:gd name="adj3" fmla="val 464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7581633" y="1489772"/>
                <a:ext cx="873904" cy="873904"/>
              </a:xfrm>
              <a:custGeom>
                <a:avLst/>
                <a:gdLst>
                  <a:gd name="connsiteX0" fmla="*/ 0 w 1057423"/>
                  <a:gd name="connsiteY0" fmla="*/ 528712 h 1057423"/>
                  <a:gd name="connsiteX1" fmla="*/ 528712 w 1057423"/>
                  <a:gd name="connsiteY1" fmla="*/ 0 h 1057423"/>
                  <a:gd name="connsiteX2" fmla="*/ 1057424 w 1057423"/>
                  <a:gd name="connsiteY2" fmla="*/ 528712 h 1057423"/>
                  <a:gd name="connsiteX3" fmla="*/ 528712 w 1057423"/>
                  <a:gd name="connsiteY3" fmla="*/ 1057424 h 1057423"/>
                  <a:gd name="connsiteX4" fmla="*/ 0 w 1057423"/>
                  <a:gd name="connsiteY4" fmla="*/ 528712 h 1057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423" h="1057423">
                    <a:moveTo>
                      <a:pt x="0" y="528712"/>
                    </a:moveTo>
                    <a:cubicBezTo>
                      <a:pt x="0" y="236712"/>
                      <a:pt x="236712" y="0"/>
                      <a:pt x="528712" y="0"/>
                    </a:cubicBezTo>
                    <a:cubicBezTo>
                      <a:pt x="820712" y="0"/>
                      <a:pt x="1057424" y="236712"/>
                      <a:pt x="1057424" y="528712"/>
                    </a:cubicBezTo>
                    <a:cubicBezTo>
                      <a:pt x="1057424" y="820712"/>
                      <a:pt x="820712" y="1057424"/>
                      <a:pt x="528712" y="1057424"/>
                    </a:cubicBezTo>
                    <a:cubicBezTo>
                      <a:pt x="236712" y="1057424"/>
                      <a:pt x="0" y="820712"/>
                      <a:pt x="0" y="5287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9038786" y="2946926"/>
                <a:ext cx="873904" cy="873904"/>
              </a:xfrm>
              <a:custGeom>
                <a:avLst/>
                <a:gdLst>
                  <a:gd name="connsiteX0" fmla="*/ 0 w 1057423"/>
                  <a:gd name="connsiteY0" fmla="*/ 528712 h 1057423"/>
                  <a:gd name="connsiteX1" fmla="*/ 528712 w 1057423"/>
                  <a:gd name="connsiteY1" fmla="*/ 0 h 1057423"/>
                  <a:gd name="connsiteX2" fmla="*/ 1057424 w 1057423"/>
                  <a:gd name="connsiteY2" fmla="*/ 528712 h 1057423"/>
                  <a:gd name="connsiteX3" fmla="*/ 528712 w 1057423"/>
                  <a:gd name="connsiteY3" fmla="*/ 1057424 h 1057423"/>
                  <a:gd name="connsiteX4" fmla="*/ 0 w 1057423"/>
                  <a:gd name="connsiteY4" fmla="*/ 528712 h 1057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423" h="1057423">
                    <a:moveTo>
                      <a:pt x="0" y="528712"/>
                    </a:moveTo>
                    <a:cubicBezTo>
                      <a:pt x="0" y="236712"/>
                      <a:pt x="236712" y="0"/>
                      <a:pt x="528712" y="0"/>
                    </a:cubicBezTo>
                    <a:cubicBezTo>
                      <a:pt x="820712" y="0"/>
                      <a:pt x="1057424" y="236712"/>
                      <a:pt x="1057424" y="528712"/>
                    </a:cubicBezTo>
                    <a:cubicBezTo>
                      <a:pt x="1057424" y="820712"/>
                      <a:pt x="820712" y="1057424"/>
                      <a:pt x="528712" y="1057424"/>
                    </a:cubicBezTo>
                    <a:cubicBezTo>
                      <a:pt x="236712" y="1057424"/>
                      <a:pt x="0" y="820712"/>
                      <a:pt x="0" y="5287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/>
              <p:cNvSpPr/>
              <p:nvPr/>
            </p:nvSpPr>
            <p:spPr>
              <a:xfrm>
                <a:off x="7581633" y="4404079"/>
                <a:ext cx="873904" cy="873904"/>
              </a:xfrm>
              <a:custGeom>
                <a:avLst/>
                <a:gdLst>
                  <a:gd name="connsiteX0" fmla="*/ 0 w 1057423"/>
                  <a:gd name="connsiteY0" fmla="*/ 528712 h 1057423"/>
                  <a:gd name="connsiteX1" fmla="*/ 528712 w 1057423"/>
                  <a:gd name="connsiteY1" fmla="*/ 0 h 1057423"/>
                  <a:gd name="connsiteX2" fmla="*/ 1057424 w 1057423"/>
                  <a:gd name="connsiteY2" fmla="*/ 528712 h 1057423"/>
                  <a:gd name="connsiteX3" fmla="*/ 528712 w 1057423"/>
                  <a:gd name="connsiteY3" fmla="*/ 1057424 h 1057423"/>
                  <a:gd name="connsiteX4" fmla="*/ 0 w 1057423"/>
                  <a:gd name="connsiteY4" fmla="*/ 528712 h 1057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423" h="1057423">
                    <a:moveTo>
                      <a:pt x="0" y="528712"/>
                    </a:moveTo>
                    <a:cubicBezTo>
                      <a:pt x="0" y="236712"/>
                      <a:pt x="236712" y="0"/>
                      <a:pt x="528712" y="0"/>
                    </a:cubicBezTo>
                    <a:cubicBezTo>
                      <a:pt x="820712" y="0"/>
                      <a:pt x="1057424" y="236712"/>
                      <a:pt x="1057424" y="528712"/>
                    </a:cubicBezTo>
                    <a:cubicBezTo>
                      <a:pt x="1057424" y="820712"/>
                      <a:pt x="820712" y="1057424"/>
                      <a:pt x="528712" y="1057424"/>
                    </a:cubicBezTo>
                    <a:cubicBezTo>
                      <a:pt x="236712" y="1057424"/>
                      <a:pt x="0" y="820712"/>
                      <a:pt x="0" y="52871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/>
              <p:cNvSpPr/>
              <p:nvPr/>
            </p:nvSpPr>
            <p:spPr>
              <a:xfrm>
                <a:off x="6124479" y="2946926"/>
                <a:ext cx="873904" cy="873904"/>
              </a:xfrm>
              <a:custGeom>
                <a:avLst/>
                <a:gdLst>
                  <a:gd name="connsiteX0" fmla="*/ 0 w 1057423"/>
                  <a:gd name="connsiteY0" fmla="*/ 528712 h 1057423"/>
                  <a:gd name="connsiteX1" fmla="*/ 528712 w 1057423"/>
                  <a:gd name="connsiteY1" fmla="*/ 0 h 1057423"/>
                  <a:gd name="connsiteX2" fmla="*/ 1057424 w 1057423"/>
                  <a:gd name="connsiteY2" fmla="*/ 528712 h 1057423"/>
                  <a:gd name="connsiteX3" fmla="*/ 528712 w 1057423"/>
                  <a:gd name="connsiteY3" fmla="*/ 1057424 h 1057423"/>
                  <a:gd name="connsiteX4" fmla="*/ 0 w 1057423"/>
                  <a:gd name="connsiteY4" fmla="*/ 528712 h 1057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423" h="1057423">
                    <a:moveTo>
                      <a:pt x="0" y="528712"/>
                    </a:moveTo>
                    <a:cubicBezTo>
                      <a:pt x="0" y="236712"/>
                      <a:pt x="236712" y="0"/>
                      <a:pt x="528712" y="0"/>
                    </a:cubicBezTo>
                    <a:cubicBezTo>
                      <a:pt x="820712" y="0"/>
                      <a:pt x="1057424" y="236712"/>
                      <a:pt x="1057424" y="528712"/>
                    </a:cubicBezTo>
                    <a:cubicBezTo>
                      <a:pt x="1057424" y="820712"/>
                      <a:pt x="820712" y="1057424"/>
                      <a:pt x="528712" y="1057424"/>
                    </a:cubicBezTo>
                    <a:cubicBezTo>
                      <a:pt x="236712" y="1057424"/>
                      <a:pt x="0" y="820712"/>
                      <a:pt x="0" y="5287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7618083" y="2696304"/>
                <a:ext cx="802120" cy="950828"/>
              </a:xfrm>
              <a:custGeom>
                <a:avLst/>
                <a:gdLst>
                  <a:gd name="connsiteX0" fmla="*/ 227262 w 282575"/>
                  <a:gd name="connsiteY0" fmla="*/ 325438 h 334963"/>
                  <a:gd name="connsiteX1" fmla="*/ 228600 w 282575"/>
                  <a:gd name="connsiteY1" fmla="*/ 334963 h 334963"/>
                  <a:gd name="connsiteX2" fmla="*/ 160337 w 282575"/>
                  <a:gd name="connsiteY2" fmla="*/ 334963 h 334963"/>
                  <a:gd name="connsiteX3" fmla="*/ 160337 w 282575"/>
                  <a:gd name="connsiteY3" fmla="*/ 332242 h 334963"/>
                  <a:gd name="connsiteX4" fmla="*/ 227262 w 282575"/>
                  <a:gd name="connsiteY4" fmla="*/ 325438 h 334963"/>
                  <a:gd name="connsiteX5" fmla="*/ 58187 w 282575"/>
                  <a:gd name="connsiteY5" fmla="*/ 323850 h 334963"/>
                  <a:gd name="connsiteX6" fmla="*/ 123825 w 282575"/>
                  <a:gd name="connsiteY6" fmla="*/ 330654 h 334963"/>
                  <a:gd name="connsiteX7" fmla="*/ 123825 w 282575"/>
                  <a:gd name="connsiteY7" fmla="*/ 333375 h 334963"/>
                  <a:gd name="connsiteX8" fmla="*/ 55562 w 282575"/>
                  <a:gd name="connsiteY8" fmla="*/ 333375 h 334963"/>
                  <a:gd name="connsiteX9" fmla="*/ 58187 w 282575"/>
                  <a:gd name="connsiteY9" fmla="*/ 323850 h 334963"/>
                  <a:gd name="connsiteX10" fmla="*/ 206936 w 282575"/>
                  <a:gd name="connsiteY10" fmla="*/ 300038 h 334963"/>
                  <a:gd name="connsiteX11" fmla="*/ 205597 w 282575"/>
                  <a:gd name="connsiteY11" fmla="*/ 306893 h 334963"/>
                  <a:gd name="connsiteX12" fmla="*/ 227013 w 282575"/>
                  <a:gd name="connsiteY12" fmla="*/ 324717 h 334963"/>
                  <a:gd name="connsiteX13" fmla="*/ 160089 w 282575"/>
                  <a:gd name="connsiteY13" fmla="*/ 330201 h 334963"/>
                  <a:gd name="connsiteX14" fmla="*/ 165443 w 282575"/>
                  <a:gd name="connsiteY14" fmla="*/ 317862 h 334963"/>
                  <a:gd name="connsiteX15" fmla="*/ 165443 w 282575"/>
                  <a:gd name="connsiteY15" fmla="*/ 309635 h 334963"/>
                  <a:gd name="connsiteX16" fmla="*/ 206936 w 282575"/>
                  <a:gd name="connsiteY16" fmla="*/ 300038 h 334963"/>
                  <a:gd name="connsiteX17" fmla="*/ 75819 w 282575"/>
                  <a:gd name="connsiteY17" fmla="*/ 300038 h 334963"/>
                  <a:gd name="connsiteX18" fmla="*/ 117157 w 282575"/>
                  <a:gd name="connsiteY18" fmla="*/ 309130 h 334963"/>
                  <a:gd name="connsiteX19" fmla="*/ 117157 w 282575"/>
                  <a:gd name="connsiteY19" fmla="*/ 316923 h 334963"/>
                  <a:gd name="connsiteX20" fmla="*/ 122491 w 282575"/>
                  <a:gd name="connsiteY20" fmla="*/ 328613 h 334963"/>
                  <a:gd name="connsiteX21" fmla="*/ 57150 w 282575"/>
                  <a:gd name="connsiteY21" fmla="*/ 323418 h 334963"/>
                  <a:gd name="connsiteX22" fmla="*/ 77152 w 282575"/>
                  <a:gd name="connsiteY22" fmla="*/ 306532 h 334963"/>
                  <a:gd name="connsiteX23" fmla="*/ 75819 w 282575"/>
                  <a:gd name="connsiteY23" fmla="*/ 300038 h 334963"/>
                  <a:gd name="connsiteX24" fmla="*/ 155575 w 282575"/>
                  <a:gd name="connsiteY24" fmla="*/ 246063 h 334963"/>
                  <a:gd name="connsiteX25" fmla="*/ 155575 w 282575"/>
                  <a:gd name="connsiteY25" fmla="*/ 258763 h 334963"/>
                  <a:gd name="connsiteX26" fmla="*/ 165100 w 282575"/>
                  <a:gd name="connsiteY26" fmla="*/ 258763 h 334963"/>
                  <a:gd name="connsiteX27" fmla="*/ 163513 w 282575"/>
                  <a:gd name="connsiteY27" fmla="*/ 246063 h 334963"/>
                  <a:gd name="connsiteX28" fmla="*/ 150532 w 282575"/>
                  <a:gd name="connsiteY28" fmla="*/ 239407 h 334963"/>
                  <a:gd name="connsiteX29" fmla="*/ 157069 w 282575"/>
                  <a:gd name="connsiteY29" fmla="*/ 239407 h 334963"/>
                  <a:gd name="connsiteX30" fmla="*/ 170143 w 282575"/>
                  <a:gd name="connsiteY30" fmla="*/ 252230 h 334963"/>
                  <a:gd name="connsiteX31" fmla="*/ 157069 w 282575"/>
                  <a:gd name="connsiteY31" fmla="*/ 265052 h 334963"/>
                  <a:gd name="connsiteX32" fmla="*/ 157069 w 282575"/>
                  <a:gd name="connsiteY32" fmla="*/ 271463 h 334963"/>
                  <a:gd name="connsiteX33" fmla="*/ 149225 w 282575"/>
                  <a:gd name="connsiteY33" fmla="*/ 271463 h 334963"/>
                  <a:gd name="connsiteX34" fmla="*/ 150532 w 282575"/>
                  <a:gd name="connsiteY34" fmla="*/ 239407 h 334963"/>
                  <a:gd name="connsiteX35" fmla="*/ 141287 w 282575"/>
                  <a:gd name="connsiteY35" fmla="*/ 238125 h 334963"/>
                  <a:gd name="connsiteX36" fmla="*/ 142875 w 282575"/>
                  <a:gd name="connsiteY36" fmla="*/ 244475 h 334963"/>
                  <a:gd name="connsiteX37" fmla="*/ 130175 w 282575"/>
                  <a:gd name="connsiteY37" fmla="*/ 246063 h 334963"/>
                  <a:gd name="connsiteX38" fmla="*/ 131762 w 282575"/>
                  <a:gd name="connsiteY38" fmla="*/ 254000 h 334963"/>
                  <a:gd name="connsiteX39" fmla="*/ 142875 w 282575"/>
                  <a:gd name="connsiteY39" fmla="*/ 252413 h 334963"/>
                  <a:gd name="connsiteX40" fmla="*/ 142875 w 282575"/>
                  <a:gd name="connsiteY40" fmla="*/ 257175 h 334963"/>
                  <a:gd name="connsiteX41" fmla="*/ 134937 w 282575"/>
                  <a:gd name="connsiteY41" fmla="*/ 260350 h 334963"/>
                  <a:gd name="connsiteX42" fmla="*/ 136525 w 282575"/>
                  <a:gd name="connsiteY42" fmla="*/ 271463 h 334963"/>
                  <a:gd name="connsiteX43" fmla="*/ 128587 w 282575"/>
                  <a:gd name="connsiteY43" fmla="*/ 274638 h 334963"/>
                  <a:gd name="connsiteX44" fmla="*/ 123825 w 282575"/>
                  <a:gd name="connsiteY44" fmla="*/ 242888 h 334963"/>
                  <a:gd name="connsiteX45" fmla="*/ 160338 w 282575"/>
                  <a:gd name="connsiteY45" fmla="*/ 223838 h 334963"/>
                  <a:gd name="connsiteX46" fmla="*/ 123825 w 282575"/>
                  <a:gd name="connsiteY46" fmla="*/ 228600 h 334963"/>
                  <a:gd name="connsiteX47" fmla="*/ 114300 w 282575"/>
                  <a:gd name="connsiteY47" fmla="*/ 258763 h 334963"/>
                  <a:gd name="connsiteX48" fmla="*/ 130175 w 282575"/>
                  <a:gd name="connsiteY48" fmla="*/ 284163 h 334963"/>
                  <a:gd name="connsiteX49" fmla="*/ 169863 w 282575"/>
                  <a:gd name="connsiteY49" fmla="*/ 279401 h 334963"/>
                  <a:gd name="connsiteX50" fmla="*/ 177800 w 282575"/>
                  <a:gd name="connsiteY50" fmla="*/ 246063 h 334963"/>
                  <a:gd name="connsiteX51" fmla="*/ 219075 w 282575"/>
                  <a:gd name="connsiteY51" fmla="*/ 211138 h 334963"/>
                  <a:gd name="connsiteX52" fmla="*/ 223837 w 282575"/>
                  <a:gd name="connsiteY52" fmla="*/ 238125 h 334963"/>
                  <a:gd name="connsiteX53" fmla="*/ 211137 w 282575"/>
                  <a:gd name="connsiteY53" fmla="*/ 239713 h 334963"/>
                  <a:gd name="connsiteX54" fmla="*/ 204787 w 282575"/>
                  <a:gd name="connsiteY54" fmla="*/ 215900 h 334963"/>
                  <a:gd name="connsiteX55" fmla="*/ 63500 w 282575"/>
                  <a:gd name="connsiteY55" fmla="*/ 207963 h 334963"/>
                  <a:gd name="connsiteX56" fmla="*/ 76200 w 282575"/>
                  <a:gd name="connsiteY56" fmla="*/ 212726 h 334963"/>
                  <a:gd name="connsiteX57" fmla="*/ 71437 w 282575"/>
                  <a:gd name="connsiteY57" fmla="*/ 238126 h 334963"/>
                  <a:gd name="connsiteX58" fmla="*/ 57150 w 282575"/>
                  <a:gd name="connsiteY58" fmla="*/ 238126 h 334963"/>
                  <a:gd name="connsiteX59" fmla="*/ 254311 w 282575"/>
                  <a:gd name="connsiteY59" fmla="*/ 176213 h 334963"/>
                  <a:gd name="connsiteX60" fmla="*/ 262386 w 282575"/>
                  <a:gd name="connsiteY60" fmla="*/ 195823 h 334963"/>
                  <a:gd name="connsiteX61" fmla="*/ 255657 w 282575"/>
                  <a:gd name="connsiteY61" fmla="*/ 199745 h 334963"/>
                  <a:gd name="connsiteX62" fmla="*/ 254311 w 282575"/>
                  <a:gd name="connsiteY62" fmla="*/ 201053 h 334963"/>
                  <a:gd name="connsiteX63" fmla="*/ 250273 w 282575"/>
                  <a:gd name="connsiteY63" fmla="*/ 214126 h 334963"/>
                  <a:gd name="connsiteX64" fmla="*/ 263732 w 282575"/>
                  <a:gd name="connsiteY64" fmla="*/ 219356 h 334963"/>
                  <a:gd name="connsiteX65" fmla="*/ 274500 w 282575"/>
                  <a:gd name="connsiteY65" fmla="*/ 215434 h 334963"/>
                  <a:gd name="connsiteX66" fmla="*/ 282575 w 282575"/>
                  <a:gd name="connsiteY66" fmla="*/ 231122 h 334963"/>
                  <a:gd name="connsiteX67" fmla="*/ 281229 w 282575"/>
                  <a:gd name="connsiteY67" fmla="*/ 233736 h 334963"/>
                  <a:gd name="connsiteX68" fmla="*/ 254311 w 282575"/>
                  <a:gd name="connsiteY68" fmla="*/ 242888 h 334963"/>
                  <a:gd name="connsiteX69" fmla="*/ 240851 w 282575"/>
                  <a:gd name="connsiteY69" fmla="*/ 238966 h 334963"/>
                  <a:gd name="connsiteX70" fmla="*/ 238159 w 282575"/>
                  <a:gd name="connsiteY70" fmla="*/ 237659 h 334963"/>
                  <a:gd name="connsiteX71" fmla="*/ 226046 w 282575"/>
                  <a:gd name="connsiteY71" fmla="*/ 238966 h 334963"/>
                  <a:gd name="connsiteX72" fmla="*/ 220662 w 282575"/>
                  <a:gd name="connsiteY72" fmla="*/ 211511 h 334963"/>
                  <a:gd name="connsiteX73" fmla="*/ 228738 w 282575"/>
                  <a:gd name="connsiteY73" fmla="*/ 208897 h 334963"/>
                  <a:gd name="connsiteX74" fmla="*/ 228738 w 282575"/>
                  <a:gd name="connsiteY74" fmla="*/ 204975 h 334963"/>
                  <a:gd name="connsiteX75" fmla="*/ 250273 w 282575"/>
                  <a:gd name="connsiteY75" fmla="*/ 177520 h 334963"/>
                  <a:gd name="connsiteX76" fmla="*/ 254311 w 282575"/>
                  <a:gd name="connsiteY76" fmla="*/ 176213 h 334963"/>
                  <a:gd name="connsiteX77" fmla="*/ 28851 w 282575"/>
                  <a:gd name="connsiteY77" fmla="*/ 173038 h 334963"/>
                  <a:gd name="connsiteX78" fmla="*/ 39342 w 282575"/>
                  <a:gd name="connsiteY78" fmla="*/ 179602 h 334963"/>
                  <a:gd name="connsiteX79" fmla="*/ 55079 w 282575"/>
                  <a:gd name="connsiteY79" fmla="*/ 203231 h 334963"/>
                  <a:gd name="connsiteX80" fmla="*/ 53768 w 282575"/>
                  <a:gd name="connsiteY80" fmla="*/ 205857 h 334963"/>
                  <a:gd name="connsiteX81" fmla="*/ 60325 w 282575"/>
                  <a:gd name="connsiteY81" fmla="*/ 208482 h 334963"/>
                  <a:gd name="connsiteX82" fmla="*/ 55079 w 282575"/>
                  <a:gd name="connsiteY82" fmla="*/ 236050 h 334963"/>
                  <a:gd name="connsiteX83" fmla="*/ 45899 w 282575"/>
                  <a:gd name="connsiteY83" fmla="*/ 236050 h 334963"/>
                  <a:gd name="connsiteX84" fmla="*/ 43276 w 282575"/>
                  <a:gd name="connsiteY84" fmla="*/ 237363 h 334963"/>
                  <a:gd name="connsiteX85" fmla="*/ 19671 w 282575"/>
                  <a:gd name="connsiteY85" fmla="*/ 239988 h 334963"/>
                  <a:gd name="connsiteX86" fmla="*/ 0 w 282575"/>
                  <a:gd name="connsiteY86" fmla="*/ 228173 h 334963"/>
                  <a:gd name="connsiteX87" fmla="*/ 10491 w 282575"/>
                  <a:gd name="connsiteY87" fmla="*/ 211108 h 334963"/>
                  <a:gd name="connsiteX88" fmla="*/ 31474 w 282575"/>
                  <a:gd name="connsiteY88" fmla="*/ 211108 h 334963"/>
                  <a:gd name="connsiteX89" fmla="*/ 19671 w 282575"/>
                  <a:gd name="connsiteY89" fmla="*/ 192729 h 334963"/>
                  <a:gd name="connsiteX90" fmla="*/ 28851 w 282575"/>
                  <a:gd name="connsiteY90" fmla="*/ 173038 h 334963"/>
                  <a:gd name="connsiteX91" fmla="*/ 247650 w 282575"/>
                  <a:gd name="connsiteY91" fmla="*/ 139700 h 334963"/>
                  <a:gd name="connsiteX92" fmla="*/ 239744 w 282575"/>
                  <a:gd name="connsiteY92" fmla="*/ 172773 h 334963"/>
                  <a:gd name="connsiteX93" fmla="*/ 197576 w 282575"/>
                  <a:gd name="connsiteY93" fmla="*/ 213783 h 334963"/>
                  <a:gd name="connsiteX94" fmla="*/ 194941 w 282575"/>
                  <a:gd name="connsiteY94" fmla="*/ 217752 h 334963"/>
                  <a:gd name="connsiteX95" fmla="*/ 202847 w 282575"/>
                  <a:gd name="connsiteY95" fmla="*/ 215106 h 334963"/>
                  <a:gd name="connsiteX96" fmla="*/ 208118 w 282575"/>
                  <a:gd name="connsiteY96" fmla="*/ 241565 h 334963"/>
                  <a:gd name="connsiteX97" fmla="*/ 202847 w 282575"/>
                  <a:gd name="connsiteY97" fmla="*/ 241565 h 334963"/>
                  <a:gd name="connsiteX98" fmla="*/ 205483 w 282575"/>
                  <a:gd name="connsiteY98" fmla="*/ 252148 h 334963"/>
                  <a:gd name="connsiteX99" fmla="*/ 213389 w 282575"/>
                  <a:gd name="connsiteY99" fmla="*/ 283898 h 334963"/>
                  <a:gd name="connsiteX100" fmla="*/ 210754 w 282575"/>
                  <a:gd name="connsiteY100" fmla="*/ 289190 h 334963"/>
                  <a:gd name="connsiteX101" fmla="*/ 206801 w 282575"/>
                  <a:gd name="connsiteY101" fmla="*/ 290513 h 334963"/>
                  <a:gd name="connsiteX102" fmla="*/ 206801 w 282575"/>
                  <a:gd name="connsiteY102" fmla="*/ 298451 h 334963"/>
                  <a:gd name="connsiteX103" fmla="*/ 165951 w 282575"/>
                  <a:gd name="connsiteY103" fmla="*/ 306388 h 334963"/>
                  <a:gd name="connsiteX104" fmla="*/ 163315 w 282575"/>
                  <a:gd name="connsiteY104" fmla="*/ 299773 h 334963"/>
                  <a:gd name="connsiteX105" fmla="*/ 154091 w 282575"/>
                  <a:gd name="connsiteY105" fmla="*/ 301096 h 334963"/>
                  <a:gd name="connsiteX106" fmla="*/ 119830 w 282575"/>
                  <a:gd name="connsiteY106" fmla="*/ 298451 h 334963"/>
                  <a:gd name="connsiteX107" fmla="*/ 118512 w 282575"/>
                  <a:gd name="connsiteY107" fmla="*/ 305065 h 334963"/>
                  <a:gd name="connsiteX108" fmla="*/ 76345 w 282575"/>
                  <a:gd name="connsiteY108" fmla="*/ 295805 h 334963"/>
                  <a:gd name="connsiteX109" fmla="*/ 76345 w 282575"/>
                  <a:gd name="connsiteY109" fmla="*/ 285221 h 334963"/>
                  <a:gd name="connsiteX110" fmla="*/ 75027 w 282575"/>
                  <a:gd name="connsiteY110" fmla="*/ 285221 h 334963"/>
                  <a:gd name="connsiteX111" fmla="*/ 71074 w 282575"/>
                  <a:gd name="connsiteY111" fmla="*/ 275961 h 334963"/>
                  <a:gd name="connsiteX112" fmla="*/ 82933 w 282575"/>
                  <a:gd name="connsiteY112" fmla="*/ 238919 h 334963"/>
                  <a:gd name="connsiteX113" fmla="*/ 75027 w 282575"/>
                  <a:gd name="connsiteY113" fmla="*/ 238919 h 334963"/>
                  <a:gd name="connsiteX114" fmla="*/ 78980 w 282575"/>
                  <a:gd name="connsiteY114" fmla="*/ 212461 h 334963"/>
                  <a:gd name="connsiteX115" fmla="*/ 93475 w 282575"/>
                  <a:gd name="connsiteY115" fmla="*/ 216429 h 334963"/>
                  <a:gd name="connsiteX116" fmla="*/ 46037 w 282575"/>
                  <a:gd name="connsiteY116" fmla="*/ 155575 h 334963"/>
                  <a:gd name="connsiteX117" fmla="*/ 247650 w 282575"/>
                  <a:gd name="connsiteY117" fmla="*/ 139700 h 334963"/>
                  <a:gd name="connsiteX118" fmla="*/ 189569 w 282575"/>
                  <a:gd name="connsiteY118" fmla="*/ 74613 h 334963"/>
                  <a:gd name="connsiteX119" fmla="*/ 169862 w 282575"/>
                  <a:gd name="connsiteY119" fmla="*/ 95250 h 334963"/>
                  <a:gd name="connsiteX120" fmla="*/ 189569 w 282575"/>
                  <a:gd name="connsiteY120" fmla="*/ 115888 h 334963"/>
                  <a:gd name="connsiteX121" fmla="*/ 207962 w 282575"/>
                  <a:gd name="connsiteY121" fmla="*/ 95250 h 334963"/>
                  <a:gd name="connsiteX122" fmla="*/ 189569 w 282575"/>
                  <a:gd name="connsiteY122" fmla="*/ 74613 h 334963"/>
                  <a:gd name="connsiteX123" fmla="*/ 106363 w 282575"/>
                  <a:gd name="connsiteY123" fmla="*/ 74613 h 334963"/>
                  <a:gd name="connsiteX124" fmla="*/ 73025 w 282575"/>
                  <a:gd name="connsiteY124" fmla="*/ 107157 h 334963"/>
                  <a:gd name="connsiteX125" fmla="*/ 106363 w 282575"/>
                  <a:gd name="connsiteY125" fmla="*/ 139701 h 334963"/>
                  <a:gd name="connsiteX126" fmla="*/ 139701 w 282575"/>
                  <a:gd name="connsiteY126" fmla="*/ 107157 h 334963"/>
                  <a:gd name="connsiteX127" fmla="*/ 106363 w 282575"/>
                  <a:gd name="connsiteY127" fmla="*/ 74613 h 334963"/>
                  <a:gd name="connsiteX128" fmla="*/ 11344 w 282575"/>
                  <a:gd name="connsiteY128" fmla="*/ 63500 h 334963"/>
                  <a:gd name="connsiteX129" fmla="*/ 19243 w 282575"/>
                  <a:gd name="connsiteY129" fmla="*/ 71368 h 334963"/>
                  <a:gd name="connsiteX130" fmla="*/ 17926 w 282575"/>
                  <a:gd name="connsiteY130" fmla="*/ 75303 h 334963"/>
                  <a:gd name="connsiteX131" fmla="*/ 19243 w 282575"/>
                  <a:gd name="connsiteY131" fmla="*/ 75303 h 334963"/>
                  <a:gd name="connsiteX132" fmla="*/ 27142 w 282575"/>
                  <a:gd name="connsiteY132" fmla="*/ 76614 h 334963"/>
                  <a:gd name="connsiteX133" fmla="*/ 31091 w 282575"/>
                  <a:gd name="connsiteY133" fmla="*/ 84483 h 334963"/>
                  <a:gd name="connsiteX134" fmla="*/ 50838 w 282575"/>
                  <a:gd name="connsiteY134" fmla="*/ 66123 h 334963"/>
                  <a:gd name="connsiteX135" fmla="*/ 58737 w 282575"/>
                  <a:gd name="connsiteY135" fmla="*/ 72680 h 334963"/>
                  <a:gd name="connsiteX136" fmla="*/ 41623 w 282575"/>
                  <a:gd name="connsiteY136" fmla="*/ 97597 h 334963"/>
                  <a:gd name="connsiteX137" fmla="*/ 40306 w 282575"/>
                  <a:gd name="connsiteY137" fmla="*/ 105465 h 334963"/>
                  <a:gd name="connsiteX138" fmla="*/ 38990 w 282575"/>
                  <a:gd name="connsiteY138" fmla="*/ 123825 h 334963"/>
                  <a:gd name="connsiteX139" fmla="*/ 20559 w 282575"/>
                  <a:gd name="connsiteY139" fmla="*/ 117268 h 334963"/>
                  <a:gd name="connsiteX140" fmla="*/ 28458 w 282575"/>
                  <a:gd name="connsiteY140" fmla="*/ 89728 h 334963"/>
                  <a:gd name="connsiteX141" fmla="*/ 24509 w 282575"/>
                  <a:gd name="connsiteY141" fmla="*/ 83171 h 334963"/>
                  <a:gd name="connsiteX142" fmla="*/ 16610 w 282575"/>
                  <a:gd name="connsiteY142" fmla="*/ 79237 h 334963"/>
                  <a:gd name="connsiteX143" fmla="*/ 13977 w 282575"/>
                  <a:gd name="connsiteY143" fmla="*/ 79237 h 334963"/>
                  <a:gd name="connsiteX144" fmla="*/ 11344 w 282575"/>
                  <a:gd name="connsiteY144" fmla="*/ 79237 h 334963"/>
                  <a:gd name="connsiteX145" fmla="*/ 4762 w 282575"/>
                  <a:gd name="connsiteY145" fmla="*/ 71368 h 334963"/>
                  <a:gd name="connsiteX146" fmla="*/ 11344 w 282575"/>
                  <a:gd name="connsiteY146" fmla="*/ 63500 h 334963"/>
                  <a:gd name="connsiteX147" fmla="*/ 261938 w 282575"/>
                  <a:gd name="connsiteY147" fmla="*/ 53975 h 334963"/>
                  <a:gd name="connsiteX148" fmla="*/ 269875 w 282575"/>
                  <a:gd name="connsiteY148" fmla="*/ 60469 h 334963"/>
                  <a:gd name="connsiteX149" fmla="*/ 261938 w 282575"/>
                  <a:gd name="connsiteY149" fmla="*/ 68262 h 334963"/>
                  <a:gd name="connsiteX150" fmla="*/ 257969 w 282575"/>
                  <a:gd name="connsiteY150" fmla="*/ 66964 h 334963"/>
                  <a:gd name="connsiteX151" fmla="*/ 257969 w 282575"/>
                  <a:gd name="connsiteY151" fmla="*/ 74757 h 334963"/>
                  <a:gd name="connsiteX152" fmla="*/ 250031 w 282575"/>
                  <a:gd name="connsiteY152" fmla="*/ 81251 h 334963"/>
                  <a:gd name="connsiteX153" fmla="*/ 260615 w 282575"/>
                  <a:gd name="connsiteY153" fmla="*/ 102033 h 334963"/>
                  <a:gd name="connsiteX154" fmla="*/ 243417 w 282575"/>
                  <a:gd name="connsiteY154" fmla="*/ 111125 h 334963"/>
                  <a:gd name="connsiteX155" fmla="*/ 231510 w 282575"/>
                  <a:gd name="connsiteY155" fmla="*/ 87745 h 334963"/>
                  <a:gd name="connsiteX156" fmla="*/ 214312 w 282575"/>
                  <a:gd name="connsiteY156" fmla="*/ 66964 h 334963"/>
                  <a:gd name="connsiteX157" fmla="*/ 226219 w 282575"/>
                  <a:gd name="connsiteY157" fmla="*/ 55274 h 334963"/>
                  <a:gd name="connsiteX158" fmla="*/ 247385 w 282575"/>
                  <a:gd name="connsiteY158" fmla="*/ 76056 h 334963"/>
                  <a:gd name="connsiteX159" fmla="*/ 254000 w 282575"/>
                  <a:gd name="connsiteY159" fmla="*/ 72159 h 334963"/>
                  <a:gd name="connsiteX160" fmla="*/ 255323 w 282575"/>
                  <a:gd name="connsiteY160" fmla="*/ 61768 h 334963"/>
                  <a:gd name="connsiteX161" fmla="*/ 255323 w 282575"/>
                  <a:gd name="connsiteY161" fmla="*/ 60469 h 334963"/>
                  <a:gd name="connsiteX162" fmla="*/ 261938 w 282575"/>
                  <a:gd name="connsiteY162" fmla="*/ 53975 h 334963"/>
                  <a:gd name="connsiteX163" fmla="*/ 163412 w 282575"/>
                  <a:gd name="connsiteY163" fmla="*/ 42589 h 334963"/>
                  <a:gd name="connsiteX164" fmla="*/ 205531 w 282575"/>
                  <a:gd name="connsiteY164" fmla="*/ 60991 h 334963"/>
                  <a:gd name="connsiteX165" fmla="*/ 247650 w 282575"/>
                  <a:gd name="connsiteY165" fmla="*/ 134596 h 334963"/>
                  <a:gd name="connsiteX166" fmla="*/ 208164 w 282575"/>
                  <a:gd name="connsiteY166" fmla="*/ 151683 h 334963"/>
                  <a:gd name="connsiteX167" fmla="*/ 154198 w 282575"/>
                  <a:gd name="connsiteY167" fmla="*/ 162199 h 334963"/>
                  <a:gd name="connsiteX168" fmla="*/ 110763 w 282575"/>
                  <a:gd name="connsiteY168" fmla="*/ 162199 h 334963"/>
                  <a:gd name="connsiteX169" fmla="*/ 48900 w 282575"/>
                  <a:gd name="connsiteY169" fmla="*/ 152998 h 334963"/>
                  <a:gd name="connsiteX170" fmla="*/ 44952 w 282575"/>
                  <a:gd name="connsiteY170" fmla="*/ 149055 h 334963"/>
                  <a:gd name="connsiteX171" fmla="*/ 64695 w 282575"/>
                  <a:gd name="connsiteY171" fmla="*/ 74135 h 334963"/>
                  <a:gd name="connsiteX172" fmla="*/ 109446 w 282575"/>
                  <a:gd name="connsiteY172" fmla="*/ 47847 h 334963"/>
                  <a:gd name="connsiteX173" fmla="*/ 163412 w 282575"/>
                  <a:gd name="connsiteY173" fmla="*/ 42589 h 334963"/>
                  <a:gd name="connsiteX174" fmla="*/ 143394 w 282575"/>
                  <a:gd name="connsiteY174" fmla="*/ 0 h 334963"/>
                  <a:gd name="connsiteX175" fmla="*/ 155209 w 282575"/>
                  <a:gd name="connsiteY175" fmla="*/ 10459 h 334963"/>
                  <a:gd name="connsiteX176" fmla="*/ 144707 w 282575"/>
                  <a:gd name="connsiteY176" fmla="*/ 22225 h 334963"/>
                  <a:gd name="connsiteX177" fmla="*/ 144707 w 282575"/>
                  <a:gd name="connsiteY177" fmla="*/ 26147 h 334963"/>
                  <a:gd name="connsiteX178" fmla="*/ 176213 w 282575"/>
                  <a:gd name="connsiteY178" fmla="*/ 31376 h 334963"/>
                  <a:gd name="connsiteX179" fmla="*/ 173588 w 282575"/>
                  <a:gd name="connsiteY179" fmla="*/ 40528 h 334963"/>
                  <a:gd name="connsiteX180" fmla="*/ 135518 w 282575"/>
                  <a:gd name="connsiteY180" fmla="*/ 37913 h 334963"/>
                  <a:gd name="connsiteX181" fmla="*/ 111888 w 282575"/>
                  <a:gd name="connsiteY181" fmla="*/ 44450 h 334963"/>
                  <a:gd name="connsiteX182" fmla="*/ 107950 w 282575"/>
                  <a:gd name="connsiteY182" fmla="*/ 36606 h 334963"/>
                  <a:gd name="connsiteX183" fmla="*/ 128954 w 282575"/>
                  <a:gd name="connsiteY183" fmla="*/ 27454 h 334963"/>
                  <a:gd name="connsiteX184" fmla="*/ 140769 w 282575"/>
                  <a:gd name="connsiteY184" fmla="*/ 26147 h 334963"/>
                  <a:gd name="connsiteX185" fmla="*/ 140769 w 282575"/>
                  <a:gd name="connsiteY185" fmla="*/ 22225 h 334963"/>
                  <a:gd name="connsiteX186" fmla="*/ 132892 w 282575"/>
                  <a:gd name="connsiteY186" fmla="*/ 10459 h 334963"/>
                  <a:gd name="connsiteX187" fmla="*/ 143394 w 282575"/>
                  <a:gd name="connsiteY187" fmla="*/ 0 h 33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</a:cxnLst>
                <a:rect l="l" t="t" r="r" b="b"/>
                <a:pathLst>
                  <a:path w="282575" h="334963">
                    <a:moveTo>
                      <a:pt x="227262" y="325438"/>
                    </a:moveTo>
                    <a:cubicBezTo>
                      <a:pt x="228600" y="326799"/>
                      <a:pt x="228600" y="334963"/>
                      <a:pt x="228600" y="334963"/>
                    </a:cubicBezTo>
                    <a:cubicBezTo>
                      <a:pt x="228600" y="334963"/>
                      <a:pt x="228600" y="334963"/>
                      <a:pt x="160337" y="334963"/>
                    </a:cubicBezTo>
                    <a:cubicBezTo>
                      <a:pt x="160337" y="334963"/>
                      <a:pt x="160337" y="334963"/>
                      <a:pt x="160337" y="332242"/>
                    </a:cubicBezTo>
                    <a:cubicBezTo>
                      <a:pt x="160337" y="332242"/>
                      <a:pt x="160337" y="332242"/>
                      <a:pt x="227262" y="325438"/>
                    </a:cubicBezTo>
                    <a:close/>
                    <a:moveTo>
                      <a:pt x="58187" y="323850"/>
                    </a:moveTo>
                    <a:cubicBezTo>
                      <a:pt x="58187" y="323850"/>
                      <a:pt x="58187" y="323850"/>
                      <a:pt x="123825" y="330654"/>
                    </a:cubicBezTo>
                    <a:cubicBezTo>
                      <a:pt x="123825" y="330654"/>
                      <a:pt x="123825" y="330654"/>
                      <a:pt x="123825" y="333375"/>
                    </a:cubicBezTo>
                    <a:cubicBezTo>
                      <a:pt x="123825" y="333375"/>
                      <a:pt x="123825" y="333375"/>
                      <a:pt x="55562" y="333375"/>
                    </a:cubicBezTo>
                    <a:cubicBezTo>
                      <a:pt x="55562" y="333375"/>
                      <a:pt x="55562" y="325211"/>
                      <a:pt x="58187" y="323850"/>
                    </a:cubicBezTo>
                    <a:close/>
                    <a:moveTo>
                      <a:pt x="206936" y="300038"/>
                    </a:moveTo>
                    <a:cubicBezTo>
                      <a:pt x="206936" y="300038"/>
                      <a:pt x="206936" y="300038"/>
                      <a:pt x="205597" y="306893"/>
                    </a:cubicBezTo>
                    <a:cubicBezTo>
                      <a:pt x="220321" y="309635"/>
                      <a:pt x="227013" y="324717"/>
                      <a:pt x="227013" y="324717"/>
                    </a:cubicBezTo>
                    <a:cubicBezTo>
                      <a:pt x="227013" y="324717"/>
                      <a:pt x="227013" y="324717"/>
                      <a:pt x="160089" y="330201"/>
                    </a:cubicBezTo>
                    <a:cubicBezTo>
                      <a:pt x="158750" y="326088"/>
                      <a:pt x="165443" y="317862"/>
                      <a:pt x="165443" y="317862"/>
                    </a:cubicBezTo>
                    <a:cubicBezTo>
                      <a:pt x="165443" y="317862"/>
                      <a:pt x="165443" y="317862"/>
                      <a:pt x="165443" y="309635"/>
                    </a:cubicBezTo>
                    <a:cubicBezTo>
                      <a:pt x="184182" y="301409"/>
                      <a:pt x="206936" y="300038"/>
                      <a:pt x="206936" y="300038"/>
                    </a:cubicBezTo>
                    <a:close/>
                    <a:moveTo>
                      <a:pt x="75819" y="300038"/>
                    </a:moveTo>
                    <a:cubicBezTo>
                      <a:pt x="75819" y="300038"/>
                      <a:pt x="99822" y="301337"/>
                      <a:pt x="117157" y="309130"/>
                    </a:cubicBezTo>
                    <a:cubicBezTo>
                      <a:pt x="117157" y="309130"/>
                      <a:pt x="117157" y="309130"/>
                      <a:pt x="117157" y="316923"/>
                    </a:cubicBezTo>
                    <a:cubicBezTo>
                      <a:pt x="117157" y="316923"/>
                      <a:pt x="123825" y="323418"/>
                      <a:pt x="122491" y="328613"/>
                    </a:cubicBezTo>
                    <a:cubicBezTo>
                      <a:pt x="122491" y="328613"/>
                      <a:pt x="122491" y="328613"/>
                      <a:pt x="57150" y="323418"/>
                    </a:cubicBezTo>
                    <a:cubicBezTo>
                      <a:pt x="57150" y="323418"/>
                      <a:pt x="62484" y="309130"/>
                      <a:pt x="77152" y="306532"/>
                    </a:cubicBezTo>
                    <a:cubicBezTo>
                      <a:pt x="77152" y="306532"/>
                      <a:pt x="77152" y="306532"/>
                      <a:pt x="75819" y="300038"/>
                    </a:cubicBezTo>
                    <a:close/>
                    <a:moveTo>
                      <a:pt x="155575" y="246063"/>
                    </a:moveTo>
                    <a:lnTo>
                      <a:pt x="155575" y="258763"/>
                    </a:lnTo>
                    <a:lnTo>
                      <a:pt x="165100" y="258763"/>
                    </a:lnTo>
                    <a:lnTo>
                      <a:pt x="163513" y="246063"/>
                    </a:lnTo>
                    <a:close/>
                    <a:moveTo>
                      <a:pt x="150532" y="239407"/>
                    </a:moveTo>
                    <a:cubicBezTo>
                      <a:pt x="150532" y="239407"/>
                      <a:pt x="150532" y="239407"/>
                      <a:pt x="157069" y="239407"/>
                    </a:cubicBezTo>
                    <a:cubicBezTo>
                      <a:pt x="171450" y="238125"/>
                      <a:pt x="170143" y="252230"/>
                      <a:pt x="170143" y="252230"/>
                    </a:cubicBezTo>
                    <a:cubicBezTo>
                      <a:pt x="170143" y="267616"/>
                      <a:pt x="157069" y="265052"/>
                      <a:pt x="157069" y="265052"/>
                    </a:cubicBezTo>
                    <a:cubicBezTo>
                      <a:pt x="157069" y="265052"/>
                      <a:pt x="157069" y="265052"/>
                      <a:pt x="157069" y="271463"/>
                    </a:cubicBezTo>
                    <a:cubicBezTo>
                      <a:pt x="157069" y="271463"/>
                      <a:pt x="157069" y="271463"/>
                      <a:pt x="149225" y="271463"/>
                    </a:cubicBezTo>
                    <a:cubicBezTo>
                      <a:pt x="149225" y="271463"/>
                      <a:pt x="149225" y="271463"/>
                      <a:pt x="150532" y="239407"/>
                    </a:cubicBezTo>
                    <a:close/>
                    <a:moveTo>
                      <a:pt x="141287" y="238125"/>
                    </a:moveTo>
                    <a:lnTo>
                      <a:pt x="142875" y="244475"/>
                    </a:lnTo>
                    <a:lnTo>
                      <a:pt x="130175" y="246063"/>
                    </a:lnTo>
                    <a:lnTo>
                      <a:pt x="131762" y="254000"/>
                    </a:lnTo>
                    <a:lnTo>
                      <a:pt x="142875" y="252413"/>
                    </a:lnTo>
                    <a:lnTo>
                      <a:pt x="142875" y="257175"/>
                    </a:lnTo>
                    <a:lnTo>
                      <a:pt x="134937" y="260350"/>
                    </a:lnTo>
                    <a:lnTo>
                      <a:pt x="136525" y="271463"/>
                    </a:lnTo>
                    <a:lnTo>
                      <a:pt x="128587" y="274638"/>
                    </a:lnTo>
                    <a:lnTo>
                      <a:pt x="123825" y="242888"/>
                    </a:lnTo>
                    <a:close/>
                    <a:moveTo>
                      <a:pt x="160338" y="223838"/>
                    </a:moveTo>
                    <a:lnTo>
                      <a:pt x="123825" y="228600"/>
                    </a:lnTo>
                    <a:lnTo>
                      <a:pt x="114300" y="258763"/>
                    </a:lnTo>
                    <a:lnTo>
                      <a:pt x="130175" y="284163"/>
                    </a:lnTo>
                    <a:lnTo>
                      <a:pt x="169863" y="279401"/>
                    </a:lnTo>
                    <a:lnTo>
                      <a:pt x="177800" y="246063"/>
                    </a:lnTo>
                    <a:close/>
                    <a:moveTo>
                      <a:pt x="219075" y="211138"/>
                    </a:moveTo>
                    <a:lnTo>
                      <a:pt x="223837" y="238125"/>
                    </a:lnTo>
                    <a:lnTo>
                      <a:pt x="211137" y="239713"/>
                    </a:lnTo>
                    <a:lnTo>
                      <a:pt x="204787" y="215900"/>
                    </a:lnTo>
                    <a:close/>
                    <a:moveTo>
                      <a:pt x="63500" y="207963"/>
                    </a:moveTo>
                    <a:lnTo>
                      <a:pt x="76200" y="212726"/>
                    </a:lnTo>
                    <a:lnTo>
                      <a:pt x="71437" y="238126"/>
                    </a:lnTo>
                    <a:lnTo>
                      <a:pt x="57150" y="238126"/>
                    </a:lnTo>
                    <a:close/>
                    <a:moveTo>
                      <a:pt x="254311" y="176213"/>
                    </a:moveTo>
                    <a:cubicBezTo>
                      <a:pt x="257002" y="182750"/>
                      <a:pt x="259694" y="189286"/>
                      <a:pt x="262386" y="195823"/>
                    </a:cubicBezTo>
                    <a:cubicBezTo>
                      <a:pt x="259694" y="197131"/>
                      <a:pt x="258348" y="198438"/>
                      <a:pt x="255657" y="199745"/>
                    </a:cubicBezTo>
                    <a:cubicBezTo>
                      <a:pt x="255657" y="199745"/>
                      <a:pt x="254311" y="201053"/>
                      <a:pt x="254311" y="201053"/>
                    </a:cubicBezTo>
                    <a:cubicBezTo>
                      <a:pt x="248927" y="204975"/>
                      <a:pt x="247581" y="210204"/>
                      <a:pt x="250273" y="214126"/>
                    </a:cubicBezTo>
                    <a:cubicBezTo>
                      <a:pt x="251619" y="218048"/>
                      <a:pt x="258348" y="220663"/>
                      <a:pt x="263732" y="219356"/>
                    </a:cubicBezTo>
                    <a:cubicBezTo>
                      <a:pt x="266424" y="218048"/>
                      <a:pt x="270462" y="216741"/>
                      <a:pt x="274500" y="215434"/>
                    </a:cubicBezTo>
                    <a:cubicBezTo>
                      <a:pt x="277192" y="220663"/>
                      <a:pt x="279883" y="225892"/>
                      <a:pt x="282575" y="231122"/>
                    </a:cubicBezTo>
                    <a:cubicBezTo>
                      <a:pt x="282575" y="231122"/>
                      <a:pt x="281229" y="233736"/>
                      <a:pt x="281229" y="233736"/>
                    </a:cubicBezTo>
                    <a:cubicBezTo>
                      <a:pt x="273154" y="240273"/>
                      <a:pt x="265078" y="242888"/>
                      <a:pt x="254311" y="242888"/>
                    </a:cubicBezTo>
                    <a:cubicBezTo>
                      <a:pt x="250273" y="241581"/>
                      <a:pt x="244889" y="240273"/>
                      <a:pt x="240851" y="238966"/>
                    </a:cubicBezTo>
                    <a:cubicBezTo>
                      <a:pt x="239505" y="238966"/>
                      <a:pt x="238159" y="238966"/>
                      <a:pt x="238159" y="237659"/>
                    </a:cubicBezTo>
                    <a:cubicBezTo>
                      <a:pt x="238159" y="237659"/>
                      <a:pt x="238159" y="237659"/>
                      <a:pt x="226046" y="238966"/>
                    </a:cubicBezTo>
                    <a:cubicBezTo>
                      <a:pt x="226046" y="238966"/>
                      <a:pt x="226046" y="238966"/>
                      <a:pt x="220662" y="211511"/>
                    </a:cubicBezTo>
                    <a:cubicBezTo>
                      <a:pt x="220662" y="211511"/>
                      <a:pt x="220662" y="211511"/>
                      <a:pt x="228738" y="208897"/>
                    </a:cubicBezTo>
                    <a:cubicBezTo>
                      <a:pt x="228738" y="207589"/>
                      <a:pt x="228738" y="206282"/>
                      <a:pt x="228738" y="204975"/>
                    </a:cubicBezTo>
                    <a:cubicBezTo>
                      <a:pt x="231430" y="191901"/>
                      <a:pt x="240851" y="184057"/>
                      <a:pt x="250273" y="177520"/>
                    </a:cubicBezTo>
                    <a:cubicBezTo>
                      <a:pt x="251619" y="177520"/>
                      <a:pt x="252965" y="177520"/>
                      <a:pt x="254311" y="176213"/>
                    </a:cubicBezTo>
                    <a:close/>
                    <a:moveTo>
                      <a:pt x="28851" y="173038"/>
                    </a:moveTo>
                    <a:cubicBezTo>
                      <a:pt x="31474" y="173038"/>
                      <a:pt x="36719" y="176976"/>
                      <a:pt x="39342" y="179602"/>
                    </a:cubicBezTo>
                    <a:cubicBezTo>
                      <a:pt x="47211" y="186165"/>
                      <a:pt x="52456" y="192729"/>
                      <a:pt x="55079" y="203231"/>
                    </a:cubicBezTo>
                    <a:cubicBezTo>
                      <a:pt x="55079" y="204544"/>
                      <a:pt x="55079" y="205857"/>
                      <a:pt x="53768" y="205857"/>
                    </a:cubicBezTo>
                    <a:cubicBezTo>
                      <a:pt x="53768" y="205857"/>
                      <a:pt x="53768" y="205857"/>
                      <a:pt x="60325" y="208482"/>
                    </a:cubicBezTo>
                    <a:cubicBezTo>
                      <a:pt x="60325" y="208482"/>
                      <a:pt x="60325" y="208482"/>
                      <a:pt x="55079" y="236050"/>
                    </a:cubicBezTo>
                    <a:lnTo>
                      <a:pt x="45899" y="236050"/>
                    </a:lnTo>
                    <a:cubicBezTo>
                      <a:pt x="44588" y="236050"/>
                      <a:pt x="44588" y="236050"/>
                      <a:pt x="43276" y="237363"/>
                    </a:cubicBezTo>
                    <a:cubicBezTo>
                      <a:pt x="35408" y="239988"/>
                      <a:pt x="27539" y="241301"/>
                      <a:pt x="19671" y="239988"/>
                    </a:cubicBezTo>
                    <a:cubicBezTo>
                      <a:pt x="6557" y="237363"/>
                      <a:pt x="0" y="228173"/>
                      <a:pt x="0" y="228173"/>
                    </a:cubicBezTo>
                    <a:cubicBezTo>
                      <a:pt x="0" y="228173"/>
                      <a:pt x="0" y="228173"/>
                      <a:pt x="10491" y="211108"/>
                    </a:cubicBezTo>
                    <a:cubicBezTo>
                      <a:pt x="26228" y="221610"/>
                      <a:pt x="31474" y="211108"/>
                      <a:pt x="31474" y="211108"/>
                    </a:cubicBezTo>
                    <a:cubicBezTo>
                      <a:pt x="38031" y="200606"/>
                      <a:pt x="19671" y="192729"/>
                      <a:pt x="19671" y="192729"/>
                    </a:cubicBezTo>
                    <a:cubicBezTo>
                      <a:pt x="19671" y="192729"/>
                      <a:pt x="19671" y="192729"/>
                      <a:pt x="28851" y="173038"/>
                    </a:cubicBezTo>
                    <a:close/>
                    <a:moveTo>
                      <a:pt x="247650" y="139700"/>
                    </a:moveTo>
                    <a:cubicBezTo>
                      <a:pt x="247650" y="151606"/>
                      <a:pt x="245015" y="162190"/>
                      <a:pt x="239744" y="172773"/>
                    </a:cubicBezTo>
                    <a:cubicBezTo>
                      <a:pt x="231837" y="191294"/>
                      <a:pt x="216025" y="204523"/>
                      <a:pt x="197576" y="213783"/>
                    </a:cubicBezTo>
                    <a:cubicBezTo>
                      <a:pt x="193623" y="215106"/>
                      <a:pt x="193623" y="215106"/>
                      <a:pt x="194941" y="217752"/>
                    </a:cubicBezTo>
                    <a:cubicBezTo>
                      <a:pt x="194941" y="217752"/>
                      <a:pt x="194941" y="217752"/>
                      <a:pt x="202847" y="215106"/>
                    </a:cubicBezTo>
                    <a:cubicBezTo>
                      <a:pt x="202847" y="215106"/>
                      <a:pt x="202847" y="215106"/>
                      <a:pt x="208118" y="241565"/>
                    </a:cubicBezTo>
                    <a:cubicBezTo>
                      <a:pt x="208118" y="241565"/>
                      <a:pt x="208118" y="241565"/>
                      <a:pt x="202847" y="241565"/>
                    </a:cubicBezTo>
                    <a:cubicBezTo>
                      <a:pt x="204165" y="245534"/>
                      <a:pt x="204165" y="249502"/>
                      <a:pt x="205483" y="252148"/>
                    </a:cubicBezTo>
                    <a:cubicBezTo>
                      <a:pt x="208118" y="262732"/>
                      <a:pt x="210754" y="273315"/>
                      <a:pt x="213389" y="283898"/>
                    </a:cubicBezTo>
                    <a:cubicBezTo>
                      <a:pt x="213389" y="286544"/>
                      <a:pt x="213389" y="287867"/>
                      <a:pt x="210754" y="289190"/>
                    </a:cubicBezTo>
                    <a:cubicBezTo>
                      <a:pt x="209436" y="289190"/>
                      <a:pt x="208118" y="290513"/>
                      <a:pt x="206801" y="290513"/>
                    </a:cubicBezTo>
                    <a:cubicBezTo>
                      <a:pt x="206801" y="294482"/>
                      <a:pt x="206801" y="297128"/>
                      <a:pt x="206801" y="298451"/>
                    </a:cubicBezTo>
                    <a:cubicBezTo>
                      <a:pt x="206801" y="298451"/>
                      <a:pt x="177810" y="301096"/>
                      <a:pt x="165951" y="306388"/>
                    </a:cubicBezTo>
                    <a:cubicBezTo>
                      <a:pt x="165951" y="306388"/>
                      <a:pt x="164633" y="301096"/>
                      <a:pt x="163315" y="299773"/>
                    </a:cubicBezTo>
                    <a:cubicBezTo>
                      <a:pt x="160680" y="301096"/>
                      <a:pt x="156727" y="301096"/>
                      <a:pt x="154091" y="301096"/>
                    </a:cubicBezTo>
                    <a:cubicBezTo>
                      <a:pt x="142231" y="301096"/>
                      <a:pt x="131689" y="299773"/>
                      <a:pt x="119830" y="298451"/>
                    </a:cubicBezTo>
                    <a:cubicBezTo>
                      <a:pt x="118512" y="298451"/>
                      <a:pt x="118512" y="305065"/>
                      <a:pt x="118512" y="305065"/>
                    </a:cubicBezTo>
                    <a:cubicBezTo>
                      <a:pt x="105335" y="299773"/>
                      <a:pt x="76345" y="295805"/>
                      <a:pt x="76345" y="295805"/>
                    </a:cubicBezTo>
                    <a:cubicBezTo>
                      <a:pt x="76345" y="295805"/>
                      <a:pt x="76345" y="287867"/>
                      <a:pt x="76345" y="285221"/>
                    </a:cubicBezTo>
                    <a:cubicBezTo>
                      <a:pt x="76345" y="285221"/>
                      <a:pt x="76345" y="285221"/>
                      <a:pt x="75027" y="285221"/>
                    </a:cubicBezTo>
                    <a:cubicBezTo>
                      <a:pt x="69756" y="281253"/>
                      <a:pt x="69756" y="281253"/>
                      <a:pt x="71074" y="275961"/>
                    </a:cubicBezTo>
                    <a:cubicBezTo>
                      <a:pt x="73709" y="264055"/>
                      <a:pt x="77662" y="250825"/>
                      <a:pt x="82933" y="238919"/>
                    </a:cubicBezTo>
                    <a:cubicBezTo>
                      <a:pt x="82933" y="238919"/>
                      <a:pt x="82933" y="238919"/>
                      <a:pt x="75027" y="238919"/>
                    </a:cubicBezTo>
                    <a:cubicBezTo>
                      <a:pt x="75027" y="238919"/>
                      <a:pt x="75027" y="238919"/>
                      <a:pt x="78980" y="212461"/>
                    </a:cubicBezTo>
                    <a:cubicBezTo>
                      <a:pt x="78980" y="212461"/>
                      <a:pt x="78980" y="212461"/>
                      <a:pt x="93475" y="216429"/>
                    </a:cubicBezTo>
                    <a:cubicBezTo>
                      <a:pt x="67120" y="204523"/>
                      <a:pt x="51308" y="184679"/>
                      <a:pt x="46037" y="155575"/>
                    </a:cubicBezTo>
                    <a:cubicBezTo>
                      <a:pt x="115877" y="176742"/>
                      <a:pt x="183081" y="174096"/>
                      <a:pt x="247650" y="139700"/>
                    </a:cubicBezTo>
                    <a:close/>
                    <a:moveTo>
                      <a:pt x="189569" y="74613"/>
                    </a:moveTo>
                    <a:cubicBezTo>
                      <a:pt x="179059" y="75903"/>
                      <a:pt x="171176" y="83642"/>
                      <a:pt x="169862" y="95250"/>
                    </a:cubicBezTo>
                    <a:cubicBezTo>
                      <a:pt x="169862" y="108149"/>
                      <a:pt x="179059" y="115888"/>
                      <a:pt x="189569" y="115888"/>
                    </a:cubicBezTo>
                    <a:cubicBezTo>
                      <a:pt x="200079" y="115888"/>
                      <a:pt x="207962" y="106859"/>
                      <a:pt x="207962" y="95250"/>
                    </a:cubicBezTo>
                    <a:cubicBezTo>
                      <a:pt x="207962" y="83642"/>
                      <a:pt x="202707" y="74613"/>
                      <a:pt x="189569" y="74613"/>
                    </a:cubicBezTo>
                    <a:close/>
                    <a:moveTo>
                      <a:pt x="106363" y="74613"/>
                    </a:moveTo>
                    <a:cubicBezTo>
                      <a:pt x="87951" y="74613"/>
                      <a:pt x="73025" y="89183"/>
                      <a:pt x="73025" y="107157"/>
                    </a:cubicBezTo>
                    <a:cubicBezTo>
                      <a:pt x="73025" y="125131"/>
                      <a:pt x="87951" y="139701"/>
                      <a:pt x="106363" y="139701"/>
                    </a:cubicBezTo>
                    <a:cubicBezTo>
                      <a:pt x="124775" y="139701"/>
                      <a:pt x="139701" y="125131"/>
                      <a:pt x="139701" y="107157"/>
                    </a:cubicBezTo>
                    <a:cubicBezTo>
                      <a:pt x="139701" y="89183"/>
                      <a:pt x="124775" y="74613"/>
                      <a:pt x="106363" y="74613"/>
                    </a:cubicBezTo>
                    <a:close/>
                    <a:moveTo>
                      <a:pt x="11344" y="63500"/>
                    </a:moveTo>
                    <a:cubicBezTo>
                      <a:pt x="15293" y="63500"/>
                      <a:pt x="19243" y="67434"/>
                      <a:pt x="19243" y="71368"/>
                    </a:cubicBezTo>
                    <a:cubicBezTo>
                      <a:pt x="19243" y="72680"/>
                      <a:pt x="19243" y="73991"/>
                      <a:pt x="17926" y="75303"/>
                    </a:cubicBezTo>
                    <a:cubicBezTo>
                      <a:pt x="19243" y="75303"/>
                      <a:pt x="19243" y="75303"/>
                      <a:pt x="19243" y="75303"/>
                    </a:cubicBezTo>
                    <a:cubicBezTo>
                      <a:pt x="24509" y="75303"/>
                      <a:pt x="24509" y="73991"/>
                      <a:pt x="27142" y="76614"/>
                    </a:cubicBezTo>
                    <a:cubicBezTo>
                      <a:pt x="28458" y="79237"/>
                      <a:pt x="29775" y="83171"/>
                      <a:pt x="31091" y="84483"/>
                    </a:cubicBezTo>
                    <a:cubicBezTo>
                      <a:pt x="40306" y="71368"/>
                      <a:pt x="50838" y="66123"/>
                      <a:pt x="50838" y="66123"/>
                    </a:cubicBezTo>
                    <a:cubicBezTo>
                      <a:pt x="50838" y="66123"/>
                      <a:pt x="50838" y="66123"/>
                      <a:pt x="58737" y="72680"/>
                    </a:cubicBezTo>
                    <a:cubicBezTo>
                      <a:pt x="58737" y="72680"/>
                      <a:pt x="45572" y="84483"/>
                      <a:pt x="41623" y="97597"/>
                    </a:cubicBezTo>
                    <a:cubicBezTo>
                      <a:pt x="41623" y="100220"/>
                      <a:pt x="40306" y="102842"/>
                      <a:pt x="40306" y="105465"/>
                    </a:cubicBezTo>
                    <a:cubicBezTo>
                      <a:pt x="38990" y="110711"/>
                      <a:pt x="38990" y="123825"/>
                      <a:pt x="38990" y="123825"/>
                    </a:cubicBezTo>
                    <a:cubicBezTo>
                      <a:pt x="38990" y="123825"/>
                      <a:pt x="38990" y="123825"/>
                      <a:pt x="20559" y="117268"/>
                    </a:cubicBezTo>
                    <a:cubicBezTo>
                      <a:pt x="20559" y="105465"/>
                      <a:pt x="25825" y="94974"/>
                      <a:pt x="28458" y="89728"/>
                    </a:cubicBezTo>
                    <a:cubicBezTo>
                      <a:pt x="27142" y="88417"/>
                      <a:pt x="24509" y="85794"/>
                      <a:pt x="24509" y="83171"/>
                    </a:cubicBezTo>
                    <a:cubicBezTo>
                      <a:pt x="21876" y="77925"/>
                      <a:pt x="21876" y="80548"/>
                      <a:pt x="16610" y="79237"/>
                    </a:cubicBezTo>
                    <a:cubicBezTo>
                      <a:pt x="15293" y="79237"/>
                      <a:pt x="13977" y="79237"/>
                      <a:pt x="13977" y="79237"/>
                    </a:cubicBezTo>
                    <a:cubicBezTo>
                      <a:pt x="12661" y="79237"/>
                      <a:pt x="12661" y="79237"/>
                      <a:pt x="11344" y="79237"/>
                    </a:cubicBezTo>
                    <a:cubicBezTo>
                      <a:pt x="7395" y="79237"/>
                      <a:pt x="4762" y="75303"/>
                      <a:pt x="4762" y="71368"/>
                    </a:cubicBezTo>
                    <a:cubicBezTo>
                      <a:pt x="4762" y="67434"/>
                      <a:pt x="7395" y="63500"/>
                      <a:pt x="11344" y="63500"/>
                    </a:cubicBezTo>
                    <a:close/>
                    <a:moveTo>
                      <a:pt x="261938" y="53975"/>
                    </a:moveTo>
                    <a:cubicBezTo>
                      <a:pt x="267229" y="53975"/>
                      <a:pt x="269875" y="56573"/>
                      <a:pt x="269875" y="60469"/>
                    </a:cubicBezTo>
                    <a:cubicBezTo>
                      <a:pt x="269875" y="65665"/>
                      <a:pt x="267229" y="68262"/>
                      <a:pt x="261938" y="68262"/>
                    </a:cubicBezTo>
                    <a:cubicBezTo>
                      <a:pt x="260615" y="68262"/>
                      <a:pt x="259292" y="68262"/>
                      <a:pt x="257969" y="66964"/>
                    </a:cubicBezTo>
                    <a:cubicBezTo>
                      <a:pt x="256646" y="68262"/>
                      <a:pt x="257969" y="70860"/>
                      <a:pt x="257969" y="74757"/>
                    </a:cubicBezTo>
                    <a:cubicBezTo>
                      <a:pt x="257969" y="78653"/>
                      <a:pt x="255323" y="79952"/>
                      <a:pt x="250031" y="81251"/>
                    </a:cubicBezTo>
                    <a:cubicBezTo>
                      <a:pt x="256646" y="92941"/>
                      <a:pt x="260615" y="102033"/>
                      <a:pt x="260615" y="102033"/>
                    </a:cubicBezTo>
                    <a:cubicBezTo>
                      <a:pt x="260615" y="102033"/>
                      <a:pt x="260615" y="102033"/>
                      <a:pt x="243417" y="111125"/>
                    </a:cubicBezTo>
                    <a:cubicBezTo>
                      <a:pt x="243417" y="111125"/>
                      <a:pt x="239448" y="98136"/>
                      <a:pt x="231510" y="87745"/>
                    </a:cubicBezTo>
                    <a:cubicBezTo>
                      <a:pt x="224896" y="77354"/>
                      <a:pt x="214312" y="66964"/>
                      <a:pt x="214312" y="66964"/>
                    </a:cubicBezTo>
                    <a:cubicBezTo>
                      <a:pt x="214312" y="66964"/>
                      <a:pt x="214312" y="66964"/>
                      <a:pt x="226219" y="55274"/>
                    </a:cubicBezTo>
                    <a:cubicBezTo>
                      <a:pt x="226219" y="55274"/>
                      <a:pt x="239448" y="63067"/>
                      <a:pt x="247385" y="76056"/>
                    </a:cubicBezTo>
                    <a:cubicBezTo>
                      <a:pt x="250031" y="76056"/>
                      <a:pt x="254000" y="74757"/>
                      <a:pt x="254000" y="72159"/>
                    </a:cubicBezTo>
                    <a:cubicBezTo>
                      <a:pt x="254000" y="69561"/>
                      <a:pt x="252677" y="64366"/>
                      <a:pt x="255323" y="61768"/>
                    </a:cubicBezTo>
                    <a:cubicBezTo>
                      <a:pt x="255323" y="61768"/>
                      <a:pt x="255323" y="61768"/>
                      <a:pt x="255323" y="60469"/>
                    </a:cubicBezTo>
                    <a:cubicBezTo>
                      <a:pt x="255323" y="56573"/>
                      <a:pt x="257969" y="53975"/>
                      <a:pt x="261938" y="53975"/>
                    </a:cubicBezTo>
                    <a:close/>
                    <a:moveTo>
                      <a:pt x="163412" y="42589"/>
                    </a:moveTo>
                    <a:cubicBezTo>
                      <a:pt x="179207" y="43904"/>
                      <a:pt x="195001" y="51790"/>
                      <a:pt x="205531" y="60991"/>
                    </a:cubicBezTo>
                    <a:cubicBezTo>
                      <a:pt x="226591" y="79392"/>
                      <a:pt x="242385" y="112252"/>
                      <a:pt x="247650" y="134596"/>
                    </a:cubicBezTo>
                    <a:cubicBezTo>
                      <a:pt x="235804" y="142483"/>
                      <a:pt x="222642" y="147740"/>
                      <a:pt x="208164" y="151683"/>
                    </a:cubicBezTo>
                    <a:cubicBezTo>
                      <a:pt x="191053" y="158255"/>
                      <a:pt x="172626" y="160884"/>
                      <a:pt x="154198" y="162199"/>
                    </a:cubicBezTo>
                    <a:cubicBezTo>
                      <a:pt x="139720" y="163513"/>
                      <a:pt x="125241" y="163513"/>
                      <a:pt x="110763" y="162199"/>
                    </a:cubicBezTo>
                    <a:cubicBezTo>
                      <a:pt x="89703" y="162199"/>
                      <a:pt x="68644" y="158255"/>
                      <a:pt x="48900" y="152998"/>
                    </a:cubicBezTo>
                    <a:cubicBezTo>
                      <a:pt x="46268" y="152998"/>
                      <a:pt x="44952" y="151683"/>
                      <a:pt x="44952" y="149055"/>
                    </a:cubicBezTo>
                    <a:cubicBezTo>
                      <a:pt x="39687" y="121453"/>
                      <a:pt x="43635" y="95165"/>
                      <a:pt x="64695" y="74135"/>
                    </a:cubicBezTo>
                    <a:cubicBezTo>
                      <a:pt x="76541" y="60991"/>
                      <a:pt x="92336" y="53104"/>
                      <a:pt x="109446" y="47847"/>
                    </a:cubicBezTo>
                    <a:cubicBezTo>
                      <a:pt x="126557" y="42589"/>
                      <a:pt x="144984" y="41275"/>
                      <a:pt x="163412" y="42589"/>
                    </a:cubicBezTo>
                    <a:close/>
                    <a:moveTo>
                      <a:pt x="143394" y="0"/>
                    </a:moveTo>
                    <a:cubicBezTo>
                      <a:pt x="149958" y="0"/>
                      <a:pt x="155209" y="5229"/>
                      <a:pt x="155209" y="10459"/>
                    </a:cubicBezTo>
                    <a:cubicBezTo>
                      <a:pt x="155209" y="16996"/>
                      <a:pt x="151271" y="22225"/>
                      <a:pt x="144707" y="22225"/>
                    </a:cubicBezTo>
                    <a:cubicBezTo>
                      <a:pt x="144707" y="22225"/>
                      <a:pt x="144707" y="22225"/>
                      <a:pt x="144707" y="26147"/>
                    </a:cubicBezTo>
                    <a:cubicBezTo>
                      <a:pt x="164398" y="26147"/>
                      <a:pt x="176213" y="31376"/>
                      <a:pt x="176213" y="31376"/>
                    </a:cubicBezTo>
                    <a:cubicBezTo>
                      <a:pt x="176213" y="31376"/>
                      <a:pt x="176213" y="31376"/>
                      <a:pt x="173588" y="40528"/>
                    </a:cubicBezTo>
                    <a:cubicBezTo>
                      <a:pt x="173588" y="40528"/>
                      <a:pt x="152583" y="36606"/>
                      <a:pt x="135518" y="37913"/>
                    </a:cubicBezTo>
                    <a:cubicBezTo>
                      <a:pt x="119765" y="40528"/>
                      <a:pt x="111888" y="44450"/>
                      <a:pt x="111888" y="44450"/>
                    </a:cubicBezTo>
                    <a:cubicBezTo>
                      <a:pt x="111888" y="44450"/>
                      <a:pt x="111888" y="44450"/>
                      <a:pt x="107950" y="36606"/>
                    </a:cubicBezTo>
                    <a:cubicBezTo>
                      <a:pt x="107950" y="36606"/>
                      <a:pt x="117139" y="30069"/>
                      <a:pt x="128954" y="27454"/>
                    </a:cubicBezTo>
                    <a:cubicBezTo>
                      <a:pt x="132892" y="27454"/>
                      <a:pt x="136830" y="26147"/>
                      <a:pt x="140769" y="26147"/>
                    </a:cubicBezTo>
                    <a:cubicBezTo>
                      <a:pt x="140769" y="26147"/>
                      <a:pt x="140769" y="26147"/>
                      <a:pt x="140769" y="22225"/>
                    </a:cubicBezTo>
                    <a:cubicBezTo>
                      <a:pt x="136830" y="19610"/>
                      <a:pt x="132892" y="15688"/>
                      <a:pt x="132892" y="10459"/>
                    </a:cubicBezTo>
                    <a:cubicBezTo>
                      <a:pt x="132892" y="5229"/>
                      <a:pt x="138143" y="0"/>
                      <a:pt x="14339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9263404" y="3207652"/>
                <a:ext cx="377851" cy="377851"/>
              </a:xfrm>
              <a:custGeom>
                <a:avLst/>
                <a:gdLst>
                  <a:gd name="T0" fmla="*/ 600 w 1152"/>
                  <a:gd name="T1" fmla="*/ 944 h 1153"/>
                  <a:gd name="T2" fmla="*/ 578 w 1152"/>
                  <a:gd name="T3" fmla="*/ 940 h 1153"/>
                  <a:gd name="T4" fmla="*/ 908 w 1152"/>
                  <a:gd name="T5" fmla="*/ 1066 h 1153"/>
                  <a:gd name="T6" fmla="*/ 367 w 1152"/>
                  <a:gd name="T7" fmla="*/ 868 h 1153"/>
                  <a:gd name="T8" fmla="*/ 1049 w 1152"/>
                  <a:gd name="T9" fmla="*/ 137 h 1153"/>
                  <a:gd name="T10" fmla="*/ 367 w 1152"/>
                  <a:gd name="T11" fmla="*/ 868 h 1153"/>
                  <a:gd name="T12" fmla="*/ 947 w 1152"/>
                  <a:gd name="T13" fmla="*/ 193 h 1153"/>
                  <a:gd name="T14" fmla="*/ 336 w 1152"/>
                  <a:gd name="T15" fmla="*/ 838 h 1153"/>
                  <a:gd name="T16" fmla="*/ 113 w 1152"/>
                  <a:gd name="T17" fmla="*/ 749 h 1153"/>
                  <a:gd name="T18" fmla="*/ 1131 w 1152"/>
                  <a:gd name="T19" fmla="*/ 4 h 1153"/>
                  <a:gd name="T20" fmla="*/ 1121 w 1152"/>
                  <a:gd name="T21" fmla="*/ 1 h 1153"/>
                  <a:gd name="T22" fmla="*/ 1110 w 1152"/>
                  <a:gd name="T23" fmla="*/ 1 h 1153"/>
                  <a:gd name="T24" fmla="*/ 1101 w 1152"/>
                  <a:gd name="T25" fmla="*/ 5 h 1153"/>
                  <a:gd name="T26" fmla="*/ 16 w 1152"/>
                  <a:gd name="T27" fmla="*/ 727 h 1153"/>
                  <a:gd name="T28" fmla="*/ 9 w 1152"/>
                  <a:gd name="T29" fmla="*/ 734 h 1153"/>
                  <a:gd name="T30" fmla="*/ 3 w 1152"/>
                  <a:gd name="T31" fmla="*/ 741 h 1153"/>
                  <a:gd name="T32" fmla="*/ 0 w 1152"/>
                  <a:gd name="T33" fmla="*/ 751 h 1153"/>
                  <a:gd name="T34" fmla="*/ 0 w 1152"/>
                  <a:gd name="T35" fmla="*/ 761 h 1153"/>
                  <a:gd name="T36" fmla="*/ 2 w 1152"/>
                  <a:gd name="T37" fmla="*/ 770 h 1153"/>
                  <a:gd name="T38" fmla="*/ 8 w 1152"/>
                  <a:gd name="T39" fmla="*/ 779 h 1153"/>
                  <a:gd name="T40" fmla="*/ 14 w 1152"/>
                  <a:gd name="T41" fmla="*/ 785 h 1153"/>
                  <a:gd name="T42" fmla="*/ 23 w 1152"/>
                  <a:gd name="T43" fmla="*/ 790 h 1153"/>
                  <a:gd name="T44" fmla="*/ 436 w 1152"/>
                  <a:gd name="T45" fmla="*/ 1134 h 1153"/>
                  <a:gd name="T46" fmla="*/ 443 w 1152"/>
                  <a:gd name="T47" fmla="*/ 1142 h 1153"/>
                  <a:gd name="T48" fmla="*/ 449 w 1152"/>
                  <a:gd name="T49" fmla="*/ 1148 h 1153"/>
                  <a:gd name="T50" fmla="*/ 458 w 1152"/>
                  <a:gd name="T51" fmla="*/ 1152 h 1153"/>
                  <a:gd name="T52" fmla="*/ 468 w 1152"/>
                  <a:gd name="T53" fmla="*/ 1153 h 1153"/>
                  <a:gd name="T54" fmla="*/ 473 w 1152"/>
                  <a:gd name="T55" fmla="*/ 1153 h 1153"/>
                  <a:gd name="T56" fmla="*/ 482 w 1152"/>
                  <a:gd name="T57" fmla="*/ 1150 h 1153"/>
                  <a:gd name="T58" fmla="*/ 489 w 1152"/>
                  <a:gd name="T59" fmla="*/ 1145 h 1153"/>
                  <a:gd name="T60" fmla="*/ 496 w 1152"/>
                  <a:gd name="T61" fmla="*/ 1139 h 1153"/>
                  <a:gd name="T62" fmla="*/ 573 w 1152"/>
                  <a:gd name="T63" fmla="*/ 1010 h 1153"/>
                  <a:gd name="T64" fmla="*/ 929 w 1152"/>
                  <a:gd name="T65" fmla="*/ 1153 h 1153"/>
                  <a:gd name="T66" fmla="*/ 941 w 1152"/>
                  <a:gd name="T67" fmla="*/ 1153 h 1153"/>
                  <a:gd name="T68" fmla="*/ 949 w 1152"/>
                  <a:gd name="T69" fmla="*/ 1150 h 1153"/>
                  <a:gd name="T70" fmla="*/ 960 w 1152"/>
                  <a:gd name="T71" fmla="*/ 1143 h 1153"/>
                  <a:gd name="T72" fmla="*/ 969 w 1152"/>
                  <a:gd name="T73" fmla="*/ 1130 h 1153"/>
                  <a:gd name="T74" fmla="*/ 1151 w 1152"/>
                  <a:gd name="T75" fmla="*/ 42 h 1153"/>
                  <a:gd name="T76" fmla="*/ 1151 w 1152"/>
                  <a:gd name="T77" fmla="*/ 33 h 1153"/>
                  <a:gd name="T78" fmla="*/ 1149 w 1152"/>
                  <a:gd name="T79" fmla="*/ 22 h 1153"/>
                  <a:gd name="T80" fmla="*/ 1144 w 1152"/>
                  <a:gd name="T81" fmla="*/ 13 h 1153"/>
                  <a:gd name="T82" fmla="*/ 1135 w 1152"/>
                  <a:gd name="T83" fmla="*/ 7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52" h="1153">
                    <a:moveTo>
                      <a:pt x="908" y="1066"/>
                    </a:moveTo>
                    <a:lnTo>
                      <a:pt x="600" y="944"/>
                    </a:lnTo>
                    <a:lnTo>
                      <a:pt x="590" y="941"/>
                    </a:lnTo>
                    <a:lnTo>
                      <a:pt x="578" y="940"/>
                    </a:lnTo>
                    <a:lnTo>
                      <a:pt x="1051" y="205"/>
                    </a:lnTo>
                    <a:lnTo>
                      <a:pt x="908" y="1066"/>
                    </a:lnTo>
                    <a:close/>
                    <a:moveTo>
                      <a:pt x="367" y="868"/>
                    </a:moveTo>
                    <a:lnTo>
                      <a:pt x="367" y="868"/>
                    </a:lnTo>
                    <a:lnTo>
                      <a:pt x="366" y="866"/>
                    </a:lnTo>
                    <a:lnTo>
                      <a:pt x="1049" y="137"/>
                    </a:lnTo>
                    <a:lnTo>
                      <a:pt x="468" y="1042"/>
                    </a:lnTo>
                    <a:lnTo>
                      <a:pt x="367" y="868"/>
                    </a:lnTo>
                    <a:close/>
                    <a:moveTo>
                      <a:pt x="113" y="749"/>
                    </a:moveTo>
                    <a:lnTo>
                      <a:pt x="947" y="193"/>
                    </a:lnTo>
                    <a:lnTo>
                      <a:pt x="340" y="842"/>
                    </a:lnTo>
                    <a:lnTo>
                      <a:pt x="336" y="838"/>
                    </a:lnTo>
                    <a:lnTo>
                      <a:pt x="332" y="836"/>
                    </a:lnTo>
                    <a:lnTo>
                      <a:pt x="113" y="749"/>
                    </a:lnTo>
                    <a:close/>
                    <a:moveTo>
                      <a:pt x="1135" y="7"/>
                    </a:moveTo>
                    <a:lnTo>
                      <a:pt x="1131" y="4"/>
                    </a:lnTo>
                    <a:lnTo>
                      <a:pt x="1126" y="2"/>
                    </a:lnTo>
                    <a:lnTo>
                      <a:pt x="1121" y="1"/>
                    </a:lnTo>
                    <a:lnTo>
                      <a:pt x="1116" y="0"/>
                    </a:lnTo>
                    <a:lnTo>
                      <a:pt x="1110" y="1"/>
                    </a:lnTo>
                    <a:lnTo>
                      <a:pt x="1106" y="2"/>
                    </a:lnTo>
                    <a:lnTo>
                      <a:pt x="1101" y="5"/>
                    </a:lnTo>
                    <a:lnTo>
                      <a:pt x="1096" y="7"/>
                    </a:lnTo>
                    <a:lnTo>
                      <a:pt x="16" y="727"/>
                    </a:lnTo>
                    <a:lnTo>
                      <a:pt x="12" y="730"/>
                    </a:lnTo>
                    <a:lnTo>
                      <a:pt x="9" y="734"/>
                    </a:lnTo>
                    <a:lnTo>
                      <a:pt x="5" y="737"/>
                    </a:lnTo>
                    <a:lnTo>
                      <a:pt x="3" y="741"/>
                    </a:lnTo>
                    <a:lnTo>
                      <a:pt x="2" y="745"/>
                    </a:lnTo>
                    <a:lnTo>
                      <a:pt x="0" y="751"/>
                    </a:lnTo>
                    <a:lnTo>
                      <a:pt x="0" y="755"/>
                    </a:lnTo>
                    <a:lnTo>
                      <a:pt x="0" y="761"/>
                    </a:lnTo>
                    <a:lnTo>
                      <a:pt x="1" y="765"/>
                    </a:lnTo>
                    <a:lnTo>
                      <a:pt x="2" y="770"/>
                    </a:lnTo>
                    <a:lnTo>
                      <a:pt x="4" y="775"/>
                    </a:lnTo>
                    <a:lnTo>
                      <a:pt x="8" y="779"/>
                    </a:lnTo>
                    <a:lnTo>
                      <a:pt x="11" y="782"/>
                    </a:lnTo>
                    <a:lnTo>
                      <a:pt x="14" y="785"/>
                    </a:lnTo>
                    <a:lnTo>
                      <a:pt x="18" y="788"/>
                    </a:lnTo>
                    <a:lnTo>
                      <a:pt x="23" y="790"/>
                    </a:lnTo>
                    <a:lnTo>
                      <a:pt x="305" y="903"/>
                    </a:lnTo>
                    <a:lnTo>
                      <a:pt x="436" y="1134"/>
                    </a:lnTo>
                    <a:lnTo>
                      <a:pt x="440" y="1139"/>
                    </a:lnTo>
                    <a:lnTo>
                      <a:pt x="443" y="1142"/>
                    </a:lnTo>
                    <a:lnTo>
                      <a:pt x="446" y="1145"/>
                    </a:lnTo>
                    <a:lnTo>
                      <a:pt x="449" y="1148"/>
                    </a:lnTo>
                    <a:lnTo>
                      <a:pt x="454" y="1149"/>
                    </a:lnTo>
                    <a:lnTo>
                      <a:pt x="458" y="1152"/>
                    </a:lnTo>
                    <a:lnTo>
                      <a:pt x="463" y="1153"/>
                    </a:lnTo>
                    <a:lnTo>
                      <a:pt x="468" y="1153"/>
                    </a:lnTo>
                    <a:lnTo>
                      <a:pt x="468" y="1153"/>
                    </a:lnTo>
                    <a:lnTo>
                      <a:pt x="473" y="1153"/>
                    </a:lnTo>
                    <a:lnTo>
                      <a:pt x="477" y="1152"/>
                    </a:lnTo>
                    <a:lnTo>
                      <a:pt x="482" y="1150"/>
                    </a:lnTo>
                    <a:lnTo>
                      <a:pt x="486" y="1148"/>
                    </a:lnTo>
                    <a:lnTo>
                      <a:pt x="489" y="1145"/>
                    </a:lnTo>
                    <a:lnTo>
                      <a:pt x="494" y="1143"/>
                    </a:lnTo>
                    <a:lnTo>
                      <a:pt x="496" y="1139"/>
                    </a:lnTo>
                    <a:lnTo>
                      <a:pt x="499" y="1135"/>
                    </a:lnTo>
                    <a:lnTo>
                      <a:pt x="573" y="1010"/>
                    </a:lnTo>
                    <a:lnTo>
                      <a:pt x="922" y="1150"/>
                    </a:lnTo>
                    <a:lnTo>
                      <a:pt x="929" y="1153"/>
                    </a:lnTo>
                    <a:lnTo>
                      <a:pt x="936" y="1153"/>
                    </a:lnTo>
                    <a:lnTo>
                      <a:pt x="941" y="1153"/>
                    </a:lnTo>
                    <a:lnTo>
                      <a:pt x="945" y="1152"/>
                    </a:lnTo>
                    <a:lnTo>
                      <a:pt x="949" y="1150"/>
                    </a:lnTo>
                    <a:lnTo>
                      <a:pt x="954" y="1148"/>
                    </a:lnTo>
                    <a:lnTo>
                      <a:pt x="960" y="1143"/>
                    </a:lnTo>
                    <a:lnTo>
                      <a:pt x="966" y="1138"/>
                    </a:lnTo>
                    <a:lnTo>
                      <a:pt x="969" y="1130"/>
                    </a:lnTo>
                    <a:lnTo>
                      <a:pt x="972" y="1122"/>
                    </a:lnTo>
                    <a:lnTo>
                      <a:pt x="1151" y="42"/>
                    </a:lnTo>
                    <a:lnTo>
                      <a:pt x="1152" y="37"/>
                    </a:lnTo>
                    <a:lnTo>
                      <a:pt x="1151" y="33"/>
                    </a:lnTo>
                    <a:lnTo>
                      <a:pt x="1150" y="27"/>
                    </a:lnTo>
                    <a:lnTo>
                      <a:pt x="1149" y="22"/>
                    </a:lnTo>
                    <a:lnTo>
                      <a:pt x="1147" y="18"/>
                    </a:lnTo>
                    <a:lnTo>
                      <a:pt x="1144" y="13"/>
                    </a:lnTo>
                    <a:lnTo>
                      <a:pt x="1139" y="10"/>
                    </a:lnTo>
                    <a:lnTo>
                      <a:pt x="1135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6349039" y="3184344"/>
                <a:ext cx="415636" cy="389659"/>
                <a:chOff x="5477668" y="3696891"/>
                <a:chExt cx="457200" cy="428625"/>
              </a:xfrm>
              <a:solidFill>
                <a:schemeClr val="bg1"/>
              </a:solidFill>
            </p:grpSpPr>
            <p:sp>
              <p:nvSpPr>
                <p:cNvPr id="46" name="任意多边形: 形状 45"/>
                <p:cNvSpPr/>
                <p:nvPr/>
              </p:nvSpPr>
              <p:spPr bwMode="auto">
                <a:xfrm>
                  <a:off x="5534818" y="3754040"/>
                  <a:ext cx="342900" cy="228600"/>
                </a:xfrm>
                <a:custGeom>
                  <a:avLst/>
                  <a:gdLst>
                    <a:gd name="T0" fmla="*/ 828 w 864"/>
                    <a:gd name="T1" fmla="*/ 541 h 577"/>
                    <a:gd name="T2" fmla="*/ 36 w 864"/>
                    <a:gd name="T3" fmla="*/ 541 h 577"/>
                    <a:gd name="T4" fmla="*/ 36 w 864"/>
                    <a:gd name="T5" fmla="*/ 37 h 577"/>
                    <a:gd name="T6" fmla="*/ 828 w 864"/>
                    <a:gd name="T7" fmla="*/ 37 h 577"/>
                    <a:gd name="T8" fmla="*/ 828 w 864"/>
                    <a:gd name="T9" fmla="*/ 541 h 577"/>
                    <a:gd name="T10" fmla="*/ 828 w 864"/>
                    <a:gd name="T11" fmla="*/ 0 h 577"/>
                    <a:gd name="T12" fmla="*/ 36 w 864"/>
                    <a:gd name="T13" fmla="*/ 1 h 577"/>
                    <a:gd name="T14" fmla="*/ 28 w 864"/>
                    <a:gd name="T15" fmla="*/ 1 h 577"/>
                    <a:gd name="T16" fmla="*/ 22 w 864"/>
                    <a:gd name="T17" fmla="*/ 4 h 577"/>
                    <a:gd name="T18" fmla="*/ 15 w 864"/>
                    <a:gd name="T19" fmla="*/ 7 h 577"/>
                    <a:gd name="T20" fmla="*/ 10 w 864"/>
                    <a:gd name="T21" fmla="*/ 11 h 577"/>
                    <a:gd name="T22" fmla="*/ 6 w 864"/>
                    <a:gd name="T23" fmla="*/ 16 h 577"/>
                    <a:gd name="T24" fmla="*/ 2 w 864"/>
                    <a:gd name="T25" fmla="*/ 23 h 577"/>
                    <a:gd name="T26" fmla="*/ 0 w 864"/>
                    <a:gd name="T27" fmla="*/ 29 h 577"/>
                    <a:gd name="T28" fmla="*/ 0 w 864"/>
                    <a:gd name="T29" fmla="*/ 37 h 577"/>
                    <a:gd name="T30" fmla="*/ 0 w 864"/>
                    <a:gd name="T31" fmla="*/ 540 h 577"/>
                    <a:gd name="T32" fmla="*/ 0 w 864"/>
                    <a:gd name="T33" fmla="*/ 548 h 577"/>
                    <a:gd name="T34" fmla="*/ 2 w 864"/>
                    <a:gd name="T35" fmla="*/ 554 h 577"/>
                    <a:gd name="T36" fmla="*/ 6 w 864"/>
                    <a:gd name="T37" fmla="*/ 561 h 577"/>
                    <a:gd name="T38" fmla="*/ 10 w 864"/>
                    <a:gd name="T39" fmla="*/ 566 h 577"/>
                    <a:gd name="T40" fmla="*/ 15 w 864"/>
                    <a:gd name="T41" fmla="*/ 571 h 577"/>
                    <a:gd name="T42" fmla="*/ 22 w 864"/>
                    <a:gd name="T43" fmla="*/ 574 h 577"/>
                    <a:gd name="T44" fmla="*/ 28 w 864"/>
                    <a:gd name="T45" fmla="*/ 576 h 577"/>
                    <a:gd name="T46" fmla="*/ 36 w 864"/>
                    <a:gd name="T47" fmla="*/ 577 h 577"/>
                    <a:gd name="T48" fmla="*/ 828 w 864"/>
                    <a:gd name="T49" fmla="*/ 577 h 577"/>
                    <a:gd name="T50" fmla="*/ 835 w 864"/>
                    <a:gd name="T51" fmla="*/ 576 h 577"/>
                    <a:gd name="T52" fmla="*/ 842 w 864"/>
                    <a:gd name="T53" fmla="*/ 574 h 577"/>
                    <a:gd name="T54" fmla="*/ 848 w 864"/>
                    <a:gd name="T55" fmla="*/ 571 h 577"/>
                    <a:gd name="T56" fmla="*/ 854 w 864"/>
                    <a:gd name="T57" fmla="*/ 566 h 577"/>
                    <a:gd name="T58" fmla="*/ 858 w 864"/>
                    <a:gd name="T59" fmla="*/ 561 h 577"/>
                    <a:gd name="T60" fmla="*/ 861 w 864"/>
                    <a:gd name="T61" fmla="*/ 554 h 577"/>
                    <a:gd name="T62" fmla="*/ 863 w 864"/>
                    <a:gd name="T63" fmla="*/ 548 h 577"/>
                    <a:gd name="T64" fmla="*/ 864 w 864"/>
                    <a:gd name="T65" fmla="*/ 540 h 577"/>
                    <a:gd name="T66" fmla="*/ 864 w 864"/>
                    <a:gd name="T67" fmla="*/ 37 h 577"/>
                    <a:gd name="T68" fmla="*/ 863 w 864"/>
                    <a:gd name="T69" fmla="*/ 29 h 577"/>
                    <a:gd name="T70" fmla="*/ 861 w 864"/>
                    <a:gd name="T71" fmla="*/ 23 h 577"/>
                    <a:gd name="T72" fmla="*/ 858 w 864"/>
                    <a:gd name="T73" fmla="*/ 16 h 577"/>
                    <a:gd name="T74" fmla="*/ 854 w 864"/>
                    <a:gd name="T75" fmla="*/ 11 h 577"/>
                    <a:gd name="T76" fmla="*/ 848 w 864"/>
                    <a:gd name="T77" fmla="*/ 7 h 577"/>
                    <a:gd name="T78" fmla="*/ 842 w 864"/>
                    <a:gd name="T79" fmla="*/ 4 h 577"/>
                    <a:gd name="T80" fmla="*/ 835 w 864"/>
                    <a:gd name="T81" fmla="*/ 1 h 577"/>
                    <a:gd name="T82" fmla="*/ 828 w 864"/>
                    <a:gd name="T83" fmla="*/ 0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64" h="577">
                      <a:moveTo>
                        <a:pt x="828" y="541"/>
                      </a:moveTo>
                      <a:lnTo>
                        <a:pt x="36" y="541"/>
                      </a:lnTo>
                      <a:lnTo>
                        <a:pt x="36" y="37"/>
                      </a:lnTo>
                      <a:lnTo>
                        <a:pt x="828" y="37"/>
                      </a:lnTo>
                      <a:lnTo>
                        <a:pt x="828" y="541"/>
                      </a:lnTo>
                      <a:close/>
                      <a:moveTo>
                        <a:pt x="828" y="0"/>
                      </a:moveTo>
                      <a:lnTo>
                        <a:pt x="36" y="1"/>
                      </a:lnTo>
                      <a:lnTo>
                        <a:pt x="28" y="1"/>
                      </a:lnTo>
                      <a:lnTo>
                        <a:pt x="22" y="4"/>
                      </a:lnTo>
                      <a:lnTo>
                        <a:pt x="15" y="7"/>
                      </a:lnTo>
                      <a:lnTo>
                        <a:pt x="10" y="11"/>
                      </a:lnTo>
                      <a:lnTo>
                        <a:pt x="6" y="16"/>
                      </a:lnTo>
                      <a:lnTo>
                        <a:pt x="2" y="23"/>
                      </a:lnTo>
                      <a:lnTo>
                        <a:pt x="0" y="29"/>
                      </a:lnTo>
                      <a:lnTo>
                        <a:pt x="0" y="37"/>
                      </a:lnTo>
                      <a:lnTo>
                        <a:pt x="0" y="540"/>
                      </a:lnTo>
                      <a:lnTo>
                        <a:pt x="0" y="548"/>
                      </a:lnTo>
                      <a:lnTo>
                        <a:pt x="2" y="554"/>
                      </a:lnTo>
                      <a:lnTo>
                        <a:pt x="6" y="561"/>
                      </a:lnTo>
                      <a:lnTo>
                        <a:pt x="10" y="566"/>
                      </a:lnTo>
                      <a:lnTo>
                        <a:pt x="15" y="571"/>
                      </a:lnTo>
                      <a:lnTo>
                        <a:pt x="22" y="574"/>
                      </a:lnTo>
                      <a:lnTo>
                        <a:pt x="28" y="576"/>
                      </a:lnTo>
                      <a:lnTo>
                        <a:pt x="36" y="577"/>
                      </a:lnTo>
                      <a:lnTo>
                        <a:pt x="828" y="577"/>
                      </a:lnTo>
                      <a:lnTo>
                        <a:pt x="835" y="576"/>
                      </a:lnTo>
                      <a:lnTo>
                        <a:pt x="842" y="574"/>
                      </a:lnTo>
                      <a:lnTo>
                        <a:pt x="848" y="571"/>
                      </a:lnTo>
                      <a:lnTo>
                        <a:pt x="854" y="566"/>
                      </a:lnTo>
                      <a:lnTo>
                        <a:pt x="858" y="561"/>
                      </a:lnTo>
                      <a:lnTo>
                        <a:pt x="861" y="554"/>
                      </a:lnTo>
                      <a:lnTo>
                        <a:pt x="863" y="548"/>
                      </a:lnTo>
                      <a:lnTo>
                        <a:pt x="864" y="540"/>
                      </a:lnTo>
                      <a:lnTo>
                        <a:pt x="864" y="37"/>
                      </a:lnTo>
                      <a:lnTo>
                        <a:pt x="863" y="29"/>
                      </a:lnTo>
                      <a:lnTo>
                        <a:pt x="861" y="23"/>
                      </a:lnTo>
                      <a:lnTo>
                        <a:pt x="858" y="16"/>
                      </a:lnTo>
                      <a:lnTo>
                        <a:pt x="854" y="11"/>
                      </a:lnTo>
                      <a:lnTo>
                        <a:pt x="848" y="7"/>
                      </a:lnTo>
                      <a:lnTo>
                        <a:pt x="842" y="4"/>
                      </a:lnTo>
                      <a:lnTo>
                        <a:pt x="835" y="1"/>
                      </a:lnTo>
                      <a:lnTo>
                        <a:pt x="82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 bwMode="auto">
                <a:xfrm>
                  <a:off x="5477668" y="3696891"/>
                  <a:ext cx="457200" cy="428625"/>
                </a:xfrm>
                <a:custGeom>
                  <a:avLst/>
                  <a:gdLst>
                    <a:gd name="T0" fmla="*/ 1077 w 1152"/>
                    <a:gd name="T1" fmla="*/ 842 h 1080"/>
                    <a:gd name="T2" fmla="*/ 1065 w 1152"/>
                    <a:gd name="T3" fmla="*/ 858 h 1080"/>
                    <a:gd name="T4" fmla="*/ 1044 w 1152"/>
                    <a:gd name="T5" fmla="*/ 864 h 1080"/>
                    <a:gd name="T6" fmla="*/ 108 w 1152"/>
                    <a:gd name="T7" fmla="*/ 864 h 1080"/>
                    <a:gd name="T8" fmla="*/ 88 w 1152"/>
                    <a:gd name="T9" fmla="*/ 858 h 1080"/>
                    <a:gd name="T10" fmla="*/ 75 w 1152"/>
                    <a:gd name="T11" fmla="*/ 842 h 1080"/>
                    <a:gd name="T12" fmla="*/ 72 w 1152"/>
                    <a:gd name="T13" fmla="*/ 108 h 1080"/>
                    <a:gd name="T14" fmla="*/ 78 w 1152"/>
                    <a:gd name="T15" fmla="*/ 88 h 1080"/>
                    <a:gd name="T16" fmla="*/ 94 w 1152"/>
                    <a:gd name="T17" fmla="*/ 75 h 1080"/>
                    <a:gd name="T18" fmla="*/ 1044 w 1152"/>
                    <a:gd name="T19" fmla="*/ 72 h 1080"/>
                    <a:gd name="T20" fmla="*/ 1065 w 1152"/>
                    <a:gd name="T21" fmla="*/ 78 h 1080"/>
                    <a:gd name="T22" fmla="*/ 1077 w 1152"/>
                    <a:gd name="T23" fmla="*/ 94 h 1080"/>
                    <a:gd name="T24" fmla="*/ 1080 w 1152"/>
                    <a:gd name="T25" fmla="*/ 828 h 1080"/>
                    <a:gd name="T26" fmla="*/ 97 w 1152"/>
                    <a:gd name="T27" fmla="*/ 1 h 1080"/>
                    <a:gd name="T28" fmla="*/ 65 w 1152"/>
                    <a:gd name="T29" fmla="*/ 8 h 1080"/>
                    <a:gd name="T30" fmla="*/ 40 w 1152"/>
                    <a:gd name="T31" fmla="*/ 24 h 1080"/>
                    <a:gd name="T32" fmla="*/ 18 w 1152"/>
                    <a:gd name="T33" fmla="*/ 47 h 1080"/>
                    <a:gd name="T34" fmla="*/ 5 w 1152"/>
                    <a:gd name="T35" fmla="*/ 76 h 1080"/>
                    <a:gd name="T36" fmla="*/ 0 w 1152"/>
                    <a:gd name="T37" fmla="*/ 108 h 1080"/>
                    <a:gd name="T38" fmla="*/ 2 w 1152"/>
                    <a:gd name="T39" fmla="*/ 850 h 1080"/>
                    <a:gd name="T40" fmla="*/ 13 w 1152"/>
                    <a:gd name="T41" fmla="*/ 879 h 1080"/>
                    <a:gd name="T42" fmla="*/ 32 w 1152"/>
                    <a:gd name="T43" fmla="*/ 905 h 1080"/>
                    <a:gd name="T44" fmla="*/ 56 w 1152"/>
                    <a:gd name="T45" fmla="*/ 923 h 1080"/>
                    <a:gd name="T46" fmla="*/ 86 w 1152"/>
                    <a:gd name="T47" fmla="*/ 934 h 1080"/>
                    <a:gd name="T48" fmla="*/ 468 w 1152"/>
                    <a:gd name="T49" fmla="*/ 936 h 1080"/>
                    <a:gd name="T50" fmla="*/ 237 w 1152"/>
                    <a:gd name="T51" fmla="*/ 1011 h 1080"/>
                    <a:gd name="T52" fmla="*/ 223 w 1152"/>
                    <a:gd name="T53" fmla="*/ 1021 h 1080"/>
                    <a:gd name="T54" fmla="*/ 217 w 1152"/>
                    <a:gd name="T55" fmla="*/ 1038 h 1080"/>
                    <a:gd name="T56" fmla="*/ 219 w 1152"/>
                    <a:gd name="T57" fmla="*/ 1058 h 1080"/>
                    <a:gd name="T58" fmla="*/ 232 w 1152"/>
                    <a:gd name="T59" fmla="*/ 1073 h 1080"/>
                    <a:gd name="T60" fmla="*/ 252 w 1152"/>
                    <a:gd name="T61" fmla="*/ 1080 h 1080"/>
                    <a:gd name="T62" fmla="*/ 914 w 1152"/>
                    <a:gd name="T63" fmla="*/ 1076 h 1080"/>
                    <a:gd name="T64" fmla="*/ 930 w 1152"/>
                    <a:gd name="T65" fmla="*/ 1063 h 1080"/>
                    <a:gd name="T66" fmla="*/ 936 w 1152"/>
                    <a:gd name="T67" fmla="*/ 1044 h 1080"/>
                    <a:gd name="T68" fmla="*/ 932 w 1152"/>
                    <a:gd name="T69" fmla="*/ 1027 h 1080"/>
                    <a:gd name="T70" fmla="*/ 920 w 1152"/>
                    <a:gd name="T71" fmla="*/ 1014 h 1080"/>
                    <a:gd name="T72" fmla="*/ 684 w 1152"/>
                    <a:gd name="T73" fmla="*/ 979 h 1080"/>
                    <a:gd name="T74" fmla="*/ 1056 w 1152"/>
                    <a:gd name="T75" fmla="*/ 935 h 1080"/>
                    <a:gd name="T76" fmla="*/ 1086 w 1152"/>
                    <a:gd name="T77" fmla="*/ 927 h 1080"/>
                    <a:gd name="T78" fmla="*/ 1113 w 1152"/>
                    <a:gd name="T79" fmla="*/ 911 h 1080"/>
                    <a:gd name="T80" fmla="*/ 1134 w 1152"/>
                    <a:gd name="T81" fmla="*/ 888 h 1080"/>
                    <a:gd name="T82" fmla="*/ 1148 w 1152"/>
                    <a:gd name="T83" fmla="*/ 860 h 1080"/>
                    <a:gd name="T84" fmla="*/ 1152 w 1152"/>
                    <a:gd name="T85" fmla="*/ 828 h 1080"/>
                    <a:gd name="T86" fmla="*/ 1150 w 1152"/>
                    <a:gd name="T87" fmla="*/ 86 h 1080"/>
                    <a:gd name="T88" fmla="*/ 1139 w 1152"/>
                    <a:gd name="T89" fmla="*/ 57 h 1080"/>
                    <a:gd name="T90" fmla="*/ 1121 w 1152"/>
                    <a:gd name="T91" fmla="*/ 32 h 1080"/>
                    <a:gd name="T92" fmla="*/ 1096 w 1152"/>
                    <a:gd name="T93" fmla="*/ 13 h 1080"/>
                    <a:gd name="T94" fmla="*/ 1066 w 1152"/>
                    <a:gd name="T95" fmla="*/ 2 h 10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152" h="1080">
                      <a:moveTo>
                        <a:pt x="1080" y="828"/>
                      </a:moveTo>
                      <a:lnTo>
                        <a:pt x="1080" y="836"/>
                      </a:lnTo>
                      <a:lnTo>
                        <a:pt x="1077" y="842"/>
                      </a:lnTo>
                      <a:lnTo>
                        <a:pt x="1074" y="849"/>
                      </a:lnTo>
                      <a:lnTo>
                        <a:pt x="1070" y="853"/>
                      </a:lnTo>
                      <a:lnTo>
                        <a:pt x="1065" y="858"/>
                      </a:lnTo>
                      <a:lnTo>
                        <a:pt x="1058" y="861"/>
                      </a:lnTo>
                      <a:lnTo>
                        <a:pt x="1052" y="864"/>
                      </a:lnTo>
                      <a:lnTo>
                        <a:pt x="1044" y="864"/>
                      </a:lnTo>
                      <a:lnTo>
                        <a:pt x="720" y="864"/>
                      </a:lnTo>
                      <a:lnTo>
                        <a:pt x="432" y="864"/>
                      </a:lnTo>
                      <a:lnTo>
                        <a:pt x="108" y="864"/>
                      </a:lnTo>
                      <a:lnTo>
                        <a:pt x="101" y="864"/>
                      </a:lnTo>
                      <a:lnTo>
                        <a:pt x="94" y="861"/>
                      </a:lnTo>
                      <a:lnTo>
                        <a:pt x="88" y="858"/>
                      </a:lnTo>
                      <a:lnTo>
                        <a:pt x="83" y="853"/>
                      </a:lnTo>
                      <a:lnTo>
                        <a:pt x="78" y="849"/>
                      </a:lnTo>
                      <a:lnTo>
                        <a:pt x="75" y="842"/>
                      </a:lnTo>
                      <a:lnTo>
                        <a:pt x="73" y="836"/>
                      </a:lnTo>
                      <a:lnTo>
                        <a:pt x="72" y="828"/>
                      </a:lnTo>
                      <a:lnTo>
                        <a:pt x="72" y="108"/>
                      </a:lnTo>
                      <a:lnTo>
                        <a:pt x="73" y="101"/>
                      </a:lnTo>
                      <a:lnTo>
                        <a:pt x="75" y="94"/>
                      </a:lnTo>
                      <a:lnTo>
                        <a:pt x="78" y="88"/>
                      </a:lnTo>
                      <a:lnTo>
                        <a:pt x="83" y="83"/>
                      </a:lnTo>
                      <a:lnTo>
                        <a:pt x="88" y="78"/>
                      </a:lnTo>
                      <a:lnTo>
                        <a:pt x="94" y="75"/>
                      </a:lnTo>
                      <a:lnTo>
                        <a:pt x="101" y="73"/>
                      </a:lnTo>
                      <a:lnTo>
                        <a:pt x="108" y="72"/>
                      </a:lnTo>
                      <a:lnTo>
                        <a:pt x="1044" y="72"/>
                      </a:lnTo>
                      <a:lnTo>
                        <a:pt x="1052" y="73"/>
                      </a:lnTo>
                      <a:lnTo>
                        <a:pt x="1058" y="75"/>
                      </a:lnTo>
                      <a:lnTo>
                        <a:pt x="1065" y="78"/>
                      </a:lnTo>
                      <a:lnTo>
                        <a:pt x="1070" y="83"/>
                      </a:lnTo>
                      <a:lnTo>
                        <a:pt x="1074" y="88"/>
                      </a:lnTo>
                      <a:lnTo>
                        <a:pt x="1077" y="94"/>
                      </a:lnTo>
                      <a:lnTo>
                        <a:pt x="1080" y="101"/>
                      </a:lnTo>
                      <a:lnTo>
                        <a:pt x="1080" y="108"/>
                      </a:lnTo>
                      <a:lnTo>
                        <a:pt x="1080" y="828"/>
                      </a:lnTo>
                      <a:close/>
                      <a:moveTo>
                        <a:pt x="1044" y="0"/>
                      </a:moveTo>
                      <a:lnTo>
                        <a:pt x="108" y="0"/>
                      </a:lnTo>
                      <a:lnTo>
                        <a:pt x="97" y="1"/>
                      </a:lnTo>
                      <a:lnTo>
                        <a:pt x="86" y="2"/>
                      </a:lnTo>
                      <a:lnTo>
                        <a:pt x="76" y="5"/>
                      </a:lnTo>
                      <a:lnTo>
                        <a:pt x="65" y="8"/>
                      </a:lnTo>
                      <a:lnTo>
                        <a:pt x="57" y="13"/>
                      </a:lnTo>
                      <a:lnTo>
                        <a:pt x="47" y="18"/>
                      </a:lnTo>
                      <a:lnTo>
                        <a:pt x="40" y="24"/>
                      </a:lnTo>
                      <a:lnTo>
                        <a:pt x="32" y="32"/>
                      </a:lnTo>
                      <a:lnTo>
                        <a:pt x="24" y="40"/>
                      </a:lnTo>
                      <a:lnTo>
                        <a:pt x="18" y="47"/>
                      </a:lnTo>
                      <a:lnTo>
                        <a:pt x="13" y="57"/>
                      </a:lnTo>
                      <a:lnTo>
                        <a:pt x="8" y="66"/>
                      </a:lnTo>
                      <a:lnTo>
                        <a:pt x="5" y="76"/>
                      </a:lnTo>
                      <a:lnTo>
                        <a:pt x="2" y="86"/>
                      </a:lnTo>
                      <a:lnTo>
                        <a:pt x="1" y="97"/>
                      </a:lnTo>
                      <a:lnTo>
                        <a:pt x="0" y="108"/>
                      </a:lnTo>
                      <a:lnTo>
                        <a:pt x="0" y="828"/>
                      </a:lnTo>
                      <a:lnTo>
                        <a:pt x="1" y="839"/>
                      </a:lnTo>
                      <a:lnTo>
                        <a:pt x="2" y="850"/>
                      </a:lnTo>
                      <a:lnTo>
                        <a:pt x="5" y="860"/>
                      </a:lnTo>
                      <a:lnTo>
                        <a:pt x="8" y="870"/>
                      </a:lnTo>
                      <a:lnTo>
                        <a:pt x="13" y="879"/>
                      </a:lnTo>
                      <a:lnTo>
                        <a:pt x="18" y="888"/>
                      </a:lnTo>
                      <a:lnTo>
                        <a:pt x="24" y="896"/>
                      </a:lnTo>
                      <a:lnTo>
                        <a:pt x="32" y="905"/>
                      </a:lnTo>
                      <a:lnTo>
                        <a:pt x="40" y="911"/>
                      </a:lnTo>
                      <a:lnTo>
                        <a:pt x="47" y="918"/>
                      </a:lnTo>
                      <a:lnTo>
                        <a:pt x="56" y="923"/>
                      </a:lnTo>
                      <a:lnTo>
                        <a:pt x="65" y="927"/>
                      </a:lnTo>
                      <a:lnTo>
                        <a:pt x="75" y="931"/>
                      </a:lnTo>
                      <a:lnTo>
                        <a:pt x="86" y="934"/>
                      </a:lnTo>
                      <a:lnTo>
                        <a:pt x="97" y="935"/>
                      </a:lnTo>
                      <a:lnTo>
                        <a:pt x="108" y="936"/>
                      </a:lnTo>
                      <a:lnTo>
                        <a:pt x="468" y="936"/>
                      </a:lnTo>
                      <a:lnTo>
                        <a:pt x="468" y="979"/>
                      </a:lnTo>
                      <a:lnTo>
                        <a:pt x="244" y="1008"/>
                      </a:lnTo>
                      <a:lnTo>
                        <a:pt x="237" y="1011"/>
                      </a:lnTo>
                      <a:lnTo>
                        <a:pt x="232" y="1014"/>
                      </a:lnTo>
                      <a:lnTo>
                        <a:pt x="227" y="1017"/>
                      </a:lnTo>
                      <a:lnTo>
                        <a:pt x="223" y="1021"/>
                      </a:lnTo>
                      <a:lnTo>
                        <a:pt x="220" y="1027"/>
                      </a:lnTo>
                      <a:lnTo>
                        <a:pt x="218" y="1032"/>
                      </a:lnTo>
                      <a:lnTo>
                        <a:pt x="217" y="1038"/>
                      </a:lnTo>
                      <a:lnTo>
                        <a:pt x="216" y="1044"/>
                      </a:lnTo>
                      <a:lnTo>
                        <a:pt x="217" y="1050"/>
                      </a:lnTo>
                      <a:lnTo>
                        <a:pt x="219" y="1058"/>
                      </a:lnTo>
                      <a:lnTo>
                        <a:pt x="222" y="1063"/>
                      </a:lnTo>
                      <a:lnTo>
                        <a:pt x="226" y="1069"/>
                      </a:lnTo>
                      <a:lnTo>
                        <a:pt x="232" y="1073"/>
                      </a:lnTo>
                      <a:lnTo>
                        <a:pt x="238" y="1076"/>
                      </a:lnTo>
                      <a:lnTo>
                        <a:pt x="245" y="1079"/>
                      </a:lnTo>
                      <a:lnTo>
                        <a:pt x="252" y="1080"/>
                      </a:lnTo>
                      <a:lnTo>
                        <a:pt x="900" y="1080"/>
                      </a:lnTo>
                      <a:lnTo>
                        <a:pt x="907" y="1079"/>
                      </a:lnTo>
                      <a:lnTo>
                        <a:pt x="914" y="1076"/>
                      </a:lnTo>
                      <a:lnTo>
                        <a:pt x="920" y="1073"/>
                      </a:lnTo>
                      <a:lnTo>
                        <a:pt x="925" y="1069"/>
                      </a:lnTo>
                      <a:lnTo>
                        <a:pt x="930" y="1063"/>
                      </a:lnTo>
                      <a:lnTo>
                        <a:pt x="933" y="1058"/>
                      </a:lnTo>
                      <a:lnTo>
                        <a:pt x="935" y="1050"/>
                      </a:lnTo>
                      <a:lnTo>
                        <a:pt x="936" y="1044"/>
                      </a:lnTo>
                      <a:lnTo>
                        <a:pt x="936" y="1038"/>
                      </a:lnTo>
                      <a:lnTo>
                        <a:pt x="934" y="1032"/>
                      </a:lnTo>
                      <a:lnTo>
                        <a:pt x="932" y="1027"/>
                      </a:lnTo>
                      <a:lnTo>
                        <a:pt x="928" y="1021"/>
                      </a:lnTo>
                      <a:lnTo>
                        <a:pt x="924" y="1017"/>
                      </a:lnTo>
                      <a:lnTo>
                        <a:pt x="920" y="1014"/>
                      </a:lnTo>
                      <a:lnTo>
                        <a:pt x="914" y="1011"/>
                      </a:lnTo>
                      <a:lnTo>
                        <a:pt x="909" y="1008"/>
                      </a:lnTo>
                      <a:lnTo>
                        <a:pt x="684" y="979"/>
                      </a:lnTo>
                      <a:lnTo>
                        <a:pt x="684" y="936"/>
                      </a:lnTo>
                      <a:lnTo>
                        <a:pt x="1044" y="936"/>
                      </a:lnTo>
                      <a:lnTo>
                        <a:pt x="1056" y="935"/>
                      </a:lnTo>
                      <a:lnTo>
                        <a:pt x="1066" y="934"/>
                      </a:lnTo>
                      <a:lnTo>
                        <a:pt x="1076" y="931"/>
                      </a:lnTo>
                      <a:lnTo>
                        <a:pt x="1086" y="927"/>
                      </a:lnTo>
                      <a:lnTo>
                        <a:pt x="1096" y="923"/>
                      </a:lnTo>
                      <a:lnTo>
                        <a:pt x="1104" y="918"/>
                      </a:lnTo>
                      <a:lnTo>
                        <a:pt x="1113" y="911"/>
                      </a:lnTo>
                      <a:lnTo>
                        <a:pt x="1121" y="905"/>
                      </a:lnTo>
                      <a:lnTo>
                        <a:pt x="1127" y="896"/>
                      </a:lnTo>
                      <a:lnTo>
                        <a:pt x="1134" y="888"/>
                      </a:lnTo>
                      <a:lnTo>
                        <a:pt x="1139" y="879"/>
                      </a:lnTo>
                      <a:lnTo>
                        <a:pt x="1143" y="870"/>
                      </a:lnTo>
                      <a:lnTo>
                        <a:pt x="1148" y="860"/>
                      </a:lnTo>
                      <a:lnTo>
                        <a:pt x="1150" y="850"/>
                      </a:lnTo>
                      <a:lnTo>
                        <a:pt x="1151" y="839"/>
                      </a:lnTo>
                      <a:lnTo>
                        <a:pt x="1152" y="828"/>
                      </a:lnTo>
                      <a:lnTo>
                        <a:pt x="1152" y="108"/>
                      </a:lnTo>
                      <a:lnTo>
                        <a:pt x="1151" y="97"/>
                      </a:lnTo>
                      <a:lnTo>
                        <a:pt x="1150" y="86"/>
                      </a:lnTo>
                      <a:lnTo>
                        <a:pt x="1147" y="76"/>
                      </a:lnTo>
                      <a:lnTo>
                        <a:pt x="1143" y="66"/>
                      </a:lnTo>
                      <a:lnTo>
                        <a:pt x="1139" y="57"/>
                      </a:lnTo>
                      <a:lnTo>
                        <a:pt x="1134" y="47"/>
                      </a:lnTo>
                      <a:lnTo>
                        <a:pt x="1127" y="40"/>
                      </a:lnTo>
                      <a:lnTo>
                        <a:pt x="1121" y="32"/>
                      </a:lnTo>
                      <a:lnTo>
                        <a:pt x="1113" y="24"/>
                      </a:lnTo>
                      <a:lnTo>
                        <a:pt x="1104" y="18"/>
                      </a:lnTo>
                      <a:lnTo>
                        <a:pt x="1096" y="13"/>
                      </a:lnTo>
                      <a:lnTo>
                        <a:pt x="1086" y="8"/>
                      </a:lnTo>
                      <a:lnTo>
                        <a:pt x="1076" y="5"/>
                      </a:lnTo>
                      <a:lnTo>
                        <a:pt x="1066" y="2"/>
                      </a:lnTo>
                      <a:lnTo>
                        <a:pt x="1055" y="1"/>
                      </a:lnTo>
                      <a:lnTo>
                        <a:pt x="104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>
                <a:off x="7821085" y="1710708"/>
                <a:ext cx="415636" cy="415636"/>
                <a:chOff x="4563268" y="2753915"/>
                <a:chExt cx="457200" cy="457200"/>
              </a:xfrm>
              <a:solidFill>
                <a:schemeClr val="bg1"/>
              </a:solidFill>
            </p:grpSpPr>
            <p:sp>
              <p:nvSpPr>
                <p:cNvPr id="43" name="任意多边形: 形状 42"/>
                <p:cNvSpPr/>
                <p:nvPr/>
              </p:nvSpPr>
              <p:spPr bwMode="auto">
                <a:xfrm>
                  <a:off x="4563268" y="2753915"/>
                  <a:ext cx="457200" cy="457200"/>
                </a:xfrm>
                <a:custGeom>
                  <a:avLst/>
                  <a:gdLst>
                    <a:gd name="T0" fmla="*/ 924 w 1152"/>
                    <a:gd name="T1" fmla="*/ 677 h 1152"/>
                    <a:gd name="T2" fmla="*/ 896 w 1152"/>
                    <a:gd name="T3" fmla="*/ 742 h 1152"/>
                    <a:gd name="T4" fmla="*/ 905 w 1152"/>
                    <a:gd name="T5" fmla="*/ 804 h 1152"/>
                    <a:gd name="T6" fmla="*/ 765 w 1152"/>
                    <a:gd name="T7" fmla="*/ 893 h 1152"/>
                    <a:gd name="T8" fmla="*/ 704 w 1152"/>
                    <a:gd name="T9" fmla="*/ 912 h 1152"/>
                    <a:gd name="T10" fmla="*/ 653 w 1152"/>
                    <a:gd name="T11" fmla="*/ 952 h 1152"/>
                    <a:gd name="T12" fmla="*/ 499 w 1152"/>
                    <a:gd name="T13" fmla="*/ 952 h 1152"/>
                    <a:gd name="T14" fmla="*/ 448 w 1152"/>
                    <a:gd name="T15" fmla="*/ 912 h 1152"/>
                    <a:gd name="T16" fmla="*/ 388 w 1152"/>
                    <a:gd name="T17" fmla="*/ 893 h 1152"/>
                    <a:gd name="T18" fmla="*/ 247 w 1152"/>
                    <a:gd name="T19" fmla="*/ 804 h 1152"/>
                    <a:gd name="T20" fmla="*/ 256 w 1152"/>
                    <a:gd name="T21" fmla="*/ 742 h 1152"/>
                    <a:gd name="T22" fmla="*/ 228 w 1152"/>
                    <a:gd name="T23" fmla="*/ 677 h 1152"/>
                    <a:gd name="T24" fmla="*/ 72 w 1152"/>
                    <a:gd name="T25" fmla="*/ 625 h 1152"/>
                    <a:gd name="T26" fmla="*/ 222 w 1152"/>
                    <a:gd name="T27" fmla="*/ 482 h 1152"/>
                    <a:gd name="T28" fmla="*/ 253 w 1152"/>
                    <a:gd name="T29" fmla="*/ 420 h 1152"/>
                    <a:gd name="T30" fmla="*/ 253 w 1152"/>
                    <a:gd name="T31" fmla="*/ 356 h 1152"/>
                    <a:gd name="T32" fmla="*/ 378 w 1152"/>
                    <a:gd name="T33" fmla="*/ 259 h 1152"/>
                    <a:gd name="T34" fmla="*/ 438 w 1152"/>
                    <a:gd name="T35" fmla="*/ 244 h 1152"/>
                    <a:gd name="T36" fmla="*/ 495 w 1152"/>
                    <a:gd name="T37" fmla="*/ 208 h 1152"/>
                    <a:gd name="T38" fmla="*/ 649 w 1152"/>
                    <a:gd name="T39" fmla="*/ 192 h 1152"/>
                    <a:gd name="T40" fmla="*/ 694 w 1152"/>
                    <a:gd name="T41" fmla="*/ 236 h 1152"/>
                    <a:gd name="T42" fmla="*/ 756 w 1152"/>
                    <a:gd name="T43" fmla="*/ 259 h 1152"/>
                    <a:gd name="T44" fmla="*/ 967 w 1152"/>
                    <a:gd name="T45" fmla="*/ 255 h 1152"/>
                    <a:gd name="T46" fmla="*/ 894 w 1152"/>
                    <a:gd name="T47" fmla="*/ 401 h 1152"/>
                    <a:gd name="T48" fmla="*/ 919 w 1152"/>
                    <a:gd name="T49" fmla="*/ 466 h 1152"/>
                    <a:gd name="T50" fmla="*/ 970 w 1152"/>
                    <a:gd name="T51" fmla="*/ 505 h 1152"/>
                    <a:gd name="T52" fmla="*/ 975 w 1152"/>
                    <a:gd name="T53" fmla="*/ 411 h 1152"/>
                    <a:gd name="T54" fmla="*/ 1037 w 1152"/>
                    <a:gd name="T55" fmla="*/ 272 h 1152"/>
                    <a:gd name="T56" fmla="*/ 1023 w 1152"/>
                    <a:gd name="T57" fmla="*/ 208 h 1152"/>
                    <a:gd name="T58" fmla="*/ 918 w 1152"/>
                    <a:gd name="T59" fmla="*/ 116 h 1152"/>
                    <a:gd name="T60" fmla="*/ 857 w 1152"/>
                    <a:gd name="T61" fmla="*/ 125 h 1152"/>
                    <a:gd name="T62" fmla="*/ 694 w 1152"/>
                    <a:gd name="T63" fmla="*/ 51 h 1152"/>
                    <a:gd name="T64" fmla="*/ 649 w 1152"/>
                    <a:gd name="T65" fmla="*/ 4 h 1152"/>
                    <a:gd name="T66" fmla="*/ 514 w 1152"/>
                    <a:gd name="T67" fmla="*/ 1 h 1152"/>
                    <a:gd name="T68" fmla="*/ 462 w 1152"/>
                    <a:gd name="T69" fmla="*/ 40 h 1152"/>
                    <a:gd name="T70" fmla="*/ 400 w 1152"/>
                    <a:gd name="T71" fmla="*/ 182 h 1152"/>
                    <a:gd name="T72" fmla="*/ 247 w 1152"/>
                    <a:gd name="T73" fmla="*/ 113 h 1152"/>
                    <a:gd name="T74" fmla="*/ 203 w 1152"/>
                    <a:gd name="T75" fmla="*/ 134 h 1152"/>
                    <a:gd name="T76" fmla="*/ 113 w 1152"/>
                    <a:gd name="T77" fmla="*/ 247 h 1152"/>
                    <a:gd name="T78" fmla="*/ 188 w 1152"/>
                    <a:gd name="T79" fmla="*/ 387 h 1152"/>
                    <a:gd name="T80" fmla="*/ 45 w 1152"/>
                    <a:gd name="T81" fmla="*/ 460 h 1152"/>
                    <a:gd name="T82" fmla="*/ 2 w 1152"/>
                    <a:gd name="T83" fmla="*/ 508 h 1152"/>
                    <a:gd name="T84" fmla="*/ 2 w 1152"/>
                    <a:gd name="T85" fmla="*/ 643 h 1152"/>
                    <a:gd name="T86" fmla="*/ 45 w 1152"/>
                    <a:gd name="T87" fmla="*/ 692 h 1152"/>
                    <a:gd name="T88" fmla="*/ 188 w 1152"/>
                    <a:gd name="T89" fmla="*/ 764 h 1152"/>
                    <a:gd name="T90" fmla="*/ 113 w 1152"/>
                    <a:gd name="T91" fmla="*/ 905 h 1152"/>
                    <a:gd name="T92" fmla="*/ 203 w 1152"/>
                    <a:gd name="T93" fmla="*/ 1018 h 1152"/>
                    <a:gd name="T94" fmla="*/ 247 w 1152"/>
                    <a:gd name="T95" fmla="*/ 1039 h 1152"/>
                    <a:gd name="T96" fmla="*/ 400 w 1152"/>
                    <a:gd name="T97" fmla="*/ 969 h 1152"/>
                    <a:gd name="T98" fmla="*/ 462 w 1152"/>
                    <a:gd name="T99" fmla="*/ 1112 h 1152"/>
                    <a:gd name="T100" fmla="*/ 514 w 1152"/>
                    <a:gd name="T101" fmla="*/ 1151 h 1152"/>
                    <a:gd name="T102" fmla="*/ 649 w 1152"/>
                    <a:gd name="T103" fmla="*/ 1148 h 1152"/>
                    <a:gd name="T104" fmla="*/ 694 w 1152"/>
                    <a:gd name="T105" fmla="*/ 1100 h 1152"/>
                    <a:gd name="T106" fmla="*/ 857 w 1152"/>
                    <a:gd name="T107" fmla="*/ 1027 h 1152"/>
                    <a:gd name="T108" fmla="*/ 918 w 1152"/>
                    <a:gd name="T109" fmla="*/ 1036 h 1152"/>
                    <a:gd name="T110" fmla="*/ 1023 w 1152"/>
                    <a:gd name="T111" fmla="*/ 944 h 1152"/>
                    <a:gd name="T112" fmla="*/ 1037 w 1152"/>
                    <a:gd name="T113" fmla="*/ 881 h 1152"/>
                    <a:gd name="T114" fmla="*/ 975 w 1152"/>
                    <a:gd name="T115" fmla="*/ 742 h 1152"/>
                    <a:gd name="T116" fmla="*/ 1118 w 1152"/>
                    <a:gd name="T117" fmla="*/ 687 h 1152"/>
                    <a:gd name="T118" fmla="*/ 1151 w 1152"/>
                    <a:gd name="T119" fmla="*/ 631 h 1152"/>
                    <a:gd name="T120" fmla="*/ 1143 w 1152"/>
                    <a:gd name="T121" fmla="*/ 491 h 1152"/>
                    <a:gd name="T122" fmla="*/ 1094 w 1152"/>
                    <a:gd name="T123" fmla="*/ 456 h 1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152" h="1152">
                      <a:moveTo>
                        <a:pt x="970" y="647"/>
                      </a:moveTo>
                      <a:lnTo>
                        <a:pt x="960" y="650"/>
                      </a:lnTo>
                      <a:lnTo>
                        <a:pt x="951" y="653"/>
                      </a:lnTo>
                      <a:lnTo>
                        <a:pt x="944" y="657"/>
                      </a:lnTo>
                      <a:lnTo>
                        <a:pt x="936" y="664"/>
                      </a:lnTo>
                      <a:lnTo>
                        <a:pt x="930" y="670"/>
                      </a:lnTo>
                      <a:lnTo>
                        <a:pt x="924" y="677"/>
                      </a:lnTo>
                      <a:lnTo>
                        <a:pt x="919" y="685"/>
                      </a:lnTo>
                      <a:lnTo>
                        <a:pt x="916" y="694"/>
                      </a:lnTo>
                      <a:lnTo>
                        <a:pt x="913" y="704"/>
                      </a:lnTo>
                      <a:lnTo>
                        <a:pt x="908" y="714"/>
                      </a:lnTo>
                      <a:lnTo>
                        <a:pt x="904" y="723"/>
                      </a:lnTo>
                      <a:lnTo>
                        <a:pt x="900" y="733"/>
                      </a:lnTo>
                      <a:lnTo>
                        <a:pt x="896" y="742"/>
                      </a:lnTo>
                      <a:lnTo>
                        <a:pt x="894" y="750"/>
                      </a:lnTo>
                      <a:lnTo>
                        <a:pt x="893" y="760"/>
                      </a:lnTo>
                      <a:lnTo>
                        <a:pt x="893" y="769"/>
                      </a:lnTo>
                      <a:lnTo>
                        <a:pt x="894" y="778"/>
                      </a:lnTo>
                      <a:lnTo>
                        <a:pt x="896" y="787"/>
                      </a:lnTo>
                      <a:lnTo>
                        <a:pt x="900" y="796"/>
                      </a:lnTo>
                      <a:lnTo>
                        <a:pt x="905" y="804"/>
                      </a:lnTo>
                      <a:lnTo>
                        <a:pt x="967" y="898"/>
                      </a:lnTo>
                      <a:lnTo>
                        <a:pt x="897" y="967"/>
                      </a:lnTo>
                      <a:lnTo>
                        <a:pt x="805" y="905"/>
                      </a:lnTo>
                      <a:lnTo>
                        <a:pt x="795" y="899"/>
                      </a:lnTo>
                      <a:lnTo>
                        <a:pt x="785" y="895"/>
                      </a:lnTo>
                      <a:lnTo>
                        <a:pt x="774" y="893"/>
                      </a:lnTo>
                      <a:lnTo>
                        <a:pt x="765" y="893"/>
                      </a:lnTo>
                      <a:lnTo>
                        <a:pt x="756" y="893"/>
                      </a:lnTo>
                      <a:lnTo>
                        <a:pt x="748" y="894"/>
                      </a:lnTo>
                      <a:lnTo>
                        <a:pt x="741" y="896"/>
                      </a:lnTo>
                      <a:lnTo>
                        <a:pt x="733" y="899"/>
                      </a:lnTo>
                      <a:lnTo>
                        <a:pt x="724" y="904"/>
                      </a:lnTo>
                      <a:lnTo>
                        <a:pt x="714" y="908"/>
                      </a:lnTo>
                      <a:lnTo>
                        <a:pt x="704" y="912"/>
                      </a:lnTo>
                      <a:lnTo>
                        <a:pt x="694" y="915"/>
                      </a:lnTo>
                      <a:lnTo>
                        <a:pt x="686" y="920"/>
                      </a:lnTo>
                      <a:lnTo>
                        <a:pt x="677" y="924"/>
                      </a:lnTo>
                      <a:lnTo>
                        <a:pt x="670" y="930"/>
                      </a:lnTo>
                      <a:lnTo>
                        <a:pt x="663" y="936"/>
                      </a:lnTo>
                      <a:lnTo>
                        <a:pt x="658" y="944"/>
                      </a:lnTo>
                      <a:lnTo>
                        <a:pt x="653" y="952"/>
                      </a:lnTo>
                      <a:lnTo>
                        <a:pt x="650" y="961"/>
                      </a:lnTo>
                      <a:lnTo>
                        <a:pt x="647" y="969"/>
                      </a:lnTo>
                      <a:lnTo>
                        <a:pt x="625" y="1080"/>
                      </a:lnTo>
                      <a:lnTo>
                        <a:pt x="527" y="1080"/>
                      </a:lnTo>
                      <a:lnTo>
                        <a:pt x="505" y="969"/>
                      </a:lnTo>
                      <a:lnTo>
                        <a:pt x="502" y="961"/>
                      </a:lnTo>
                      <a:lnTo>
                        <a:pt x="499" y="952"/>
                      </a:lnTo>
                      <a:lnTo>
                        <a:pt x="495" y="944"/>
                      </a:lnTo>
                      <a:lnTo>
                        <a:pt x="489" y="936"/>
                      </a:lnTo>
                      <a:lnTo>
                        <a:pt x="483" y="930"/>
                      </a:lnTo>
                      <a:lnTo>
                        <a:pt x="475" y="924"/>
                      </a:lnTo>
                      <a:lnTo>
                        <a:pt x="466" y="920"/>
                      </a:lnTo>
                      <a:lnTo>
                        <a:pt x="458" y="915"/>
                      </a:lnTo>
                      <a:lnTo>
                        <a:pt x="448" y="912"/>
                      </a:lnTo>
                      <a:lnTo>
                        <a:pt x="438" y="908"/>
                      </a:lnTo>
                      <a:lnTo>
                        <a:pt x="429" y="904"/>
                      </a:lnTo>
                      <a:lnTo>
                        <a:pt x="419" y="899"/>
                      </a:lnTo>
                      <a:lnTo>
                        <a:pt x="411" y="896"/>
                      </a:lnTo>
                      <a:lnTo>
                        <a:pt x="404" y="894"/>
                      </a:lnTo>
                      <a:lnTo>
                        <a:pt x="396" y="893"/>
                      </a:lnTo>
                      <a:lnTo>
                        <a:pt x="388" y="893"/>
                      </a:lnTo>
                      <a:lnTo>
                        <a:pt x="378" y="893"/>
                      </a:lnTo>
                      <a:lnTo>
                        <a:pt x="367" y="895"/>
                      </a:lnTo>
                      <a:lnTo>
                        <a:pt x="357" y="899"/>
                      </a:lnTo>
                      <a:lnTo>
                        <a:pt x="348" y="905"/>
                      </a:lnTo>
                      <a:lnTo>
                        <a:pt x="255" y="967"/>
                      </a:lnTo>
                      <a:lnTo>
                        <a:pt x="185" y="898"/>
                      </a:lnTo>
                      <a:lnTo>
                        <a:pt x="247" y="804"/>
                      </a:lnTo>
                      <a:lnTo>
                        <a:pt x="253" y="796"/>
                      </a:lnTo>
                      <a:lnTo>
                        <a:pt x="256" y="787"/>
                      </a:lnTo>
                      <a:lnTo>
                        <a:pt x="258" y="778"/>
                      </a:lnTo>
                      <a:lnTo>
                        <a:pt x="259" y="769"/>
                      </a:lnTo>
                      <a:lnTo>
                        <a:pt x="259" y="760"/>
                      </a:lnTo>
                      <a:lnTo>
                        <a:pt x="258" y="750"/>
                      </a:lnTo>
                      <a:lnTo>
                        <a:pt x="256" y="742"/>
                      </a:lnTo>
                      <a:lnTo>
                        <a:pt x="253" y="733"/>
                      </a:lnTo>
                      <a:lnTo>
                        <a:pt x="248" y="723"/>
                      </a:lnTo>
                      <a:lnTo>
                        <a:pt x="244" y="714"/>
                      </a:lnTo>
                      <a:lnTo>
                        <a:pt x="240" y="704"/>
                      </a:lnTo>
                      <a:lnTo>
                        <a:pt x="236" y="694"/>
                      </a:lnTo>
                      <a:lnTo>
                        <a:pt x="232" y="685"/>
                      </a:lnTo>
                      <a:lnTo>
                        <a:pt x="228" y="677"/>
                      </a:lnTo>
                      <a:lnTo>
                        <a:pt x="222" y="670"/>
                      </a:lnTo>
                      <a:lnTo>
                        <a:pt x="216" y="664"/>
                      </a:lnTo>
                      <a:lnTo>
                        <a:pt x="208" y="657"/>
                      </a:lnTo>
                      <a:lnTo>
                        <a:pt x="200" y="653"/>
                      </a:lnTo>
                      <a:lnTo>
                        <a:pt x="191" y="650"/>
                      </a:lnTo>
                      <a:lnTo>
                        <a:pt x="182" y="647"/>
                      </a:lnTo>
                      <a:lnTo>
                        <a:pt x="72" y="625"/>
                      </a:lnTo>
                      <a:lnTo>
                        <a:pt x="72" y="527"/>
                      </a:lnTo>
                      <a:lnTo>
                        <a:pt x="182" y="505"/>
                      </a:lnTo>
                      <a:lnTo>
                        <a:pt x="191" y="503"/>
                      </a:lnTo>
                      <a:lnTo>
                        <a:pt x="200" y="499"/>
                      </a:lnTo>
                      <a:lnTo>
                        <a:pt x="208" y="494"/>
                      </a:lnTo>
                      <a:lnTo>
                        <a:pt x="216" y="489"/>
                      </a:lnTo>
                      <a:lnTo>
                        <a:pt x="222" y="482"/>
                      </a:lnTo>
                      <a:lnTo>
                        <a:pt x="228" y="475"/>
                      </a:lnTo>
                      <a:lnTo>
                        <a:pt x="232" y="466"/>
                      </a:lnTo>
                      <a:lnTo>
                        <a:pt x="236" y="458"/>
                      </a:lnTo>
                      <a:lnTo>
                        <a:pt x="240" y="448"/>
                      </a:lnTo>
                      <a:lnTo>
                        <a:pt x="244" y="438"/>
                      </a:lnTo>
                      <a:lnTo>
                        <a:pt x="248" y="428"/>
                      </a:lnTo>
                      <a:lnTo>
                        <a:pt x="253" y="420"/>
                      </a:lnTo>
                      <a:lnTo>
                        <a:pt x="256" y="410"/>
                      </a:lnTo>
                      <a:lnTo>
                        <a:pt x="258" y="401"/>
                      </a:lnTo>
                      <a:lnTo>
                        <a:pt x="259" y="392"/>
                      </a:lnTo>
                      <a:lnTo>
                        <a:pt x="259" y="383"/>
                      </a:lnTo>
                      <a:lnTo>
                        <a:pt x="258" y="373"/>
                      </a:lnTo>
                      <a:lnTo>
                        <a:pt x="256" y="365"/>
                      </a:lnTo>
                      <a:lnTo>
                        <a:pt x="253" y="356"/>
                      </a:lnTo>
                      <a:lnTo>
                        <a:pt x="247" y="347"/>
                      </a:lnTo>
                      <a:lnTo>
                        <a:pt x="185" y="255"/>
                      </a:lnTo>
                      <a:lnTo>
                        <a:pt x="255" y="185"/>
                      </a:lnTo>
                      <a:lnTo>
                        <a:pt x="348" y="247"/>
                      </a:lnTo>
                      <a:lnTo>
                        <a:pt x="357" y="252"/>
                      </a:lnTo>
                      <a:lnTo>
                        <a:pt x="367" y="257"/>
                      </a:lnTo>
                      <a:lnTo>
                        <a:pt x="378" y="259"/>
                      </a:lnTo>
                      <a:lnTo>
                        <a:pt x="388" y="260"/>
                      </a:lnTo>
                      <a:lnTo>
                        <a:pt x="396" y="259"/>
                      </a:lnTo>
                      <a:lnTo>
                        <a:pt x="404" y="258"/>
                      </a:lnTo>
                      <a:lnTo>
                        <a:pt x="411" y="256"/>
                      </a:lnTo>
                      <a:lnTo>
                        <a:pt x="419" y="252"/>
                      </a:lnTo>
                      <a:lnTo>
                        <a:pt x="429" y="248"/>
                      </a:lnTo>
                      <a:lnTo>
                        <a:pt x="438" y="244"/>
                      </a:lnTo>
                      <a:lnTo>
                        <a:pt x="448" y="239"/>
                      </a:lnTo>
                      <a:lnTo>
                        <a:pt x="458" y="236"/>
                      </a:lnTo>
                      <a:lnTo>
                        <a:pt x="466" y="233"/>
                      </a:lnTo>
                      <a:lnTo>
                        <a:pt x="475" y="228"/>
                      </a:lnTo>
                      <a:lnTo>
                        <a:pt x="482" y="222"/>
                      </a:lnTo>
                      <a:lnTo>
                        <a:pt x="489" y="216"/>
                      </a:lnTo>
                      <a:lnTo>
                        <a:pt x="495" y="208"/>
                      </a:lnTo>
                      <a:lnTo>
                        <a:pt x="499" y="201"/>
                      </a:lnTo>
                      <a:lnTo>
                        <a:pt x="502" y="192"/>
                      </a:lnTo>
                      <a:lnTo>
                        <a:pt x="505" y="182"/>
                      </a:lnTo>
                      <a:lnTo>
                        <a:pt x="527" y="72"/>
                      </a:lnTo>
                      <a:lnTo>
                        <a:pt x="625" y="72"/>
                      </a:lnTo>
                      <a:lnTo>
                        <a:pt x="647" y="182"/>
                      </a:lnTo>
                      <a:lnTo>
                        <a:pt x="649" y="192"/>
                      </a:lnTo>
                      <a:lnTo>
                        <a:pt x="653" y="201"/>
                      </a:lnTo>
                      <a:lnTo>
                        <a:pt x="658" y="208"/>
                      </a:lnTo>
                      <a:lnTo>
                        <a:pt x="663" y="216"/>
                      </a:lnTo>
                      <a:lnTo>
                        <a:pt x="670" y="222"/>
                      </a:lnTo>
                      <a:lnTo>
                        <a:pt x="677" y="228"/>
                      </a:lnTo>
                      <a:lnTo>
                        <a:pt x="686" y="233"/>
                      </a:lnTo>
                      <a:lnTo>
                        <a:pt x="694" y="236"/>
                      </a:lnTo>
                      <a:lnTo>
                        <a:pt x="704" y="239"/>
                      </a:lnTo>
                      <a:lnTo>
                        <a:pt x="714" y="244"/>
                      </a:lnTo>
                      <a:lnTo>
                        <a:pt x="724" y="248"/>
                      </a:lnTo>
                      <a:lnTo>
                        <a:pt x="732" y="252"/>
                      </a:lnTo>
                      <a:lnTo>
                        <a:pt x="741" y="256"/>
                      </a:lnTo>
                      <a:lnTo>
                        <a:pt x="748" y="258"/>
                      </a:lnTo>
                      <a:lnTo>
                        <a:pt x="756" y="259"/>
                      </a:lnTo>
                      <a:lnTo>
                        <a:pt x="765" y="260"/>
                      </a:lnTo>
                      <a:lnTo>
                        <a:pt x="774" y="259"/>
                      </a:lnTo>
                      <a:lnTo>
                        <a:pt x="785" y="257"/>
                      </a:lnTo>
                      <a:lnTo>
                        <a:pt x="795" y="252"/>
                      </a:lnTo>
                      <a:lnTo>
                        <a:pt x="805" y="247"/>
                      </a:lnTo>
                      <a:lnTo>
                        <a:pt x="897" y="185"/>
                      </a:lnTo>
                      <a:lnTo>
                        <a:pt x="967" y="255"/>
                      </a:lnTo>
                      <a:lnTo>
                        <a:pt x="905" y="347"/>
                      </a:lnTo>
                      <a:lnTo>
                        <a:pt x="900" y="356"/>
                      </a:lnTo>
                      <a:lnTo>
                        <a:pt x="896" y="365"/>
                      </a:lnTo>
                      <a:lnTo>
                        <a:pt x="894" y="373"/>
                      </a:lnTo>
                      <a:lnTo>
                        <a:pt x="893" y="383"/>
                      </a:lnTo>
                      <a:lnTo>
                        <a:pt x="893" y="392"/>
                      </a:lnTo>
                      <a:lnTo>
                        <a:pt x="894" y="401"/>
                      </a:lnTo>
                      <a:lnTo>
                        <a:pt x="896" y="410"/>
                      </a:lnTo>
                      <a:lnTo>
                        <a:pt x="900" y="419"/>
                      </a:lnTo>
                      <a:lnTo>
                        <a:pt x="904" y="428"/>
                      </a:lnTo>
                      <a:lnTo>
                        <a:pt x="908" y="438"/>
                      </a:lnTo>
                      <a:lnTo>
                        <a:pt x="913" y="448"/>
                      </a:lnTo>
                      <a:lnTo>
                        <a:pt x="916" y="458"/>
                      </a:lnTo>
                      <a:lnTo>
                        <a:pt x="919" y="466"/>
                      </a:lnTo>
                      <a:lnTo>
                        <a:pt x="924" y="475"/>
                      </a:lnTo>
                      <a:lnTo>
                        <a:pt x="930" y="482"/>
                      </a:lnTo>
                      <a:lnTo>
                        <a:pt x="936" y="489"/>
                      </a:lnTo>
                      <a:lnTo>
                        <a:pt x="944" y="494"/>
                      </a:lnTo>
                      <a:lnTo>
                        <a:pt x="951" y="499"/>
                      </a:lnTo>
                      <a:lnTo>
                        <a:pt x="960" y="503"/>
                      </a:lnTo>
                      <a:lnTo>
                        <a:pt x="970" y="505"/>
                      </a:lnTo>
                      <a:lnTo>
                        <a:pt x="1080" y="527"/>
                      </a:lnTo>
                      <a:lnTo>
                        <a:pt x="1080" y="625"/>
                      </a:lnTo>
                      <a:lnTo>
                        <a:pt x="970" y="647"/>
                      </a:lnTo>
                      <a:close/>
                      <a:moveTo>
                        <a:pt x="1094" y="456"/>
                      </a:moveTo>
                      <a:lnTo>
                        <a:pt x="984" y="434"/>
                      </a:lnTo>
                      <a:lnTo>
                        <a:pt x="979" y="422"/>
                      </a:lnTo>
                      <a:lnTo>
                        <a:pt x="975" y="411"/>
                      </a:lnTo>
                      <a:lnTo>
                        <a:pt x="970" y="399"/>
                      </a:lnTo>
                      <a:lnTo>
                        <a:pt x="964" y="387"/>
                      </a:lnTo>
                      <a:lnTo>
                        <a:pt x="1027" y="294"/>
                      </a:lnTo>
                      <a:lnTo>
                        <a:pt x="1030" y="289"/>
                      </a:lnTo>
                      <a:lnTo>
                        <a:pt x="1033" y="283"/>
                      </a:lnTo>
                      <a:lnTo>
                        <a:pt x="1036" y="277"/>
                      </a:lnTo>
                      <a:lnTo>
                        <a:pt x="1037" y="272"/>
                      </a:lnTo>
                      <a:lnTo>
                        <a:pt x="1039" y="259"/>
                      </a:lnTo>
                      <a:lnTo>
                        <a:pt x="1039" y="247"/>
                      </a:lnTo>
                      <a:lnTo>
                        <a:pt x="1037" y="235"/>
                      </a:lnTo>
                      <a:lnTo>
                        <a:pt x="1032" y="223"/>
                      </a:lnTo>
                      <a:lnTo>
                        <a:pt x="1029" y="218"/>
                      </a:lnTo>
                      <a:lnTo>
                        <a:pt x="1026" y="213"/>
                      </a:lnTo>
                      <a:lnTo>
                        <a:pt x="1023" y="208"/>
                      </a:lnTo>
                      <a:lnTo>
                        <a:pt x="1018" y="204"/>
                      </a:lnTo>
                      <a:lnTo>
                        <a:pt x="948" y="134"/>
                      </a:lnTo>
                      <a:lnTo>
                        <a:pt x="943" y="129"/>
                      </a:lnTo>
                      <a:lnTo>
                        <a:pt x="937" y="125"/>
                      </a:lnTo>
                      <a:lnTo>
                        <a:pt x="931" y="122"/>
                      </a:lnTo>
                      <a:lnTo>
                        <a:pt x="925" y="118"/>
                      </a:lnTo>
                      <a:lnTo>
                        <a:pt x="918" y="116"/>
                      </a:lnTo>
                      <a:lnTo>
                        <a:pt x="911" y="114"/>
                      </a:lnTo>
                      <a:lnTo>
                        <a:pt x="905" y="113"/>
                      </a:lnTo>
                      <a:lnTo>
                        <a:pt x="897" y="113"/>
                      </a:lnTo>
                      <a:lnTo>
                        <a:pt x="888" y="114"/>
                      </a:lnTo>
                      <a:lnTo>
                        <a:pt x="877" y="116"/>
                      </a:lnTo>
                      <a:lnTo>
                        <a:pt x="867" y="120"/>
                      </a:lnTo>
                      <a:lnTo>
                        <a:pt x="857" y="125"/>
                      </a:lnTo>
                      <a:lnTo>
                        <a:pt x="765" y="188"/>
                      </a:lnTo>
                      <a:lnTo>
                        <a:pt x="753" y="182"/>
                      </a:lnTo>
                      <a:lnTo>
                        <a:pt x="741" y="177"/>
                      </a:lnTo>
                      <a:lnTo>
                        <a:pt x="730" y="172"/>
                      </a:lnTo>
                      <a:lnTo>
                        <a:pt x="718" y="168"/>
                      </a:lnTo>
                      <a:lnTo>
                        <a:pt x="695" y="58"/>
                      </a:lnTo>
                      <a:lnTo>
                        <a:pt x="694" y="51"/>
                      </a:lnTo>
                      <a:lnTo>
                        <a:pt x="692" y="46"/>
                      </a:lnTo>
                      <a:lnTo>
                        <a:pt x="689" y="40"/>
                      </a:lnTo>
                      <a:lnTo>
                        <a:pt x="687" y="34"/>
                      </a:lnTo>
                      <a:lnTo>
                        <a:pt x="679" y="24"/>
                      </a:lnTo>
                      <a:lnTo>
                        <a:pt x="671" y="16"/>
                      </a:lnTo>
                      <a:lnTo>
                        <a:pt x="661" y="9"/>
                      </a:lnTo>
                      <a:lnTo>
                        <a:pt x="649" y="4"/>
                      </a:lnTo>
                      <a:lnTo>
                        <a:pt x="644" y="3"/>
                      </a:lnTo>
                      <a:lnTo>
                        <a:pt x="637" y="1"/>
                      </a:lnTo>
                      <a:lnTo>
                        <a:pt x="632" y="1"/>
                      </a:lnTo>
                      <a:lnTo>
                        <a:pt x="625" y="0"/>
                      </a:lnTo>
                      <a:lnTo>
                        <a:pt x="527" y="0"/>
                      </a:lnTo>
                      <a:lnTo>
                        <a:pt x="520" y="1"/>
                      </a:lnTo>
                      <a:lnTo>
                        <a:pt x="514" y="1"/>
                      </a:lnTo>
                      <a:lnTo>
                        <a:pt x="509" y="3"/>
                      </a:lnTo>
                      <a:lnTo>
                        <a:pt x="502" y="4"/>
                      </a:lnTo>
                      <a:lnTo>
                        <a:pt x="491" y="9"/>
                      </a:lnTo>
                      <a:lnTo>
                        <a:pt x="482" y="16"/>
                      </a:lnTo>
                      <a:lnTo>
                        <a:pt x="473" y="24"/>
                      </a:lnTo>
                      <a:lnTo>
                        <a:pt x="465" y="34"/>
                      </a:lnTo>
                      <a:lnTo>
                        <a:pt x="462" y="40"/>
                      </a:lnTo>
                      <a:lnTo>
                        <a:pt x="460" y="46"/>
                      </a:lnTo>
                      <a:lnTo>
                        <a:pt x="458" y="51"/>
                      </a:lnTo>
                      <a:lnTo>
                        <a:pt x="457" y="58"/>
                      </a:lnTo>
                      <a:lnTo>
                        <a:pt x="434" y="168"/>
                      </a:lnTo>
                      <a:lnTo>
                        <a:pt x="422" y="172"/>
                      </a:lnTo>
                      <a:lnTo>
                        <a:pt x="410" y="177"/>
                      </a:lnTo>
                      <a:lnTo>
                        <a:pt x="400" y="182"/>
                      </a:lnTo>
                      <a:lnTo>
                        <a:pt x="388" y="188"/>
                      </a:lnTo>
                      <a:lnTo>
                        <a:pt x="295" y="125"/>
                      </a:lnTo>
                      <a:lnTo>
                        <a:pt x="285" y="120"/>
                      </a:lnTo>
                      <a:lnTo>
                        <a:pt x="275" y="116"/>
                      </a:lnTo>
                      <a:lnTo>
                        <a:pt x="265" y="114"/>
                      </a:lnTo>
                      <a:lnTo>
                        <a:pt x="255" y="113"/>
                      </a:lnTo>
                      <a:lnTo>
                        <a:pt x="247" y="113"/>
                      </a:lnTo>
                      <a:lnTo>
                        <a:pt x="241" y="114"/>
                      </a:lnTo>
                      <a:lnTo>
                        <a:pt x="233" y="116"/>
                      </a:lnTo>
                      <a:lnTo>
                        <a:pt x="227" y="118"/>
                      </a:lnTo>
                      <a:lnTo>
                        <a:pt x="220" y="122"/>
                      </a:lnTo>
                      <a:lnTo>
                        <a:pt x="215" y="125"/>
                      </a:lnTo>
                      <a:lnTo>
                        <a:pt x="208" y="129"/>
                      </a:lnTo>
                      <a:lnTo>
                        <a:pt x="203" y="134"/>
                      </a:lnTo>
                      <a:lnTo>
                        <a:pt x="134" y="204"/>
                      </a:lnTo>
                      <a:lnTo>
                        <a:pt x="130" y="208"/>
                      </a:lnTo>
                      <a:lnTo>
                        <a:pt x="126" y="213"/>
                      </a:lnTo>
                      <a:lnTo>
                        <a:pt x="123" y="218"/>
                      </a:lnTo>
                      <a:lnTo>
                        <a:pt x="120" y="223"/>
                      </a:lnTo>
                      <a:lnTo>
                        <a:pt x="115" y="235"/>
                      </a:lnTo>
                      <a:lnTo>
                        <a:pt x="113" y="247"/>
                      </a:lnTo>
                      <a:lnTo>
                        <a:pt x="113" y="259"/>
                      </a:lnTo>
                      <a:lnTo>
                        <a:pt x="115" y="272"/>
                      </a:lnTo>
                      <a:lnTo>
                        <a:pt x="117" y="277"/>
                      </a:lnTo>
                      <a:lnTo>
                        <a:pt x="119" y="283"/>
                      </a:lnTo>
                      <a:lnTo>
                        <a:pt x="122" y="289"/>
                      </a:lnTo>
                      <a:lnTo>
                        <a:pt x="125" y="294"/>
                      </a:lnTo>
                      <a:lnTo>
                        <a:pt x="188" y="387"/>
                      </a:lnTo>
                      <a:lnTo>
                        <a:pt x="182" y="399"/>
                      </a:lnTo>
                      <a:lnTo>
                        <a:pt x="177" y="411"/>
                      </a:lnTo>
                      <a:lnTo>
                        <a:pt x="173" y="422"/>
                      </a:lnTo>
                      <a:lnTo>
                        <a:pt x="168" y="434"/>
                      </a:lnTo>
                      <a:lnTo>
                        <a:pt x="58" y="456"/>
                      </a:lnTo>
                      <a:lnTo>
                        <a:pt x="52" y="458"/>
                      </a:lnTo>
                      <a:lnTo>
                        <a:pt x="45" y="460"/>
                      </a:lnTo>
                      <a:lnTo>
                        <a:pt x="40" y="463"/>
                      </a:lnTo>
                      <a:lnTo>
                        <a:pt x="34" y="465"/>
                      </a:lnTo>
                      <a:lnTo>
                        <a:pt x="25" y="473"/>
                      </a:lnTo>
                      <a:lnTo>
                        <a:pt x="16" y="481"/>
                      </a:lnTo>
                      <a:lnTo>
                        <a:pt x="10" y="491"/>
                      </a:lnTo>
                      <a:lnTo>
                        <a:pt x="4" y="503"/>
                      </a:lnTo>
                      <a:lnTo>
                        <a:pt x="2" y="508"/>
                      </a:lnTo>
                      <a:lnTo>
                        <a:pt x="1" y="515"/>
                      </a:lnTo>
                      <a:lnTo>
                        <a:pt x="0" y="520"/>
                      </a:lnTo>
                      <a:lnTo>
                        <a:pt x="0" y="527"/>
                      </a:lnTo>
                      <a:lnTo>
                        <a:pt x="0" y="625"/>
                      </a:lnTo>
                      <a:lnTo>
                        <a:pt x="0" y="631"/>
                      </a:lnTo>
                      <a:lnTo>
                        <a:pt x="1" y="638"/>
                      </a:lnTo>
                      <a:lnTo>
                        <a:pt x="2" y="643"/>
                      </a:lnTo>
                      <a:lnTo>
                        <a:pt x="4" y="650"/>
                      </a:lnTo>
                      <a:lnTo>
                        <a:pt x="10" y="661"/>
                      </a:lnTo>
                      <a:lnTo>
                        <a:pt x="16" y="670"/>
                      </a:lnTo>
                      <a:lnTo>
                        <a:pt x="25" y="679"/>
                      </a:lnTo>
                      <a:lnTo>
                        <a:pt x="34" y="687"/>
                      </a:lnTo>
                      <a:lnTo>
                        <a:pt x="40" y="690"/>
                      </a:lnTo>
                      <a:lnTo>
                        <a:pt x="45" y="692"/>
                      </a:lnTo>
                      <a:lnTo>
                        <a:pt x="52" y="694"/>
                      </a:lnTo>
                      <a:lnTo>
                        <a:pt x="58" y="695"/>
                      </a:lnTo>
                      <a:lnTo>
                        <a:pt x="168" y="718"/>
                      </a:lnTo>
                      <a:lnTo>
                        <a:pt x="173" y="730"/>
                      </a:lnTo>
                      <a:lnTo>
                        <a:pt x="177" y="742"/>
                      </a:lnTo>
                      <a:lnTo>
                        <a:pt x="182" y="752"/>
                      </a:lnTo>
                      <a:lnTo>
                        <a:pt x="188" y="764"/>
                      </a:lnTo>
                      <a:lnTo>
                        <a:pt x="125" y="858"/>
                      </a:lnTo>
                      <a:lnTo>
                        <a:pt x="122" y="864"/>
                      </a:lnTo>
                      <a:lnTo>
                        <a:pt x="119" y="869"/>
                      </a:lnTo>
                      <a:lnTo>
                        <a:pt x="117" y="874"/>
                      </a:lnTo>
                      <a:lnTo>
                        <a:pt x="115" y="881"/>
                      </a:lnTo>
                      <a:lnTo>
                        <a:pt x="113" y="893"/>
                      </a:lnTo>
                      <a:lnTo>
                        <a:pt x="113" y="905"/>
                      </a:lnTo>
                      <a:lnTo>
                        <a:pt x="115" y="917"/>
                      </a:lnTo>
                      <a:lnTo>
                        <a:pt x="120" y="928"/>
                      </a:lnTo>
                      <a:lnTo>
                        <a:pt x="123" y="934"/>
                      </a:lnTo>
                      <a:lnTo>
                        <a:pt x="126" y="939"/>
                      </a:lnTo>
                      <a:lnTo>
                        <a:pt x="130" y="944"/>
                      </a:lnTo>
                      <a:lnTo>
                        <a:pt x="134" y="949"/>
                      </a:lnTo>
                      <a:lnTo>
                        <a:pt x="203" y="1018"/>
                      </a:lnTo>
                      <a:lnTo>
                        <a:pt x="208" y="1022"/>
                      </a:lnTo>
                      <a:lnTo>
                        <a:pt x="215" y="1027"/>
                      </a:lnTo>
                      <a:lnTo>
                        <a:pt x="220" y="1031"/>
                      </a:lnTo>
                      <a:lnTo>
                        <a:pt x="227" y="1033"/>
                      </a:lnTo>
                      <a:lnTo>
                        <a:pt x="233" y="1036"/>
                      </a:lnTo>
                      <a:lnTo>
                        <a:pt x="241" y="1038"/>
                      </a:lnTo>
                      <a:lnTo>
                        <a:pt x="247" y="1039"/>
                      </a:lnTo>
                      <a:lnTo>
                        <a:pt x="255" y="1039"/>
                      </a:lnTo>
                      <a:lnTo>
                        <a:pt x="265" y="1039"/>
                      </a:lnTo>
                      <a:lnTo>
                        <a:pt x="275" y="1036"/>
                      </a:lnTo>
                      <a:lnTo>
                        <a:pt x="285" y="1032"/>
                      </a:lnTo>
                      <a:lnTo>
                        <a:pt x="295" y="1027"/>
                      </a:lnTo>
                      <a:lnTo>
                        <a:pt x="388" y="964"/>
                      </a:lnTo>
                      <a:lnTo>
                        <a:pt x="400" y="969"/>
                      </a:lnTo>
                      <a:lnTo>
                        <a:pt x="410" y="975"/>
                      </a:lnTo>
                      <a:lnTo>
                        <a:pt x="422" y="979"/>
                      </a:lnTo>
                      <a:lnTo>
                        <a:pt x="434" y="984"/>
                      </a:lnTo>
                      <a:lnTo>
                        <a:pt x="457" y="1094"/>
                      </a:lnTo>
                      <a:lnTo>
                        <a:pt x="458" y="1100"/>
                      </a:lnTo>
                      <a:lnTo>
                        <a:pt x="460" y="1107"/>
                      </a:lnTo>
                      <a:lnTo>
                        <a:pt x="462" y="1112"/>
                      </a:lnTo>
                      <a:lnTo>
                        <a:pt x="465" y="1117"/>
                      </a:lnTo>
                      <a:lnTo>
                        <a:pt x="473" y="1127"/>
                      </a:lnTo>
                      <a:lnTo>
                        <a:pt x="482" y="1136"/>
                      </a:lnTo>
                      <a:lnTo>
                        <a:pt x="491" y="1142"/>
                      </a:lnTo>
                      <a:lnTo>
                        <a:pt x="502" y="1148"/>
                      </a:lnTo>
                      <a:lnTo>
                        <a:pt x="509" y="1150"/>
                      </a:lnTo>
                      <a:lnTo>
                        <a:pt x="514" y="1151"/>
                      </a:lnTo>
                      <a:lnTo>
                        <a:pt x="520" y="1152"/>
                      </a:lnTo>
                      <a:lnTo>
                        <a:pt x="527" y="1152"/>
                      </a:lnTo>
                      <a:lnTo>
                        <a:pt x="625" y="1152"/>
                      </a:lnTo>
                      <a:lnTo>
                        <a:pt x="632" y="1152"/>
                      </a:lnTo>
                      <a:lnTo>
                        <a:pt x="637" y="1151"/>
                      </a:lnTo>
                      <a:lnTo>
                        <a:pt x="644" y="1150"/>
                      </a:lnTo>
                      <a:lnTo>
                        <a:pt x="649" y="1148"/>
                      </a:lnTo>
                      <a:lnTo>
                        <a:pt x="661" y="1142"/>
                      </a:lnTo>
                      <a:lnTo>
                        <a:pt x="671" y="1136"/>
                      </a:lnTo>
                      <a:lnTo>
                        <a:pt x="679" y="1127"/>
                      </a:lnTo>
                      <a:lnTo>
                        <a:pt x="687" y="1117"/>
                      </a:lnTo>
                      <a:lnTo>
                        <a:pt x="689" y="1112"/>
                      </a:lnTo>
                      <a:lnTo>
                        <a:pt x="692" y="1107"/>
                      </a:lnTo>
                      <a:lnTo>
                        <a:pt x="694" y="1100"/>
                      </a:lnTo>
                      <a:lnTo>
                        <a:pt x="695" y="1094"/>
                      </a:lnTo>
                      <a:lnTo>
                        <a:pt x="718" y="984"/>
                      </a:lnTo>
                      <a:lnTo>
                        <a:pt x="730" y="979"/>
                      </a:lnTo>
                      <a:lnTo>
                        <a:pt x="741" y="975"/>
                      </a:lnTo>
                      <a:lnTo>
                        <a:pt x="753" y="969"/>
                      </a:lnTo>
                      <a:lnTo>
                        <a:pt x="765" y="964"/>
                      </a:lnTo>
                      <a:lnTo>
                        <a:pt x="857" y="1027"/>
                      </a:lnTo>
                      <a:lnTo>
                        <a:pt x="867" y="1032"/>
                      </a:lnTo>
                      <a:lnTo>
                        <a:pt x="877" y="1036"/>
                      </a:lnTo>
                      <a:lnTo>
                        <a:pt x="888" y="1039"/>
                      </a:lnTo>
                      <a:lnTo>
                        <a:pt x="897" y="1039"/>
                      </a:lnTo>
                      <a:lnTo>
                        <a:pt x="905" y="1039"/>
                      </a:lnTo>
                      <a:lnTo>
                        <a:pt x="911" y="1038"/>
                      </a:lnTo>
                      <a:lnTo>
                        <a:pt x="918" y="1036"/>
                      </a:lnTo>
                      <a:lnTo>
                        <a:pt x="925" y="1033"/>
                      </a:lnTo>
                      <a:lnTo>
                        <a:pt x="931" y="1031"/>
                      </a:lnTo>
                      <a:lnTo>
                        <a:pt x="937" y="1027"/>
                      </a:lnTo>
                      <a:lnTo>
                        <a:pt x="943" y="1022"/>
                      </a:lnTo>
                      <a:lnTo>
                        <a:pt x="948" y="1018"/>
                      </a:lnTo>
                      <a:lnTo>
                        <a:pt x="1018" y="949"/>
                      </a:lnTo>
                      <a:lnTo>
                        <a:pt x="1023" y="944"/>
                      </a:lnTo>
                      <a:lnTo>
                        <a:pt x="1026" y="939"/>
                      </a:lnTo>
                      <a:lnTo>
                        <a:pt x="1029" y="934"/>
                      </a:lnTo>
                      <a:lnTo>
                        <a:pt x="1032" y="928"/>
                      </a:lnTo>
                      <a:lnTo>
                        <a:pt x="1037" y="917"/>
                      </a:lnTo>
                      <a:lnTo>
                        <a:pt x="1039" y="905"/>
                      </a:lnTo>
                      <a:lnTo>
                        <a:pt x="1039" y="893"/>
                      </a:lnTo>
                      <a:lnTo>
                        <a:pt x="1037" y="881"/>
                      </a:lnTo>
                      <a:lnTo>
                        <a:pt x="1036" y="874"/>
                      </a:lnTo>
                      <a:lnTo>
                        <a:pt x="1033" y="869"/>
                      </a:lnTo>
                      <a:lnTo>
                        <a:pt x="1030" y="864"/>
                      </a:lnTo>
                      <a:lnTo>
                        <a:pt x="1027" y="858"/>
                      </a:lnTo>
                      <a:lnTo>
                        <a:pt x="964" y="764"/>
                      </a:lnTo>
                      <a:lnTo>
                        <a:pt x="970" y="752"/>
                      </a:lnTo>
                      <a:lnTo>
                        <a:pt x="975" y="742"/>
                      </a:lnTo>
                      <a:lnTo>
                        <a:pt x="979" y="730"/>
                      </a:lnTo>
                      <a:lnTo>
                        <a:pt x="984" y="718"/>
                      </a:lnTo>
                      <a:lnTo>
                        <a:pt x="1094" y="695"/>
                      </a:lnTo>
                      <a:lnTo>
                        <a:pt x="1100" y="694"/>
                      </a:lnTo>
                      <a:lnTo>
                        <a:pt x="1106" y="692"/>
                      </a:lnTo>
                      <a:lnTo>
                        <a:pt x="1112" y="690"/>
                      </a:lnTo>
                      <a:lnTo>
                        <a:pt x="1118" y="687"/>
                      </a:lnTo>
                      <a:lnTo>
                        <a:pt x="1127" y="679"/>
                      </a:lnTo>
                      <a:lnTo>
                        <a:pt x="1136" y="670"/>
                      </a:lnTo>
                      <a:lnTo>
                        <a:pt x="1143" y="661"/>
                      </a:lnTo>
                      <a:lnTo>
                        <a:pt x="1148" y="650"/>
                      </a:lnTo>
                      <a:lnTo>
                        <a:pt x="1149" y="643"/>
                      </a:lnTo>
                      <a:lnTo>
                        <a:pt x="1151" y="638"/>
                      </a:lnTo>
                      <a:lnTo>
                        <a:pt x="1151" y="631"/>
                      </a:lnTo>
                      <a:lnTo>
                        <a:pt x="1152" y="625"/>
                      </a:lnTo>
                      <a:lnTo>
                        <a:pt x="1152" y="527"/>
                      </a:lnTo>
                      <a:lnTo>
                        <a:pt x="1151" y="520"/>
                      </a:lnTo>
                      <a:lnTo>
                        <a:pt x="1151" y="515"/>
                      </a:lnTo>
                      <a:lnTo>
                        <a:pt x="1149" y="508"/>
                      </a:lnTo>
                      <a:lnTo>
                        <a:pt x="1148" y="503"/>
                      </a:lnTo>
                      <a:lnTo>
                        <a:pt x="1143" y="491"/>
                      </a:lnTo>
                      <a:lnTo>
                        <a:pt x="1136" y="481"/>
                      </a:lnTo>
                      <a:lnTo>
                        <a:pt x="1127" y="473"/>
                      </a:lnTo>
                      <a:lnTo>
                        <a:pt x="1118" y="465"/>
                      </a:lnTo>
                      <a:lnTo>
                        <a:pt x="1112" y="463"/>
                      </a:lnTo>
                      <a:lnTo>
                        <a:pt x="1106" y="460"/>
                      </a:lnTo>
                      <a:lnTo>
                        <a:pt x="1100" y="458"/>
                      </a:lnTo>
                      <a:lnTo>
                        <a:pt x="1094" y="4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任意多边形: 形状 43"/>
                <p:cNvSpPr/>
                <p:nvPr/>
              </p:nvSpPr>
              <p:spPr bwMode="auto">
                <a:xfrm>
                  <a:off x="4691856" y="2882503"/>
                  <a:ext cx="200025" cy="200025"/>
                </a:xfrm>
                <a:custGeom>
                  <a:avLst/>
                  <a:gdLst>
                    <a:gd name="T0" fmla="*/ 218 w 504"/>
                    <a:gd name="T1" fmla="*/ 469 h 504"/>
                    <a:gd name="T2" fmla="*/ 147 w 504"/>
                    <a:gd name="T3" fmla="*/ 446 h 504"/>
                    <a:gd name="T4" fmla="*/ 82 w 504"/>
                    <a:gd name="T5" fmla="*/ 392 h 504"/>
                    <a:gd name="T6" fmla="*/ 41 w 504"/>
                    <a:gd name="T7" fmla="*/ 317 h 504"/>
                    <a:gd name="T8" fmla="*/ 32 w 504"/>
                    <a:gd name="T9" fmla="*/ 263 h 504"/>
                    <a:gd name="T10" fmla="*/ 34 w 504"/>
                    <a:gd name="T11" fmla="*/ 219 h 504"/>
                    <a:gd name="T12" fmla="*/ 58 w 504"/>
                    <a:gd name="T13" fmla="*/ 147 h 504"/>
                    <a:gd name="T14" fmla="*/ 112 w 504"/>
                    <a:gd name="T15" fmla="*/ 82 h 504"/>
                    <a:gd name="T16" fmla="*/ 187 w 504"/>
                    <a:gd name="T17" fmla="*/ 42 h 504"/>
                    <a:gd name="T18" fmla="*/ 241 w 504"/>
                    <a:gd name="T19" fmla="*/ 32 h 504"/>
                    <a:gd name="T20" fmla="*/ 286 w 504"/>
                    <a:gd name="T21" fmla="*/ 34 h 504"/>
                    <a:gd name="T22" fmla="*/ 357 w 504"/>
                    <a:gd name="T23" fmla="*/ 58 h 504"/>
                    <a:gd name="T24" fmla="*/ 422 w 504"/>
                    <a:gd name="T25" fmla="*/ 112 h 504"/>
                    <a:gd name="T26" fmla="*/ 462 w 504"/>
                    <a:gd name="T27" fmla="*/ 186 h 504"/>
                    <a:gd name="T28" fmla="*/ 472 w 504"/>
                    <a:gd name="T29" fmla="*/ 240 h 504"/>
                    <a:gd name="T30" fmla="*/ 470 w 504"/>
                    <a:gd name="T31" fmla="*/ 286 h 504"/>
                    <a:gd name="T32" fmla="*/ 446 w 504"/>
                    <a:gd name="T33" fmla="*/ 357 h 504"/>
                    <a:gd name="T34" fmla="*/ 392 w 504"/>
                    <a:gd name="T35" fmla="*/ 422 h 504"/>
                    <a:gd name="T36" fmla="*/ 317 w 504"/>
                    <a:gd name="T37" fmla="*/ 463 h 504"/>
                    <a:gd name="T38" fmla="*/ 263 w 504"/>
                    <a:gd name="T39" fmla="*/ 473 h 504"/>
                    <a:gd name="T40" fmla="*/ 239 w 504"/>
                    <a:gd name="T41" fmla="*/ 1 h 504"/>
                    <a:gd name="T42" fmla="*/ 189 w 504"/>
                    <a:gd name="T43" fmla="*/ 8 h 504"/>
                    <a:gd name="T44" fmla="*/ 142 w 504"/>
                    <a:gd name="T45" fmla="*/ 24 h 504"/>
                    <a:gd name="T46" fmla="*/ 101 w 504"/>
                    <a:gd name="T47" fmla="*/ 50 h 504"/>
                    <a:gd name="T48" fmla="*/ 66 w 504"/>
                    <a:gd name="T49" fmla="*/ 83 h 504"/>
                    <a:gd name="T50" fmla="*/ 37 w 504"/>
                    <a:gd name="T51" fmla="*/ 122 h 504"/>
                    <a:gd name="T52" fmla="*/ 15 w 504"/>
                    <a:gd name="T53" fmla="*/ 165 h 504"/>
                    <a:gd name="T54" fmla="*/ 3 w 504"/>
                    <a:gd name="T55" fmla="*/ 213 h 504"/>
                    <a:gd name="T56" fmla="*/ 0 w 504"/>
                    <a:gd name="T57" fmla="*/ 265 h 504"/>
                    <a:gd name="T58" fmla="*/ 7 w 504"/>
                    <a:gd name="T59" fmla="*/ 315 h 504"/>
                    <a:gd name="T60" fmla="*/ 25 w 504"/>
                    <a:gd name="T61" fmla="*/ 361 h 504"/>
                    <a:gd name="T62" fmla="*/ 50 w 504"/>
                    <a:gd name="T63" fmla="*/ 402 h 504"/>
                    <a:gd name="T64" fmla="*/ 83 w 504"/>
                    <a:gd name="T65" fmla="*/ 438 h 504"/>
                    <a:gd name="T66" fmla="*/ 121 w 504"/>
                    <a:gd name="T67" fmla="*/ 467 h 504"/>
                    <a:gd name="T68" fmla="*/ 165 w 504"/>
                    <a:gd name="T69" fmla="*/ 489 h 504"/>
                    <a:gd name="T70" fmla="*/ 214 w 504"/>
                    <a:gd name="T71" fmla="*/ 501 h 504"/>
                    <a:gd name="T72" fmla="*/ 265 w 504"/>
                    <a:gd name="T73" fmla="*/ 504 h 504"/>
                    <a:gd name="T74" fmla="*/ 315 w 504"/>
                    <a:gd name="T75" fmla="*/ 496 h 504"/>
                    <a:gd name="T76" fmla="*/ 362 w 504"/>
                    <a:gd name="T77" fmla="*/ 479 h 504"/>
                    <a:gd name="T78" fmla="*/ 403 w 504"/>
                    <a:gd name="T79" fmla="*/ 454 h 504"/>
                    <a:gd name="T80" fmla="*/ 438 w 504"/>
                    <a:gd name="T81" fmla="*/ 421 h 504"/>
                    <a:gd name="T82" fmla="*/ 468 w 504"/>
                    <a:gd name="T83" fmla="*/ 383 h 504"/>
                    <a:gd name="T84" fmla="*/ 489 w 504"/>
                    <a:gd name="T85" fmla="*/ 339 h 504"/>
                    <a:gd name="T86" fmla="*/ 501 w 504"/>
                    <a:gd name="T87" fmla="*/ 290 h 504"/>
                    <a:gd name="T88" fmla="*/ 503 w 504"/>
                    <a:gd name="T89" fmla="*/ 239 h 504"/>
                    <a:gd name="T90" fmla="*/ 496 w 504"/>
                    <a:gd name="T91" fmla="*/ 189 h 504"/>
                    <a:gd name="T92" fmla="*/ 479 w 504"/>
                    <a:gd name="T93" fmla="*/ 142 h 504"/>
                    <a:gd name="T94" fmla="*/ 454 w 504"/>
                    <a:gd name="T95" fmla="*/ 101 h 504"/>
                    <a:gd name="T96" fmla="*/ 421 w 504"/>
                    <a:gd name="T97" fmla="*/ 66 h 504"/>
                    <a:gd name="T98" fmla="*/ 382 w 504"/>
                    <a:gd name="T99" fmla="*/ 36 h 504"/>
                    <a:gd name="T100" fmla="*/ 339 w 504"/>
                    <a:gd name="T101" fmla="*/ 15 h 504"/>
                    <a:gd name="T102" fmla="*/ 290 w 504"/>
                    <a:gd name="T103" fmla="*/ 3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504" h="504">
                      <a:moveTo>
                        <a:pt x="252" y="473"/>
                      </a:moveTo>
                      <a:lnTo>
                        <a:pt x="241" y="473"/>
                      </a:lnTo>
                      <a:lnTo>
                        <a:pt x="230" y="472"/>
                      </a:lnTo>
                      <a:lnTo>
                        <a:pt x="218" y="469"/>
                      </a:lnTo>
                      <a:lnTo>
                        <a:pt x="207" y="468"/>
                      </a:lnTo>
                      <a:lnTo>
                        <a:pt x="187" y="463"/>
                      </a:lnTo>
                      <a:lnTo>
                        <a:pt x="166" y="455"/>
                      </a:lnTo>
                      <a:lnTo>
                        <a:pt x="147" y="446"/>
                      </a:lnTo>
                      <a:lnTo>
                        <a:pt x="128" y="435"/>
                      </a:lnTo>
                      <a:lnTo>
                        <a:pt x="112" y="422"/>
                      </a:lnTo>
                      <a:lnTo>
                        <a:pt x="96" y="408"/>
                      </a:lnTo>
                      <a:lnTo>
                        <a:pt x="82" y="392"/>
                      </a:lnTo>
                      <a:lnTo>
                        <a:pt x="69" y="375"/>
                      </a:lnTo>
                      <a:lnTo>
                        <a:pt x="58" y="357"/>
                      </a:lnTo>
                      <a:lnTo>
                        <a:pt x="49" y="338"/>
                      </a:lnTo>
                      <a:lnTo>
                        <a:pt x="41" y="317"/>
                      </a:lnTo>
                      <a:lnTo>
                        <a:pt x="36" y="297"/>
                      </a:lnTo>
                      <a:lnTo>
                        <a:pt x="34" y="286"/>
                      </a:lnTo>
                      <a:lnTo>
                        <a:pt x="32" y="274"/>
                      </a:lnTo>
                      <a:lnTo>
                        <a:pt x="32" y="263"/>
                      </a:lnTo>
                      <a:lnTo>
                        <a:pt x="31" y="252"/>
                      </a:lnTo>
                      <a:lnTo>
                        <a:pt x="32" y="240"/>
                      </a:lnTo>
                      <a:lnTo>
                        <a:pt x="32" y="230"/>
                      </a:lnTo>
                      <a:lnTo>
                        <a:pt x="34" y="219"/>
                      </a:lnTo>
                      <a:lnTo>
                        <a:pt x="36" y="207"/>
                      </a:lnTo>
                      <a:lnTo>
                        <a:pt x="41" y="186"/>
                      </a:lnTo>
                      <a:lnTo>
                        <a:pt x="49" y="166"/>
                      </a:lnTo>
                      <a:lnTo>
                        <a:pt x="58" y="147"/>
                      </a:lnTo>
                      <a:lnTo>
                        <a:pt x="69" y="128"/>
                      </a:lnTo>
                      <a:lnTo>
                        <a:pt x="82" y="112"/>
                      </a:lnTo>
                      <a:lnTo>
                        <a:pt x="96" y="96"/>
                      </a:lnTo>
                      <a:lnTo>
                        <a:pt x="112" y="82"/>
                      </a:lnTo>
                      <a:lnTo>
                        <a:pt x="128" y="69"/>
                      </a:lnTo>
                      <a:lnTo>
                        <a:pt x="147" y="58"/>
                      </a:lnTo>
                      <a:lnTo>
                        <a:pt x="166" y="49"/>
                      </a:lnTo>
                      <a:lnTo>
                        <a:pt x="187" y="42"/>
                      </a:lnTo>
                      <a:lnTo>
                        <a:pt x="207" y="36"/>
                      </a:lnTo>
                      <a:lnTo>
                        <a:pt x="218" y="34"/>
                      </a:lnTo>
                      <a:lnTo>
                        <a:pt x="230" y="33"/>
                      </a:lnTo>
                      <a:lnTo>
                        <a:pt x="241" y="32"/>
                      </a:lnTo>
                      <a:lnTo>
                        <a:pt x="252" y="31"/>
                      </a:lnTo>
                      <a:lnTo>
                        <a:pt x="263" y="32"/>
                      </a:lnTo>
                      <a:lnTo>
                        <a:pt x="274" y="33"/>
                      </a:lnTo>
                      <a:lnTo>
                        <a:pt x="286" y="34"/>
                      </a:lnTo>
                      <a:lnTo>
                        <a:pt x="297" y="36"/>
                      </a:lnTo>
                      <a:lnTo>
                        <a:pt x="317" y="42"/>
                      </a:lnTo>
                      <a:lnTo>
                        <a:pt x="338" y="49"/>
                      </a:lnTo>
                      <a:lnTo>
                        <a:pt x="357" y="58"/>
                      </a:lnTo>
                      <a:lnTo>
                        <a:pt x="376" y="69"/>
                      </a:lnTo>
                      <a:lnTo>
                        <a:pt x="392" y="82"/>
                      </a:lnTo>
                      <a:lnTo>
                        <a:pt x="408" y="96"/>
                      </a:lnTo>
                      <a:lnTo>
                        <a:pt x="422" y="112"/>
                      </a:lnTo>
                      <a:lnTo>
                        <a:pt x="435" y="128"/>
                      </a:lnTo>
                      <a:lnTo>
                        <a:pt x="446" y="147"/>
                      </a:lnTo>
                      <a:lnTo>
                        <a:pt x="456" y="166"/>
                      </a:lnTo>
                      <a:lnTo>
                        <a:pt x="462" y="186"/>
                      </a:lnTo>
                      <a:lnTo>
                        <a:pt x="468" y="207"/>
                      </a:lnTo>
                      <a:lnTo>
                        <a:pt x="470" y="219"/>
                      </a:lnTo>
                      <a:lnTo>
                        <a:pt x="472" y="230"/>
                      </a:lnTo>
                      <a:lnTo>
                        <a:pt x="472" y="240"/>
                      </a:lnTo>
                      <a:lnTo>
                        <a:pt x="473" y="252"/>
                      </a:lnTo>
                      <a:lnTo>
                        <a:pt x="472" y="263"/>
                      </a:lnTo>
                      <a:lnTo>
                        <a:pt x="472" y="274"/>
                      </a:lnTo>
                      <a:lnTo>
                        <a:pt x="470" y="286"/>
                      </a:lnTo>
                      <a:lnTo>
                        <a:pt x="468" y="297"/>
                      </a:lnTo>
                      <a:lnTo>
                        <a:pt x="462" y="317"/>
                      </a:lnTo>
                      <a:lnTo>
                        <a:pt x="456" y="338"/>
                      </a:lnTo>
                      <a:lnTo>
                        <a:pt x="446" y="357"/>
                      </a:lnTo>
                      <a:lnTo>
                        <a:pt x="435" y="375"/>
                      </a:lnTo>
                      <a:lnTo>
                        <a:pt x="422" y="392"/>
                      </a:lnTo>
                      <a:lnTo>
                        <a:pt x="408" y="408"/>
                      </a:lnTo>
                      <a:lnTo>
                        <a:pt x="392" y="422"/>
                      </a:lnTo>
                      <a:lnTo>
                        <a:pt x="376" y="435"/>
                      </a:lnTo>
                      <a:lnTo>
                        <a:pt x="357" y="446"/>
                      </a:lnTo>
                      <a:lnTo>
                        <a:pt x="338" y="455"/>
                      </a:lnTo>
                      <a:lnTo>
                        <a:pt x="317" y="463"/>
                      </a:lnTo>
                      <a:lnTo>
                        <a:pt x="297" y="468"/>
                      </a:lnTo>
                      <a:lnTo>
                        <a:pt x="286" y="469"/>
                      </a:lnTo>
                      <a:lnTo>
                        <a:pt x="274" y="472"/>
                      </a:lnTo>
                      <a:lnTo>
                        <a:pt x="263" y="473"/>
                      </a:lnTo>
                      <a:lnTo>
                        <a:pt x="252" y="473"/>
                      </a:lnTo>
                      <a:lnTo>
                        <a:pt x="252" y="473"/>
                      </a:lnTo>
                      <a:close/>
                      <a:moveTo>
                        <a:pt x="252" y="0"/>
                      </a:moveTo>
                      <a:lnTo>
                        <a:pt x="239" y="1"/>
                      </a:lnTo>
                      <a:lnTo>
                        <a:pt x="227" y="1"/>
                      </a:lnTo>
                      <a:lnTo>
                        <a:pt x="214" y="3"/>
                      </a:lnTo>
                      <a:lnTo>
                        <a:pt x="201" y="5"/>
                      </a:lnTo>
                      <a:lnTo>
                        <a:pt x="189" y="8"/>
                      </a:lnTo>
                      <a:lnTo>
                        <a:pt x="177" y="12"/>
                      </a:lnTo>
                      <a:lnTo>
                        <a:pt x="165" y="15"/>
                      </a:lnTo>
                      <a:lnTo>
                        <a:pt x="154" y="20"/>
                      </a:lnTo>
                      <a:lnTo>
                        <a:pt x="142" y="24"/>
                      </a:lnTo>
                      <a:lnTo>
                        <a:pt x="132" y="30"/>
                      </a:lnTo>
                      <a:lnTo>
                        <a:pt x="121" y="36"/>
                      </a:lnTo>
                      <a:lnTo>
                        <a:pt x="111" y="43"/>
                      </a:lnTo>
                      <a:lnTo>
                        <a:pt x="101" y="50"/>
                      </a:lnTo>
                      <a:lnTo>
                        <a:pt x="92" y="58"/>
                      </a:lnTo>
                      <a:lnTo>
                        <a:pt x="83" y="66"/>
                      </a:lnTo>
                      <a:lnTo>
                        <a:pt x="73" y="74"/>
                      </a:lnTo>
                      <a:lnTo>
                        <a:pt x="66" y="83"/>
                      </a:lnTo>
                      <a:lnTo>
                        <a:pt x="57" y="91"/>
                      </a:lnTo>
                      <a:lnTo>
                        <a:pt x="50" y="101"/>
                      </a:lnTo>
                      <a:lnTo>
                        <a:pt x="43" y="111"/>
                      </a:lnTo>
                      <a:lnTo>
                        <a:pt x="37" y="122"/>
                      </a:lnTo>
                      <a:lnTo>
                        <a:pt x="30" y="131"/>
                      </a:lnTo>
                      <a:lnTo>
                        <a:pt x="25" y="142"/>
                      </a:lnTo>
                      <a:lnTo>
                        <a:pt x="19" y="154"/>
                      </a:lnTo>
                      <a:lnTo>
                        <a:pt x="15" y="165"/>
                      </a:lnTo>
                      <a:lnTo>
                        <a:pt x="12" y="177"/>
                      </a:lnTo>
                      <a:lnTo>
                        <a:pt x="7" y="189"/>
                      </a:lnTo>
                      <a:lnTo>
                        <a:pt x="5" y="202"/>
                      </a:lnTo>
                      <a:lnTo>
                        <a:pt x="3" y="213"/>
                      </a:lnTo>
                      <a:lnTo>
                        <a:pt x="1" y="226"/>
                      </a:lnTo>
                      <a:lnTo>
                        <a:pt x="0" y="239"/>
                      </a:lnTo>
                      <a:lnTo>
                        <a:pt x="0" y="252"/>
                      </a:lnTo>
                      <a:lnTo>
                        <a:pt x="0" y="265"/>
                      </a:lnTo>
                      <a:lnTo>
                        <a:pt x="1" y="277"/>
                      </a:lnTo>
                      <a:lnTo>
                        <a:pt x="3" y="290"/>
                      </a:lnTo>
                      <a:lnTo>
                        <a:pt x="5" y="303"/>
                      </a:lnTo>
                      <a:lnTo>
                        <a:pt x="7" y="315"/>
                      </a:lnTo>
                      <a:lnTo>
                        <a:pt x="12" y="327"/>
                      </a:lnTo>
                      <a:lnTo>
                        <a:pt x="15" y="339"/>
                      </a:lnTo>
                      <a:lnTo>
                        <a:pt x="19" y="350"/>
                      </a:lnTo>
                      <a:lnTo>
                        <a:pt x="25" y="361"/>
                      </a:lnTo>
                      <a:lnTo>
                        <a:pt x="30" y="372"/>
                      </a:lnTo>
                      <a:lnTo>
                        <a:pt x="37" y="383"/>
                      </a:lnTo>
                      <a:lnTo>
                        <a:pt x="43" y="393"/>
                      </a:lnTo>
                      <a:lnTo>
                        <a:pt x="50" y="402"/>
                      </a:lnTo>
                      <a:lnTo>
                        <a:pt x="57" y="412"/>
                      </a:lnTo>
                      <a:lnTo>
                        <a:pt x="66" y="421"/>
                      </a:lnTo>
                      <a:lnTo>
                        <a:pt x="73" y="431"/>
                      </a:lnTo>
                      <a:lnTo>
                        <a:pt x="83" y="438"/>
                      </a:lnTo>
                      <a:lnTo>
                        <a:pt x="92" y="447"/>
                      </a:lnTo>
                      <a:lnTo>
                        <a:pt x="101" y="454"/>
                      </a:lnTo>
                      <a:lnTo>
                        <a:pt x="111" y="461"/>
                      </a:lnTo>
                      <a:lnTo>
                        <a:pt x="121" y="467"/>
                      </a:lnTo>
                      <a:lnTo>
                        <a:pt x="132" y="474"/>
                      </a:lnTo>
                      <a:lnTo>
                        <a:pt x="142" y="479"/>
                      </a:lnTo>
                      <a:lnTo>
                        <a:pt x="154" y="485"/>
                      </a:lnTo>
                      <a:lnTo>
                        <a:pt x="165" y="489"/>
                      </a:lnTo>
                      <a:lnTo>
                        <a:pt x="177" y="492"/>
                      </a:lnTo>
                      <a:lnTo>
                        <a:pt x="189" y="496"/>
                      </a:lnTo>
                      <a:lnTo>
                        <a:pt x="201" y="499"/>
                      </a:lnTo>
                      <a:lnTo>
                        <a:pt x="214" y="501"/>
                      </a:lnTo>
                      <a:lnTo>
                        <a:pt x="227" y="503"/>
                      </a:lnTo>
                      <a:lnTo>
                        <a:pt x="239" y="504"/>
                      </a:lnTo>
                      <a:lnTo>
                        <a:pt x="252" y="504"/>
                      </a:lnTo>
                      <a:lnTo>
                        <a:pt x="265" y="504"/>
                      </a:lnTo>
                      <a:lnTo>
                        <a:pt x="277" y="503"/>
                      </a:lnTo>
                      <a:lnTo>
                        <a:pt x="290" y="501"/>
                      </a:lnTo>
                      <a:lnTo>
                        <a:pt x="302" y="499"/>
                      </a:lnTo>
                      <a:lnTo>
                        <a:pt x="315" y="496"/>
                      </a:lnTo>
                      <a:lnTo>
                        <a:pt x="327" y="492"/>
                      </a:lnTo>
                      <a:lnTo>
                        <a:pt x="339" y="489"/>
                      </a:lnTo>
                      <a:lnTo>
                        <a:pt x="350" y="485"/>
                      </a:lnTo>
                      <a:lnTo>
                        <a:pt x="362" y="479"/>
                      </a:lnTo>
                      <a:lnTo>
                        <a:pt x="373" y="474"/>
                      </a:lnTo>
                      <a:lnTo>
                        <a:pt x="382" y="467"/>
                      </a:lnTo>
                      <a:lnTo>
                        <a:pt x="393" y="461"/>
                      </a:lnTo>
                      <a:lnTo>
                        <a:pt x="403" y="454"/>
                      </a:lnTo>
                      <a:lnTo>
                        <a:pt x="412" y="447"/>
                      </a:lnTo>
                      <a:lnTo>
                        <a:pt x="421" y="438"/>
                      </a:lnTo>
                      <a:lnTo>
                        <a:pt x="430" y="431"/>
                      </a:lnTo>
                      <a:lnTo>
                        <a:pt x="438" y="421"/>
                      </a:lnTo>
                      <a:lnTo>
                        <a:pt x="446" y="412"/>
                      </a:lnTo>
                      <a:lnTo>
                        <a:pt x="454" y="402"/>
                      </a:lnTo>
                      <a:lnTo>
                        <a:pt x="461" y="393"/>
                      </a:lnTo>
                      <a:lnTo>
                        <a:pt x="468" y="383"/>
                      </a:lnTo>
                      <a:lnTo>
                        <a:pt x="474" y="372"/>
                      </a:lnTo>
                      <a:lnTo>
                        <a:pt x="479" y="361"/>
                      </a:lnTo>
                      <a:lnTo>
                        <a:pt x="484" y="350"/>
                      </a:lnTo>
                      <a:lnTo>
                        <a:pt x="489" y="339"/>
                      </a:lnTo>
                      <a:lnTo>
                        <a:pt x="492" y="327"/>
                      </a:lnTo>
                      <a:lnTo>
                        <a:pt x="496" y="315"/>
                      </a:lnTo>
                      <a:lnTo>
                        <a:pt x="499" y="303"/>
                      </a:lnTo>
                      <a:lnTo>
                        <a:pt x="501" y="290"/>
                      </a:lnTo>
                      <a:lnTo>
                        <a:pt x="503" y="277"/>
                      </a:lnTo>
                      <a:lnTo>
                        <a:pt x="503" y="265"/>
                      </a:lnTo>
                      <a:lnTo>
                        <a:pt x="504" y="252"/>
                      </a:lnTo>
                      <a:lnTo>
                        <a:pt x="503" y="239"/>
                      </a:lnTo>
                      <a:lnTo>
                        <a:pt x="503" y="226"/>
                      </a:lnTo>
                      <a:lnTo>
                        <a:pt x="501" y="213"/>
                      </a:lnTo>
                      <a:lnTo>
                        <a:pt x="499" y="202"/>
                      </a:lnTo>
                      <a:lnTo>
                        <a:pt x="496" y="189"/>
                      </a:lnTo>
                      <a:lnTo>
                        <a:pt x="492" y="177"/>
                      </a:lnTo>
                      <a:lnTo>
                        <a:pt x="489" y="165"/>
                      </a:lnTo>
                      <a:lnTo>
                        <a:pt x="484" y="154"/>
                      </a:lnTo>
                      <a:lnTo>
                        <a:pt x="479" y="142"/>
                      </a:lnTo>
                      <a:lnTo>
                        <a:pt x="474" y="131"/>
                      </a:lnTo>
                      <a:lnTo>
                        <a:pt x="468" y="122"/>
                      </a:lnTo>
                      <a:lnTo>
                        <a:pt x="461" y="111"/>
                      </a:lnTo>
                      <a:lnTo>
                        <a:pt x="454" y="101"/>
                      </a:lnTo>
                      <a:lnTo>
                        <a:pt x="446" y="91"/>
                      </a:lnTo>
                      <a:lnTo>
                        <a:pt x="438" y="83"/>
                      </a:lnTo>
                      <a:lnTo>
                        <a:pt x="430" y="74"/>
                      </a:lnTo>
                      <a:lnTo>
                        <a:pt x="421" y="66"/>
                      </a:lnTo>
                      <a:lnTo>
                        <a:pt x="412" y="58"/>
                      </a:lnTo>
                      <a:lnTo>
                        <a:pt x="403" y="50"/>
                      </a:lnTo>
                      <a:lnTo>
                        <a:pt x="393" y="43"/>
                      </a:lnTo>
                      <a:lnTo>
                        <a:pt x="382" y="36"/>
                      </a:lnTo>
                      <a:lnTo>
                        <a:pt x="373" y="30"/>
                      </a:lnTo>
                      <a:lnTo>
                        <a:pt x="362" y="24"/>
                      </a:lnTo>
                      <a:lnTo>
                        <a:pt x="350" y="20"/>
                      </a:lnTo>
                      <a:lnTo>
                        <a:pt x="339" y="15"/>
                      </a:lnTo>
                      <a:lnTo>
                        <a:pt x="327" y="12"/>
                      </a:lnTo>
                      <a:lnTo>
                        <a:pt x="315" y="8"/>
                      </a:lnTo>
                      <a:lnTo>
                        <a:pt x="302" y="5"/>
                      </a:lnTo>
                      <a:lnTo>
                        <a:pt x="290" y="3"/>
                      </a:lnTo>
                      <a:lnTo>
                        <a:pt x="277" y="1"/>
                      </a:lnTo>
                      <a:lnTo>
                        <a:pt x="265" y="1"/>
                      </a:lnTo>
                      <a:lnTo>
                        <a:pt x="25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 bwMode="auto">
                <a:xfrm>
                  <a:off x="4734718" y="2925365"/>
                  <a:ext cx="114300" cy="114300"/>
                </a:xfrm>
                <a:custGeom>
                  <a:avLst/>
                  <a:gdLst>
                    <a:gd name="T0" fmla="*/ 122 w 288"/>
                    <a:gd name="T1" fmla="*/ 250 h 288"/>
                    <a:gd name="T2" fmla="*/ 93 w 288"/>
                    <a:gd name="T3" fmla="*/ 239 h 288"/>
                    <a:gd name="T4" fmla="*/ 68 w 288"/>
                    <a:gd name="T5" fmla="*/ 220 h 288"/>
                    <a:gd name="T6" fmla="*/ 50 w 288"/>
                    <a:gd name="T7" fmla="*/ 195 h 288"/>
                    <a:gd name="T8" fmla="*/ 38 w 288"/>
                    <a:gd name="T9" fmla="*/ 166 h 288"/>
                    <a:gd name="T10" fmla="*/ 37 w 288"/>
                    <a:gd name="T11" fmla="*/ 132 h 288"/>
                    <a:gd name="T12" fmla="*/ 44 w 288"/>
                    <a:gd name="T13" fmla="*/ 102 h 288"/>
                    <a:gd name="T14" fmla="*/ 60 w 288"/>
                    <a:gd name="T15" fmla="*/ 75 h 288"/>
                    <a:gd name="T16" fmla="*/ 84 w 288"/>
                    <a:gd name="T17" fmla="*/ 55 h 288"/>
                    <a:gd name="T18" fmla="*/ 112 w 288"/>
                    <a:gd name="T19" fmla="*/ 41 h 288"/>
                    <a:gd name="T20" fmla="*/ 144 w 288"/>
                    <a:gd name="T21" fmla="*/ 36 h 288"/>
                    <a:gd name="T22" fmla="*/ 176 w 288"/>
                    <a:gd name="T23" fmla="*/ 41 h 288"/>
                    <a:gd name="T24" fmla="*/ 204 w 288"/>
                    <a:gd name="T25" fmla="*/ 55 h 288"/>
                    <a:gd name="T26" fmla="*/ 228 w 288"/>
                    <a:gd name="T27" fmla="*/ 75 h 288"/>
                    <a:gd name="T28" fmla="*/ 244 w 288"/>
                    <a:gd name="T29" fmla="*/ 102 h 288"/>
                    <a:gd name="T30" fmla="*/ 252 w 288"/>
                    <a:gd name="T31" fmla="*/ 132 h 288"/>
                    <a:gd name="T32" fmla="*/ 249 w 288"/>
                    <a:gd name="T33" fmla="*/ 166 h 288"/>
                    <a:gd name="T34" fmla="*/ 239 w 288"/>
                    <a:gd name="T35" fmla="*/ 195 h 288"/>
                    <a:gd name="T36" fmla="*/ 220 w 288"/>
                    <a:gd name="T37" fmla="*/ 220 h 288"/>
                    <a:gd name="T38" fmla="*/ 195 w 288"/>
                    <a:gd name="T39" fmla="*/ 239 h 288"/>
                    <a:gd name="T40" fmla="*/ 166 w 288"/>
                    <a:gd name="T41" fmla="*/ 250 h 288"/>
                    <a:gd name="T42" fmla="*/ 144 w 288"/>
                    <a:gd name="T43" fmla="*/ 252 h 288"/>
                    <a:gd name="T44" fmla="*/ 115 w 288"/>
                    <a:gd name="T45" fmla="*/ 3 h 288"/>
                    <a:gd name="T46" fmla="*/ 76 w 288"/>
                    <a:gd name="T47" fmla="*/ 17 h 288"/>
                    <a:gd name="T48" fmla="*/ 42 w 288"/>
                    <a:gd name="T49" fmla="*/ 42 h 288"/>
                    <a:gd name="T50" fmla="*/ 17 w 288"/>
                    <a:gd name="T51" fmla="*/ 75 h 288"/>
                    <a:gd name="T52" fmla="*/ 3 w 288"/>
                    <a:gd name="T53" fmla="*/ 115 h 288"/>
                    <a:gd name="T54" fmla="*/ 1 w 288"/>
                    <a:gd name="T55" fmla="*/ 158 h 288"/>
                    <a:gd name="T56" fmla="*/ 12 w 288"/>
                    <a:gd name="T57" fmla="*/ 201 h 288"/>
                    <a:gd name="T58" fmla="*/ 33 w 288"/>
                    <a:gd name="T59" fmla="*/ 235 h 288"/>
                    <a:gd name="T60" fmla="*/ 64 w 288"/>
                    <a:gd name="T61" fmla="*/ 263 h 288"/>
                    <a:gd name="T62" fmla="*/ 101 w 288"/>
                    <a:gd name="T63" fmla="*/ 282 h 288"/>
                    <a:gd name="T64" fmla="*/ 144 w 288"/>
                    <a:gd name="T65" fmla="*/ 288 h 288"/>
                    <a:gd name="T66" fmla="*/ 187 w 288"/>
                    <a:gd name="T67" fmla="*/ 282 h 288"/>
                    <a:gd name="T68" fmla="*/ 225 w 288"/>
                    <a:gd name="T69" fmla="*/ 263 h 288"/>
                    <a:gd name="T70" fmla="*/ 255 w 288"/>
                    <a:gd name="T71" fmla="*/ 235 h 288"/>
                    <a:gd name="T72" fmla="*/ 276 w 288"/>
                    <a:gd name="T73" fmla="*/ 201 h 288"/>
                    <a:gd name="T74" fmla="*/ 287 w 288"/>
                    <a:gd name="T75" fmla="*/ 158 h 288"/>
                    <a:gd name="T76" fmla="*/ 285 w 288"/>
                    <a:gd name="T77" fmla="*/ 115 h 288"/>
                    <a:gd name="T78" fmla="*/ 271 w 288"/>
                    <a:gd name="T79" fmla="*/ 75 h 288"/>
                    <a:gd name="T80" fmla="*/ 246 w 288"/>
                    <a:gd name="T81" fmla="*/ 42 h 288"/>
                    <a:gd name="T82" fmla="*/ 213 w 288"/>
                    <a:gd name="T83" fmla="*/ 17 h 288"/>
                    <a:gd name="T84" fmla="*/ 173 w 288"/>
                    <a:gd name="T85" fmla="*/ 3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88" h="288">
                      <a:moveTo>
                        <a:pt x="144" y="252"/>
                      </a:moveTo>
                      <a:lnTo>
                        <a:pt x="133" y="251"/>
                      </a:lnTo>
                      <a:lnTo>
                        <a:pt x="122" y="250"/>
                      </a:lnTo>
                      <a:lnTo>
                        <a:pt x="112" y="247"/>
                      </a:lnTo>
                      <a:lnTo>
                        <a:pt x="103" y="244"/>
                      </a:lnTo>
                      <a:lnTo>
                        <a:pt x="93" y="239"/>
                      </a:lnTo>
                      <a:lnTo>
                        <a:pt x="84" y="234"/>
                      </a:lnTo>
                      <a:lnTo>
                        <a:pt x="76" y="228"/>
                      </a:lnTo>
                      <a:lnTo>
                        <a:pt x="68" y="220"/>
                      </a:lnTo>
                      <a:lnTo>
                        <a:pt x="60" y="212"/>
                      </a:lnTo>
                      <a:lnTo>
                        <a:pt x="55" y="205"/>
                      </a:lnTo>
                      <a:lnTo>
                        <a:pt x="50" y="195"/>
                      </a:lnTo>
                      <a:lnTo>
                        <a:pt x="44" y="186"/>
                      </a:lnTo>
                      <a:lnTo>
                        <a:pt x="41" y="176"/>
                      </a:lnTo>
                      <a:lnTo>
                        <a:pt x="38" y="166"/>
                      </a:lnTo>
                      <a:lnTo>
                        <a:pt x="37" y="155"/>
                      </a:lnTo>
                      <a:lnTo>
                        <a:pt x="36" y="144"/>
                      </a:lnTo>
                      <a:lnTo>
                        <a:pt x="37" y="132"/>
                      </a:lnTo>
                      <a:lnTo>
                        <a:pt x="38" y="122"/>
                      </a:lnTo>
                      <a:lnTo>
                        <a:pt x="41" y="112"/>
                      </a:lnTo>
                      <a:lnTo>
                        <a:pt x="44" y="102"/>
                      </a:lnTo>
                      <a:lnTo>
                        <a:pt x="50" y="93"/>
                      </a:lnTo>
                      <a:lnTo>
                        <a:pt x="55" y="84"/>
                      </a:lnTo>
                      <a:lnTo>
                        <a:pt x="60" y="75"/>
                      </a:lnTo>
                      <a:lnTo>
                        <a:pt x="68" y="68"/>
                      </a:lnTo>
                      <a:lnTo>
                        <a:pt x="76" y="60"/>
                      </a:lnTo>
                      <a:lnTo>
                        <a:pt x="84" y="55"/>
                      </a:lnTo>
                      <a:lnTo>
                        <a:pt x="93" y="49"/>
                      </a:lnTo>
                      <a:lnTo>
                        <a:pt x="103" y="44"/>
                      </a:lnTo>
                      <a:lnTo>
                        <a:pt x="112" y="41"/>
                      </a:lnTo>
                      <a:lnTo>
                        <a:pt x="122" y="39"/>
                      </a:lnTo>
                      <a:lnTo>
                        <a:pt x="133" y="36"/>
                      </a:lnTo>
                      <a:lnTo>
                        <a:pt x="144" y="36"/>
                      </a:lnTo>
                      <a:lnTo>
                        <a:pt x="155" y="36"/>
                      </a:lnTo>
                      <a:lnTo>
                        <a:pt x="166" y="39"/>
                      </a:lnTo>
                      <a:lnTo>
                        <a:pt x="176" y="41"/>
                      </a:lnTo>
                      <a:lnTo>
                        <a:pt x="186" y="44"/>
                      </a:lnTo>
                      <a:lnTo>
                        <a:pt x="195" y="49"/>
                      </a:lnTo>
                      <a:lnTo>
                        <a:pt x="204" y="55"/>
                      </a:lnTo>
                      <a:lnTo>
                        <a:pt x="213" y="60"/>
                      </a:lnTo>
                      <a:lnTo>
                        <a:pt x="220" y="68"/>
                      </a:lnTo>
                      <a:lnTo>
                        <a:pt x="228" y="75"/>
                      </a:lnTo>
                      <a:lnTo>
                        <a:pt x="233" y="84"/>
                      </a:lnTo>
                      <a:lnTo>
                        <a:pt x="239" y="93"/>
                      </a:lnTo>
                      <a:lnTo>
                        <a:pt x="244" y="102"/>
                      </a:lnTo>
                      <a:lnTo>
                        <a:pt x="247" y="112"/>
                      </a:lnTo>
                      <a:lnTo>
                        <a:pt x="249" y="122"/>
                      </a:lnTo>
                      <a:lnTo>
                        <a:pt x="252" y="132"/>
                      </a:lnTo>
                      <a:lnTo>
                        <a:pt x="252" y="144"/>
                      </a:lnTo>
                      <a:lnTo>
                        <a:pt x="252" y="155"/>
                      </a:lnTo>
                      <a:lnTo>
                        <a:pt x="249" y="166"/>
                      </a:lnTo>
                      <a:lnTo>
                        <a:pt x="247" y="176"/>
                      </a:lnTo>
                      <a:lnTo>
                        <a:pt x="244" y="186"/>
                      </a:lnTo>
                      <a:lnTo>
                        <a:pt x="239" y="195"/>
                      </a:lnTo>
                      <a:lnTo>
                        <a:pt x="233" y="205"/>
                      </a:lnTo>
                      <a:lnTo>
                        <a:pt x="228" y="212"/>
                      </a:lnTo>
                      <a:lnTo>
                        <a:pt x="220" y="220"/>
                      </a:lnTo>
                      <a:lnTo>
                        <a:pt x="213" y="228"/>
                      </a:lnTo>
                      <a:lnTo>
                        <a:pt x="204" y="234"/>
                      </a:lnTo>
                      <a:lnTo>
                        <a:pt x="195" y="239"/>
                      </a:lnTo>
                      <a:lnTo>
                        <a:pt x="186" y="244"/>
                      </a:lnTo>
                      <a:lnTo>
                        <a:pt x="176" y="247"/>
                      </a:lnTo>
                      <a:lnTo>
                        <a:pt x="166" y="250"/>
                      </a:lnTo>
                      <a:lnTo>
                        <a:pt x="155" y="251"/>
                      </a:lnTo>
                      <a:lnTo>
                        <a:pt x="144" y="252"/>
                      </a:lnTo>
                      <a:lnTo>
                        <a:pt x="144" y="252"/>
                      </a:lnTo>
                      <a:close/>
                      <a:moveTo>
                        <a:pt x="144" y="0"/>
                      </a:moveTo>
                      <a:lnTo>
                        <a:pt x="130" y="1"/>
                      </a:lnTo>
                      <a:lnTo>
                        <a:pt x="115" y="3"/>
                      </a:lnTo>
                      <a:lnTo>
                        <a:pt x="101" y="6"/>
                      </a:lnTo>
                      <a:lnTo>
                        <a:pt x="88" y="12"/>
                      </a:lnTo>
                      <a:lnTo>
                        <a:pt x="76" y="17"/>
                      </a:lnTo>
                      <a:lnTo>
                        <a:pt x="64" y="24"/>
                      </a:lnTo>
                      <a:lnTo>
                        <a:pt x="53" y="33"/>
                      </a:lnTo>
                      <a:lnTo>
                        <a:pt x="42" y="42"/>
                      </a:lnTo>
                      <a:lnTo>
                        <a:pt x="33" y="53"/>
                      </a:lnTo>
                      <a:lnTo>
                        <a:pt x="25" y="63"/>
                      </a:lnTo>
                      <a:lnTo>
                        <a:pt x="17" y="75"/>
                      </a:lnTo>
                      <a:lnTo>
                        <a:pt x="12" y="88"/>
                      </a:lnTo>
                      <a:lnTo>
                        <a:pt x="6" y="101"/>
                      </a:lnTo>
                      <a:lnTo>
                        <a:pt x="3" y="115"/>
                      </a:lnTo>
                      <a:lnTo>
                        <a:pt x="1" y="129"/>
                      </a:lnTo>
                      <a:lnTo>
                        <a:pt x="0" y="144"/>
                      </a:lnTo>
                      <a:lnTo>
                        <a:pt x="1" y="158"/>
                      </a:lnTo>
                      <a:lnTo>
                        <a:pt x="3" y="174"/>
                      </a:lnTo>
                      <a:lnTo>
                        <a:pt x="6" y="186"/>
                      </a:lnTo>
                      <a:lnTo>
                        <a:pt x="12" y="201"/>
                      </a:lnTo>
                      <a:lnTo>
                        <a:pt x="17" y="212"/>
                      </a:lnTo>
                      <a:lnTo>
                        <a:pt x="25" y="224"/>
                      </a:lnTo>
                      <a:lnTo>
                        <a:pt x="33" y="235"/>
                      </a:lnTo>
                      <a:lnTo>
                        <a:pt x="42" y="246"/>
                      </a:lnTo>
                      <a:lnTo>
                        <a:pt x="53" y="256"/>
                      </a:lnTo>
                      <a:lnTo>
                        <a:pt x="64" y="263"/>
                      </a:lnTo>
                      <a:lnTo>
                        <a:pt x="76" y="271"/>
                      </a:lnTo>
                      <a:lnTo>
                        <a:pt x="88" y="276"/>
                      </a:lnTo>
                      <a:lnTo>
                        <a:pt x="101" y="282"/>
                      </a:lnTo>
                      <a:lnTo>
                        <a:pt x="115" y="285"/>
                      </a:lnTo>
                      <a:lnTo>
                        <a:pt x="130" y="287"/>
                      </a:lnTo>
                      <a:lnTo>
                        <a:pt x="144" y="288"/>
                      </a:lnTo>
                      <a:lnTo>
                        <a:pt x="159" y="287"/>
                      </a:lnTo>
                      <a:lnTo>
                        <a:pt x="173" y="285"/>
                      </a:lnTo>
                      <a:lnTo>
                        <a:pt x="187" y="282"/>
                      </a:lnTo>
                      <a:lnTo>
                        <a:pt x="200" y="276"/>
                      </a:lnTo>
                      <a:lnTo>
                        <a:pt x="213" y="271"/>
                      </a:lnTo>
                      <a:lnTo>
                        <a:pt x="225" y="263"/>
                      </a:lnTo>
                      <a:lnTo>
                        <a:pt x="235" y="256"/>
                      </a:lnTo>
                      <a:lnTo>
                        <a:pt x="246" y="246"/>
                      </a:lnTo>
                      <a:lnTo>
                        <a:pt x="255" y="235"/>
                      </a:lnTo>
                      <a:lnTo>
                        <a:pt x="263" y="224"/>
                      </a:lnTo>
                      <a:lnTo>
                        <a:pt x="271" y="212"/>
                      </a:lnTo>
                      <a:lnTo>
                        <a:pt x="276" y="201"/>
                      </a:lnTo>
                      <a:lnTo>
                        <a:pt x="282" y="186"/>
                      </a:lnTo>
                      <a:lnTo>
                        <a:pt x="285" y="174"/>
                      </a:lnTo>
                      <a:lnTo>
                        <a:pt x="287" y="158"/>
                      </a:lnTo>
                      <a:lnTo>
                        <a:pt x="288" y="144"/>
                      </a:lnTo>
                      <a:lnTo>
                        <a:pt x="287" y="129"/>
                      </a:lnTo>
                      <a:lnTo>
                        <a:pt x="285" y="115"/>
                      </a:lnTo>
                      <a:lnTo>
                        <a:pt x="282" y="101"/>
                      </a:lnTo>
                      <a:lnTo>
                        <a:pt x="276" y="88"/>
                      </a:lnTo>
                      <a:lnTo>
                        <a:pt x="271" y="75"/>
                      </a:lnTo>
                      <a:lnTo>
                        <a:pt x="263" y="63"/>
                      </a:lnTo>
                      <a:lnTo>
                        <a:pt x="255" y="53"/>
                      </a:lnTo>
                      <a:lnTo>
                        <a:pt x="246" y="42"/>
                      </a:lnTo>
                      <a:lnTo>
                        <a:pt x="235" y="33"/>
                      </a:lnTo>
                      <a:lnTo>
                        <a:pt x="225" y="24"/>
                      </a:lnTo>
                      <a:lnTo>
                        <a:pt x="213" y="17"/>
                      </a:lnTo>
                      <a:lnTo>
                        <a:pt x="200" y="12"/>
                      </a:lnTo>
                      <a:lnTo>
                        <a:pt x="187" y="6"/>
                      </a:lnTo>
                      <a:lnTo>
                        <a:pt x="173" y="3"/>
                      </a:lnTo>
                      <a:lnTo>
                        <a:pt x="159" y="1"/>
                      </a:lnTo>
                      <a:lnTo>
                        <a:pt x="14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7810766" y="4627692"/>
                <a:ext cx="415636" cy="415636"/>
                <a:chOff x="3648868" y="2753915"/>
                <a:chExt cx="457200" cy="457200"/>
              </a:xfrm>
              <a:solidFill>
                <a:schemeClr val="bg1"/>
              </a:solidFill>
            </p:grpSpPr>
            <p:sp>
              <p:nvSpPr>
                <p:cNvPr id="41" name="任意多边形: 形状 40"/>
                <p:cNvSpPr/>
                <p:nvPr/>
              </p:nvSpPr>
              <p:spPr bwMode="auto">
                <a:xfrm>
                  <a:off x="3648868" y="2753915"/>
                  <a:ext cx="457200" cy="457200"/>
                </a:xfrm>
                <a:custGeom>
                  <a:avLst/>
                  <a:gdLst>
                    <a:gd name="T0" fmla="*/ 630 w 1152"/>
                    <a:gd name="T1" fmla="*/ 780 h 1152"/>
                    <a:gd name="T2" fmla="*/ 534 w 1152"/>
                    <a:gd name="T3" fmla="*/ 739 h 1152"/>
                    <a:gd name="T4" fmla="*/ 454 w 1152"/>
                    <a:gd name="T5" fmla="*/ 674 h 1152"/>
                    <a:gd name="T6" fmla="*/ 395 w 1152"/>
                    <a:gd name="T7" fmla="*/ 588 h 1152"/>
                    <a:gd name="T8" fmla="*/ 364 w 1152"/>
                    <a:gd name="T9" fmla="*/ 487 h 1152"/>
                    <a:gd name="T10" fmla="*/ 364 w 1152"/>
                    <a:gd name="T11" fmla="*/ 378 h 1152"/>
                    <a:gd name="T12" fmla="*/ 395 w 1152"/>
                    <a:gd name="T13" fmla="*/ 276 h 1152"/>
                    <a:gd name="T14" fmla="*/ 454 w 1152"/>
                    <a:gd name="T15" fmla="*/ 190 h 1152"/>
                    <a:gd name="T16" fmla="*/ 534 w 1152"/>
                    <a:gd name="T17" fmla="*/ 124 h 1152"/>
                    <a:gd name="T18" fmla="*/ 630 w 1152"/>
                    <a:gd name="T19" fmla="*/ 83 h 1152"/>
                    <a:gd name="T20" fmla="*/ 739 w 1152"/>
                    <a:gd name="T21" fmla="*/ 72 h 1152"/>
                    <a:gd name="T22" fmla="*/ 844 w 1152"/>
                    <a:gd name="T23" fmla="*/ 94 h 1152"/>
                    <a:gd name="T24" fmla="*/ 936 w 1152"/>
                    <a:gd name="T25" fmla="*/ 143 h 1152"/>
                    <a:gd name="T26" fmla="*/ 1009 w 1152"/>
                    <a:gd name="T27" fmla="*/ 217 h 1152"/>
                    <a:gd name="T28" fmla="*/ 1059 w 1152"/>
                    <a:gd name="T29" fmla="*/ 309 h 1152"/>
                    <a:gd name="T30" fmla="*/ 1079 w 1152"/>
                    <a:gd name="T31" fmla="*/ 413 h 1152"/>
                    <a:gd name="T32" fmla="*/ 1068 w 1152"/>
                    <a:gd name="T33" fmla="*/ 522 h 1152"/>
                    <a:gd name="T34" fmla="*/ 1028 w 1152"/>
                    <a:gd name="T35" fmla="*/ 618 h 1152"/>
                    <a:gd name="T36" fmla="*/ 963 w 1152"/>
                    <a:gd name="T37" fmla="*/ 698 h 1152"/>
                    <a:gd name="T38" fmla="*/ 876 w 1152"/>
                    <a:gd name="T39" fmla="*/ 757 h 1152"/>
                    <a:gd name="T40" fmla="*/ 775 w 1152"/>
                    <a:gd name="T41" fmla="*/ 788 h 1152"/>
                    <a:gd name="T42" fmla="*/ 163 w 1152"/>
                    <a:gd name="T43" fmla="*/ 1077 h 1152"/>
                    <a:gd name="T44" fmla="*/ 127 w 1152"/>
                    <a:gd name="T45" fmla="*/ 1088 h 1152"/>
                    <a:gd name="T46" fmla="*/ 92 w 1152"/>
                    <a:gd name="T47" fmla="*/ 1077 h 1152"/>
                    <a:gd name="T48" fmla="*/ 68 w 1152"/>
                    <a:gd name="T49" fmla="*/ 1049 h 1152"/>
                    <a:gd name="T50" fmla="*/ 65 w 1152"/>
                    <a:gd name="T51" fmla="*/ 1012 h 1152"/>
                    <a:gd name="T52" fmla="*/ 83 w 1152"/>
                    <a:gd name="T53" fmla="*/ 979 h 1152"/>
                    <a:gd name="T54" fmla="*/ 415 w 1152"/>
                    <a:gd name="T55" fmla="*/ 737 h 1152"/>
                    <a:gd name="T56" fmla="*/ 719 w 1152"/>
                    <a:gd name="T57" fmla="*/ 0 h 1152"/>
                    <a:gd name="T58" fmla="*/ 592 w 1152"/>
                    <a:gd name="T59" fmla="*/ 19 h 1152"/>
                    <a:gd name="T60" fmla="*/ 479 w 1152"/>
                    <a:gd name="T61" fmla="*/ 74 h 1152"/>
                    <a:gd name="T62" fmla="*/ 387 w 1152"/>
                    <a:gd name="T63" fmla="*/ 157 h 1152"/>
                    <a:gd name="T64" fmla="*/ 322 w 1152"/>
                    <a:gd name="T65" fmla="*/ 264 h 1152"/>
                    <a:gd name="T66" fmla="*/ 291 w 1152"/>
                    <a:gd name="T67" fmla="*/ 387 h 1152"/>
                    <a:gd name="T68" fmla="*/ 302 w 1152"/>
                    <a:gd name="T69" fmla="*/ 537 h 1152"/>
                    <a:gd name="T70" fmla="*/ 38 w 1152"/>
                    <a:gd name="T71" fmla="*/ 934 h 1152"/>
                    <a:gd name="T72" fmla="*/ 2 w 1152"/>
                    <a:gd name="T73" fmla="*/ 999 h 1152"/>
                    <a:gd name="T74" fmla="*/ 10 w 1152"/>
                    <a:gd name="T75" fmla="*/ 1074 h 1152"/>
                    <a:gd name="T76" fmla="*/ 56 w 1152"/>
                    <a:gd name="T77" fmla="*/ 1130 h 1152"/>
                    <a:gd name="T78" fmla="*/ 127 w 1152"/>
                    <a:gd name="T79" fmla="*/ 1152 h 1152"/>
                    <a:gd name="T80" fmla="*/ 199 w 1152"/>
                    <a:gd name="T81" fmla="*/ 1129 h 1152"/>
                    <a:gd name="T82" fmla="*/ 565 w 1152"/>
                    <a:gd name="T83" fmla="*/ 834 h 1152"/>
                    <a:gd name="T84" fmla="*/ 719 w 1152"/>
                    <a:gd name="T85" fmla="*/ 864 h 1152"/>
                    <a:gd name="T86" fmla="*/ 848 w 1152"/>
                    <a:gd name="T87" fmla="*/ 844 h 1152"/>
                    <a:gd name="T88" fmla="*/ 961 w 1152"/>
                    <a:gd name="T89" fmla="*/ 790 h 1152"/>
                    <a:gd name="T90" fmla="*/ 1053 w 1152"/>
                    <a:gd name="T91" fmla="*/ 707 h 1152"/>
                    <a:gd name="T92" fmla="*/ 1118 w 1152"/>
                    <a:gd name="T93" fmla="*/ 600 h 1152"/>
                    <a:gd name="T94" fmla="*/ 1149 w 1152"/>
                    <a:gd name="T95" fmla="*/ 476 h 1152"/>
                    <a:gd name="T96" fmla="*/ 1143 w 1152"/>
                    <a:gd name="T97" fmla="*/ 345 h 1152"/>
                    <a:gd name="T98" fmla="*/ 1100 w 1152"/>
                    <a:gd name="T99" fmla="*/ 226 h 1152"/>
                    <a:gd name="T100" fmla="*/ 1025 w 1152"/>
                    <a:gd name="T101" fmla="*/ 126 h 1152"/>
                    <a:gd name="T102" fmla="*/ 926 w 1152"/>
                    <a:gd name="T103" fmla="*/ 53 h 1152"/>
                    <a:gd name="T104" fmla="*/ 807 w 1152"/>
                    <a:gd name="T105" fmla="*/ 8 h 1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152" h="1152">
                      <a:moveTo>
                        <a:pt x="719" y="792"/>
                      </a:moveTo>
                      <a:lnTo>
                        <a:pt x="701" y="791"/>
                      </a:lnTo>
                      <a:lnTo>
                        <a:pt x="683" y="790"/>
                      </a:lnTo>
                      <a:lnTo>
                        <a:pt x="665" y="788"/>
                      </a:lnTo>
                      <a:lnTo>
                        <a:pt x="647" y="785"/>
                      </a:lnTo>
                      <a:lnTo>
                        <a:pt x="630" y="780"/>
                      </a:lnTo>
                      <a:lnTo>
                        <a:pt x="613" y="776"/>
                      </a:lnTo>
                      <a:lnTo>
                        <a:pt x="596" y="770"/>
                      </a:lnTo>
                      <a:lnTo>
                        <a:pt x="580" y="763"/>
                      </a:lnTo>
                      <a:lnTo>
                        <a:pt x="564" y="757"/>
                      </a:lnTo>
                      <a:lnTo>
                        <a:pt x="549" y="748"/>
                      </a:lnTo>
                      <a:lnTo>
                        <a:pt x="534" y="739"/>
                      </a:lnTo>
                      <a:lnTo>
                        <a:pt x="519" y="731"/>
                      </a:lnTo>
                      <a:lnTo>
                        <a:pt x="505" y="720"/>
                      </a:lnTo>
                      <a:lnTo>
                        <a:pt x="491" y="709"/>
                      </a:lnTo>
                      <a:lnTo>
                        <a:pt x="478" y="698"/>
                      </a:lnTo>
                      <a:lnTo>
                        <a:pt x="466" y="687"/>
                      </a:lnTo>
                      <a:lnTo>
                        <a:pt x="454" y="674"/>
                      </a:lnTo>
                      <a:lnTo>
                        <a:pt x="442" y="661"/>
                      </a:lnTo>
                      <a:lnTo>
                        <a:pt x="431" y="648"/>
                      </a:lnTo>
                      <a:lnTo>
                        <a:pt x="421" y="634"/>
                      </a:lnTo>
                      <a:lnTo>
                        <a:pt x="412" y="618"/>
                      </a:lnTo>
                      <a:lnTo>
                        <a:pt x="403" y="603"/>
                      </a:lnTo>
                      <a:lnTo>
                        <a:pt x="395" y="588"/>
                      </a:lnTo>
                      <a:lnTo>
                        <a:pt x="388" y="572"/>
                      </a:lnTo>
                      <a:lnTo>
                        <a:pt x="381" y="556"/>
                      </a:lnTo>
                      <a:lnTo>
                        <a:pt x="376" y="539"/>
                      </a:lnTo>
                      <a:lnTo>
                        <a:pt x="372" y="522"/>
                      </a:lnTo>
                      <a:lnTo>
                        <a:pt x="367" y="504"/>
                      </a:lnTo>
                      <a:lnTo>
                        <a:pt x="364" y="487"/>
                      </a:lnTo>
                      <a:lnTo>
                        <a:pt x="362" y="468"/>
                      </a:lnTo>
                      <a:lnTo>
                        <a:pt x="361" y="450"/>
                      </a:lnTo>
                      <a:lnTo>
                        <a:pt x="360" y="432"/>
                      </a:lnTo>
                      <a:lnTo>
                        <a:pt x="361" y="413"/>
                      </a:lnTo>
                      <a:lnTo>
                        <a:pt x="362" y="395"/>
                      </a:lnTo>
                      <a:lnTo>
                        <a:pt x="364" y="378"/>
                      </a:lnTo>
                      <a:lnTo>
                        <a:pt x="367" y="359"/>
                      </a:lnTo>
                      <a:lnTo>
                        <a:pt x="372" y="342"/>
                      </a:lnTo>
                      <a:lnTo>
                        <a:pt x="376" y="325"/>
                      </a:lnTo>
                      <a:lnTo>
                        <a:pt x="381" y="309"/>
                      </a:lnTo>
                      <a:lnTo>
                        <a:pt x="388" y="292"/>
                      </a:lnTo>
                      <a:lnTo>
                        <a:pt x="395" y="276"/>
                      </a:lnTo>
                      <a:lnTo>
                        <a:pt x="403" y="260"/>
                      </a:lnTo>
                      <a:lnTo>
                        <a:pt x="412" y="245"/>
                      </a:lnTo>
                      <a:lnTo>
                        <a:pt x="421" y="231"/>
                      </a:lnTo>
                      <a:lnTo>
                        <a:pt x="431" y="217"/>
                      </a:lnTo>
                      <a:lnTo>
                        <a:pt x="442" y="203"/>
                      </a:lnTo>
                      <a:lnTo>
                        <a:pt x="454" y="190"/>
                      </a:lnTo>
                      <a:lnTo>
                        <a:pt x="466" y="178"/>
                      </a:lnTo>
                      <a:lnTo>
                        <a:pt x="478" y="166"/>
                      </a:lnTo>
                      <a:lnTo>
                        <a:pt x="491" y="154"/>
                      </a:lnTo>
                      <a:lnTo>
                        <a:pt x="505" y="143"/>
                      </a:lnTo>
                      <a:lnTo>
                        <a:pt x="519" y="134"/>
                      </a:lnTo>
                      <a:lnTo>
                        <a:pt x="534" y="124"/>
                      </a:lnTo>
                      <a:lnTo>
                        <a:pt x="549" y="115"/>
                      </a:lnTo>
                      <a:lnTo>
                        <a:pt x="564" y="108"/>
                      </a:lnTo>
                      <a:lnTo>
                        <a:pt x="580" y="100"/>
                      </a:lnTo>
                      <a:lnTo>
                        <a:pt x="596" y="94"/>
                      </a:lnTo>
                      <a:lnTo>
                        <a:pt x="613" y="88"/>
                      </a:lnTo>
                      <a:lnTo>
                        <a:pt x="630" y="83"/>
                      </a:lnTo>
                      <a:lnTo>
                        <a:pt x="647" y="80"/>
                      </a:lnTo>
                      <a:lnTo>
                        <a:pt x="665" y="76"/>
                      </a:lnTo>
                      <a:lnTo>
                        <a:pt x="683" y="74"/>
                      </a:lnTo>
                      <a:lnTo>
                        <a:pt x="701" y="72"/>
                      </a:lnTo>
                      <a:lnTo>
                        <a:pt x="719" y="72"/>
                      </a:lnTo>
                      <a:lnTo>
                        <a:pt x="739" y="72"/>
                      </a:lnTo>
                      <a:lnTo>
                        <a:pt x="757" y="74"/>
                      </a:lnTo>
                      <a:lnTo>
                        <a:pt x="775" y="76"/>
                      </a:lnTo>
                      <a:lnTo>
                        <a:pt x="793" y="80"/>
                      </a:lnTo>
                      <a:lnTo>
                        <a:pt x="810" y="83"/>
                      </a:lnTo>
                      <a:lnTo>
                        <a:pt x="827" y="88"/>
                      </a:lnTo>
                      <a:lnTo>
                        <a:pt x="844" y="94"/>
                      </a:lnTo>
                      <a:lnTo>
                        <a:pt x="860" y="100"/>
                      </a:lnTo>
                      <a:lnTo>
                        <a:pt x="876" y="108"/>
                      </a:lnTo>
                      <a:lnTo>
                        <a:pt x="891" y="115"/>
                      </a:lnTo>
                      <a:lnTo>
                        <a:pt x="906" y="124"/>
                      </a:lnTo>
                      <a:lnTo>
                        <a:pt x="921" y="134"/>
                      </a:lnTo>
                      <a:lnTo>
                        <a:pt x="936" y="143"/>
                      </a:lnTo>
                      <a:lnTo>
                        <a:pt x="948" y="154"/>
                      </a:lnTo>
                      <a:lnTo>
                        <a:pt x="963" y="166"/>
                      </a:lnTo>
                      <a:lnTo>
                        <a:pt x="974" y="178"/>
                      </a:lnTo>
                      <a:lnTo>
                        <a:pt x="986" y="190"/>
                      </a:lnTo>
                      <a:lnTo>
                        <a:pt x="998" y="203"/>
                      </a:lnTo>
                      <a:lnTo>
                        <a:pt x="1009" y="217"/>
                      </a:lnTo>
                      <a:lnTo>
                        <a:pt x="1019" y="231"/>
                      </a:lnTo>
                      <a:lnTo>
                        <a:pt x="1028" y="245"/>
                      </a:lnTo>
                      <a:lnTo>
                        <a:pt x="1037" y="260"/>
                      </a:lnTo>
                      <a:lnTo>
                        <a:pt x="1045" y="276"/>
                      </a:lnTo>
                      <a:lnTo>
                        <a:pt x="1052" y="292"/>
                      </a:lnTo>
                      <a:lnTo>
                        <a:pt x="1059" y="309"/>
                      </a:lnTo>
                      <a:lnTo>
                        <a:pt x="1064" y="325"/>
                      </a:lnTo>
                      <a:lnTo>
                        <a:pt x="1068" y="342"/>
                      </a:lnTo>
                      <a:lnTo>
                        <a:pt x="1073" y="359"/>
                      </a:lnTo>
                      <a:lnTo>
                        <a:pt x="1076" y="378"/>
                      </a:lnTo>
                      <a:lnTo>
                        <a:pt x="1078" y="395"/>
                      </a:lnTo>
                      <a:lnTo>
                        <a:pt x="1079" y="413"/>
                      </a:lnTo>
                      <a:lnTo>
                        <a:pt x="1080" y="432"/>
                      </a:lnTo>
                      <a:lnTo>
                        <a:pt x="1079" y="450"/>
                      </a:lnTo>
                      <a:lnTo>
                        <a:pt x="1078" y="468"/>
                      </a:lnTo>
                      <a:lnTo>
                        <a:pt x="1076" y="487"/>
                      </a:lnTo>
                      <a:lnTo>
                        <a:pt x="1073" y="504"/>
                      </a:lnTo>
                      <a:lnTo>
                        <a:pt x="1068" y="522"/>
                      </a:lnTo>
                      <a:lnTo>
                        <a:pt x="1064" y="539"/>
                      </a:lnTo>
                      <a:lnTo>
                        <a:pt x="1059" y="556"/>
                      </a:lnTo>
                      <a:lnTo>
                        <a:pt x="1052" y="572"/>
                      </a:lnTo>
                      <a:lnTo>
                        <a:pt x="1045" y="588"/>
                      </a:lnTo>
                      <a:lnTo>
                        <a:pt x="1037" y="603"/>
                      </a:lnTo>
                      <a:lnTo>
                        <a:pt x="1028" y="618"/>
                      </a:lnTo>
                      <a:lnTo>
                        <a:pt x="1019" y="634"/>
                      </a:lnTo>
                      <a:lnTo>
                        <a:pt x="1009" y="648"/>
                      </a:lnTo>
                      <a:lnTo>
                        <a:pt x="998" y="661"/>
                      </a:lnTo>
                      <a:lnTo>
                        <a:pt x="986" y="674"/>
                      </a:lnTo>
                      <a:lnTo>
                        <a:pt x="974" y="687"/>
                      </a:lnTo>
                      <a:lnTo>
                        <a:pt x="963" y="698"/>
                      </a:lnTo>
                      <a:lnTo>
                        <a:pt x="948" y="709"/>
                      </a:lnTo>
                      <a:lnTo>
                        <a:pt x="936" y="720"/>
                      </a:lnTo>
                      <a:lnTo>
                        <a:pt x="921" y="731"/>
                      </a:lnTo>
                      <a:lnTo>
                        <a:pt x="906" y="739"/>
                      </a:lnTo>
                      <a:lnTo>
                        <a:pt x="891" y="748"/>
                      </a:lnTo>
                      <a:lnTo>
                        <a:pt x="876" y="757"/>
                      </a:lnTo>
                      <a:lnTo>
                        <a:pt x="860" y="763"/>
                      </a:lnTo>
                      <a:lnTo>
                        <a:pt x="844" y="770"/>
                      </a:lnTo>
                      <a:lnTo>
                        <a:pt x="827" y="776"/>
                      </a:lnTo>
                      <a:lnTo>
                        <a:pt x="810" y="780"/>
                      </a:lnTo>
                      <a:lnTo>
                        <a:pt x="793" y="785"/>
                      </a:lnTo>
                      <a:lnTo>
                        <a:pt x="775" y="788"/>
                      </a:lnTo>
                      <a:lnTo>
                        <a:pt x="757" y="790"/>
                      </a:lnTo>
                      <a:lnTo>
                        <a:pt x="739" y="791"/>
                      </a:lnTo>
                      <a:lnTo>
                        <a:pt x="719" y="792"/>
                      </a:lnTo>
                      <a:close/>
                      <a:moveTo>
                        <a:pt x="173" y="1069"/>
                      </a:moveTo>
                      <a:lnTo>
                        <a:pt x="168" y="1073"/>
                      </a:lnTo>
                      <a:lnTo>
                        <a:pt x="163" y="1077"/>
                      </a:lnTo>
                      <a:lnTo>
                        <a:pt x="158" y="1081"/>
                      </a:lnTo>
                      <a:lnTo>
                        <a:pt x="152" y="1083"/>
                      </a:lnTo>
                      <a:lnTo>
                        <a:pt x="146" y="1085"/>
                      </a:lnTo>
                      <a:lnTo>
                        <a:pt x="141" y="1087"/>
                      </a:lnTo>
                      <a:lnTo>
                        <a:pt x="134" y="1088"/>
                      </a:lnTo>
                      <a:lnTo>
                        <a:pt x="127" y="1088"/>
                      </a:lnTo>
                      <a:lnTo>
                        <a:pt x="120" y="1088"/>
                      </a:lnTo>
                      <a:lnTo>
                        <a:pt x="115" y="1087"/>
                      </a:lnTo>
                      <a:lnTo>
                        <a:pt x="108" y="1085"/>
                      </a:lnTo>
                      <a:lnTo>
                        <a:pt x="103" y="1083"/>
                      </a:lnTo>
                      <a:lnTo>
                        <a:pt x="96" y="1081"/>
                      </a:lnTo>
                      <a:lnTo>
                        <a:pt x="92" y="1077"/>
                      </a:lnTo>
                      <a:lnTo>
                        <a:pt x="87" y="1074"/>
                      </a:lnTo>
                      <a:lnTo>
                        <a:pt x="82" y="1070"/>
                      </a:lnTo>
                      <a:lnTo>
                        <a:pt x="78" y="1066"/>
                      </a:lnTo>
                      <a:lnTo>
                        <a:pt x="75" y="1060"/>
                      </a:lnTo>
                      <a:lnTo>
                        <a:pt x="71" y="1055"/>
                      </a:lnTo>
                      <a:lnTo>
                        <a:pt x="68" y="1049"/>
                      </a:lnTo>
                      <a:lnTo>
                        <a:pt x="66" y="1044"/>
                      </a:lnTo>
                      <a:lnTo>
                        <a:pt x="65" y="1038"/>
                      </a:lnTo>
                      <a:lnTo>
                        <a:pt x="64" y="1031"/>
                      </a:lnTo>
                      <a:lnTo>
                        <a:pt x="64" y="1025"/>
                      </a:lnTo>
                      <a:lnTo>
                        <a:pt x="64" y="1018"/>
                      </a:lnTo>
                      <a:lnTo>
                        <a:pt x="65" y="1012"/>
                      </a:lnTo>
                      <a:lnTo>
                        <a:pt x="66" y="1006"/>
                      </a:lnTo>
                      <a:lnTo>
                        <a:pt x="69" y="1000"/>
                      </a:lnTo>
                      <a:lnTo>
                        <a:pt x="71" y="994"/>
                      </a:lnTo>
                      <a:lnTo>
                        <a:pt x="75" y="989"/>
                      </a:lnTo>
                      <a:lnTo>
                        <a:pt x="79" y="984"/>
                      </a:lnTo>
                      <a:lnTo>
                        <a:pt x="83" y="979"/>
                      </a:lnTo>
                      <a:lnTo>
                        <a:pt x="82" y="979"/>
                      </a:lnTo>
                      <a:lnTo>
                        <a:pt x="373" y="689"/>
                      </a:lnTo>
                      <a:lnTo>
                        <a:pt x="383" y="702"/>
                      </a:lnTo>
                      <a:lnTo>
                        <a:pt x="393" y="714"/>
                      </a:lnTo>
                      <a:lnTo>
                        <a:pt x="404" y="725"/>
                      </a:lnTo>
                      <a:lnTo>
                        <a:pt x="415" y="737"/>
                      </a:lnTo>
                      <a:lnTo>
                        <a:pt x="426" y="748"/>
                      </a:lnTo>
                      <a:lnTo>
                        <a:pt x="438" y="759"/>
                      </a:lnTo>
                      <a:lnTo>
                        <a:pt x="451" y="769"/>
                      </a:lnTo>
                      <a:lnTo>
                        <a:pt x="462" y="778"/>
                      </a:lnTo>
                      <a:lnTo>
                        <a:pt x="173" y="1069"/>
                      </a:lnTo>
                      <a:close/>
                      <a:moveTo>
                        <a:pt x="719" y="0"/>
                      </a:moveTo>
                      <a:lnTo>
                        <a:pt x="698" y="1"/>
                      </a:lnTo>
                      <a:lnTo>
                        <a:pt x="676" y="2"/>
                      </a:lnTo>
                      <a:lnTo>
                        <a:pt x="655" y="5"/>
                      </a:lnTo>
                      <a:lnTo>
                        <a:pt x="633" y="8"/>
                      </a:lnTo>
                      <a:lnTo>
                        <a:pt x="611" y="14"/>
                      </a:lnTo>
                      <a:lnTo>
                        <a:pt x="592" y="19"/>
                      </a:lnTo>
                      <a:lnTo>
                        <a:pt x="572" y="27"/>
                      </a:lnTo>
                      <a:lnTo>
                        <a:pt x="552" y="34"/>
                      </a:lnTo>
                      <a:lnTo>
                        <a:pt x="533" y="43"/>
                      </a:lnTo>
                      <a:lnTo>
                        <a:pt x="514" y="53"/>
                      </a:lnTo>
                      <a:lnTo>
                        <a:pt x="496" y="62"/>
                      </a:lnTo>
                      <a:lnTo>
                        <a:pt x="479" y="74"/>
                      </a:lnTo>
                      <a:lnTo>
                        <a:pt x="461" y="86"/>
                      </a:lnTo>
                      <a:lnTo>
                        <a:pt x="445" y="99"/>
                      </a:lnTo>
                      <a:lnTo>
                        <a:pt x="430" y="112"/>
                      </a:lnTo>
                      <a:lnTo>
                        <a:pt x="415" y="126"/>
                      </a:lnTo>
                      <a:lnTo>
                        <a:pt x="400" y="141"/>
                      </a:lnTo>
                      <a:lnTo>
                        <a:pt x="387" y="157"/>
                      </a:lnTo>
                      <a:lnTo>
                        <a:pt x="374" y="174"/>
                      </a:lnTo>
                      <a:lnTo>
                        <a:pt x="362" y="191"/>
                      </a:lnTo>
                      <a:lnTo>
                        <a:pt x="350" y="208"/>
                      </a:lnTo>
                      <a:lnTo>
                        <a:pt x="340" y="226"/>
                      </a:lnTo>
                      <a:lnTo>
                        <a:pt x="331" y="245"/>
                      </a:lnTo>
                      <a:lnTo>
                        <a:pt x="322" y="264"/>
                      </a:lnTo>
                      <a:lnTo>
                        <a:pt x="314" y="284"/>
                      </a:lnTo>
                      <a:lnTo>
                        <a:pt x="307" y="303"/>
                      </a:lnTo>
                      <a:lnTo>
                        <a:pt x="302" y="324"/>
                      </a:lnTo>
                      <a:lnTo>
                        <a:pt x="297" y="345"/>
                      </a:lnTo>
                      <a:lnTo>
                        <a:pt x="293" y="366"/>
                      </a:lnTo>
                      <a:lnTo>
                        <a:pt x="291" y="387"/>
                      </a:lnTo>
                      <a:lnTo>
                        <a:pt x="289" y="410"/>
                      </a:lnTo>
                      <a:lnTo>
                        <a:pt x="287" y="432"/>
                      </a:lnTo>
                      <a:lnTo>
                        <a:pt x="289" y="459"/>
                      </a:lnTo>
                      <a:lnTo>
                        <a:pt x="292" y="486"/>
                      </a:lnTo>
                      <a:lnTo>
                        <a:pt x="295" y="512"/>
                      </a:lnTo>
                      <a:lnTo>
                        <a:pt x="302" y="537"/>
                      </a:lnTo>
                      <a:lnTo>
                        <a:pt x="308" y="562"/>
                      </a:lnTo>
                      <a:lnTo>
                        <a:pt x="317" y="587"/>
                      </a:lnTo>
                      <a:lnTo>
                        <a:pt x="326" y="611"/>
                      </a:lnTo>
                      <a:lnTo>
                        <a:pt x="338" y="634"/>
                      </a:lnTo>
                      <a:lnTo>
                        <a:pt x="38" y="934"/>
                      </a:lnTo>
                      <a:lnTo>
                        <a:pt x="38" y="934"/>
                      </a:lnTo>
                      <a:lnTo>
                        <a:pt x="29" y="944"/>
                      </a:lnTo>
                      <a:lnTo>
                        <a:pt x="22" y="953"/>
                      </a:lnTo>
                      <a:lnTo>
                        <a:pt x="15" y="964"/>
                      </a:lnTo>
                      <a:lnTo>
                        <a:pt x="10" y="975"/>
                      </a:lnTo>
                      <a:lnTo>
                        <a:pt x="6" y="987"/>
                      </a:lnTo>
                      <a:lnTo>
                        <a:pt x="2" y="999"/>
                      </a:lnTo>
                      <a:lnTo>
                        <a:pt x="0" y="1012"/>
                      </a:lnTo>
                      <a:lnTo>
                        <a:pt x="0" y="1025"/>
                      </a:lnTo>
                      <a:lnTo>
                        <a:pt x="0" y="1038"/>
                      </a:lnTo>
                      <a:lnTo>
                        <a:pt x="2" y="1050"/>
                      </a:lnTo>
                      <a:lnTo>
                        <a:pt x="6" y="1062"/>
                      </a:lnTo>
                      <a:lnTo>
                        <a:pt x="10" y="1074"/>
                      </a:lnTo>
                      <a:lnTo>
                        <a:pt x="15" y="1085"/>
                      </a:lnTo>
                      <a:lnTo>
                        <a:pt x="22" y="1096"/>
                      </a:lnTo>
                      <a:lnTo>
                        <a:pt x="29" y="1106"/>
                      </a:lnTo>
                      <a:lnTo>
                        <a:pt x="37" y="1114"/>
                      </a:lnTo>
                      <a:lnTo>
                        <a:pt x="47" y="1123"/>
                      </a:lnTo>
                      <a:lnTo>
                        <a:pt x="56" y="1130"/>
                      </a:lnTo>
                      <a:lnTo>
                        <a:pt x="66" y="1137"/>
                      </a:lnTo>
                      <a:lnTo>
                        <a:pt x="78" y="1142"/>
                      </a:lnTo>
                      <a:lnTo>
                        <a:pt x="89" y="1147"/>
                      </a:lnTo>
                      <a:lnTo>
                        <a:pt x="102" y="1150"/>
                      </a:lnTo>
                      <a:lnTo>
                        <a:pt x="114" y="1151"/>
                      </a:lnTo>
                      <a:lnTo>
                        <a:pt x="127" y="1152"/>
                      </a:lnTo>
                      <a:lnTo>
                        <a:pt x="141" y="1151"/>
                      </a:lnTo>
                      <a:lnTo>
                        <a:pt x="152" y="1149"/>
                      </a:lnTo>
                      <a:lnTo>
                        <a:pt x="165" y="1147"/>
                      </a:lnTo>
                      <a:lnTo>
                        <a:pt x="177" y="1141"/>
                      </a:lnTo>
                      <a:lnTo>
                        <a:pt x="188" y="1136"/>
                      </a:lnTo>
                      <a:lnTo>
                        <a:pt x="199" y="1129"/>
                      </a:lnTo>
                      <a:lnTo>
                        <a:pt x="209" y="1122"/>
                      </a:lnTo>
                      <a:lnTo>
                        <a:pt x="217" y="1114"/>
                      </a:lnTo>
                      <a:lnTo>
                        <a:pt x="217" y="1114"/>
                      </a:lnTo>
                      <a:lnTo>
                        <a:pt x="518" y="814"/>
                      </a:lnTo>
                      <a:lnTo>
                        <a:pt x="541" y="825"/>
                      </a:lnTo>
                      <a:lnTo>
                        <a:pt x="565" y="834"/>
                      </a:lnTo>
                      <a:lnTo>
                        <a:pt x="589" y="843"/>
                      </a:lnTo>
                      <a:lnTo>
                        <a:pt x="614" y="851"/>
                      </a:lnTo>
                      <a:lnTo>
                        <a:pt x="640" y="856"/>
                      </a:lnTo>
                      <a:lnTo>
                        <a:pt x="667" y="860"/>
                      </a:lnTo>
                      <a:lnTo>
                        <a:pt x="692" y="864"/>
                      </a:lnTo>
                      <a:lnTo>
                        <a:pt x="719" y="864"/>
                      </a:lnTo>
                      <a:lnTo>
                        <a:pt x="742" y="864"/>
                      </a:lnTo>
                      <a:lnTo>
                        <a:pt x="764" y="861"/>
                      </a:lnTo>
                      <a:lnTo>
                        <a:pt x="785" y="859"/>
                      </a:lnTo>
                      <a:lnTo>
                        <a:pt x="807" y="855"/>
                      </a:lnTo>
                      <a:lnTo>
                        <a:pt x="827" y="851"/>
                      </a:lnTo>
                      <a:lnTo>
                        <a:pt x="848" y="844"/>
                      </a:lnTo>
                      <a:lnTo>
                        <a:pt x="869" y="838"/>
                      </a:lnTo>
                      <a:lnTo>
                        <a:pt x="888" y="830"/>
                      </a:lnTo>
                      <a:lnTo>
                        <a:pt x="907" y="822"/>
                      </a:lnTo>
                      <a:lnTo>
                        <a:pt x="926" y="812"/>
                      </a:lnTo>
                      <a:lnTo>
                        <a:pt x="944" y="801"/>
                      </a:lnTo>
                      <a:lnTo>
                        <a:pt x="961" y="790"/>
                      </a:lnTo>
                      <a:lnTo>
                        <a:pt x="979" y="778"/>
                      </a:lnTo>
                      <a:lnTo>
                        <a:pt x="995" y="765"/>
                      </a:lnTo>
                      <a:lnTo>
                        <a:pt x="1010" y="751"/>
                      </a:lnTo>
                      <a:lnTo>
                        <a:pt x="1025" y="737"/>
                      </a:lnTo>
                      <a:lnTo>
                        <a:pt x="1040" y="722"/>
                      </a:lnTo>
                      <a:lnTo>
                        <a:pt x="1053" y="707"/>
                      </a:lnTo>
                      <a:lnTo>
                        <a:pt x="1066" y="691"/>
                      </a:lnTo>
                      <a:lnTo>
                        <a:pt x="1078" y="674"/>
                      </a:lnTo>
                      <a:lnTo>
                        <a:pt x="1090" y="656"/>
                      </a:lnTo>
                      <a:lnTo>
                        <a:pt x="1100" y="638"/>
                      </a:lnTo>
                      <a:lnTo>
                        <a:pt x="1109" y="620"/>
                      </a:lnTo>
                      <a:lnTo>
                        <a:pt x="1118" y="600"/>
                      </a:lnTo>
                      <a:lnTo>
                        <a:pt x="1126" y="581"/>
                      </a:lnTo>
                      <a:lnTo>
                        <a:pt x="1132" y="560"/>
                      </a:lnTo>
                      <a:lnTo>
                        <a:pt x="1139" y="540"/>
                      </a:lnTo>
                      <a:lnTo>
                        <a:pt x="1143" y="519"/>
                      </a:lnTo>
                      <a:lnTo>
                        <a:pt x="1147" y="498"/>
                      </a:lnTo>
                      <a:lnTo>
                        <a:pt x="1149" y="476"/>
                      </a:lnTo>
                      <a:lnTo>
                        <a:pt x="1152" y="454"/>
                      </a:lnTo>
                      <a:lnTo>
                        <a:pt x="1152" y="432"/>
                      </a:lnTo>
                      <a:lnTo>
                        <a:pt x="1152" y="410"/>
                      </a:lnTo>
                      <a:lnTo>
                        <a:pt x="1149" y="387"/>
                      </a:lnTo>
                      <a:lnTo>
                        <a:pt x="1147" y="366"/>
                      </a:lnTo>
                      <a:lnTo>
                        <a:pt x="1143" y="345"/>
                      </a:lnTo>
                      <a:lnTo>
                        <a:pt x="1139" y="324"/>
                      </a:lnTo>
                      <a:lnTo>
                        <a:pt x="1132" y="303"/>
                      </a:lnTo>
                      <a:lnTo>
                        <a:pt x="1126" y="284"/>
                      </a:lnTo>
                      <a:lnTo>
                        <a:pt x="1118" y="264"/>
                      </a:lnTo>
                      <a:lnTo>
                        <a:pt x="1109" y="245"/>
                      </a:lnTo>
                      <a:lnTo>
                        <a:pt x="1100" y="226"/>
                      </a:lnTo>
                      <a:lnTo>
                        <a:pt x="1090" y="208"/>
                      </a:lnTo>
                      <a:lnTo>
                        <a:pt x="1078" y="191"/>
                      </a:lnTo>
                      <a:lnTo>
                        <a:pt x="1066" y="174"/>
                      </a:lnTo>
                      <a:lnTo>
                        <a:pt x="1053" y="157"/>
                      </a:lnTo>
                      <a:lnTo>
                        <a:pt x="1040" y="141"/>
                      </a:lnTo>
                      <a:lnTo>
                        <a:pt x="1025" y="126"/>
                      </a:lnTo>
                      <a:lnTo>
                        <a:pt x="1010" y="112"/>
                      </a:lnTo>
                      <a:lnTo>
                        <a:pt x="995" y="99"/>
                      </a:lnTo>
                      <a:lnTo>
                        <a:pt x="979" y="86"/>
                      </a:lnTo>
                      <a:lnTo>
                        <a:pt x="961" y="74"/>
                      </a:lnTo>
                      <a:lnTo>
                        <a:pt x="944" y="62"/>
                      </a:lnTo>
                      <a:lnTo>
                        <a:pt x="926" y="53"/>
                      </a:lnTo>
                      <a:lnTo>
                        <a:pt x="907" y="43"/>
                      </a:lnTo>
                      <a:lnTo>
                        <a:pt x="888" y="34"/>
                      </a:lnTo>
                      <a:lnTo>
                        <a:pt x="869" y="27"/>
                      </a:lnTo>
                      <a:lnTo>
                        <a:pt x="848" y="19"/>
                      </a:lnTo>
                      <a:lnTo>
                        <a:pt x="827" y="14"/>
                      </a:lnTo>
                      <a:lnTo>
                        <a:pt x="807" y="8"/>
                      </a:lnTo>
                      <a:lnTo>
                        <a:pt x="785" y="5"/>
                      </a:lnTo>
                      <a:lnTo>
                        <a:pt x="764" y="2"/>
                      </a:lnTo>
                      <a:lnTo>
                        <a:pt x="742" y="1"/>
                      </a:lnTo>
                      <a:lnTo>
                        <a:pt x="7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任意多边形: 形状 41"/>
                <p:cNvSpPr/>
                <p:nvPr/>
              </p:nvSpPr>
              <p:spPr bwMode="auto">
                <a:xfrm>
                  <a:off x="3834606" y="2825353"/>
                  <a:ext cx="106363" cy="107950"/>
                </a:xfrm>
                <a:custGeom>
                  <a:avLst/>
                  <a:gdLst>
                    <a:gd name="T0" fmla="*/ 239 w 270"/>
                    <a:gd name="T1" fmla="*/ 0 h 270"/>
                    <a:gd name="T2" fmla="*/ 214 w 270"/>
                    <a:gd name="T3" fmla="*/ 3 h 270"/>
                    <a:gd name="T4" fmla="*/ 189 w 270"/>
                    <a:gd name="T5" fmla="*/ 8 h 270"/>
                    <a:gd name="T6" fmla="*/ 165 w 270"/>
                    <a:gd name="T7" fmla="*/ 15 h 270"/>
                    <a:gd name="T8" fmla="*/ 142 w 270"/>
                    <a:gd name="T9" fmla="*/ 25 h 270"/>
                    <a:gd name="T10" fmla="*/ 121 w 270"/>
                    <a:gd name="T11" fmla="*/ 37 h 270"/>
                    <a:gd name="T12" fmla="*/ 101 w 270"/>
                    <a:gd name="T13" fmla="*/ 50 h 270"/>
                    <a:gd name="T14" fmla="*/ 83 w 270"/>
                    <a:gd name="T15" fmla="*/ 66 h 270"/>
                    <a:gd name="T16" fmla="*/ 66 w 270"/>
                    <a:gd name="T17" fmla="*/ 82 h 270"/>
                    <a:gd name="T18" fmla="*/ 50 w 270"/>
                    <a:gd name="T19" fmla="*/ 102 h 270"/>
                    <a:gd name="T20" fmla="*/ 37 w 270"/>
                    <a:gd name="T21" fmla="*/ 121 h 270"/>
                    <a:gd name="T22" fmla="*/ 25 w 270"/>
                    <a:gd name="T23" fmla="*/ 143 h 270"/>
                    <a:gd name="T24" fmla="*/ 15 w 270"/>
                    <a:gd name="T25" fmla="*/ 165 h 270"/>
                    <a:gd name="T26" fmla="*/ 7 w 270"/>
                    <a:gd name="T27" fmla="*/ 189 h 270"/>
                    <a:gd name="T28" fmla="*/ 3 w 270"/>
                    <a:gd name="T29" fmla="*/ 214 h 270"/>
                    <a:gd name="T30" fmla="*/ 0 w 270"/>
                    <a:gd name="T31" fmla="*/ 239 h 270"/>
                    <a:gd name="T32" fmla="*/ 0 w 270"/>
                    <a:gd name="T33" fmla="*/ 256 h 270"/>
                    <a:gd name="T34" fmla="*/ 3 w 270"/>
                    <a:gd name="T35" fmla="*/ 262 h 270"/>
                    <a:gd name="T36" fmla="*/ 7 w 270"/>
                    <a:gd name="T37" fmla="*/ 267 h 270"/>
                    <a:gd name="T38" fmla="*/ 14 w 270"/>
                    <a:gd name="T39" fmla="*/ 270 h 270"/>
                    <a:gd name="T40" fmla="*/ 21 w 270"/>
                    <a:gd name="T41" fmla="*/ 270 h 270"/>
                    <a:gd name="T42" fmla="*/ 28 w 270"/>
                    <a:gd name="T43" fmla="*/ 267 h 270"/>
                    <a:gd name="T44" fmla="*/ 33 w 270"/>
                    <a:gd name="T45" fmla="*/ 262 h 270"/>
                    <a:gd name="T46" fmla="*/ 35 w 270"/>
                    <a:gd name="T47" fmla="*/ 256 h 270"/>
                    <a:gd name="T48" fmla="*/ 37 w 270"/>
                    <a:gd name="T49" fmla="*/ 241 h 270"/>
                    <a:gd name="T50" fmla="*/ 39 w 270"/>
                    <a:gd name="T51" fmla="*/ 219 h 270"/>
                    <a:gd name="T52" fmla="*/ 45 w 270"/>
                    <a:gd name="T53" fmla="*/ 188 h 270"/>
                    <a:gd name="T54" fmla="*/ 62 w 270"/>
                    <a:gd name="T55" fmla="*/ 149 h 270"/>
                    <a:gd name="T56" fmla="*/ 85 w 270"/>
                    <a:gd name="T57" fmla="*/ 114 h 270"/>
                    <a:gd name="T58" fmla="*/ 114 w 270"/>
                    <a:gd name="T59" fmla="*/ 85 h 270"/>
                    <a:gd name="T60" fmla="*/ 149 w 270"/>
                    <a:gd name="T61" fmla="*/ 62 h 270"/>
                    <a:gd name="T62" fmla="*/ 188 w 270"/>
                    <a:gd name="T63" fmla="*/ 45 h 270"/>
                    <a:gd name="T64" fmla="*/ 219 w 270"/>
                    <a:gd name="T65" fmla="*/ 39 h 270"/>
                    <a:gd name="T66" fmla="*/ 241 w 270"/>
                    <a:gd name="T67" fmla="*/ 37 h 270"/>
                    <a:gd name="T68" fmla="*/ 256 w 270"/>
                    <a:gd name="T69" fmla="*/ 36 h 270"/>
                    <a:gd name="T70" fmla="*/ 262 w 270"/>
                    <a:gd name="T71" fmla="*/ 32 h 270"/>
                    <a:gd name="T72" fmla="*/ 267 w 270"/>
                    <a:gd name="T73" fmla="*/ 28 h 270"/>
                    <a:gd name="T74" fmla="*/ 270 w 270"/>
                    <a:gd name="T75" fmla="*/ 22 h 270"/>
                    <a:gd name="T76" fmla="*/ 270 w 270"/>
                    <a:gd name="T77" fmla="*/ 14 h 270"/>
                    <a:gd name="T78" fmla="*/ 267 w 270"/>
                    <a:gd name="T79" fmla="*/ 8 h 270"/>
                    <a:gd name="T80" fmla="*/ 262 w 270"/>
                    <a:gd name="T81" fmla="*/ 3 h 270"/>
                    <a:gd name="T82" fmla="*/ 256 w 270"/>
                    <a:gd name="T83" fmla="*/ 0 h 2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270" h="270">
                      <a:moveTo>
                        <a:pt x="251" y="0"/>
                      </a:moveTo>
                      <a:lnTo>
                        <a:pt x="239" y="0"/>
                      </a:lnTo>
                      <a:lnTo>
                        <a:pt x="227" y="1"/>
                      </a:lnTo>
                      <a:lnTo>
                        <a:pt x="214" y="3"/>
                      </a:lnTo>
                      <a:lnTo>
                        <a:pt x="201" y="5"/>
                      </a:lnTo>
                      <a:lnTo>
                        <a:pt x="189" y="8"/>
                      </a:lnTo>
                      <a:lnTo>
                        <a:pt x="177" y="11"/>
                      </a:lnTo>
                      <a:lnTo>
                        <a:pt x="165" y="15"/>
                      </a:lnTo>
                      <a:lnTo>
                        <a:pt x="154" y="19"/>
                      </a:lnTo>
                      <a:lnTo>
                        <a:pt x="142" y="25"/>
                      </a:lnTo>
                      <a:lnTo>
                        <a:pt x="132" y="30"/>
                      </a:lnTo>
                      <a:lnTo>
                        <a:pt x="121" y="37"/>
                      </a:lnTo>
                      <a:lnTo>
                        <a:pt x="111" y="43"/>
                      </a:lnTo>
                      <a:lnTo>
                        <a:pt x="101" y="50"/>
                      </a:lnTo>
                      <a:lnTo>
                        <a:pt x="92" y="57"/>
                      </a:lnTo>
                      <a:lnTo>
                        <a:pt x="83" y="66"/>
                      </a:lnTo>
                      <a:lnTo>
                        <a:pt x="73" y="73"/>
                      </a:lnTo>
                      <a:lnTo>
                        <a:pt x="66" y="82"/>
                      </a:lnTo>
                      <a:lnTo>
                        <a:pt x="57" y="92"/>
                      </a:lnTo>
                      <a:lnTo>
                        <a:pt x="50" y="102"/>
                      </a:lnTo>
                      <a:lnTo>
                        <a:pt x="43" y="111"/>
                      </a:lnTo>
                      <a:lnTo>
                        <a:pt x="37" y="121"/>
                      </a:lnTo>
                      <a:lnTo>
                        <a:pt x="30" y="132"/>
                      </a:lnTo>
                      <a:lnTo>
                        <a:pt x="25" y="143"/>
                      </a:lnTo>
                      <a:lnTo>
                        <a:pt x="19" y="153"/>
                      </a:lnTo>
                      <a:lnTo>
                        <a:pt x="15" y="165"/>
                      </a:lnTo>
                      <a:lnTo>
                        <a:pt x="12" y="177"/>
                      </a:lnTo>
                      <a:lnTo>
                        <a:pt x="7" y="189"/>
                      </a:lnTo>
                      <a:lnTo>
                        <a:pt x="5" y="201"/>
                      </a:lnTo>
                      <a:lnTo>
                        <a:pt x="3" y="214"/>
                      </a:lnTo>
                      <a:lnTo>
                        <a:pt x="1" y="226"/>
                      </a:lnTo>
                      <a:lnTo>
                        <a:pt x="0" y="239"/>
                      </a:lnTo>
                      <a:lnTo>
                        <a:pt x="0" y="252"/>
                      </a:lnTo>
                      <a:lnTo>
                        <a:pt x="0" y="256"/>
                      </a:lnTo>
                      <a:lnTo>
                        <a:pt x="1" y="259"/>
                      </a:lnTo>
                      <a:lnTo>
                        <a:pt x="3" y="262"/>
                      </a:lnTo>
                      <a:lnTo>
                        <a:pt x="5" y="265"/>
                      </a:lnTo>
                      <a:lnTo>
                        <a:pt x="7" y="267"/>
                      </a:lnTo>
                      <a:lnTo>
                        <a:pt x="11" y="269"/>
                      </a:lnTo>
                      <a:lnTo>
                        <a:pt x="14" y="270"/>
                      </a:lnTo>
                      <a:lnTo>
                        <a:pt x="18" y="270"/>
                      </a:lnTo>
                      <a:lnTo>
                        <a:pt x="21" y="270"/>
                      </a:lnTo>
                      <a:lnTo>
                        <a:pt x="25" y="269"/>
                      </a:lnTo>
                      <a:lnTo>
                        <a:pt x="28" y="267"/>
                      </a:lnTo>
                      <a:lnTo>
                        <a:pt x="31" y="265"/>
                      </a:lnTo>
                      <a:lnTo>
                        <a:pt x="33" y="262"/>
                      </a:lnTo>
                      <a:lnTo>
                        <a:pt x="34" y="259"/>
                      </a:lnTo>
                      <a:lnTo>
                        <a:pt x="35" y="256"/>
                      </a:lnTo>
                      <a:lnTo>
                        <a:pt x="35" y="252"/>
                      </a:lnTo>
                      <a:lnTo>
                        <a:pt x="37" y="241"/>
                      </a:lnTo>
                      <a:lnTo>
                        <a:pt x="37" y="230"/>
                      </a:lnTo>
                      <a:lnTo>
                        <a:pt x="39" y="219"/>
                      </a:lnTo>
                      <a:lnTo>
                        <a:pt x="41" y="208"/>
                      </a:lnTo>
                      <a:lnTo>
                        <a:pt x="45" y="188"/>
                      </a:lnTo>
                      <a:lnTo>
                        <a:pt x="53" y="167"/>
                      </a:lnTo>
                      <a:lnTo>
                        <a:pt x="62" y="149"/>
                      </a:lnTo>
                      <a:lnTo>
                        <a:pt x="73" y="131"/>
                      </a:lnTo>
                      <a:lnTo>
                        <a:pt x="85" y="114"/>
                      </a:lnTo>
                      <a:lnTo>
                        <a:pt x="99" y="99"/>
                      </a:lnTo>
                      <a:lnTo>
                        <a:pt x="114" y="85"/>
                      </a:lnTo>
                      <a:lnTo>
                        <a:pt x="132" y="72"/>
                      </a:lnTo>
                      <a:lnTo>
                        <a:pt x="149" y="62"/>
                      </a:lnTo>
                      <a:lnTo>
                        <a:pt x="168" y="53"/>
                      </a:lnTo>
                      <a:lnTo>
                        <a:pt x="188" y="45"/>
                      </a:lnTo>
                      <a:lnTo>
                        <a:pt x="208" y="40"/>
                      </a:lnTo>
                      <a:lnTo>
                        <a:pt x="219" y="39"/>
                      </a:lnTo>
                      <a:lnTo>
                        <a:pt x="230" y="37"/>
                      </a:lnTo>
                      <a:lnTo>
                        <a:pt x="241" y="37"/>
                      </a:lnTo>
                      <a:lnTo>
                        <a:pt x="251" y="36"/>
                      </a:lnTo>
                      <a:lnTo>
                        <a:pt x="256" y="36"/>
                      </a:lnTo>
                      <a:lnTo>
                        <a:pt x="259" y="35"/>
                      </a:lnTo>
                      <a:lnTo>
                        <a:pt x="262" y="32"/>
                      </a:lnTo>
                      <a:lnTo>
                        <a:pt x="264" y="30"/>
                      </a:lnTo>
                      <a:lnTo>
                        <a:pt x="267" y="28"/>
                      </a:lnTo>
                      <a:lnTo>
                        <a:pt x="269" y="25"/>
                      </a:lnTo>
                      <a:lnTo>
                        <a:pt x="270" y="22"/>
                      </a:lnTo>
                      <a:lnTo>
                        <a:pt x="270" y="18"/>
                      </a:lnTo>
                      <a:lnTo>
                        <a:pt x="270" y="14"/>
                      </a:lnTo>
                      <a:lnTo>
                        <a:pt x="269" y="11"/>
                      </a:lnTo>
                      <a:lnTo>
                        <a:pt x="267" y="8"/>
                      </a:lnTo>
                      <a:lnTo>
                        <a:pt x="264" y="5"/>
                      </a:lnTo>
                      <a:lnTo>
                        <a:pt x="262" y="3"/>
                      </a:lnTo>
                      <a:lnTo>
                        <a:pt x="259" y="1"/>
                      </a:lnTo>
                      <a:lnTo>
                        <a:pt x="256" y="0"/>
                      </a:lnTo>
                      <a:lnTo>
                        <a:pt x="25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0" name="矩形 39"/>
              <p:cNvSpPr/>
              <p:nvPr/>
            </p:nvSpPr>
            <p:spPr>
              <a:xfrm>
                <a:off x="7560440" y="3789186"/>
                <a:ext cx="8771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ts val="600"/>
                  </a:spcBef>
                  <a:buClr>
                    <a:srgbClr val="E24848"/>
                  </a:buClr>
                  <a:defRPr/>
                </a:pPr>
                <a:r>
                  <a:rPr lang="zh-CN" altLang="en-US" b="1" noProof="1"/>
                  <a:t>关键词</a:t>
                </a:r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1307468" y="2624665"/>
            <a:ext cx="9613068" cy="2139516"/>
            <a:chOff x="1307468" y="2624665"/>
            <a:chExt cx="9613068" cy="2139516"/>
          </a:xfrm>
        </p:grpSpPr>
        <p:grpSp>
          <p:nvGrpSpPr>
            <p:cNvPr id="7" name="组合 6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9" name="组合 18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3" name="文本框 8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</a:p>
                  <a:p>
                    <a:pPr algn="r"/>
                    <a:r>
                      <a:rPr lang="zh-CN" altLang="en-US" sz="1000" dirty="0"/>
                      <a:t>请替换文字内容复制你的内容到此 </a:t>
                    </a:r>
                  </a:p>
                </p:txBody>
              </p:sp>
              <p:sp>
                <p:nvSpPr>
                  <p:cNvPr id="24" name="矩形 2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输入标题文本</a:t>
                    </a:r>
                  </a:p>
                </p:txBody>
              </p: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1" name="文本框 81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</a:p>
                  <a:p>
                    <a:pPr algn="r"/>
                    <a:r>
                      <a:rPr lang="zh-CN" altLang="en-US" sz="1000" dirty="0"/>
                      <a:t>请替换文字内容复制你的内容到此 </a:t>
                    </a:r>
                  </a:p>
                </p:txBody>
              </p:sp>
              <p:sp>
                <p:nvSpPr>
                  <p:cNvPr id="22" name="矩形 2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3"/>
                        </a:solidFill>
                      </a:rPr>
                      <a:t>输入标题文本</a:t>
                    </a:r>
                  </a:p>
                </p:txBody>
              </p:sp>
            </p:grpSp>
          </p:grpSp>
          <p:cxnSp>
            <p:nvCxnSpPr>
              <p:cNvPr id="18" name="直接连接符 17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5" name="文本框 7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</a:p>
                  <a:p>
                    <a:r>
                      <a:rPr lang="zh-CN" altLang="en-US" sz="1000" dirty="0"/>
                      <a:t>请替换文字内容复制你的内容到此 </a:t>
                    </a:r>
                  </a:p>
                </p:txBody>
              </p:sp>
              <p:sp>
                <p:nvSpPr>
                  <p:cNvPr id="16" name="矩形 1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输入标题文本</a:t>
                    </a:r>
                  </a:p>
                </p:txBody>
              </p:sp>
            </p:grpSp>
            <p:grpSp>
              <p:nvGrpSpPr>
                <p:cNvPr id="12" name="组合 1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文本框 7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</a:p>
                  <a:p>
                    <a:r>
                      <a:rPr lang="zh-CN" altLang="en-US" sz="1000" dirty="0"/>
                      <a:t>请替换文字内容复制你的内容到此 </a:t>
                    </a:r>
                  </a:p>
                </p:txBody>
              </p:sp>
              <p:sp>
                <p:nvSpPr>
                  <p:cNvPr id="14" name="矩形 1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3"/>
                        </a:solidFill>
                      </a:rPr>
                      <a:t>输入标题文本</a:t>
                    </a:r>
                  </a:p>
                </p:txBody>
              </p:sp>
            </p:grpSp>
          </p:grpSp>
          <p:cxnSp>
            <p:nvCxnSpPr>
              <p:cNvPr id="10" name="直接连接符 9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千图PPT彼岸天：ID 8661124库_组合 42"/>
          <p:cNvGrpSpPr/>
          <p:nvPr>
            <p:custDataLst>
              <p:tags r:id="rId1"/>
            </p:custDataLst>
          </p:nvPr>
        </p:nvGrpSpPr>
        <p:grpSpPr>
          <a:xfrm>
            <a:off x="8796300" y="2200914"/>
            <a:ext cx="2039320" cy="740855"/>
            <a:chOff x="8796300" y="2200914"/>
            <a:chExt cx="2039320" cy="740855"/>
          </a:xfrm>
        </p:grpSpPr>
        <p:sp>
          <p:nvSpPr>
            <p:cNvPr id="34" name="矩形 33"/>
            <p:cNvSpPr/>
            <p:nvPr/>
          </p:nvSpPr>
          <p:spPr>
            <a:xfrm>
              <a:off x="8796301" y="2200914"/>
              <a:ext cx="2039319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8796300" y="2477641"/>
              <a:ext cx="2039319" cy="46412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 </a:t>
              </a:r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2"/>
            </p:custDataLst>
          </p:nvPr>
        </p:nvGrpSpPr>
        <p:grpSpPr>
          <a:xfrm>
            <a:off x="1620960" y="5238255"/>
            <a:ext cx="2018230" cy="740854"/>
            <a:chOff x="1620960" y="5238255"/>
            <a:chExt cx="2018230" cy="740854"/>
          </a:xfrm>
        </p:grpSpPr>
        <p:sp>
          <p:nvSpPr>
            <p:cNvPr id="36" name="矩形 35"/>
            <p:cNvSpPr/>
            <p:nvPr/>
          </p:nvSpPr>
          <p:spPr>
            <a:xfrm>
              <a:off x="1620960" y="5238255"/>
              <a:ext cx="201823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20960" y="5514981"/>
              <a:ext cx="2018230" cy="46412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 </a:t>
              </a:r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3"/>
            </p:custDataLst>
          </p:nvPr>
        </p:nvGrpSpPr>
        <p:grpSpPr>
          <a:xfrm>
            <a:off x="8526738" y="4390711"/>
            <a:ext cx="2039320" cy="740854"/>
            <a:chOff x="8526738" y="4390711"/>
            <a:chExt cx="2039320" cy="740854"/>
          </a:xfrm>
        </p:grpSpPr>
        <p:sp>
          <p:nvSpPr>
            <p:cNvPr id="38" name="矩形 37"/>
            <p:cNvSpPr/>
            <p:nvPr/>
          </p:nvSpPr>
          <p:spPr>
            <a:xfrm>
              <a:off x="8526739" y="4390711"/>
              <a:ext cx="2039319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8526738" y="4667437"/>
              <a:ext cx="2039319" cy="46412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 </a:t>
              </a:r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4"/>
            </p:custDataLst>
          </p:nvPr>
        </p:nvGrpSpPr>
        <p:grpSpPr>
          <a:xfrm>
            <a:off x="1612186" y="2266211"/>
            <a:ext cx="2018230" cy="740853"/>
            <a:chOff x="1612186" y="2266211"/>
            <a:chExt cx="2018230" cy="740853"/>
          </a:xfrm>
        </p:grpSpPr>
        <p:sp>
          <p:nvSpPr>
            <p:cNvPr id="40" name="矩形 39"/>
            <p:cNvSpPr/>
            <p:nvPr/>
          </p:nvSpPr>
          <p:spPr>
            <a:xfrm>
              <a:off x="1612186" y="2266211"/>
              <a:ext cx="201823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1612186" y="2542936"/>
              <a:ext cx="2018230" cy="464128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25400" tIns="25400" rIns="25400" bIns="254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/>
                  </a:solidFill>
                </a:rPr>
              </a:br>
              <a:r>
                <a:rPr lang="zh-CN" altLang="en-US" sz="1000" dirty="0">
                  <a:solidFill>
                    <a:schemeClr val="tx1"/>
                  </a:solidFill>
                </a:rPr>
                <a:t>请替换文字内容复制你的内容到此 </a:t>
              </a: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3630416" y="1592796"/>
            <a:ext cx="6185544" cy="4909684"/>
            <a:chOff x="3630416" y="1592796"/>
            <a:chExt cx="6185544" cy="4909684"/>
          </a:xfrm>
        </p:grpSpPr>
        <p:sp>
          <p:nvSpPr>
            <p:cNvPr id="9" name="任意多边形: 形状 8"/>
            <p:cNvSpPr/>
            <p:nvPr/>
          </p:nvSpPr>
          <p:spPr>
            <a:xfrm>
              <a:off x="5302914" y="2845356"/>
              <a:ext cx="1451071" cy="3657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14" y="0"/>
                  </a:moveTo>
                  <a:lnTo>
                    <a:pt x="10982" y="11"/>
                  </a:lnTo>
                  <a:lnTo>
                    <a:pt x="10495" y="7316"/>
                  </a:lnTo>
                  <a:lnTo>
                    <a:pt x="10311" y="7316"/>
                  </a:lnTo>
                  <a:lnTo>
                    <a:pt x="5040" y="4934"/>
                  </a:lnTo>
                  <a:lnTo>
                    <a:pt x="4098" y="5274"/>
                  </a:lnTo>
                  <a:lnTo>
                    <a:pt x="9839" y="8344"/>
                  </a:lnTo>
                  <a:lnTo>
                    <a:pt x="9157" y="13657"/>
                  </a:lnTo>
                  <a:lnTo>
                    <a:pt x="1743" y="10307"/>
                  </a:lnTo>
                  <a:lnTo>
                    <a:pt x="465" y="10768"/>
                  </a:lnTo>
                  <a:lnTo>
                    <a:pt x="8348" y="14989"/>
                  </a:lnTo>
                  <a:cubicBezTo>
                    <a:pt x="8869" y="15678"/>
                    <a:pt x="8688" y="17187"/>
                    <a:pt x="8374" y="18525"/>
                  </a:cubicBezTo>
                  <a:cubicBezTo>
                    <a:pt x="8077" y="19789"/>
                    <a:pt x="7686" y="20827"/>
                    <a:pt x="7641" y="20946"/>
                  </a:cubicBezTo>
                  <a:lnTo>
                    <a:pt x="0" y="20946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0946"/>
                  </a:lnTo>
                  <a:lnTo>
                    <a:pt x="14478" y="20946"/>
                  </a:lnTo>
                  <a:cubicBezTo>
                    <a:pt x="14472" y="20926"/>
                    <a:pt x="13902" y="19197"/>
                    <a:pt x="13212" y="15954"/>
                  </a:cubicBezTo>
                  <a:cubicBezTo>
                    <a:pt x="12517" y="12693"/>
                    <a:pt x="13674" y="12692"/>
                    <a:pt x="13674" y="12692"/>
                  </a:cubicBezTo>
                  <a:lnTo>
                    <a:pt x="20503" y="9431"/>
                  </a:lnTo>
                  <a:lnTo>
                    <a:pt x="19114" y="8696"/>
                  </a:lnTo>
                  <a:lnTo>
                    <a:pt x="12631" y="11452"/>
                  </a:lnTo>
                  <a:lnTo>
                    <a:pt x="11953" y="7859"/>
                  </a:lnTo>
                  <a:lnTo>
                    <a:pt x="16953" y="5473"/>
                  </a:lnTo>
                  <a:lnTo>
                    <a:pt x="15932" y="4933"/>
                  </a:lnTo>
                  <a:lnTo>
                    <a:pt x="11790" y="6734"/>
                  </a:lnTo>
                  <a:lnTo>
                    <a:pt x="11614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6350">
              <a:noFill/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椭圆 9"/>
            <p:cNvSpPr/>
            <p:nvPr/>
          </p:nvSpPr>
          <p:spPr>
            <a:xfrm>
              <a:off x="3645166" y="3689614"/>
              <a:ext cx="1264772" cy="1264772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4055151" y="4108241"/>
              <a:ext cx="536833" cy="448620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/>
            <p:cNvSpPr/>
            <p:nvPr/>
          </p:nvSpPr>
          <p:spPr>
            <a:xfrm>
              <a:off x="4789704" y="1925567"/>
              <a:ext cx="914554" cy="914555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5055498" y="2222800"/>
              <a:ext cx="383086" cy="320136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5780736" y="2600198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5970577" y="2808552"/>
              <a:ext cx="204300" cy="170729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/>
            <p:nvPr/>
          </p:nvSpPr>
          <p:spPr>
            <a:xfrm>
              <a:off x="5062968" y="4243491"/>
              <a:ext cx="583980" cy="583980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5257627" y="4454143"/>
              <a:ext cx="194661" cy="162674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>
              <a:off x="7482576" y="4243491"/>
              <a:ext cx="583980" cy="583980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7670535" y="4457134"/>
              <a:ext cx="194661" cy="162674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椭圆 19"/>
            <p:cNvSpPr/>
            <p:nvPr/>
          </p:nvSpPr>
          <p:spPr>
            <a:xfrm>
              <a:off x="7225192" y="2990961"/>
              <a:ext cx="1098749" cy="1098749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7588433" y="3425244"/>
              <a:ext cx="357220" cy="298521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椭圆 21"/>
            <p:cNvSpPr/>
            <p:nvPr/>
          </p:nvSpPr>
          <p:spPr>
            <a:xfrm>
              <a:off x="6727622" y="2323136"/>
              <a:ext cx="583980" cy="583980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6935903" y="2550063"/>
              <a:ext cx="158603" cy="132541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椭圆 23"/>
            <p:cNvSpPr/>
            <p:nvPr/>
          </p:nvSpPr>
          <p:spPr>
            <a:xfrm>
              <a:off x="6382116" y="3987300"/>
              <a:ext cx="844034" cy="844034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: 形状 24"/>
            <p:cNvSpPr/>
            <p:nvPr/>
          </p:nvSpPr>
          <p:spPr>
            <a:xfrm>
              <a:off x="6701812" y="4286448"/>
              <a:ext cx="239516" cy="200158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椭圆 25"/>
            <p:cNvSpPr/>
            <p:nvPr/>
          </p:nvSpPr>
          <p:spPr>
            <a:xfrm>
              <a:off x="5874939" y="1592796"/>
              <a:ext cx="583980" cy="583980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>
            <a:xfrm>
              <a:off x="6063039" y="1797621"/>
              <a:ext cx="213007" cy="178005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椭圆 27"/>
            <p:cNvSpPr/>
            <p:nvPr/>
          </p:nvSpPr>
          <p:spPr>
            <a:xfrm>
              <a:off x="5215372" y="3323971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5417922" y="3527276"/>
              <a:ext cx="189861" cy="158662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椭圆 29"/>
            <p:cNvSpPr/>
            <p:nvPr/>
          </p:nvSpPr>
          <p:spPr>
            <a:xfrm>
              <a:off x="4348122" y="2811652"/>
              <a:ext cx="844034" cy="844034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4591940" y="3091556"/>
              <a:ext cx="344681" cy="288042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椭圆 31"/>
            <p:cNvSpPr/>
            <p:nvPr/>
          </p:nvSpPr>
          <p:spPr>
            <a:xfrm>
              <a:off x="6366669" y="3323971"/>
              <a:ext cx="583980" cy="583980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/>
            <p:nvPr/>
          </p:nvSpPr>
          <p:spPr>
            <a:xfrm>
              <a:off x="6528337" y="3499245"/>
              <a:ext cx="242773" cy="202880"/>
            </a:xfrm>
            <a:custGeom>
              <a:avLst/>
              <a:gdLst>
                <a:gd name="T0" fmla="*/ 256 w 256"/>
                <a:gd name="T1" fmla="*/ 26 h 215"/>
                <a:gd name="T2" fmla="*/ 246 w 256"/>
                <a:gd name="T3" fmla="*/ 40 h 215"/>
                <a:gd name="T4" fmla="*/ 229 w 256"/>
                <a:gd name="T5" fmla="*/ 55 h 215"/>
                <a:gd name="T6" fmla="*/ 230 w 256"/>
                <a:gd name="T7" fmla="*/ 59 h 215"/>
                <a:gd name="T8" fmla="*/ 230 w 256"/>
                <a:gd name="T9" fmla="*/ 63 h 215"/>
                <a:gd name="T10" fmla="*/ 227 w 256"/>
                <a:gd name="T11" fmla="*/ 90 h 215"/>
                <a:gd name="T12" fmla="*/ 219 w 256"/>
                <a:gd name="T13" fmla="*/ 119 h 215"/>
                <a:gd name="T14" fmla="*/ 204 w 256"/>
                <a:gd name="T15" fmla="*/ 148 h 215"/>
                <a:gd name="T16" fmla="*/ 184 w 256"/>
                <a:gd name="T17" fmla="*/ 174 h 215"/>
                <a:gd name="T18" fmla="*/ 156 w 256"/>
                <a:gd name="T19" fmla="*/ 196 h 215"/>
                <a:gd name="T20" fmla="*/ 122 w 256"/>
                <a:gd name="T21" fmla="*/ 210 h 215"/>
                <a:gd name="T22" fmla="*/ 78 w 256"/>
                <a:gd name="T23" fmla="*/ 215 h 215"/>
                <a:gd name="T24" fmla="*/ 59 w 256"/>
                <a:gd name="T25" fmla="*/ 214 h 215"/>
                <a:gd name="T26" fmla="*/ 38 w 256"/>
                <a:gd name="T27" fmla="*/ 210 h 215"/>
                <a:gd name="T28" fmla="*/ 18 w 256"/>
                <a:gd name="T29" fmla="*/ 203 h 215"/>
                <a:gd name="T30" fmla="*/ 0 w 256"/>
                <a:gd name="T31" fmla="*/ 191 h 215"/>
                <a:gd name="T32" fmla="*/ 42 w 256"/>
                <a:gd name="T33" fmla="*/ 188 h 215"/>
                <a:gd name="T34" fmla="*/ 78 w 256"/>
                <a:gd name="T35" fmla="*/ 169 h 215"/>
                <a:gd name="T36" fmla="*/ 68 w 256"/>
                <a:gd name="T37" fmla="*/ 168 h 215"/>
                <a:gd name="T38" fmla="*/ 55 w 256"/>
                <a:gd name="T39" fmla="*/ 164 h 215"/>
                <a:gd name="T40" fmla="*/ 41 w 256"/>
                <a:gd name="T41" fmla="*/ 153 h 215"/>
                <a:gd name="T42" fmla="*/ 29 w 256"/>
                <a:gd name="T43" fmla="*/ 132 h 215"/>
                <a:gd name="T44" fmla="*/ 33 w 256"/>
                <a:gd name="T45" fmla="*/ 133 h 215"/>
                <a:gd name="T46" fmla="*/ 40 w 256"/>
                <a:gd name="T47" fmla="*/ 132 h 215"/>
                <a:gd name="T48" fmla="*/ 46 w 256"/>
                <a:gd name="T49" fmla="*/ 132 h 215"/>
                <a:gd name="T50" fmla="*/ 52 w 256"/>
                <a:gd name="T51" fmla="*/ 131 h 215"/>
                <a:gd name="T52" fmla="*/ 29 w 256"/>
                <a:gd name="T53" fmla="*/ 119 h 215"/>
                <a:gd name="T54" fmla="*/ 17 w 256"/>
                <a:gd name="T55" fmla="*/ 103 h 215"/>
                <a:gd name="T56" fmla="*/ 12 w 256"/>
                <a:gd name="T57" fmla="*/ 88 h 215"/>
                <a:gd name="T58" fmla="*/ 11 w 256"/>
                <a:gd name="T59" fmla="*/ 77 h 215"/>
                <a:gd name="T60" fmla="*/ 21 w 256"/>
                <a:gd name="T61" fmla="*/ 82 h 215"/>
                <a:gd name="T62" fmla="*/ 34 w 256"/>
                <a:gd name="T63" fmla="*/ 84 h 215"/>
                <a:gd name="T64" fmla="*/ 17 w 256"/>
                <a:gd name="T65" fmla="*/ 65 h 215"/>
                <a:gd name="T66" fmla="*/ 11 w 256"/>
                <a:gd name="T67" fmla="*/ 46 h 215"/>
                <a:gd name="T68" fmla="*/ 12 w 256"/>
                <a:gd name="T69" fmla="*/ 28 h 215"/>
                <a:gd name="T70" fmla="*/ 17 w 256"/>
                <a:gd name="T71" fmla="*/ 12 h 215"/>
                <a:gd name="T72" fmla="*/ 49 w 256"/>
                <a:gd name="T73" fmla="*/ 41 h 215"/>
                <a:gd name="T74" fmla="*/ 78 w 256"/>
                <a:gd name="T75" fmla="*/ 58 h 215"/>
                <a:gd name="T76" fmla="*/ 105 w 256"/>
                <a:gd name="T77" fmla="*/ 66 h 215"/>
                <a:gd name="T78" fmla="*/ 126 w 256"/>
                <a:gd name="T79" fmla="*/ 68 h 215"/>
                <a:gd name="T80" fmla="*/ 126 w 256"/>
                <a:gd name="T81" fmla="*/ 46 h 215"/>
                <a:gd name="T82" fmla="*/ 133 w 256"/>
                <a:gd name="T83" fmla="*/ 27 h 215"/>
                <a:gd name="T84" fmla="*/ 146 w 256"/>
                <a:gd name="T85" fmla="*/ 12 h 215"/>
                <a:gd name="T86" fmla="*/ 166 w 256"/>
                <a:gd name="T87" fmla="*/ 3 h 215"/>
                <a:gd name="T88" fmla="*/ 192 w 256"/>
                <a:gd name="T89" fmla="*/ 3 h 215"/>
                <a:gd name="T90" fmla="*/ 214 w 256"/>
                <a:gd name="T91" fmla="*/ 18 h 215"/>
                <a:gd name="T92" fmla="*/ 227 w 256"/>
                <a:gd name="T93" fmla="*/ 16 h 215"/>
                <a:gd name="T94" fmla="*/ 248 w 256"/>
                <a:gd name="T95" fmla="*/ 6 h 215"/>
                <a:gd name="T96" fmla="*/ 246 w 256"/>
                <a:gd name="T97" fmla="*/ 13 h 215"/>
                <a:gd name="T98" fmla="*/ 241 w 256"/>
                <a:gd name="T99" fmla="*/ 21 h 215"/>
                <a:gd name="T100" fmla="*/ 234 w 256"/>
                <a:gd name="T101" fmla="*/ 29 h 215"/>
                <a:gd name="T102" fmla="*/ 225 w 256"/>
                <a:gd name="T103" fmla="*/ 36 h 215"/>
                <a:gd name="T104" fmla="*/ 234 w 256"/>
                <a:gd name="T105" fmla="*/ 34 h 215"/>
                <a:gd name="T106" fmla="*/ 244 w 256"/>
                <a:gd name="T107" fmla="*/ 31 h 215"/>
                <a:gd name="T108" fmla="*/ 256 w 256"/>
                <a:gd name="T109" fmla="*/ 2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56" h="215">
                  <a:moveTo>
                    <a:pt x="256" y="26"/>
                  </a:moveTo>
                  <a:cubicBezTo>
                    <a:pt x="254" y="30"/>
                    <a:pt x="251" y="35"/>
                    <a:pt x="246" y="40"/>
                  </a:cubicBezTo>
                  <a:cubicBezTo>
                    <a:pt x="242" y="46"/>
                    <a:pt x="236" y="51"/>
                    <a:pt x="229" y="55"/>
                  </a:cubicBezTo>
                  <a:cubicBezTo>
                    <a:pt x="229" y="56"/>
                    <a:pt x="230" y="58"/>
                    <a:pt x="230" y="59"/>
                  </a:cubicBezTo>
                  <a:cubicBezTo>
                    <a:pt x="230" y="60"/>
                    <a:pt x="230" y="62"/>
                    <a:pt x="230" y="63"/>
                  </a:cubicBezTo>
                  <a:cubicBezTo>
                    <a:pt x="230" y="71"/>
                    <a:pt x="229" y="80"/>
                    <a:pt x="227" y="90"/>
                  </a:cubicBezTo>
                  <a:cubicBezTo>
                    <a:pt x="225" y="99"/>
                    <a:pt x="222" y="109"/>
                    <a:pt x="219" y="119"/>
                  </a:cubicBezTo>
                  <a:cubicBezTo>
                    <a:pt x="215" y="128"/>
                    <a:pt x="210" y="138"/>
                    <a:pt x="204" y="148"/>
                  </a:cubicBezTo>
                  <a:cubicBezTo>
                    <a:pt x="198" y="157"/>
                    <a:pt x="192" y="166"/>
                    <a:pt x="184" y="174"/>
                  </a:cubicBezTo>
                  <a:cubicBezTo>
                    <a:pt x="176" y="183"/>
                    <a:pt x="166" y="190"/>
                    <a:pt x="156" y="196"/>
                  </a:cubicBezTo>
                  <a:cubicBezTo>
                    <a:pt x="146" y="202"/>
                    <a:pt x="135" y="207"/>
                    <a:pt x="122" y="210"/>
                  </a:cubicBezTo>
                  <a:cubicBezTo>
                    <a:pt x="107" y="213"/>
                    <a:pt x="93" y="215"/>
                    <a:pt x="78" y="215"/>
                  </a:cubicBezTo>
                  <a:cubicBezTo>
                    <a:pt x="72" y="215"/>
                    <a:pt x="65" y="215"/>
                    <a:pt x="59" y="214"/>
                  </a:cubicBezTo>
                  <a:cubicBezTo>
                    <a:pt x="52" y="213"/>
                    <a:pt x="45" y="212"/>
                    <a:pt x="38" y="210"/>
                  </a:cubicBezTo>
                  <a:cubicBezTo>
                    <a:pt x="32" y="208"/>
                    <a:pt x="25" y="206"/>
                    <a:pt x="18" y="203"/>
                  </a:cubicBezTo>
                  <a:cubicBezTo>
                    <a:pt x="12" y="200"/>
                    <a:pt x="6" y="196"/>
                    <a:pt x="0" y="191"/>
                  </a:cubicBezTo>
                  <a:cubicBezTo>
                    <a:pt x="15" y="193"/>
                    <a:pt x="29" y="192"/>
                    <a:pt x="42" y="188"/>
                  </a:cubicBezTo>
                  <a:cubicBezTo>
                    <a:pt x="55" y="183"/>
                    <a:pt x="67" y="177"/>
                    <a:pt x="78" y="169"/>
                  </a:cubicBezTo>
                  <a:cubicBezTo>
                    <a:pt x="76" y="169"/>
                    <a:pt x="72" y="168"/>
                    <a:pt x="68" y="168"/>
                  </a:cubicBezTo>
                  <a:cubicBezTo>
                    <a:pt x="64" y="167"/>
                    <a:pt x="60" y="166"/>
                    <a:pt x="55" y="164"/>
                  </a:cubicBezTo>
                  <a:cubicBezTo>
                    <a:pt x="51" y="161"/>
                    <a:pt x="46" y="158"/>
                    <a:pt x="41" y="153"/>
                  </a:cubicBezTo>
                  <a:cubicBezTo>
                    <a:pt x="36" y="148"/>
                    <a:pt x="32" y="141"/>
                    <a:pt x="29" y="132"/>
                  </a:cubicBezTo>
                  <a:cubicBezTo>
                    <a:pt x="30" y="132"/>
                    <a:pt x="31" y="132"/>
                    <a:pt x="33" y="133"/>
                  </a:cubicBezTo>
                  <a:cubicBezTo>
                    <a:pt x="35" y="133"/>
                    <a:pt x="37" y="133"/>
                    <a:pt x="40" y="132"/>
                  </a:cubicBezTo>
                  <a:cubicBezTo>
                    <a:pt x="42" y="132"/>
                    <a:pt x="44" y="132"/>
                    <a:pt x="46" y="132"/>
                  </a:cubicBezTo>
                  <a:cubicBezTo>
                    <a:pt x="49" y="131"/>
                    <a:pt x="51" y="131"/>
                    <a:pt x="52" y="131"/>
                  </a:cubicBezTo>
                  <a:cubicBezTo>
                    <a:pt x="42" y="128"/>
                    <a:pt x="35" y="124"/>
                    <a:pt x="29" y="119"/>
                  </a:cubicBezTo>
                  <a:cubicBezTo>
                    <a:pt x="23" y="113"/>
                    <a:pt x="19" y="108"/>
                    <a:pt x="17" y="103"/>
                  </a:cubicBezTo>
                  <a:cubicBezTo>
                    <a:pt x="14" y="98"/>
                    <a:pt x="12" y="93"/>
                    <a:pt x="12" y="88"/>
                  </a:cubicBezTo>
                  <a:cubicBezTo>
                    <a:pt x="11" y="83"/>
                    <a:pt x="11" y="79"/>
                    <a:pt x="11" y="77"/>
                  </a:cubicBezTo>
                  <a:cubicBezTo>
                    <a:pt x="13" y="78"/>
                    <a:pt x="17" y="80"/>
                    <a:pt x="21" y="82"/>
                  </a:cubicBezTo>
                  <a:cubicBezTo>
                    <a:pt x="26" y="83"/>
                    <a:pt x="30" y="84"/>
                    <a:pt x="34" y="84"/>
                  </a:cubicBezTo>
                  <a:cubicBezTo>
                    <a:pt x="26" y="77"/>
                    <a:pt x="21" y="71"/>
                    <a:pt x="17" y="65"/>
                  </a:cubicBezTo>
                  <a:cubicBezTo>
                    <a:pt x="14" y="58"/>
                    <a:pt x="12" y="52"/>
                    <a:pt x="11" y="46"/>
                  </a:cubicBezTo>
                  <a:cubicBezTo>
                    <a:pt x="10" y="40"/>
                    <a:pt x="11" y="34"/>
                    <a:pt x="12" y="28"/>
                  </a:cubicBezTo>
                  <a:cubicBezTo>
                    <a:pt x="13" y="23"/>
                    <a:pt x="15" y="17"/>
                    <a:pt x="17" y="12"/>
                  </a:cubicBezTo>
                  <a:cubicBezTo>
                    <a:pt x="28" y="24"/>
                    <a:pt x="38" y="33"/>
                    <a:pt x="49" y="41"/>
                  </a:cubicBezTo>
                  <a:cubicBezTo>
                    <a:pt x="59" y="48"/>
                    <a:pt x="69" y="54"/>
                    <a:pt x="78" y="58"/>
                  </a:cubicBezTo>
                  <a:cubicBezTo>
                    <a:pt x="88" y="62"/>
                    <a:pt x="97" y="64"/>
                    <a:pt x="105" y="66"/>
                  </a:cubicBezTo>
                  <a:cubicBezTo>
                    <a:pt x="113" y="67"/>
                    <a:pt x="120" y="68"/>
                    <a:pt x="126" y="68"/>
                  </a:cubicBezTo>
                  <a:cubicBezTo>
                    <a:pt x="125" y="60"/>
                    <a:pt x="125" y="53"/>
                    <a:pt x="126" y="46"/>
                  </a:cubicBezTo>
                  <a:cubicBezTo>
                    <a:pt x="127" y="39"/>
                    <a:pt x="129" y="33"/>
                    <a:pt x="133" y="27"/>
                  </a:cubicBezTo>
                  <a:cubicBezTo>
                    <a:pt x="136" y="21"/>
                    <a:pt x="140" y="16"/>
                    <a:pt x="146" y="12"/>
                  </a:cubicBezTo>
                  <a:cubicBezTo>
                    <a:pt x="151" y="8"/>
                    <a:pt x="158" y="5"/>
                    <a:pt x="166" y="3"/>
                  </a:cubicBezTo>
                  <a:cubicBezTo>
                    <a:pt x="175" y="0"/>
                    <a:pt x="184" y="1"/>
                    <a:pt x="192" y="3"/>
                  </a:cubicBezTo>
                  <a:cubicBezTo>
                    <a:pt x="201" y="6"/>
                    <a:pt x="208" y="11"/>
                    <a:pt x="214" y="18"/>
                  </a:cubicBezTo>
                  <a:cubicBezTo>
                    <a:pt x="217" y="18"/>
                    <a:pt x="221" y="17"/>
                    <a:pt x="227" y="16"/>
                  </a:cubicBezTo>
                  <a:cubicBezTo>
                    <a:pt x="233" y="14"/>
                    <a:pt x="240" y="11"/>
                    <a:pt x="248" y="6"/>
                  </a:cubicBezTo>
                  <a:cubicBezTo>
                    <a:pt x="248" y="8"/>
                    <a:pt x="247" y="10"/>
                    <a:pt x="246" y="13"/>
                  </a:cubicBezTo>
                  <a:cubicBezTo>
                    <a:pt x="244" y="15"/>
                    <a:pt x="243" y="18"/>
                    <a:pt x="241" y="21"/>
                  </a:cubicBezTo>
                  <a:cubicBezTo>
                    <a:pt x="239" y="24"/>
                    <a:pt x="237" y="27"/>
                    <a:pt x="234" y="29"/>
                  </a:cubicBezTo>
                  <a:cubicBezTo>
                    <a:pt x="231" y="32"/>
                    <a:pt x="228" y="34"/>
                    <a:pt x="225" y="36"/>
                  </a:cubicBezTo>
                  <a:cubicBezTo>
                    <a:pt x="228" y="35"/>
                    <a:pt x="231" y="35"/>
                    <a:pt x="234" y="34"/>
                  </a:cubicBezTo>
                  <a:cubicBezTo>
                    <a:pt x="237" y="33"/>
                    <a:pt x="240" y="32"/>
                    <a:pt x="244" y="31"/>
                  </a:cubicBezTo>
                  <a:cubicBezTo>
                    <a:pt x="248" y="30"/>
                    <a:pt x="252" y="28"/>
                    <a:pt x="256" y="2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5" name="连接符: 肘形 4"/>
            <p:cNvCxnSpPr>
              <a:stCxn id="40" idx="3"/>
              <a:endCxn id="30" idx="2"/>
            </p:cNvCxnSpPr>
            <p:nvPr/>
          </p:nvCxnSpPr>
          <p:spPr>
            <a:xfrm>
              <a:off x="3630416" y="2384192"/>
              <a:ext cx="717706" cy="849477"/>
            </a:xfrm>
            <a:prstGeom prst="bentConnector3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连接符: 肘形 5"/>
            <p:cNvCxnSpPr>
              <a:stCxn id="22" idx="0"/>
              <a:endCxn id="34" idx="0"/>
            </p:cNvCxnSpPr>
            <p:nvPr/>
          </p:nvCxnSpPr>
          <p:spPr>
            <a:xfrm rot="5400000" flipH="1" flipV="1">
              <a:off x="8356675" y="863851"/>
              <a:ext cx="122222" cy="2796349"/>
            </a:xfrm>
            <a:prstGeom prst="bentConnector3">
              <a:avLst>
                <a:gd name="adj1" fmla="val 287037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连接符: 肘形 6"/>
            <p:cNvCxnSpPr>
              <a:stCxn id="18" idx="4"/>
              <a:endCxn id="38" idx="1"/>
            </p:cNvCxnSpPr>
            <p:nvPr/>
          </p:nvCxnSpPr>
          <p:spPr>
            <a:xfrm rot="5400000" flipH="1" flipV="1">
              <a:off x="7991262" y="4291995"/>
              <a:ext cx="318779" cy="752173"/>
            </a:xfrm>
            <a:prstGeom prst="bentConnector4">
              <a:avLst>
                <a:gd name="adj1" fmla="val -71711"/>
                <a:gd name="adj2" fmla="val 6941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连接符: 肘形 7"/>
            <p:cNvCxnSpPr>
              <a:stCxn id="10" idx="4"/>
              <a:endCxn id="37" idx="3"/>
            </p:cNvCxnSpPr>
            <p:nvPr/>
          </p:nvCxnSpPr>
          <p:spPr>
            <a:xfrm rot="5400000">
              <a:off x="3562042" y="5031534"/>
              <a:ext cx="792659" cy="638362"/>
            </a:xfrm>
            <a:prstGeom prst="bentConnector2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3097d8d097b545a7f489d2326ad599e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5" y="-72390"/>
            <a:ext cx="12178030" cy="6930390"/>
          </a:xfrm>
          <a:prstGeom prst="rect">
            <a:avLst/>
          </a:prstGeom>
        </p:spPr>
      </p:pic>
      <p:sp>
        <p:nvSpPr>
          <p:cNvPr id="3" name="Freeform 7"/>
          <p:cNvSpPr/>
          <p:nvPr/>
        </p:nvSpPr>
        <p:spPr bwMode="auto">
          <a:xfrm flipH="1">
            <a:off x="-168910" y="2840990"/>
            <a:ext cx="8413750" cy="1805940"/>
          </a:xfrm>
          <a:custGeom>
            <a:avLst/>
            <a:gdLst>
              <a:gd name="T0" fmla="*/ 37 w 600"/>
              <a:gd name="T1" fmla="*/ 0 h 113"/>
              <a:gd name="T2" fmla="*/ 600 w 600"/>
              <a:gd name="T3" fmla="*/ 0 h 113"/>
              <a:gd name="T4" fmla="*/ 563 w 600"/>
              <a:gd name="T5" fmla="*/ 113 h 113"/>
              <a:gd name="T6" fmla="*/ 0 w 600"/>
              <a:gd name="T7" fmla="*/ 113 h 113"/>
              <a:gd name="T8" fmla="*/ 37 w 600"/>
              <a:gd name="T9" fmla="*/ 0 h 113"/>
              <a:gd name="connsiteX0" fmla="*/ 617 w 9383"/>
              <a:gd name="connsiteY0" fmla="*/ 0 h 10000"/>
              <a:gd name="connsiteX1" fmla="*/ 7608 w 9383"/>
              <a:gd name="connsiteY1" fmla="*/ 0 h 10000"/>
              <a:gd name="connsiteX2" fmla="*/ 9383 w 9383"/>
              <a:gd name="connsiteY2" fmla="*/ 10000 h 10000"/>
              <a:gd name="connsiteX3" fmla="*/ 0 w 9383"/>
              <a:gd name="connsiteY3" fmla="*/ 10000 h 10000"/>
              <a:gd name="connsiteX4" fmla="*/ 617 w 9383"/>
              <a:gd name="connsiteY4" fmla="*/ 0 h 10000"/>
              <a:gd name="connsiteX0-1" fmla="*/ 658 w 8118"/>
              <a:gd name="connsiteY0-2" fmla="*/ 0 h 10000"/>
              <a:gd name="connsiteX1-3" fmla="*/ 8108 w 8118"/>
              <a:gd name="connsiteY1-4" fmla="*/ 0 h 10000"/>
              <a:gd name="connsiteX2-5" fmla="*/ 8118 w 8118"/>
              <a:gd name="connsiteY2-6" fmla="*/ 10000 h 10000"/>
              <a:gd name="connsiteX3-7" fmla="*/ 0 w 8118"/>
              <a:gd name="connsiteY3-8" fmla="*/ 10000 h 10000"/>
              <a:gd name="connsiteX4-9" fmla="*/ 658 w 8118"/>
              <a:gd name="connsiteY4-10" fmla="*/ 0 h 10000"/>
              <a:gd name="connsiteX0-11" fmla="*/ 811 w 10209"/>
              <a:gd name="connsiteY0-12" fmla="*/ 0 h 10000"/>
              <a:gd name="connsiteX1-13" fmla="*/ 10209 w 10209"/>
              <a:gd name="connsiteY1-14" fmla="*/ 0 h 10000"/>
              <a:gd name="connsiteX2-15" fmla="*/ 10000 w 10209"/>
              <a:gd name="connsiteY2-16" fmla="*/ 10000 h 10000"/>
              <a:gd name="connsiteX3-17" fmla="*/ 0 w 10209"/>
              <a:gd name="connsiteY3-18" fmla="*/ 10000 h 10000"/>
              <a:gd name="connsiteX4-19" fmla="*/ 811 w 10209"/>
              <a:gd name="connsiteY4-20" fmla="*/ 0 h 10000"/>
              <a:gd name="connsiteX0-21" fmla="*/ 811 w 10269"/>
              <a:gd name="connsiteY0-22" fmla="*/ 0 h 10000"/>
              <a:gd name="connsiteX1-23" fmla="*/ 10209 w 10269"/>
              <a:gd name="connsiteY1-24" fmla="*/ 0 h 10000"/>
              <a:gd name="connsiteX2-25" fmla="*/ 10269 w 10269"/>
              <a:gd name="connsiteY2-26" fmla="*/ 10000 h 10000"/>
              <a:gd name="connsiteX3-27" fmla="*/ 0 w 10269"/>
              <a:gd name="connsiteY3-28" fmla="*/ 10000 h 10000"/>
              <a:gd name="connsiteX4-29" fmla="*/ 811 w 10269"/>
              <a:gd name="connsiteY4-30" fmla="*/ 0 h 10000"/>
              <a:gd name="connsiteX0-31" fmla="*/ 811 w 10272"/>
              <a:gd name="connsiteY0-32" fmla="*/ 0 h 10000"/>
              <a:gd name="connsiteX1-33" fmla="*/ 10272 w 10272"/>
              <a:gd name="connsiteY1-34" fmla="*/ 0 h 10000"/>
              <a:gd name="connsiteX2-35" fmla="*/ 10269 w 10272"/>
              <a:gd name="connsiteY2-36" fmla="*/ 10000 h 10000"/>
              <a:gd name="connsiteX3-37" fmla="*/ 0 w 10272"/>
              <a:gd name="connsiteY3-38" fmla="*/ 10000 h 10000"/>
              <a:gd name="connsiteX4-39" fmla="*/ 811 w 10272"/>
              <a:gd name="connsiteY4-40" fmla="*/ 0 h 10000"/>
              <a:gd name="connsiteX0-41" fmla="*/ 811 w 10541"/>
              <a:gd name="connsiteY0-42" fmla="*/ 0 h 10000"/>
              <a:gd name="connsiteX1-43" fmla="*/ 10541 w 10541"/>
              <a:gd name="connsiteY1-44" fmla="*/ 0 h 10000"/>
              <a:gd name="connsiteX2-45" fmla="*/ 10269 w 10541"/>
              <a:gd name="connsiteY2-46" fmla="*/ 10000 h 10000"/>
              <a:gd name="connsiteX3-47" fmla="*/ 0 w 10541"/>
              <a:gd name="connsiteY3-48" fmla="*/ 10000 h 10000"/>
              <a:gd name="connsiteX4-49" fmla="*/ 811 w 10541"/>
              <a:gd name="connsiteY4-50" fmla="*/ 0 h 10000"/>
              <a:gd name="connsiteX0-51" fmla="*/ 811 w 10585"/>
              <a:gd name="connsiteY0-52" fmla="*/ 0 h 10000"/>
              <a:gd name="connsiteX1-53" fmla="*/ 10541 w 10585"/>
              <a:gd name="connsiteY1-54" fmla="*/ 0 h 10000"/>
              <a:gd name="connsiteX2-55" fmla="*/ 10585 w 10585"/>
              <a:gd name="connsiteY2-56" fmla="*/ 10000 h 10000"/>
              <a:gd name="connsiteX3-57" fmla="*/ 0 w 10585"/>
              <a:gd name="connsiteY3-58" fmla="*/ 10000 h 10000"/>
              <a:gd name="connsiteX4-59" fmla="*/ 811 w 10585"/>
              <a:gd name="connsiteY4-60" fmla="*/ 0 h 10000"/>
              <a:gd name="connsiteX0-61" fmla="*/ 811 w 10585"/>
              <a:gd name="connsiteY0-62" fmla="*/ 0 h 10000"/>
              <a:gd name="connsiteX1-63" fmla="*/ 10573 w 10585"/>
              <a:gd name="connsiteY1-64" fmla="*/ 128 h 10000"/>
              <a:gd name="connsiteX2-65" fmla="*/ 10585 w 10585"/>
              <a:gd name="connsiteY2-66" fmla="*/ 10000 h 10000"/>
              <a:gd name="connsiteX3-67" fmla="*/ 0 w 10585"/>
              <a:gd name="connsiteY3-68" fmla="*/ 10000 h 10000"/>
              <a:gd name="connsiteX4-69" fmla="*/ 811 w 10585"/>
              <a:gd name="connsiteY4-70" fmla="*/ 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85" h="10000">
                <a:moveTo>
                  <a:pt x="811" y="0"/>
                </a:moveTo>
                <a:lnTo>
                  <a:pt x="10573" y="128"/>
                </a:lnTo>
                <a:cubicBezTo>
                  <a:pt x="10576" y="3461"/>
                  <a:pt x="10581" y="6667"/>
                  <a:pt x="10585" y="10000"/>
                </a:cubicBezTo>
                <a:lnTo>
                  <a:pt x="0" y="10000"/>
                </a:lnTo>
                <a:cubicBezTo>
                  <a:pt x="271" y="6667"/>
                  <a:pt x="540" y="3333"/>
                  <a:pt x="8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3200" dirty="0"/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3886170" y="4710850"/>
            <a:ext cx="412709" cy="333006"/>
            <a:chOff x="0" y="0"/>
            <a:chExt cx="1088225" cy="869861"/>
          </a:xfrm>
          <a:solidFill>
            <a:schemeClr val="tx1"/>
          </a:solidFill>
        </p:grpSpPr>
        <p:sp>
          <p:nvSpPr>
            <p:cNvPr id="12" name="Freeform 17"/>
            <p:cNvSpPr>
              <a:spLocks noEditPoints="1" noChangeArrowheads="1"/>
            </p:cNvSpPr>
            <p:nvPr/>
          </p:nvSpPr>
          <p:spPr bwMode="auto">
            <a:xfrm>
              <a:off x="0" y="237562"/>
              <a:ext cx="824268" cy="632299"/>
            </a:xfrm>
            <a:custGeom>
              <a:avLst/>
              <a:gdLst>
                <a:gd name="T0" fmla="*/ 274 w 291"/>
                <a:gd name="T1" fmla="*/ 0 h 223"/>
                <a:gd name="T2" fmla="*/ 17 w 291"/>
                <a:gd name="T3" fmla="*/ 0 h 223"/>
                <a:gd name="T4" fmla="*/ 0 w 291"/>
                <a:gd name="T5" fmla="*/ 16 h 223"/>
                <a:gd name="T6" fmla="*/ 0 w 291"/>
                <a:gd name="T7" fmla="*/ 207 h 223"/>
                <a:gd name="T8" fmla="*/ 17 w 291"/>
                <a:gd name="T9" fmla="*/ 223 h 223"/>
                <a:gd name="T10" fmla="*/ 274 w 291"/>
                <a:gd name="T11" fmla="*/ 223 h 223"/>
                <a:gd name="T12" fmla="*/ 291 w 291"/>
                <a:gd name="T13" fmla="*/ 207 h 223"/>
                <a:gd name="T14" fmla="*/ 291 w 291"/>
                <a:gd name="T15" fmla="*/ 16 h 223"/>
                <a:gd name="T16" fmla="*/ 274 w 291"/>
                <a:gd name="T17" fmla="*/ 0 h 223"/>
                <a:gd name="T18" fmla="*/ 270 w 291"/>
                <a:gd name="T19" fmla="*/ 193 h 223"/>
                <a:gd name="T20" fmla="*/ 256 w 291"/>
                <a:gd name="T21" fmla="*/ 207 h 223"/>
                <a:gd name="T22" fmla="*/ 35 w 291"/>
                <a:gd name="T23" fmla="*/ 207 h 223"/>
                <a:gd name="T24" fmla="*/ 21 w 291"/>
                <a:gd name="T25" fmla="*/ 193 h 223"/>
                <a:gd name="T26" fmla="*/ 21 w 291"/>
                <a:gd name="T27" fmla="*/ 30 h 223"/>
                <a:gd name="T28" fmla="*/ 35 w 291"/>
                <a:gd name="T29" fmla="*/ 16 h 223"/>
                <a:gd name="T30" fmla="*/ 256 w 291"/>
                <a:gd name="T31" fmla="*/ 16 h 223"/>
                <a:gd name="T32" fmla="*/ 270 w 291"/>
                <a:gd name="T33" fmla="*/ 30 h 223"/>
                <a:gd name="T34" fmla="*/ 270 w 291"/>
                <a:gd name="T35" fmla="*/ 193 h 2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1"/>
                <a:gd name="T55" fmla="*/ 0 h 223"/>
                <a:gd name="T56" fmla="*/ 291 w 291"/>
                <a:gd name="T57" fmla="*/ 223 h 22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1" h="223">
                  <a:moveTo>
                    <a:pt x="27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8" y="223"/>
                    <a:pt x="17" y="223"/>
                  </a:cubicBezTo>
                  <a:cubicBezTo>
                    <a:pt x="274" y="223"/>
                    <a:pt x="274" y="223"/>
                    <a:pt x="274" y="223"/>
                  </a:cubicBezTo>
                  <a:cubicBezTo>
                    <a:pt x="283" y="223"/>
                    <a:pt x="291" y="215"/>
                    <a:pt x="291" y="207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7"/>
                    <a:pt x="283" y="0"/>
                    <a:pt x="274" y="0"/>
                  </a:cubicBezTo>
                  <a:moveTo>
                    <a:pt x="270" y="193"/>
                  </a:moveTo>
                  <a:cubicBezTo>
                    <a:pt x="270" y="201"/>
                    <a:pt x="264" y="207"/>
                    <a:pt x="25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27" y="207"/>
                    <a:pt x="21" y="201"/>
                    <a:pt x="21" y="193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22"/>
                    <a:pt x="27" y="16"/>
                    <a:pt x="35" y="1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64" y="16"/>
                    <a:pt x="270" y="22"/>
                    <a:pt x="270" y="30"/>
                  </a:cubicBezTo>
                  <a:lnTo>
                    <a:pt x="270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3" name="Freeform 18"/>
            <p:cNvSpPr>
              <a:spLocks noChangeArrowheads="1"/>
            </p:cNvSpPr>
            <p:nvPr/>
          </p:nvSpPr>
          <p:spPr bwMode="auto">
            <a:xfrm>
              <a:off x="137978" y="110382"/>
              <a:ext cx="821868" cy="632299"/>
            </a:xfrm>
            <a:custGeom>
              <a:avLst/>
              <a:gdLst>
                <a:gd name="T0" fmla="*/ 274 w 290"/>
                <a:gd name="T1" fmla="*/ 0 h 223"/>
                <a:gd name="T2" fmla="*/ 16 w 290"/>
                <a:gd name="T3" fmla="*/ 0 h 223"/>
                <a:gd name="T4" fmla="*/ 0 w 290"/>
                <a:gd name="T5" fmla="*/ 16 h 223"/>
                <a:gd name="T6" fmla="*/ 0 w 290"/>
                <a:gd name="T7" fmla="*/ 25 h 223"/>
                <a:gd name="T8" fmla="*/ 249 w 290"/>
                <a:gd name="T9" fmla="*/ 25 h 223"/>
                <a:gd name="T10" fmla="*/ 265 w 290"/>
                <a:gd name="T11" fmla="*/ 42 h 223"/>
                <a:gd name="T12" fmla="*/ 265 w 290"/>
                <a:gd name="T13" fmla="*/ 223 h 223"/>
                <a:gd name="T14" fmla="*/ 274 w 290"/>
                <a:gd name="T15" fmla="*/ 223 h 223"/>
                <a:gd name="T16" fmla="*/ 290 w 290"/>
                <a:gd name="T17" fmla="*/ 207 h 223"/>
                <a:gd name="T18" fmla="*/ 290 w 290"/>
                <a:gd name="T19" fmla="*/ 16 h 223"/>
                <a:gd name="T20" fmla="*/ 274 w 290"/>
                <a:gd name="T21" fmla="*/ 0 h 2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0"/>
                <a:gd name="T34" fmla="*/ 0 h 223"/>
                <a:gd name="T35" fmla="*/ 290 w 290"/>
                <a:gd name="T36" fmla="*/ 223 h 2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0" h="223">
                  <a:moveTo>
                    <a:pt x="2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49" y="25"/>
                    <a:pt x="249" y="25"/>
                    <a:pt x="249" y="25"/>
                  </a:cubicBezTo>
                  <a:cubicBezTo>
                    <a:pt x="258" y="25"/>
                    <a:pt x="265" y="33"/>
                    <a:pt x="265" y="42"/>
                  </a:cubicBezTo>
                  <a:cubicBezTo>
                    <a:pt x="265" y="223"/>
                    <a:pt x="265" y="223"/>
                    <a:pt x="265" y="223"/>
                  </a:cubicBezTo>
                  <a:cubicBezTo>
                    <a:pt x="274" y="223"/>
                    <a:pt x="274" y="223"/>
                    <a:pt x="274" y="223"/>
                  </a:cubicBezTo>
                  <a:cubicBezTo>
                    <a:pt x="283" y="223"/>
                    <a:pt x="290" y="216"/>
                    <a:pt x="290" y="207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90" y="7"/>
                    <a:pt x="283" y="0"/>
                    <a:pt x="2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4" name="Freeform 19"/>
            <p:cNvSpPr>
              <a:spLocks noChangeArrowheads="1"/>
            </p:cNvSpPr>
            <p:nvPr/>
          </p:nvSpPr>
          <p:spPr bwMode="auto">
            <a:xfrm>
              <a:off x="266357" y="0"/>
              <a:ext cx="821868" cy="628699"/>
            </a:xfrm>
            <a:custGeom>
              <a:avLst/>
              <a:gdLst>
                <a:gd name="T0" fmla="*/ 274 w 290"/>
                <a:gd name="T1" fmla="*/ 0 h 222"/>
                <a:gd name="T2" fmla="*/ 16 w 290"/>
                <a:gd name="T3" fmla="*/ 0 h 222"/>
                <a:gd name="T4" fmla="*/ 0 w 290"/>
                <a:gd name="T5" fmla="*/ 16 h 222"/>
                <a:gd name="T6" fmla="*/ 0 w 290"/>
                <a:gd name="T7" fmla="*/ 25 h 222"/>
                <a:gd name="T8" fmla="*/ 249 w 290"/>
                <a:gd name="T9" fmla="*/ 25 h 222"/>
                <a:gd name="T10" fmla="*/ 265 w 290"/>
                <a:gd name="T11" fmla="*/ 41 h 222"/>
                <a:gd name="T12" fmla="*/ 265 w 290"/>
                <a:gd name="T13" fmla="*/ 222 h 222"/>
                <a:gd name="T14" fmla="*/ 274 w 290"/>
                <a:gd name="T15" fmla="*/ 222 h 222"/>
                <a:gd name="T16" fmla="*/ 290 w 290"/>
                <a:gd name="T17" fmla="*/ 206 h 222"/>
                <a:gd name="T18" fmla="*/ 290 w 290"/>
                <a:gd name="T19" fmla="*/ 16 h 222"/>
                <a:gd name="T20" fmla="*/ 274 w 290"/>
                <a:gd name="T21" fmla="*/ 0 h 2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0"/>
                <a:gd name="T34" fmla="*/ 0 h 222"/>
                <a:gd name="T35" fmla="*/ 290 w 290"/>
                <a:gd name="T36" fmla="*/ 222 h 2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0" h="222">
                  <a:moveTo>
                    <a:pt x="2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49" y="25"/>
                    <a:pt x="249" y="25"/>
                    <a:pt x="249" y="25"/>
                  </a:cubicBezTo>
                  <a:cubicBezTo>
                    <a:pt x="258" y="25"/>
                    <a:pt x="265" y="32"/>
                    <a:pt x="265" y="41"/>
                  </a:cubicBezTo>
                  <a:cubicBezTo>
                    <a:pt x="265" y="222"/>
                    <a:pt x="265" y="222"/>
                    <a:pt x="265" y="222"/>
                  </a:cubicBezTo>
                  <a:cubicBezTo>
                    <a:pt x="274" y="222"/>
                    <a:pt x="274" y="222"/>
                    <a:pt x="274" y="222"/>
                  </a:cubicBezTo>
                  <a:cubicBezTo>
                    <a:pt x="283" y="222"/>
                    <a:pt x="290" y="215"/>
                    <a:pt x="290" y="206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90" y="7"/>
                    <a:pt x="283" y="0"/>
                    <a:pt x="2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5" name="Freeform 20"/>
            <p:cNvSpPr>
              <a:spLocks noChangeArrowheads="1"/>
            </p:cNvSpPr>
            <p:nvPr/>
          </p:nvSpPr>
          <p:spPr bwMode="auto">
            <a:xfrm>
              <a:off x="110382" y="422332"/>
              <a:ext cx="569909" cy="353943"/>
            </a:xfrm>
            <a:custGeom>
              <a:avLst/>
              <a:gdLst>
                <a:gd name="T0" fmla="*/ 71 w 201"/>
                <a:gd name="T1" fmla="*/ 5 h 125"/>
                <a:gd name="T2" fmla="*/ 11 w 201"/>
                <a:gd name="T3" fmla="*/ 109 h 125"/>
                <a:gd name="T4" fmla="*/ 11 w 201"/>
                <a:gd name="T5" fmla="*/ 124 h 125"/>
                <a:gd name="T6" fmla="*/ 192 w 201"/>
                <a:gd name="T7" fmla="*/ 124 h 125"/>
                <a:gd name="T8" fmla="*/ 192 w 201"/>
                <a:gd name="T9" fmla="*/ 108 h 125"/>
                <a:gd name="T10" fmla="*/ 151 w 201"/>
                <a:gd name="T11" fmla="*/ 47 h 125"/>
                <a:gd name="T12" fmla="*/ 117 w 201"/>
                <a:gd name="T13" fmla="*/ 86 h 125"/>
                <a:gd name="T14" fmla="*/ 110 w 201"/>
                <a:gd name="T15" fmla="*/ 81 h 125"/>
                <a:gd name="T16" fmla="*/ 122 w 201"/>
                <a:gd name="T17" fmla="*/ 65 h 125"/>
                <a:gd name="T18" fmla="*/ 81 w 201"/>
                <a:gd name="T19" fmla="*/ 5 h 125"/>
                <a:gd name="T20" fmla="*/ 71 w 201"/>
                <a:gd name="T21" fmla="*/ 5 h 1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125"/>
                <a:gd name="T35" fmla="*/ 201 w 201"/>
                <a:gd name="T36" fmla="*/ 125 h 1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125">
                  <a:moveTo>
                    <a:pt x="71" y="5"/>
                  </a:moveTo>
                  <a:cubicBezTo>
                    <a:pt x="11" y="109"/>
                    <a:pt x="11" y="109"/>
                    <a:pt x="11" y="109"/>
                  </a:cubicBezTo>
                  <a:cubicBezTo>
                    <a:pt x="11" y="109"/>
                    <a:pt x="0" y="124"/>
                    <a:pt x="11" y="124"/>
                  </a:cubicBezTo>
                  <a:cubicBezTo>
                    <a:pt x="25" y="125"/>
                    <a:pt x="192" y="124"/>
                    <a:pt x="192" y="124"/>
                  </a:cubicBezTo>
                  <a:cubicBezTo>
                    <a:pt x="192" y="124"/>
                    <a:pt x="201" y="121"/>
                    <a:pt x="192" y="108"/>
                  </a:cubicBezTo>
                  <a:cubicBezTo>
                    <a:pt x="182" y="94"/>
                    <a:pt x="158" y="46"/>
                    <a:pt x="151" y="47"/>
                  </a:cubicBezTo>
                  <a:cubicBezTo>
                    <a:pt x="144" y="47"/>
                    <a:pt x="120" y="83"/>
                    <a:pt x="117" y="86"/>
                  </a:cubicBezTo>
                  <a:cubicBezTo>
                    <a:pt x="115" y="89"/>
                    <a:pt x="108" y="84"/>
                    <a:pt x="110" y="81"/>
                  </a:cubicBezTo>
                  <a:cubicBezTo>
                    <a:pt x="116" y="74"/>
                    <a:pt x="122" y="65"/>
                    <a:pt x="122" y="65"/>
                  </a:cubicBezTo>
                  <a:cubicBezTo>
                    <a:pt x="122" y="65"/>
                    <a:pt x="84" y="9"/>
                    <a:pt x="81" y="5"/>
                  </a:cubicBezTo>
                  <a:cubicBezTo>
                    <a:pt x="78" y="0"/>
                    <a:pt x="73" y="1"/>
                    <a:pt x="71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6" name="Oval 21"/>
            <p:cNvSpPr>
              <a:spLocks noChangeArrowheads="1"/>
            </p:cNvSpPr>
            <p:nvPr/>
          </p:nvSpPr>
          <p:spPr bwMode="auto">
            <a:xfrm>
              <a:off x="563909" y="331147"/>
              <a:ext cx="101984" cy="99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5895147" y="4710850"/>
            <a:ext cx="329894" cy="333006"/>
            <a:chOff x="0" y="0"/>
            <a:chExt cx="881859" cy="881859"/>
          </a:xfrm>
          <a:solidFill>
            <a:schemeClr val="tx1"/>
          </a:solidFill>
        </p:grpSpPr>
        <p:sp>
          <p:nvSpPr>
            <p:cNvPr id="18" name="Freeform 22"/>
            <p:cNvSpPr>
              <a:spLocks noEditPoints="1" noChangeArrowheads="1"/>
            </p:cNvSpPr>
            <p:nvPr/>
          </p:nvSpPr>
          <p:spPr bwMode="auto">
            <a:xfrm>
              <a:off x="0" y="0"/>
              <a:ext cx="881859" cy="881859"/>
            </a:xfrm>
            <a:custGeom>
              <a:avLst/>
              <a:gdLst>
                <a:gd name="T0" fmla="*/ 155 w 311"/>
                <a:gd name="T1" fmla="*/ 0 h 311"/>
                <a:gd name="T2" fmla="*/ 0 w 311"/>
                <a:gd name="T3" fmla="*/ 155 h 311"/>
                <a:gd name="T4" fmla="*/ 155 w 311"/>
                <a:gd name="T5" fmla="*/ 311 h 311"/>
                <a:gd name="T6" fmla="*/ 311 w 311"/>
                <a:gd name="T7" fmla="*/ 155 h 311"/>
                <a:gd name="T8" fmla="*/ 155 w 311"/>
                <a:gd name="T9" fmla="*/ 0 h 311"/>
                <a:gd name="T10" fmla="*/ 155 w 311"/>
                <a:gd name="T11" fmla="*/ 289 h 311"/>
                <a:gd name="T12" fmla="*/ 21 w 311"/>
                <a:gd name="T13" fmla="*/ 155 h 311"/>
                <a:gd name="T14" fmla="*/ 155 w 311"/>
                <a:gd name="T15" fmla="*/ 21 h 311"/>
                <a:gd name="T16" fmla="*/ 289 w 311"/>
                <a:gd name="T17" fmla="*/ 155 h 311"/>
                <a:gd name="T18" fmla="*/ 155 w 311"/>
                <a:gd name="T19" fmla="*/ 289 h 3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1"/>
                <a:gd name="T31" fmla="*/ 0 h 311"/>
                <a:gd name="T32" fmla="*/ 311 w 311"/>
                <a:gd name="T33" fmla="*/ 311 h 3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1" h="311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1"/>
                    <a:pt x="70" y="311"/>
                    <a:pt x="155" y="311"/>
                  </a:cubicBezTo>
                  <a:cubicBezTo>
                    <a:pt x="241" y="311"/>
                    <a:pt x="311" y="241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moveTo>
                    <a:pt x="155" y="289"/>
                  </a:moveTo>
                  <a:cubicBezTo>
                    <a:pt x="81" y="289"/>
                    <a:pt x="21" y="229"/>
                    <a:pt x="21" y="155"/>
                  </a:cubicBezTo>
                  <a:cubicBezTo>
                    <a:pt x="21" y="81"/>
                    <a:pt x="81" y="21"/>
                    <a:pt x="155" y="21"/>
                  </a:cubicBezTo>
                  <a:cubicBezTo>
                    <a:pt x="229" y="21"/>
                    <a:pt x="289" y="81"/>
                    <a:pt x="289" y="155"/>
                  </a:cubicBezTo>
                  <a:cubicBezTo>
                    <a:pt x="289" y="229"/>
                    <a:pt x="229" y="289"/>
                    <a:pt x="155" y="2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9" name="Freeform 23"/>
            <p:cNvSpPr>
              <a:spLocks noChangeArrowheads="1"/>
            </p:cNvSpPr>
            <p:nvPr/>
          </p:nvSpPr>
          <p:spPr bwMode="auto">
            <a:xfrm>
              <a:off x="235162" y="70789"/>
              <a:ext cx="430731" cy="428331"/>
            </a:xfrm>
            <a:custGeom>
              <a:avLst/>
              <a:gdLst>
                <a:gd name="T0" fmla="*/ 145 w 152"/>
                <a:gd name="T1" fmla="*/ 53 h 151"/>
                <a:gd name="T2" fmla="*/ 144 w 152"/>
                <a:gd name="T3" fmla="*/ 52 h 151"/>
                <a:gd name="T4" fmla="*/ 125 w 152"/>
                <a:gd name="T5" fmla="*/ 52 h 151"/>
                <a:gd name="T6" fmla="*/ 77 w 152"/>
                <a:gd name="T7" fmla="*/ 106 h 151"/>
                <a:gd name="T8" fmla="*/ 31 w 152"/>
                <a:gd name="T9" fmla="*/ 12 h 151"/>
                <a:gd name="T10" fmla="*/ 11 w 152"/>
                <a:gd name="T11" fmla="*/ 4 h 151"/>
                <a:gd name="T12" fmla="*/ 10 w 152"/>
                <a:gd name="T13" fmla="*/ 4 h 151"/>
                <a:gd name="T14" fmla="*/ 4 w 152"/>
                <a:gd name="T15" fmla="*/ 25 h 151"/>
                <a:gd name="T16" fmla="*/ 60 w 152"/>
                <a:gd name="T17" fmla="*/ 140 h 151"/>
                <a:gd name="T18" fmla="*/ 79 w 152"/>
                <a:gd name="T19" fmla="*/ 148 h 151"/>
                <a:gd name="T20" fmla="*/ 79 w 152"/>
                <a:gd name="T21" fmla="*/ 148 h 151"/>
                <a:gd name="T22" fmla="*/ 80 w 152"/>
                <a:gd name="T23" fmla="*/ 148 h 151"/>
                <a:gd name="T24" fmla="*/ 81 w 152"/>
                <a:gd name="T25" fmla="*/ 147 h 151"/>
                <a:gd name="T26" fmla="*/ 87 w 152"/>
                <a:gd name="T27" fmla="*/ 141 h 151"/>
                <a:gd name="T28" fmla="*/ 148 w 152"/>
                <a:gd name="T29" fmla="*/ 72 h 151"/>
                <a:gd name="T30" fmla="*/ 145 w 152"/>
                <a:gd name="T31" fmla="*/ 53 h 1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1"/>
                <a:gd name="T50" fmla="*/ 152 w 152"/>
                <a:gd name="T51" fmla="*/ 151 h 1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1">
                  <a:moveTo>
                    <a:pt x="145" y="53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38" y="47"/>
                    <a:pt x="129" y="47"/>
                    <a:pt x="125" y="52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7" y="4"/>
                    <a:pt x="18" y="0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3" y="8"/>
                    <a:pt x="0" y="17"/>
                    <a:pt x="4" y="25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63" y="148"/>
                    <a:pt x="72" y="151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80" y="148"/>
                    <a:pt x="80" y="148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4" y="146"/>
                    <a:pt x="86" y="144"/>
                    <a:pt x="87" y="14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2" y="67"/>
                    <a:pt x="151" y="59"/>
                    <a:pt x="145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4577686" y="4710850"/>
            <a:ext cx="397959" cy="333006"/>
            <a:chOff x="0" y="0"/>
            <a:chExt cx="961046" cy="796672"/>
          </a:xfrm>
          <a:solidFill>
            <a:schemeClr val="tx1"/>
          </a:solidFill>
        </p:grpSpPr>
        <p:sp>
          <p:nvSpPr>
            <p:cNvPr id="21" name="Freeform 24"/>
            <p:cNvSpPr>
              <a:spLocks noEditPoints="1" noChangeArrowheads="1"/>
            </p:cNvSpPr>
            <p:nvPr/>
          </p:nvSpPr>
          <p:spPr bwMode="auto">
            <a:xfrm>
              <a:off x="0" y="0"/>
              <a:ext cx="961046" cy="796672"/>
            </a:xfrm>
            <a:custGeom>
              <a:avLst/>
              <a:gdLst>
                <a:gd name="T0" fmla="*/ 321 w 339"/>
                <a:gd name="T1" fmla="*/ 0 h 281"/>
                <a:gd name="T2" fmla="*/ 18 w 339"/>
                <a:gd name="T3" fmla="*/ 0 h 281"/>
                <a:gd name="T4" fmla="*/ 0 w 339"/>
                <a:gd name="T5" fmla="*/ 18 h 281"/>
                <a:gd name="T6" fmla="*/ 0 w 339"/>
                <a:gd name="T7" fmla="*/ 263 h 281"/>
                <a:gd name="T8" fmla="*/ 18 w 339"/>
                <a:gd name="T9" fmla="*/ 281 h 281"/>
                <a:gd name="T10" fmla="*/ 321 w 339"/>
                <a:gd name="T11" fmla="*/ 281 h 281"/>
                <a:gd name="T12" fmla="*/ 339 w 339"/>
                <a:gd name="T13" fmla="*/ 263 h 281"/>
                <a:gd name="T14" fmla="*/ 339 w 339"/>
                <a:gd name="T15" fmla="*/ 18 h 281"/>
                <a:gd name="T16" fmla="*/ 321 w 339"/>
                <a:gd name="T17" fmla="*/ 0 h 281"/>
                <a:gd name="T18" fmla="*/ 316 w 339"/>
                <a:gd name="T19" fmla="*/ 246 h 281"/>
                <a:gd name="T20" fmla="*/ 301 w 339"/>
                <a:gd name="T21" fmla="*/ 262 h 281"/>
                <a:gd name="T22" fmla="*/ 38 w 339"/>
                <a:gd name="T23" fmla="*/ 262 h 281"/>
                <a:gd name="T24" fmla="*/ 23 w 339"/>
                <a:gd name="T25" fmla="*/ 246 h 281"/>
                <a:gd name="T26" fmla="*/ 23 w 339"/>
                <a:gd name="T27" fmla="*/ 35 h 281"/>
                <a:gd name="T28" fmla="*/ 38 w 339"/>
                <a:gd name="T29" fmla="*/ 19 h 281"/>
                <a:gd name="T30" fmla="*/ 301 w 339"/>
                <a:gd name="T31" fmla="*/ 19 h 281"/>
                <a:gd name="T32" fmla="*/ 316 w 339"/>
                <a:gd name="T33" fmla="*/ 35 h 281"/>
                <a:gd name="T34" fmla="*/ 316 w 339"/>
                <a:gd name="T35" fmla="*/ 246 h 2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39"/>
                <a:gd name="T55" fmla="*/ 0 h 281"/>
                <a:gd name="T56" fmla="*/ 339 w 339"/>
                <a:gd name="T57" fmla="*/ 281 h 28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39" h="281">
                  <a:moveTo>
                    <a:pt x="3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73"/>
                    <a:pt x="8" y="281"/>
                    <a:pt x="18" y="281"/>
                  </a:cubicBezTo>
                  <a:cubicBezTo>
                    <a:pt x="321" y="281"/>
                    <a:pt x="321" y="281"/>
                    <a:pt x="321" y="281"/>
                  </a:cubicBezTo>
                  <a:cubicBezTo>
                    <a:pt x="331" y="281"/>
                    <a:pt x="339" y="273"/>
                    <a:pt x="339" y="263"/>
                  </a:cubicBezTo>
                  <a:cubicBezTo>
                    <a:pt x="339" y="18"/>
                    <a:pt x="339" y="18"/>
                    <a:pt x="339" y="18"/>
                  </a:cubicBezTo>
                  <a:cubicBezTo>
                    <a:pt x="339" y="8"/>
                    <a:pt x="331" y="0"/>
                    <a:pt x="321" y="0"/>
                  </a:cubicBezTo>
                  <a:moveTo>
                    <a:pt x="316" y="246"/>
                  </a:moveTo>
                  <a:cubicBezTo>
                    <a:pt x="316" y="255"/>
                    <a:pt x="309" y="262"/>
                    <a:pt x="301" y="262"/>
                  </a:cubicBezTo>
                  <a:cubicBezTo>
                    <a:pt x="38" y="262"/>
                    <a:pt x="38" y="262"/>
                    <a:pt x="38" y="262"/>
                  </a:cubicBezTo>
                  <a:cubicBezTo>
                    <a:pt x="30" y="262"/>
                    <a:pt x="23" y="255"/>
                    <a:pt x="23" y="24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26"/>
                    <a:pt x="30" y="19"/>
                    <a:pt x="38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9" y="19"/>
                    <a:pt x="316" y="26"/>
                    <a:pt x="316" y="35"/>
                  </a:cubicBezTo>
                  <a:lnTo>
                    <a:pt x="316" y="2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2" name="Freeform 25"/>
            <p:cNvSpPr>
              <a:spLocks noChangeArrowheads="1"/>
            </p:cNvSpPr>
            <p:nvPr/>
          </p:nvSpPr>
          <p:spPr bwMode="auto">
            <a:xfrm>
              <a:off x="176371" y="116382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3" name="Freeform 26"/>
            <p:cNvSpPr>
              <a:spLocks noChangeArrowheads="1"/>
            </p:cNvSpPr>
            <p:nvPr/>
          </p:nvSpPr>
          <p:spPr bwMode="auto">
            <a:xfrm>
              <a:off x="176371" y="274756"/>
              <a:ext cx="87586" cy="88786"/>
            </a:xfrm>
            <a:custGeom>
              <a:avLst/>
              <a:gdLst>
                <a:gd name="T0" fmla="*/ 31 w 31"/>
                <a:gd name="T1" fmla="*/ 24 h 31"/>
                <a:gd name="T2" fmla="*/ 24 w 31"/>
                <a:gd name="T3" fmla="*/ 31 h 31"/>
                <a:gd name="T4" fmla="*/ 8 w 31"/>
                <a:gd name="T5" fmla="*/ 31 h 31"/>
                <a:gd name="T6" fmla="*/ 0 w 31"/>
                <a:gd name="T7" fmla="*/ 24 h 31"/>
                <a:gd name="T8" fmla="*/ 0 w 31"/>
                <a:gd name="T9" fmla="*/ 8 h 31"/>
                <a:gd name="T10" fmla="*/ 8 w 31"/>
                <a:gd name="T11" fmla="*/ 0 h 31"/>
                <a:gd name="T12" fmla="*/ 24 w 31"/>
                <a:gd name="T13" fmla="*/ 0 h 31"/>
                <a:gd name="T14" fmla="*/ 31 w 31"/>
                <a:gd name="T15" fmla="*/ 8 h 31"/>
                <a:gd name="T16" fmla="*/ 31 w 31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1"/>
                <a:gd name="T29" fmla="*/ 31 w 3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1">
                  <a:moveTo>
                    <a:pt x="31" y="24"/>
                  </a:moveTo>
                  <a:cubicBezTo>
                    <a:pt x="31" y="28"/>
                    <a:pt x="28" y="31"/>
                    <a:pt x="2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4" name="Freeform 27"/>
            <p:cNvSpPr>
              <a:spLocks noChangeArrowheads="1"/>
            </p:cNvSpPr>
            <p:nvPr/>
          </p:nvSpPr>
          <p:spPr bwMode="auto">
            <a:xfrm>
              <a:off x="346744" y="116382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5" name="Freeform 28"/>
            <p:cNvSpPr>
              <a:spLocks noChangeArrowheads="1"/>
            </p:cNvSpPr>
            <p:nvPr/>
          </p:nvSpPr>
          <p:spPr bwMode="auto">
            <a:xfrm>
              <a:off x="346744" y="274756"/>
              <a:ext cx="87586" cy="88786"/>
            </a:xfrm>
            <a:custGeom>
              <a:avLst/>
              <a:gdLst>
                <a:gd name="T0" fmla="*/ 31 w 31"/>
                <a:gd name="T1" fmla="*/ 24 h 31"/>
                <a:gd name="T2" fmla="*/ 24 w 31"/>
                <a:gd name="T3" fmla="*/ 31 h 31"/>
                <a:gd name="T4" fmla="*/ 8 w 31"/>
                <a:gd name="T5" fmla="*/ 31 h 31"/>
                <a:gd name="T6" fmla="*/ 0 w 31"/>
                <a:gd name="T7" fmla="*/ 24 h 31"/>
                <a:gd name="T8" fmla="*/ 0 w 31"/>
                <a:gd name="T9" fmla="*/ 8 h 31"/>
                <a:gd name="T10" fmla="*/ 8 w 31"/>
                <a:gd name="T11" fmla="*/ 0 h 31"/>
                <a:gd name="T12" fmla="*/ 24 w 31"/>
                <a:gd name="T13" fmla="*/ 0 h 31"/>
                <a:gd name="T14" fmla="*/ 31 w 31"/>
                <a:gd name="T15" fmla="*/ 8 h 31"/>
                <a:gd name="T16" fmla="*/ 31 w 31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1"/>
                <a:gd name="T29" fmla="*/ 31 w 3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1">
                  <a:moveTo>
                    <a:pt x="31" y="24"/>
                  </a:moveTo>
                  <a:cubicBezTo>
                    <a:pt x="31" y="28"/>
                    <a:pt x="28" y="31"/>
                    <a:pt x="2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6" name="Freeform 29"/>
            <p:cNvSpPr>
              <a:spLocks noChangeArrowheads="1"/>
            </p:cNvSpPr>
            <p:nvPr/>
          </p:nvSpPr>
          <p:spPr bwMode="auto">
            <a:xfrm>
              <a:off x="346744" y="436730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7" name="Freeform 30"/>
            <p:cNvSpPr>
              <a:spLocks noChangeArrowheads="1"/>
            </p:cNvSpPr>
            <p:nvPr/>
          </p:nvSpPr>
          <p:spPr bwMode="auto">
            <a:xfrm>
              <a:off x="519516" y="116382"/>
              <a:ext cx="83987" cy="85186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7 w 30"/>
                <a:gd name="T5" fmla="*/ 30 h 30"/>
                <a:gd name="T6" fmla="*/ 0 w 30"/>
                <a:gd name="T7" fmla="*/ 23 h 30"/>
                <a:gd name="T8" fmla="*/ 0 w 30"/>
                <a:gd name="T9" fmla="*/ 7 h 30"/>
                <a:gd name="T10" fmla="*/ 7 w 30"/>
                <a:gd name="T11" fmla="*/ 0 h 30"/>
                <a:gd name="T12" fmla="*/ 23 w 30"/>
                <a:gd name="T13" fmla="*/ 0 h 30"/>
                <a:gd name="T14" fmla="*/ 30 w 30"/>
                <a:gd name="T15" fmla="*/ 7 h 30"/>
                <a:gd name="T16" fmla="*/ 30 w 30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30" y="23"/>
                  </a:moveTo>
                  <a:cubicBezTo>
                    <a:pt x="30" y="27"/>
                    <a:pt x="27" y="30"/>
                    <a:pt x="23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8" name="Freeform 31"/>
            <p:cNvSpPr>
              <a:spLocks noChangeArrowheads="1"/>
            </p:cNvSpPr>
            <p:nvPr/>
          </p:nvSpPr>
          <p:spPr bwMode="auto">
            <a:xfrm>
              <a:off x="519516" y="274756"/>
              <a:ext cx="83987" cy="88786"/>
            </a:xfrm>
            <a:custGeom>
              <a:avLst/>
              <a:gdLst>
                <a:gd name="T0" fmla="*/ 30 w 30"/>
                <a:gd name="T1" fmla="*/ 24 h 31"/>
                <a:gd name="T2" fmla="*/ 23 w 30"/>
                <a:gd name="T3" fmla="*/ 31 h 31"/>
                <a:gd name="T4" fmla="*/ 7 w 30"/>
                <a:gd name="T5" fmla="*/ 31 h 31"/>
                <a:gd name="T6" fmla="*/ 0 w 30"/>
                <a:gd name="T7" fmla="*/ 24 h 31"/>
                <a:gd name="T8" fmla="*/ 0 w 30"/>
                <a:gd name="T9" fmla="*/ 8 h 31"/>
                <a:gd name="T10" fmla="*/ 7 w 30"/>
                <a:gd name="T11" fmla="*/ 0 h 31"/>
                <a:gd name="T12" fmla="*/ 23 w 30"/>
                <a:gd name="T13" fmla="*/ 0 h 31"/>
                <a:gd name="T14" fmla="*/ 30 w 30"/>
                <a:gd name="T15" fmla="*/ 8 h 31"/>
                <a:gd name="T16" fmla="*/ 30 w 30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1"/>
                <a:gd name="T29" fmla="*/ 30 w 30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1">
                  <a:moveTo>
                    <a:pt x="30" y="24"/>
                  </a:moveTo>
                  <a:cubicBezTo>
                    <a:pt x="30" y="28"/>
                    <a:pt x="27" y="31"/>
                    <a:pt x="23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4"/>
                    <a:pt x="30" y="8"/>
                  </a:cubicBezTo>
                  <a:lnTo>
                    <a:pt x="3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9" name="Freeform 32"/>
            <p:cNvSpPr>
              <a:spLocks noChangeArrowheads="1"/>
            </p:cNvSpPr>
            <p:nvPr/>
          </p:nvSpPr>
          <p:spPr bwMode="auto">
            <a:xfrm>
              <a:off x="688689" y="116382"/>
              <a:ext cx="85186" cy="85186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7 w 30"/>
                <a:gd name="T5" fmla="*/ 30 h 30"/>
                <a:gd name="T6" fmla="*/ 0 w 30"/>
                <a:gd name="T7" fmla="*/ 23 h 30"/>
                <a:gd name="T8" fmla="*/ 0 w 30"/>
                <a:gd name="T9" fmla="*/ 7 h 30"/>
                <a:gd name="T10" fmla="*/ 7 w 30"/>
                <a:gd name="T11" fmla="*/ 0 h 30"/>
                <a:gd name="T12" fmla="*/ 23 w 30"/>
                <a:gd name="T13" fmla="*/ 0 h 30"/>
                <a:gd name="T14" fmla="*/ 30 w 30"/>
                <a:gd name="T15" fmla="*/ 7 h 30"/>
                <a:gd name="T16" fmla="*/ 30 w 30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30" y="23"/>
                  </a:moveTo>
                  <a:cubicBezTo>
                    <a:pt x="30" y="27"/>
                    <a:pt x="27" y="30"/>
                    <a:pt x="23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30" name="Freeform 33"/>
            <p:cNvSpPr>
              <a:spLocks noChangeArrowheads="1"/>
            </p:cNvSpPr>
            <p:nvPr/>
          </p:nvSpPr>
          <p:spPr bwMode="auto">
            <a:xfrm>
              <a:off x="688689" y="274756"/>
              <a:ext cx="85186" cy="88786"/>
            </a:xfrm>
            <a:custGeom>
              <a:avLst/>
              <a:gdLst>
                <a:gd name="T0" fmla="*/ 30 w 30"/>
                <a:gd name="T1" fmla="*/ 24 h 31"/>
                <a:gd name="T2" fmla="*/ 23 w 30"/>
                <a:gd name="T3" fmla="*/ 31 h 31"/>
                <a:gd name="T4" fmla="*/ 7 w 30"/>
                <a:gd name="T5" fmla="*/ 31 h 31"/>
                <a:gd name="T6" fmla="*/ 0 w 30"/>
                <a:gd name="T7" fmla="*/ 24 h 31"/>
                <a:gd name="T8" fmla="*/ 0 w 30"/>
                <a:gd name="T9" fmla="*/ 8 h 31"/>
                <a:gd name="T10" fmla="*/ 7 w 30"/>
                <a:gd name="T11" fmla="*/ 0 h 31"/>
                <a:gd name="T12" fmla="*/ 23 w 30"/>
                <a:gd name="T13" fmla="*/ 0 h 31"/>
                <a:gd name="T14" fmla="*/ 30 w 30"/>
                <a:gd name="T15" fmla="*/ 8 h 31"/>
                <a:gd name="T16" fmla="*/ 30 w 30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1"/>
                <a:gd name="T29" fmla="*/ 30 w 30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1">
                  <a:moveTo>
                    <a:pt x="30" y="24"/>
                  </a:moveTo>
                  <a:cubicBezTo>
                    <a:pt x="30" y="28"/>
                    <a:pt x="27" y="31"/>
                    <a:pt x="23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4"/>
                    <a:pt x="30" y="8"/>
                  </a:cubicBezTo>
                  <a:lnTo>
                    <a:pt x="3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31" name="Freeform 34"/>
            <p:cNvSpPr>
              <a:spLocks noChangeArrowheads="1"/>
            </p:cNvSpPr>
            <p:nvPr/>
          </p:nvSpPr>
          <p:spPr bwMode="auto">
            <a:xfrm>
              <a:off x="176371" y="436730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  <a:cs typeface="+mn-cs"/>
                <a:sym typeface="宋体" panose="02010600030101010101" pitchFamily="2" charset="-122"/>
              </a:endParaRPr>
            </a:p>
          </p:txBody>
        </p:sp>
      </p:grpSp>
      <p:sp>
        <p:nvSpPr>
          <p:cNvPr id="32" name="Freeform 84"/>
          <p:cNvSpPr>
            <a:spLocks noChangeAspect="1" noEditPoints="1" noChangeArrowheads="1"/>
          </p:cNvSpPr>
          <p:nvPr/>
        </p:nvSpPr>
        <p:spPr bwMode="auto">
          <a:xfrm>
            <a:off x="3273541" y="4710849"/>
            <a:ext cx="333822" cy="333006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3" name="Freeform 9"/>
          <p:cNvSpPr>
            <a:spLocks noChangeAspect="1" noEditPoints="1" noChangeArrowheads="1"/>
          </p:cNvSpPr>
          <p:nvPr/>
        </p:nvSpPr>
        <p:spPr bwMode="auto">
          <a:xfrm>
            <a:off x="5254452" y="4710848"/>
            <a:ext cx="361886" cy="333007"/>
          </a:xfrm>
          <a:custGeom>
            <a:avLst/>
            <a:gdLst>
              <a:gd name="T0" fmla="*/ 141 w 181"/>
              <a:gd name="T1" fmla="*/ 0 h 165"/>
              <a:gd name="T2" fmla="*/ 149 w 181"/>
              <a:gd name="T3" fmla="*/ 8 h 165"/>
              <a:gd name="T4" fmla="*/ 134 w 181"/>
              <a:gd name="T5" fmla="*/ 47 h 165"/>
              <a:gd name="T6" fmla="*/ 33 w 181"/>
              <a:gd name="T7" fmla="*/ 14 h 165"/>
              <a:gd name="T8" fmla="*/ 39 w 181"/>
              <a:gd name="T9" fmla="*/ 20 h 165"/>
              <a:gd name="T10" fmla="*/ 51 w 181"/>
              <a:gd name="T11" fmla="*/ 31 h 165"/>
              <a:gd name="T12" fmla="*/ 33 w 181"/>
              <a:gd name="T13" fmla="*/ 39 h 165"/>
              <a:gd name="T14" fmla="*/ 39 w 181"/>
              <a:gd name="T15" fmla="*/ 45 h 165"/>
              <a:gd name="T16" fmla="*/ 51 w 181"/>
              <a:gd name="T17" fmla="*/ 55 h 165"/>
              <a:gd name="T18" fmla="*/ 33 w 181"/>
              <a:gd name="T19" fmla="*/ 63 h 165"/>
              <a:gd name="T20" fmla="*/ 39 w 181"/>
              <a:gd name="T21" fmla="*/ 67 h 165"/>
              <a:gd name="T22" fmla="*/ 51 w 181"/>
              <a:gd name="T23" fmla="*/ 77 h 165"/>
              <a:gd name="T24" fmla="*/ 33 w 181"/>
              <a:gd name="T25" fmla="*/ 86 h 165"/>
              <a:gd name="T26" fmla="*/ 39 w 181"/>
              <a:gd name="T27" fmla="*/ 90 h 165"/>
              <a:gd name="T28" fmla="*/ 51 w 181"/>
              <a:gd name="T29" fmla="*/ 100 h 165"/>
              <a:gd name="T30" fmla="*/ 33 w 181"/>
              <a:gd name="T31" fmla="*/ 110 h 165"/>
              <a:gd name="T32" fmla="*/ 39 w 181"/>
              <a:gd name="T33" fmla="*/ 116 h 165"/>
              <a:gd name="T34" fmla="*/ 51 w 181"/>
              <a:gd name="T35" fmla="*/ 126 h 165"/>
              <a:gd name="T36" fmla="*/ 33 w 181"/>
              <a:gd name="T37" fmla="*/ 134 h 165"/>
              <a:gd name="T38" fmla="*/ 33 w 181"/>
              <a:gd name="T39" fmla="*/ 151 h 165"/>
              <a:gd name="T40" fmla="*/ 134 w 181"/>
              <a:gd name="T41" fmla="*/ 118 h 165"/>
              <a:gd name="T42" fmla="*/ 149 w 181"/>
              <a:gd name="T43" fmla="*/ 157 h 165"/>
              <a:gd name="T44" fmla="*/ 141 w 181"/>
              <a:gd name="T45" fmla="*/ 165 h 165"/>
              <a:gd name="T46" fmla="*/ 19 w 181"/>
              <a:gd name="T47" fmla="*/ 165 h 165"/>
              <a:gd name="T48" fmla="*/ 19 w 181"/>
              <a:gd name="T49" fmla="*/ 146 h 165"/>
              <a:gd name="T50" fmla="*/ 0 w 181"/>
              <a:gd name="T51" fmla="*/ 132 h 165"/>
              <a:gd name="T52" fmla="*/ 19 w 181"/>
              <a:gd name="T53" fmla="*/ 120 h 165"/>
              <a:gd name="T54" fmla="*/ 0 w 181"/>
              <a:gd name="T55" fmla="*/ 108 h 165"/>
              <a:gd name="T56" fmla="*/ 19 w 181"/>
              <a:gd name="T57" fmla="*/ 98 h 165"/>
              <a:gd name="T58" fmla="*/ 0 w 181"/>
              <a:gd name="T59" fmla="*/ 83 h 165"/>
              <a:gd name="T60" fmla="*/ 19 w 181"/>
              <a:gd name="T61" fmla="*/ 75 h 165"/>
              <a:gd name="T62" fmla="*/ 0 w 181"/>
              <a:gd name="T63" fmla="*/ 61 h 165"/>
              <a:gd name="T64" fmla="*/ 19 w 181"/>
              <a:gd name="T65" fmla="*/ 51 h 165"/>
              <a:gd name="T66" fmla="*/ 0 w 181"/>
              <a:gd name="T67" fmla="*/ 39 h 165"/>
              <a:gd name="T68" fmla="*/ 19 w 181"/>
              <a:gd name="T69" fmla="*/ 8 h 165"/>
              <a:gd name="T70" fmla="*/ 27 w 181"/>
              <a:gd name="T71" fmla="*/ 0 h 165"/>
              <a:gd name="T72" fmla="*/ 63 w 181"/>
              <a:gd name="T73" fmla="*/ 79 h 165"/>
              <a:gd name="T74" fmla="*/ 84 w 181"/>
              <a:gd name="T75" fmla="*/ 88 h 165"/>
              <a:gd name="T76" fmla="*/ 63 w 181"/>
              <a:gd name="T77" fmla="*/ 79 h 165"/>
              <a:gd name="T78" fmla="*/ 63 w 181"/>
              <a:gd name="T79" fmla="*/ 61 h 165"/>
              <a:gd name="T80" fmla="*/ 100 w 181"/>
              <a:gd name="T81" fmla="*/ 69 h 165"/>
              <a:gd name="T82" fmla="*/ 63 w 181"/>
              <a:gd name="T83" fmla="*/ 61 h 165"/>
              <a:gd name="T84" fmla="*/ 63 w 181"/>
              <a:gd name="T85" fmla="*/ 45 h 165"/>
              <a:gd name="T86" fmla="*/ 116 w 181"/>
              <a:gd name="T87" fmla="*/ 53 h 165"/>
              <a:gd name="T88" fmla="*/ 63 w 181"/>
              <a:gd name="T89" fmla="*/ 45 h 165"/>
              <a:gd name="T90" fmla="*/ 63 w 181"/>
              <a:gd name="T91" fmla="*/ 29 h 165"/>
              <a:gd name="T92" fmla="*/ 116 w 181"/>
              <a:gd name="T93" fmla="*/ 35 h 165"/>
              <a:gd name="T94" fmla="*/ 63 w 181"/>
              <a:gd name="T95" fmla="*/ 29 h 165"/>
              <a:gd name="T96" fmla="*/ 84 w 181"/>
              <a:gd name="T97" fmla="*/ 130 h 165"/>
              <a:gd name="T98" fmla="*/ 106 w 181"/>
              <a:gd name="T99" fmla="*/ 130 h 165"/>
              <a:gd name="T100" fmla="*/ 86 w 181"/>
              <a:gd name="T101" fmla="*/ 108 h 165"/>
              <a:gd name="T102" fmla="*/ 84 w 181"/>
              <a:gd name="T103" fmla="*/ 130 h 165"/>
              <a:gd name="T104" fmla="*/ 161 w 181"/>
              <a:gd name="T105" fmla="*/ 37 h 165"/>
              <a:gd name="T106" fmla="*/ 116 w 181"/>
              <a:gd name="T107" fmla="*/ 120 h 165"/>
              <a:gd name="T108" fmla="*/ 161 w 181"/>
              <a:gd name="T109" fmla="*/ 37 h 1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1"/>
              <a:gd name="T166" fmla="*/ 0 h 165"/>
              <a:gd name="T167" fmla="*/ 181 w 181"/>
              <a:gd name="T168" fmla="*/ 165 h 16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1" h="165">
                <a:moveTo>
                  <a:pt x="27" y="0"/>
                </a:moveTo>
                <a:lnTo>
                  <a:pt x="141" y="0"/>
                </a:lnTo>
                <a:lnTo>
                  <a:pt x="149" y="0"/>
                </a:lnTo>
                <a:lnTo>
                  <a:pt x="149" y="8"/>
                </a:lnTo>
                <a:lnTo>
                  <a:pt x="149" y="35"/>
                </a:lnTo>
                <a:lnTo>
                  <a:pt x="134" y="47"/>
                </a:lnTo>
                <a:lnTo>
                  <a:pt x="134" y="14"/>
                </a:lnTo>
                <a:lnTo>
                  <a:pt x="33" y="14"/>
                </a:lnTo>
                <a:lnTo>
                  <a:pt x="33" y="25"/>
                </a:lnTo>
                <a:lnTo>
                  <a:pt x="39" y="20"/>
                </a:lnTo>
                <a:lnTo>
                  <a:pt x="47" y="18"/>
                </a:lnTo>
                <a:lnTo>
                  <a:pt x="51" y="31"/>
                </a:lnTo>
                <a:lnTo>
                  <a:pt x="45" y="35"/>
                </a:lnTo>
                <a:lnTo>
                  <a:pt x="33" y="39"/>
                </a:lnTo>
                <a:lnTo>
                  <a:pt x="33" y="47"/>
                </a:lnTo>
                <a:lnTo>
                  <a:pt x="39" y="45"/>
                </a:lnTo>
                <a:lnTo>
                  <a:pt x="47" y="41"/>
                </a:lnTo>
                <a:lnTo>
                  <a:pt x="51" y="55"/>
                </a:lnTo>
                <a:lnTo>
                  <a:pt x="45" y="57"/>
                </a:lnTo>
                <a:lnTo>
                  <a:pt x="33" y="63"/>
                </a:lnTo>
                <a:lnTo>
                  <a:pt x="33" y="71"/>
                </a:lnTo>
                <a:lnTo>
                  <a:pt x="39" y="67"/>
                </a:lnTo>
                <a:lnTo>
                  <a:pt x="47" y="65"/>
                </a:lnTo>
                <a:lnTo>
                  <a:pt x="51" y="77"/>
                </a:lnTo>
                <a:lnTo>
                  <a:pt x="45" y="81"/>
                </a:lnTo>
                <a:lnTo>
                  <a:pt x="33" y="86"/>
                </a:lnTo>
                <a:lnTo>
                  <a:pt x="33" y="94"/>
                </a:lnTo>
                <a:lnTo>
                  <a:pt x="39" y="90"/>
                </a:lnTo>
                <a:lnTo>
                  <a:pt x="47" y="88"/>
                </a:lnTo>
                <a:lnTo>
                  <a:pt x="51" y="100"/>
                </a:lnTo>
                <a:lnTo>
                  <a:pt x="45" y="104"/>
                </a:lnTo>
                <a:lnTo>
                  <a:pt x="33" y="110"/>
                </a:lnTo>
                <a:lnTo>
                  <a:pt x="33" y="118"/>
                </a:lnTo>
                <a:lnTo>
                  <a:pt x="39" y="116"/>
                </a:lnTo>
                <a:lnTo>
                  <a:pt x="47" y="112"/>
                </a:lnTo>
                <a:lnTo>
                  <a:pt x="51" y="126"/>
                </a:lnTo>
                <a:lnTo>
                  <a:pt x="45" y="128"/>
                </a:lnTo>
                <a:lnTo>
                  <a:pt x="33" y="134"/>
                </a:lnTo>
                <a:lnTo>
                  <a:pt x="33" y="146"/>
                </a:lnTo>
                <a:lnTo>
                  <a:pt x="33" y="151"/>
                </a:lnTo>
                <a:lnTo>
                  <a:pt x="134" y="151"/>
                </a:lnTo>
                <a:lnTo>
                  <a:pt x="134" y="118"/>
                </a:lnTo>
                <a:lnTo>
                  <a:pt x="149" y="106"/>
                </a:lnTo>
                <a:lnTo>
                  <a:pt x="149" y="157"/>
                </a:lnTo>
                <a:lnTo>
                  <a:pt x="149" y="165"/>
                </a:lnTo>
                <a:lnTo>
                  <a:pt x="141" y="165"/>
                </a:lnTo>
                <a:lnTo>
                  <a:pt x="27" y="165"/>
                </a:lnTo>
                <a:lnTo>
                  <a:pt x="19" y="165"/>
                </a:lnTo>
                <a:lnTo>
                  <a:pt x="19" y="157"/>
                </a:lnTo>
                <a:lnTo>
                  <a:pt x="19" y="146"/>
                </a:lnTo>
                <a:lnTo>
                  <a:pt x="4" y="146"/>
                </a:lnTo>
                <a:lnTo>
                  <a:pt x="0" y="132"/>
                </a:lnTo>
                <a:lnTo>
                  <a:pt x="19" y="124"/>
                </a:lnTo>
                <a:lnTo>
                  <a:pt x="19" y="120"/>
                </a:lnTo>
                <a:lnTo>
                  <a:pt x="4" y="120"/>
                </a:lnTo>
                <a:lnTo>
                  <a:pt x="0" y="108"/>
                </a:lnTo>
                <a:lnTo>
                  <a:pt x="19" y="100"/>
                </a:lnTo>
                <a:lnTo>
                  <a:pt x="19" y="98"/>
                </a:lnTo>
                <a:lnTo>
                  <a:pt x="4" y="98"/>
                </a:lnTo>
                <a:lnTo>
                  <a:pt x="0" y="83"/>
                </a:lnTo>
                <a:lnTo>
                  <a:pt x="19" y="77"/>
                </a:lnTo>
                <a:lnTo>
                  <a:pt x="19" y="75"/>
                </a:lnTo>
                <a:lnTo>
                  <a:pt x="4" y="75"/>
                </a:lnTo>
                <a:lnTo>
                  <a:pt x="0" y="61"/>
                </a:lnTo>
                <a:lnTo>
                  <a:pt x="19" y="53"/>
                </a:lnTo>
                <a:lnTo>
                  <a:pt x="19" y="51"/>
                </a:lnTo>
                <a:lnTo>
                  <a:pt x="4" y="51"/>
                </a:lnTo>
                <a:lnTo>
                  <a:pt x="0" y="39"/>
                </a:lnTo>
                <a:lnTo>
                  <a:pt x="19" y="31"/>
                </a:lnTo>
                <a:lnTo>
                  <a:pt x="19" y="8"/>
                </a:lnTo>
                <a:lnTo>
                  <a:pt x="19" y="0"/>
                </a:lnTo>
                <a:lnTo>
                  <a:pt x="27" y="0"/>
                </a:lnTo>
                <a:lnTo>
                  <a:pt x="27" y="0"/>
                </a:lnTo>
                <a:close/>
                <a:moveTo>
                  <a:pt x="63" y="79"/>
                </a:moveTo>
                <a:lnTo>
                  <a:pt x="63" y="88"/>
                </a:lnTo>
                <a:lnTo>
                  <a:pt x="84" y="88"/>
                </a:lnTo>
                <a:lnTo>
                  <a:pt x="84" y="79"/>
                </a:lnTo>
                <a:lnTo>
                  <a:pt x="63" y="79"/>
                </a:lnTo>
                <a:lnTo>
                  <a:pt x="63" y="79"/>
                </a:lnTo>
                <a:close/>
                <a:moveTo>
                  <a:pt x="63" y="61"/>
                </a:moveTo>
                <a:lnTo>
                  <a:pt x="63" y="69"/>
                </a:lnTo>
                <a:lnTo>
                  <a:pt x="100" y="69"/>
                </a:lnTo>
                <a:lnTo>
                  <a:pt x="100" y="61"/>
                </a:lnTo>
                <a:lnTo>
                  <a:pt x="63" y="61"/>
                </a:lnTo>
                <a:lnTo>
                  <a:pt x="63" y="61"/>
                </a:lnTo>
                <a:close/>
                <a:moveTo>
                  <a:pt x="63" y="45"/>
                </a:moveTo>
                <a:lnTo>
                  <a:pt x="63" y="53"/>
                </a:lnTo>
                <a:lnTo>
                  <a:pt x="116" y="53"/>
                </a:lnTo>
                <a:lnTo>
                  <a:pt x="116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63" y="29"/>
                </a:moveTo>
                <a:lnTo>
                  <a:pt x="63" y="35"/>
                </a:lnTo>
                <a:lnTo>
                  <a:pt x="116" y="35"/>
                </a:lnTo>
                <a:lnTo>
                  <a:pt x="116" y="29"/>
                </a:lnTo>
                <a:lnTo>
                  <a:pt x="63" y="29"/>
                </a:lnTo>
                <a:lnTo>
                  <a:pt x="63" y="29"/>
                </a:lnTo>
                <a:close/>
                <a:moveTo>
                  <a:pt x="84" y="130"/>
                </a:moveTo>
                <a:lnTo>
                  <a:pt x="96" y="130"/>
                </a:lnTo>
                <a:lnTo>
                  <a:pt x="106" y="130"/>
                </a:lnTo>
                <a:lnTo>
                  <a:pt x="96" y="118"/>
                </a:lnTo>
                <a:lnTo>
                  <a:pt x="86" y="108"/>
                </a:lnTo>
                <a:lnTo>
                  <a:pt x="86" y="120"/>
                </a:lnTo>
                <a:lnTo>
                  <a:pt x="84" y="130"/>
                </a:lnTo>
                <a:lnTo>
                  <a:pt x="84" y="130"/>
                </a:lnTo>
                <a:close/>
                <a:moveTo>
                  <a:pt x="161" y="37"/>
                </a:moveTo>
                <a:lnTo>
                  <a:pt x="96" y="100"/>
                </a:lnTo>
                <a:lnTo>
                  <a:pt x="116" y="120"/>
                </a:lnTo>
                <a:lnTo>
                  <a:pt x="181" y="57"/>
                </a:lnTo>
                <a:lnTo>
                  <a:pt x="161" y="3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34" name="TextBox 84"/>
          <p:cNvSpPr txBox="1"/>
          <p:nvPr/>
        </p:nvSpPr>
        <p:spPr>
          <a:xfrm>
            <a:off x="2957004" y="5236825"/>
            <a:ext cx="27767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汇报人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xxx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时间：</a:t>
            </a:r>
            <a:r>
              <a:rPr lang="en-US" altLang="zh-CN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XX</a:t>
            </a:r>
            <a:r>
              <a:rPr lang="zh-CN" altLang="en-US" sz="14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lang="zh-CN" altLang="en-US" sz="14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5" name="开心到停不下来的歌 You Don't Know Me (feat. Brodie Barclay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02938" y="-1141413"/>
            <a:ext cx="609600" cy="609600"/>
          </a:xfrm>
          <a:prstGeom prst="rect">
            <a:avLst/>
          </a:prstGeom>
        </p:spPr>
      </p:pic>
      <p:sp>
        <p:nvSpPr>
          <p:cNvPr id="4" name="TextBox 13"/>
          <p:cNvSpPr txBox="1"/>
          <p:nvPr/>
        </p:nvSpPr>
        <p:spPr>
          <a:xfrm>
            <a:off x="6404" y="2943268"/>
            <a:ext cx="97024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感谢您的观看！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10432" y="4093166"/>
            <a:ext cx="5032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适合教育培训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教学设计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上课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说课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讲座等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:wipe dir="u"/>
      </p:transition>
    </mc:Choice>
    <mc:Fallback xmlns="">
      <p:transition spd="slow" advClick="0" advTm="5000">
        <p:wipe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4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32" grpId="0" bldLvl="0" animBg="1"/>
      <p:bldP spid="33" grpId="0" bldLvl="0" animBg="1"/>
      <p:bldP spid="34" grpId="0"/>
      <p:bldP spid="4" grpId="0"/>
      <p:bldP spid="5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87754"/>
      </a:accent1>
      <a:accent2>
        <a:srgbClr val="62482F"/>
      </a:accent2>
      <a:accent3>
        <a:srgbClr val="6E8555"/>
      </a:accent3>
      <a:accent4>
        <a:srgbClr val="E87754"/>
      </a:accent4>
      <a:accent5>
        <a:srgbClr val="62482F"/>
      </a:accent5>
      <a:accent6>
        <a:srgbClr val="6E8555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1</TotalTime>
  <Words>1716</Words>
  <Application>Microsoft Office PowerPoint</Application>
  <PresentationFormat>自定义</PresentationFormat>
  <Paragraphs>275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Agency FB</vt:lpstr>
      <vt:lpstr>等线</vt:lpstr>
      <vt:lpstr>Calibri</vt:lpstr>
      <vt:lpstr>黑体</vt:lpstr>
      <vt:lpstr>Impact</vt:lpstr>
      <vt:lpstr>微软雅黑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16</dc:title>
  <dc:creator>柚子设计</dc:creator>
  <cp:keywords>MC-PPT模板</cp:keywords>
  <cp:lastModifiedBy>Sky123.Org</cp:lastModifiedBy>
  <cp:revision>14</cp:revision>
  <dcterms:created xsi:type="dcterms:W3CDTF">2017-09-01T08:57:00Z</dcterms:created>
  <dcterms:modified xsi:type="dcterms:W3CDTF">2018-01-30T05:19:39Z</dcterms:modified>
  <cp:category>模板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