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rts/colors1.xml" ContentType="application/vnd.ms-office.chartcolorstyle+xml"/>
  <Override PartName="/ppt/charts/style1.xml" ContentType="application/vnd.ms-office.chartstyle+xml"/>
  <Override PartName="/ppt/charts/colors2.xml" ContentType="application/vnd.ms-office.chartcolorstyle+xml"/>
  <Override PartName="/ppt/charts/style2.xml" ContentType="application/vnd.ms-office.chartstyle+xml"/>
  <Override PartName="/ppt/charts/colors3.xml" ContentType="application/vnd.ms-office.chartcolorstyle+xml"/>
  <Override PartName="/ppt/charts/style3.xml" ContentType="application/vnd.ms-office.chartstyle+xml"/>
  <Override PartName="/ppt/charts/colors4.xml" ContentType="application/vnd.ms-office.chartcolorstyle+xml"/>
  <Override PartName="/ppt/charts/style4.xml" ContentType="application/vnd.ms-office.chartstyle+xml"/>
  <Override PartName="/ppt/charts/colors5.xml" ContentType="application/vnd.ms-office.chartcolorstyle+xml"/>
  <Override PartName="/ppt/charts/style5.xml" ContentType="application/vnd.ms-office.chartstyle+xml"/>
  <Override PartName="/ppt/charts/colors6.xml" ContentType="application/vnd.ms-office.chartcolorstyle+xml"/>
  <Override PartName="/ppt/charts/style6.xml" ContentType="application/vnd.ms-office.chartstyle+xml"/>
  <Override PartName="/ppt/charts/colors7.xml" ContentType="application/vnd.ms-office.chartcolorstyle+xml"/>
  <Override PartName="/ppt/charts/style7.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2"/>
  </p:notesMasterIdLst>
  <p:sldIdLst>
    <p:sldId id="256" r:id="rId2"/>
    <p:sldId id="258" r:id="rId3"/>
    <p:sldId id="259" r:id="rId4"/>
    <p:sldId id="261" r:id="rId5"/>
    <p:sldId id="270" r:id="rId6"/>
    <p:sldId id="272" r:id="rId7"/>
    <p:sldId id="294" r:id="rId8"/>
    <p:sldId id="295" r:id="rId9"/>
    <p:sldId id="296" r:id="rId10"/>
    <p:sldId id="293" r:id="rId11"/>
    <p:sldId id="291" r:id="rId12"/>
    <p:sldId id="292" r:id="rId13"/>
    <p:sldId id="262" r:id="rId14"/>
    <p:sldId id="265" r:id="rId15"/>
    <p:sldId id="266" r:id="rId16"/>
    <p:sldId id="267" r:id="rId17"/>
    <p:sldId id="268" r:id="rId18"/>
    <p:sldId id="269" r:id="rId19"/>
    <p:sldId id="271" r:id="rId20"/>
    <p:sldId id="273" r:id="rId21"/>
    <p:sldId id="274" r:id="rId22"/>
    <p:sldId id="263" r:id="rId23"/>
    <p:sldId id="275" r:id="rId24"/>
    <p:sldId id="279" r:id="rId25"/>
    <p:sldId id="280" r:id="rId26"/>
    <p:sldId id="264" r:id="rId27"/>
    <p:sldId id="282" r:id="rId28"/>
    <p:sldId id="283" r:id="rId29"/>
    <p:sldId id="285" r:id="rId30"/>
    <p:sldId id="297" r:id="rId3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4501B"/>
    <a:srgbClr val="01A89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1" autoAdjust="0"/>
    <p:restoredTop sz="94660"/>
  </p:normalViewPr>
  <p:slideViewPr>
    <p:cSldViewPr snapToGrid="0">
      <p:cViewPr varScale="1">
        <p:scale>
          <a:sx n="89" d="100"/>
          <a:sy n="89" d="100"/>
        </p:scale>
        <p:origin x="-186" y="-108"/>
      </p:cViewPr>
      <p:guideLst>
        <p:guide orient="horz" pos="2160"/>
        <p:guide pos="3840"/>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3" Type="http://schemas.microsoft.com/office/2011/relationships/chartStyle" Target="style3.xml"/><Relationship Id="rId2" Type="http://schemas.microsoft.com/office/2011/relationships/chartColorStyle" Target="colors3.xml"/><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3" Type="http://schemas.microsoft.com/office/2011/relationships/chartStyle" Target="style4.xml"/><Relationship Id="rId2" Type="http://schemas.microsoft.com/office/2011/relationships/chartColorStyle" Target="colors4.xml"/><Relationship Id="rId1" Type="http://schemas.openxmlformats.org/officeDocument/2006/relationships/oleObject" Target="NULL" TargetMode="External"/></Relationships>
</file>

<file path=ppt/charts/_rels/chart5.xml.rels><?xml version="1.0" encoding="UTF-8" standalone="yes"?>
<Relationships xmlns="http://schemas.openxmlformats.org/package/2006/relationships"><Relationship Id="rId3" Type="http://schemas.microsoft.com/office/2011/relationships/chartStyle" Target="style5.xml"/><Relationship Id="rId2" Type="http://schemas.microsoft.com/office/2011/relationships/chartColorStyle" Target="colors5.xml"/><Relationship Id="rId1" Type="http://schemas.openxmlformats.org/officeDocument/2006/relationships/package" Target="../embeddings/Microsoft_Excel____4.xlsx"/></Relationships>
</file>

<file path=ppt/charts/_rels/chart6.xml.rels><?xml version="1.0" encoding="UTF-8" standalone="yes"?>
<Relationships xmlns="http://schemas.openxmlformats.org/package/2006/relationships"><Relationship Id="rId3" Type="http://schemas.microsoft.com/office/2011/relationships/chartStyle" Target="style6.xml"/><Relationship Id="rId2" Type="http://schemas.microsoft.com/office/2011/relationships/chartColorStyle" Target="colors6.xml"/><Relationship Id="rId1" Type="http://schemas.openxmlformats.org/officeDocument/2006/relationships/package" Target="../embeddings/Microsoft_Excel____5.xlsx"/></Relationships>
</file>

<file path=ppt/charts/_rels/chart7.xml.rels><?xml version="1.0" encoding="UTF-8" standalone="yes"?>
<Relationships xmlns="http://schemas.openxmlformats.org/package/2006/relationships"><Relationship Id="rId3" Type="http://schemas.microsoft.com/office/2011/relationships/chartStyle" Target="style7.xml"/><Relationship Id="rId2" Type="http://schemas.microsoft.com/office/2011/relationships/chartColorStyle" Target="colors7.xml"/><Relationship Id="rId1" Type="http://schemas.openxmlformats.org/officeDocument/2006/relationships/package" Target="../embeddings/Microsoft_Excel____6.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ubbleChart>
        <c:varyColors val="0"/>
        <c:ser>
          <c:idx val="0"/>
          <c:order val="0"/>
          <c:tx>
            <c:strRef>
              <c:f>Sheet1!$B$1</c:f>
              <c:strCache>
                <c:ptCount val="1"/>
                <c:pt idx="0">
                  <c:v>Y-Values</c:v>
                </c:pt>
              </c:strCache>
            </c:strRef>
          </c:tx>
          <c:spPr>
            <a:solidFill>
              <a:schemeClr val="bg1"/>
            </a:solidFill>
            <a:ln w="38100">
              <a:solidFill>
                <a:schemeClr val="accent1">
                  <a:alpha val="70000"/>
                </a:schemeClr>
              </a:solidFill>
            </a:ln>
            <a:effectLst/>
          </c:spPr>
          <c:invertIfNegative val="0"/>
          <c:dPt>
            <c:idx val="0"/>
            <c:invertIfNegative val="1"/>
            <c:bubble3D val="0"/>
            <c:spPr>
              <a:solidFill>
                <a:schemeClr val="bg1"/>
              </a:solidFill>
              <a:ln w="38100">
                <a:solidFill>
                  <a:schemeClr val="accent1"/>
                </a:solidFill>
              </a:ln>
              <a:effectLst/>
            </c:spPr>
            <c:extLst xmlns:c16r2="http://schemas.microsoft.com/office/drawing/2015/06/chart">
              <c:ext xmlns:c16="http://schemas.microsoft.com/office/drawing/2014/chart" uri="{C3380CC4-5D6E-409C-BE32-E72D297353CC}">
                <c16:uniqueId val="{00000001-2E44-4E15-A0B0-FC1BE200B600}"/>
              </c:ext>
            </c:extLst>
          </c:dPt>
          <c:dPt>
            <c:idx val="1"/>
            <c:invertIfNegative val="1"/>
            <c:bubble3D val="0"/>
            <c:spPr>
              <a:solidFill>
                <a:schemeClr val="bg1"/>
              </a:solidFill>
              <a:ln w="38100">
                <a:solidFill>
                  <a:schemeClr val="accent2"/>
                </a:solidFill>
              </a:ln>
              <a:effectLst/>
            </c:spPr>
            <c:extLst xmlns:c16r2="http://schemas.microsoft.com/office/drawing/2015/06/chart">
              <c:ext xmlns:c16="http://schemas.microsoft.com/office/drawing/2014/chart" uri="{C3380CC4-5D6E-409C-BE32-E72D297353CC}">
                <c16:uniqueId val="{00000003-2E44-4E15-A0B0-FC1BE200B600}"/>
              </c:ext>
            </c:extLst>
          </c:dPt>
          <c:dPt>
            <c:idx val="2"/>
            <c:invertIfNegative val="1"/>
            <c:bubble3D val="0"/>
            <c:spPr>
              <a:solidFill>
                <a:schemeClr val="bg1"/>
              </a:solidFill>
              <a:ln w="38100">
                <a:solidFill>
                  <a:schemeClr val="accent3"/>
                </a:solidFill>
              </a:ln>
              <a:effectLst/>
            </c:spPr>
            <c:extLst xmlns:c16r2="http://schemas.microsoft.com/office/drawing/2015/06/chart">
              <c:ext xmlns:c16="http://schemas.microsoft.com/office/drawing/2014/chart" uri="{C3380CC4-5D6E-409C-BE32-E72D297353CC}">
                <c16:uniqueId val="{00000005-2E44-4E15-A0B0-FC1BE200B600}"/>
              </c:ext>
            </c:extLst>
          </c:dPt>
          <c:dPt>
            <c:idx val="3"/>
            <c:invertIfNegative val="1"/>
            <c:bubble3D val="0"/>
            <c:spPr>
              <a:solidFill>
                <a:schemeClr val="bg1"/>
              </a:solidFill>
              <a:ln w="38100">
                <a:solidFill>
                  <a:schemeClr val="accent4"/>
                </a:solidFill>
              </a:ln>
              <a:effectLst/>
            </c:spPr>
            <c:extLst xmlns:c16r2="http://schemas.microsoft.com/office/drawing/2015/06/chart">
              <c:ext xmlns:c16="http://schemas.microsoft.com/office/drawing/2014/chart" uri="{C3380CC4-5D6E-409C-BE32-E72D297353CC}">
                <c16:uniqueId val="{00000007-2E44-4E15-A0B0-FC1BE200B600}"/>
              </c:ext>
            </c:extLst>
          </c:dPt>
          <c:dPt>
            <c:idx val="4"/>
            <c:invertIfNegative val="1"/>
            <c:bubble3D val="0"/>
            <c:spPr>
              <a:solidFill>
                <a:schemeClr val="bg1"/>
              </a:solidFill>
              <a:ln w="38100">
                <a:solidFill>
                  <a:schemeClr val="accent5"/>
                </a:solidFill>
              </a:ln>
              <a:effectLst/>
            </c:spPr>
            <c:extLst xmlns:c16r2="http://schemas.microsoft.com/office/drawing/2015/06/chart">
              <c:ext xmlns:c16="http://schemas.microsoft.com/office/drawing/2014/chart" uri="{C3380CC4-5D6E-409C-BE32-E72D297353CC}">
                <c16:uniqueId val="{00000009-2E44-4E15-A0B0-FC1BE200B600}"/>
              </c:ext>
            </c:extLst>
          </c:dPt>
          <c:dLbls>
            <c:spPr>
              <a:noFill/>
              <a:ln>
                <a:noFill/>
              </a:ln>
              <a:effectLst/>
            </c:spPr>
            <c:txPr>
              <a:bodyPr rot="0" spcFirstLastPara="1" vertOverflow="ellipsis" vert="horz" wrap="square" lIns="38100" tIns="19050" rIns="38100" bIns="19050" anchor="ctr" anchorCtr="1">
                <a:spAutoFit/>
              </a:bodyPr>
              <a:lstStyle/>
              <a:p>
                <a:pPr>
                  <a:defRPr lang="zh-CN" sz="1800" b="1" i="0" u="none" strike="noStrike" kern="1200" baseline="0">
                    <a:solidFill>
                      <a:schemeClr val="bg2">
                        <a:lumMod val="50000"/>
                      </a:schemeClr>
                    </a:solidFill>
                    <a:latin typeface="+mn-lt"/>
                    <a:ea typeface="+mn-ea"/>
                    <a:cs typeface="+mn-cs"/>
                  </a:defRPr>
                </a:pPr>
                <a:endParaRPr lang="zh-CN"/>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spPr>
              <a:ln w="25400" cap="rnd" cmpd="sng">
                <a:solidFill>
                  <a:schemeClr val="bg1">
                    <a:lumMod val="65000"/>
                  </a:schemeClr>
                </a:solidFill>
                <a:prstDash val="sysDot"/>
              </a:ln>
              <a:effectLst/>
            </c:spPr>
            <c:trendlineType val="poly"/>
            <c:order val="4"/>
            <c:dispRSqr val="0"/>
            <c:dispEq val="0"/>
          </c:trendline>
          <c:xVal>
            <c:numRef>
              <c:f>Sheet1!$A$2:$A$6</c:f>
              <c:numCache>
                <c:formatCode>General</c:formatCode>
                <c:ptCount val="5"/>
                <c:pt idx="0">
                  <c:v>0.5</c:v>
                </c:pt>
                <c:pt idx="1">
                  <c:v>1</c:v>
                </c:pt>
                <c:pt idx="2">
                  <c:v>1.5</c:v>
                </c:pt>
                <c:pt idx="3">
                  <c:v>2</c:v>
                </c:pt>
                <c:pt idx="4">
                  <c:v>2.5</c:v>
                </c:pt>
              </c:numCache>
            </c:numRef>
          </c:xVal>
          <c:yVal>
            <c:numRef>
              <c:f>Sheet1!$B$2:$B$6</c:f>
              <c:numCache>
                <c:formatCode>General</c:formatCode>
                <c:ptCount val="5"/>
                <c:pt idx="0">
                  <c:v>0.5</c:v>
                </c:pt>
                <c:pt idx="1">
                  <c:v>2</c:v>
                </c:pt>
                <c:pt idx="2">
                  <c:v>2</c:v>
                </c:pt>
                <c:pt idx="3">
                  <c:v>1.5</c:v>
                </c:pt>
                <c:pt idx="4">
                  <c:v>2.5</c:v>
                </c:pt>
              </c:numCache>
            </c:numRef>
          </c:yVal>
          <c:bubbleSize>
            <c:numRef>
              <c:f>Sheet1!$C$2:$C$6</c:f>
              <c:numCache>
                <c:formatCode>General</c:formatCode>
                <c:ptCount val="5"/>
                <c:pt idx="0">
                  <c:v>6</c:v>
                </c:pt>
                <c:pt idx="1">
                  <c:v>8</c:v>
                </c:pt>
                <c:pt idx="2">
                  <c:v>5</c:v>
                </c:pt>
                <c:pt idx="3">
                  <c:v>8</c:v>
                </c:pt>
                <c:pt idx="4">
                  <c:v>10</c:v>
                </c:pt>
              </c:numCache>
            </c:numRef>
          </c:bubbleSize>
          <c:bubble3D val="0"/>
          <c:extLst xmlns:c16r2="http://schemas.microsoft.com/office/drawing/2015/06/chart">
            <c:ext xmlns:c16="http://schemas.microsoft.com/office/drawing/2014/chart" uri="{C3380CC4-5D6E-409C-BE32-E72D297353CC}">
              <c16:uniqueId val="{0000000B-2E44-4E15-A0B0-FC1BE200B600}"/>
            </c:ext>
          </c:extLst>
        </c:ser>
        <c:dLbls>
          <c:showLegendKey val="0"/>
          <c:showVal val="1"/>
          <c:showCatName val="0"/>
          <c:showSerName val="0"/>
          <c:showPercent val="0"/>
          <c:showBubbleSize val="0"/>
        </c:dLbls>
        <c:bubbleScale val="100"/>
        <c:showNegBubbles val="0"/>
        <c:axId val="132432640"/>
        <c:axId val="322270720"/>
      </c:bubbleChart>
      <c:valAx>
        <c:axId val="132432640"/>
        <c:scaling>
          <c:orientation val="minMax"/>
        </c:scaling>
        <c:delete val="0"/>
        <c:axPos val="b"/>
        <c:majorGridlines>
          <c:spPr>
            <a:ln w="9525">
              <a:solidFill>
                <a:schemeClr val="tx1">
                  <a:lumMod val="15000"/>
                  <a:lumOff val="85000"/>
                </a:schemeClr>
              </a:solidFill>
            </a:ln>
            <a:effectLst/>
          </c:spPr>
        </c:majorGridlines>
        <c:title>
          <c:tx>
            <c:rich>
              <a:bodyPr rot="0" spcFirstLastPara="1" vertOverflow="ellipsis" vert="horz" wrap="square" anchor="ctr" anchorCtr="1"/>
              <a:lstStyle/>
              <a:p>
                <a:pPr>
                  <a:defRPr lang="zh-CN" sz="1195" b="1" i="0" u="none" strike="noStrike" kern="1200" baseline="0">
                    <a:solidFill>
                      <a:schemeClr val="bg2">
                        <a:lumMod val="50000"/>
                      </a:schemeClr>
                    </a:solidFill>
                    <a:latin typeface="+mn-lt"/>
                    <a:ea typeface="+mn-ea"/>
                    <a:cs typeface="+mn-cs"/>
                  </a:defRPr>
                </a:pPr>
                <a:r>
                  <a:rPr lang="zh-CN" altLang="zh-CN" sz="1600" dirty="0">
                    <a:effectLst/>
                  </a:rPr>
                  <a:t>点击输入文本标题</a:t>
                </a:r>
              </a:p>
            </c:rich>
          </c:tx>
          <c:layout/>
          <c:overlay val="0"/>
          <c:spPr>
            <a:noFill/>
            <a:ln>
              <a:noFill/>
            </a:ln>
            <a:effectLst/>
          </c:spPr>
        </c:title>
        <c:numFmt formatCode="General" sourceLinked="1"/>
        <c:majorTickMark val="out"/>
        <c:minorTickMark val="none"/>
        <c:tickLblPos val="nextTo"/>
        <c:spPr>
          <a:noFill/>
          <a:ln w="25400">
            <a:solidFill>
              <a:schemeClr val="accent6"/>
            </a:solidFill>
          </a:ln>
          <a:effectLst/>
        </c:spPr>
        <c:txPr>
          <a:bodyPr rot="-60000000" spcFirstLastPara="1" vertOverflow="ellipsis" vert="horz" wrap="square" anchor="ctr" anchorCtr="1"/>
          <a:lstStyle/>
          <a:p>
            <a:pPr>
              <a:defRPr lang="zh-CN" sz="1195" b="0" i="0" u="none" strike="noStrike" kern="1200" baseline="0">
                <a:solidFill>
                  <a:schemeClr val="accent6"/>
                </a:solidFill>
                <a:latin typeface="+mn-lt"/>
                <a:ea typeface="+mn-ea"/>
                <a:cs typeface="+mn-cs"/>
              </a:defRPr>
            </a:pPr>
            <a:endParaRPr lang="zh-CN"/>
          </a:p>
        </c:txPr>
        <c:crossAx val="322270720"/>
        <c:crosses val="autoZero"/>
        <c:crossBetween val="midCat"/>
      </c:valAx>
      <c:valAx>
        <c:axId val="322270720"/>
        <c:scaling>
          <c:orientation val="minMax"/>
        </c:scaling>
        <c:delete val="0"/>
        <c:axPos val="l"/>
        <c:majorGridlines>
          <c:spPr>
            <a:ln w="9525">
              <a:solidFill>
                <a:schemeClr val="tx1">
                  <a:lumMod val="15000"/>
                  <a:lumOff val="85000"/>
                </a:schemeClr>
              </a:solidFill>
            </a:ln>
            <a:effectLst/>
          </c:spPr>
        </c:majorGridlines>
        <c:numFmt formatCode="General" sourceLinked="1"/>
        <c:majorTickMark val="out"/>
        <c:minorTickMark val="none"/>
        <c:tickLblPos val="nextTo"/>
        <c:spPr>
          <a:noFill/>
          <a:ln w="25400">
            <a:solidFill>
              <a:schemeClr val="accent6"/>
            </a:solidFill>
          </a:ln>
          <a:effectLst/>
        </c:spPr>
        <c:txPr>
          <a:bodyPr rot="-60000000" spcFirstLastPara="1" vertOverflow="ellipsis" vert="horz" wrap="square" anchor="ctr" anchorCtr="1"/>
          <a:lstStyle/>
          <a:p>
            <a:pPr>
              <a:defRPr lang="zh-CN" sz="1195" b="0" i="0" u="none" strike="noStrike" kern="1200" baseline="0">
                <a:solidFill>
                  <a:schemeClr val="accent6"/>
                </a:solidFill>
                <a:latin typeface="+mn-lt"/>
                <a:ea typeface="+mn-ea"/>
                <a:cs typeface="+mn-cs"/>
              </a:defRPr>
            </a:pPr>
            <a:endParaRPr lang="zh-CN"/>
          </a:p>
        </c:txPr>
        <c:crossAx val="132432640"/>
        <c:crosses val="autoZero"/>
        <c:crossBetween val="midCat"/>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ubbleChart>
        <c:varyColors val="0"/>
        <c:ser>
          <c:idx val="0"/>
          <c:order val="0"/>
          <c:tx>
            <c:strRef>
              <c:f>Sheet1!$B$1</c:f>
              <c:strCache>
                <c:ptCount val="1"/>
                <c:pt idx="0">
                  <c:v>Y-Values</c:v>
                </c:pt>
              </c:strCache>
            </c:strRef>
          </c:tx>
          <c:spPr>
            <a:solidFill>
              <a:schemeClr val="bg1"/>
            </a:solidFill>
            <a:ln w="38100">
              <a:solidFill>
                <a:schemeClr val="accent1">
                  <a:alpha val="70000"/>
                </a:schemeClr>
              </a:solidFill>
            </a:ln>
            <a:effectLst/>
          </c:spPr>
          <c:invertIfNegative val="0"/>
          <c:dPt>
            <c:idx val="0"/>
            <c:invertIfNegative val="1"/>
            <c:bubble3D val="0"/>
            <c:spPr>
              <a:solidFill>
                <a:schemeClr val="bg1"/>
              </a:solidFill>
              <a:ln w="38100">
                <a:solidFill>
                  <a:schemeClr val="accent1"/>
                </a:solidFill>
              </a:ln>
              <a:effectLst/>
            </c:spPr>
            <c:extLst xmlns:c16r2="http://schemas.microsoft.com/office/drawing/2015/06/chart">
              <c:ext xmlns:c16="http://schemas.microsoft.com/office/drawing/2014/chart" uri="{C3380CC4-5D6E-409C-BE32-E72D297353CC}">
                <c16:uniqueId val="{00000001-F489-4066-816E-C72613168CEE}"/>
              </c:ext>
            </c:extLst>
          </c:dPt>
          <c:dPt>
            <c:idx val="1"/>
            <c:invertIfNegative val="1"/>
            <c:bubble3D val="0"/>
            <c:spPr>
              <a:solidFill>
                <a:schemeClr val="bg1"/>
              </a:solidFill>
              <a:ln w="38100">
                <a:solidFill>
                  <a:schemeClr val="accent4"/>
                </a:solidFill>
              </a:ln>
              <a:effectLst/>
            </c:spPr>
            <c:extLst xmlns:c16r2="http://schemas.microsoft.com/office/drawing/2015/06/chart">
              <c:ext xmlns:c16="http://schemas.microsoft.com/office/drawing/2014/chart" uri="{C3380CC4-5D6E-409C-BE32-E72D297353CC}">
                <c16:uniqueId val="{00000003-F489-4066-816E-C72613168CEE}"/>
              </c:ext>
            </c:extLst>
          </c:dPt>
          <c:dPt>
            <c:idx val="2"/>
            <c:invertIfNegative val="1"/>
            <c:bubble3D val="0"/>
            <c:spPr>
              <a:solidFill>
                <a:schemeClr val="bg1"/>
              </a:solidFill>
              <a:ln w="38100">
                <a:solidFill>
                  <a:schemeClr val="accent3"/>
                </a:solidFill>
              </a:ln>
              <a:effectLst/>
            </c:spPr>
            <c:extLst xmlns:c16r2="http://schemas.microsoft.com/office/drawing/2015/06/chart">
              <c:ext xmlns:c16="http://schemas.microsoft.com/office/drawing/2014/chart" uri="{C3380CC4-5D6E-409C-BE32-E72D297353CC}">
                <c16:uniqueId val="{00000005-F489-4066-816E-C72613168CEE}"/>
              </c:ext>
            </c:extLst>
          </c:dPt>
          <c:dPt>
            <c:idx val="3"/>
            <c:invertIfNegative val="1"/>
            <c:bubble3D val="0"/>
            <c:spPr>
              <a:solidFill>
                <a:schemeClr val="bg1"/>
              </a:solidFill>
              <a:ln w="38100">
                <a:solidFill>
                  <a:schemeClr val="accent2"/>
                </a:solidFill>
              </a:ln>
              <a:effectLst/>
            </c:spPr>
            <c:extLst xmlns:c16r2="http://schemas.microsoft.com/office/drawing/2015/06/chart">
              <c:ext xmlns:c16="http://schemas.microsoft.com/office/drawing/2014/chart" uri="{C3380CC4-5D6E-409C-BE32-E72D297353CC}">
                <c16:uniqueId val="{00000007-F489-4066-816E-C72613168CEE}"/>
              </c:ext>
            </c:extLst>
          </c:dPt>
          <c:dPt>
            <c:idx val="4"/>
            <c:invertIfNegative val="1"/>
            <c:bubble3D val="0"/>
            <c:spPr>
              <a:solidFill>
                <a:schemeClr val="bg1"/>
              </a:solidFill>
              <a:ln w="38100">
                <a:solidFill>
                  <a:schemeClr val="accent5"/>
                </a:solidFill>
              </a:ln>
              <a:effectLst/>
            </c:spPr>
            <c:extLst xmlns:c16r2="http://schemas.microsoft.com/office/drawing/2015/06/chart">
              <c:ext xmlns:c16="http://schemas.microsoft.com/office/drawing/2014/chart" uri="{C3380CC4-5D6E-409C-BE32-E72D297353CC}">
                <c16:uniqueId val="{00000009-F489-4066-816E-C72613168CEE}"/>
              </c:ext>
            </c:extLst>
          </c:dPt>
          <c:dLbls>
            <c:spPr>
              <a:noFill/>
              <a:ln>
                <a:noFill/>
              </a:ln>
              <a:effectLst/>
            </c:spPr>
            <c:txPr>
              <a:bodyPr rot="0" spcFirstLastPara="1" vertOverflow="ellipsis" vert="horz" wrap="square" lIns="38100" tIns="19050" rIns="38100" bIns="19050" anchor="ctr" anchorCtr="1">
                <a:spAutoFit/>
              </a:bodyPr>
              <a:lstStyle/>
              <a:p>
                <a:pPr>
                  <a:defRPr lang="zh-CN" sz="1800" b="1" i="0" u="none" strike="noStrike" kern="1200" baseline="0">
                    <a:solidFill>
                      <a:schemeClr val="bg2">
                        <a:lumMod val="50000"/>
                      </a:schemeClr>
                    </a:solidFill>
                    <a:latin typeface="+mn-lt"/>
                    <a:ea typeface="+mn-ea"/>
                    <a:cs typeface="+mn-cs"/>
                  </a:defRPr>
                </a:pPr>
                <a:endParaRPr lang="zh-CN"/>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spPr>
              <a:ln w="25400" cap="rnd" cmpd="sng">
                <a:solidFill>
                  <a:schemeClr val="bg1">
                    <a:lumMod val="65000"/>
                  </a:schemeClr>
                </a:solidFill>
                <a:prstDash val="sysDot"/>
              </a:ln>
              <a:effectLst/>
            </c:spPr>
            <c:trendlineType val="poly"/>
            <c:order val="4"/>
            <c:dispRSqr val="0"/>
            <c:dispEq val="0"/>
          </c:trendline>
          <c:xVal>
            <c:numRef>
              <c:f>Sheet1!$A$2:$A$6</c:f>
              <c:numCache>
                <c:formatCode>General</c:formatCode>
                <c:ptCount val="5"/>
                <c:pt idx="0">
                  <c:v>0.5</c:v>
                </c:pt>
                <c:pt idx="1">
                  <c:v>2</c:v>
                </c:pt>
                <c:pt idx="2">
                  <c:v>1.5</c:v>
                </c:pt>
                <c:pt idx="3">
                  <c:v>1</c:v>
                </c:pt>
                <c:pt idx="4">
                  <c:v>2.5</c:v>
                </c:pt>
              </c:numCache>
            </c:numRef>
          </c:xVal>
          <c:yVal>
            <c:numRef>
              <c:f>Sheet1!$B$2:$B$6</c:f>
              <c:numCache>
                <c:formatCode>General</c:formatCode>
                <c:ptCount val="5"/>
                <c:pt idx="0">
                  <c:v>2.5</c:v>
                </c:pt>
                <c:pt idx="1">
                  <c:v>2</c:v>
                </c:pt>
                <c:pt idx="2">
                  <c:v>2</c:v>
                </c:pt>
                <c:pt idx="3">
                  <c:v>1.5</c:v>
                </c:pt>
                <c:pt idx="4">
                  <c:v>0.5</c:v>
                </c:pt>
              </c:numCache>
            </c:numRef>
          </c:yVal>
          <c:bubbleSize>
            <c:numRef>
              <c:f>Sheet1!$C$2:$C$6</c:f>
              <c:numCache>
                <c:formatCode>General</c:formatCode>
                <c:ptCount val="5"/>
                <c:pt idx="0">
                  <c:v>10</c:v>
                </c:pt>
                <c:pt idx="1">
                  <c:v>8</c:v>
                </c:pt>
                <c:pt idx="2">
                  <c:v>5</c:v>
                </c:pt>
                <c:pt idx="3">
                  <c:v>8</c:v>
                </c:pt>
                <c:pt idx="4">
                  <c:v>6</c:v>
                </c:pt>
              </c:numCache>
            </c:numRef>
          </c:bubbleSize>
          <c:bubble3D val="0"/>
          <c:extLst xmlns:c16r2="http://schemas.microsoft.com/office/drawing/2015/06/chart">
            <c:ext xmlns:c16="http://schemas.microsoft.com/office/drawing/2014/chart" uri="{C3380CC4-5D6E-409C-BE32-E72D297353CC}">
              <c16:uniqueId val="{0000000B-F489-4066-816E-C72613168CEE}"/>
            </c:ext>
          </c:extLst>
        </c:ser>
        <c:dLbls>
          <c:showLegendKey val="0"/>
          <c:showVal val="1"/>
          <c:showCatName val="0"/>
          <c:showSerName val="0"/>
          <c:showPercent val="0"/>
          <c:showBubbleSize val="0"/>
        </c:dLbls>
        <c:bubbleScale val="100"/>
        <c:showNegBubbles val="0"/>
        <c:axId val="322429696"/>
        <c:axId val="322431616"/>
      </c:bubbleChart>
      <c:valAx>
        <c:axId val="322429696"/>
        <c:scaling>
          <c:orientation val="minMax"/>
        </c:scaling>
        <c:delete val="0"/>
        <c:axPos val="b"/>
        <c:majorGridlines>
          <c:spPr>
            <a:ln w="9525">
              <a:solidFill>
                <a:schemeClr val="tx1">
                  <a:lumMod val="15000"/>
                  <a:lumOff val="85000"/>
                </a:schemeClr>
              </a:solidFill>
            </a:ln>
            <a:effectLst/>
          </c:spPr>
        </c:majorGridlines>
        <c:title>
          <c:tx>
            <c:rich>
              <a:bodyPr rot="0" spcFirstLastPara="1" vertOverflow="ellipsis" vert="horz" wrap="square" anchor="ctr" anchorCtr="1"/>
              <a:lstStyle/>
              <a:p>
                <a:pPr>
                  <a:defRPr lang="zh-CN" sz="1195" b="1" i="0" u="none" strike="noStrike" kern="1200" baseline="0">
                    <a:solidFill>
                      <a:schemeClr val="bg2">
                        <a:lumMod val="50000"/>
                      </a:schemeClr>
                    </a:solidFill>
                    <a:latin typeface="+mn-lt"/>
                    <a:ea typeface="+mn-ea"/>
                    <a:cs typeface="+mn-cs"/>
                  </a:defRPr>
                </a:pPr>
                <a:r>
                  <a:rPr lang="zh-CN" altLang="zh-CN" sz="1600" dirty="0">
                    <a:effectLst/>
                  </a:rPr>
                  <a:t>点击输入文本标题</a:t>
                </a:r>
              </a:p>
            </c:rich>
          </c:tx>
          <c:layout/>
          <c:overlay val="0"/>
          <c:spPr>
            <a:noFill/>
            <a:ln>
              <a:noFill/>
            </a:ln>
            <a:effectLst/>
          </c:spPr>
        </c:title>
        <c:numFmt formatCode="General" sourceLinked="1"/>
        <c:majorTickMark val="out"/>
        <c:minorTickMark val="none"/>
        <c:tickLblPos val="nextTo"/>
        <c:spPr>
          <a:noFill/>
          <a:ln w="25400">
            <a:solidFill>
              <a:schemeClr val="accent6"/>
            </a:solidFill>
          </a:ln>
          <a:effectLst/>
        </c:spPr>
        <c:txPr>
          <a:bodyPr rot="-60000000" spcFirstLastPara="1" vertOverflow="ellipsis" vert="horz" wrap="square" anchor="ctr" anchorCtr="1"/>
          <a:lstStyle/>
          <a:p>
            <a:pPr>
              <a:defRPr lang="zh-CN" sz="1195" b="0" i="0" u="none" strike="noStrike" kern="1200" baseline="0">
                <a:solidFill>
                  <a:schemeClr val="accent6"/>
                </a:solidFill>
                <a:latin typeface="+mn-lt"/>
                <a:ea typeface="+mn-ea"/>
                <a:cs typeface="+mn-cs"/>
              </a:defRPr>
            </a:pPr>
            <a:endParaRPr lang="zh-CN"/>
          </a:p>
        </c:txPr>
        <c:crossAx val="322431616"/>
        <c:crosses val="autoZero"/>
        <c:crossBetween val="midCat"/>
      </c:valAx>
      <c:valAx>
        <c:axId val="322431616"/>
        <c:scaling>
          <c:orientation val="minMax"/>
        </c:scaling>
        <c:delete val="0"/>
        <c:axPos val="l"/>
        <c:majorGridlines>
          <c:spPr>
            <a:ln w="9525">
              <a:solidFill>
                <a:schemeClr val="tx1">
                  <a:lumMod val="15000"/>
                  <a:lumOff val="85000"/>
                </a:schemeClr>
              </a:solidFill>
            </a:ln>
            <a:effectLst/>
          </c:spPr>
        </c:majorGridlines>
        <c:numFmt formatCode="General" sourceLinked="1"/>
        <c:majorTickMark val="out"/>
        <c:minorTickMark val="none"/>
        <c:tickLblPos val="nextTo"/>
        <c:spPr>
          <a:noFill/>
          <a:ln w="25400">
            <a:solidFill>
              <a:schemeClr val="accent6"/>
            </a:solidFill>
          </a:ln>
          <a:effectLst/>
        </c:spPr>
        <c:txPr>
          <a:bodyPr rot="-60000000" spcFirstLastPara="1" vertOverflow="ellipsis" vert="horz" wrap="square" anchor="ctr" anchorCtr="1"/>
          <a:lstStyle/>
          <a:p>
            <a:pPr>
              <a:defRPr lang="zh-CN" sz="1195" b="0" i="0" u="none" strike="noStrike" kern="1200" baseline="0">
                <a:solidFill>
                  <a:schemeClr val="accent6"/>
                </a:solidFill>
                <a:latin typeface="+mn-lt"/>
                <a:ea typeface="+mn-ea"/>
                <a:cs typeface="+mn-cs"/>
              </a:defRPr>
            </a:pPr>
            <a:endParaRPr lang="zh-CN"/>
          </a:p>
        </c:txPr>
        <c:crossAx val="322429696"/>
        <c:crosses val="autoZero"/>
        <c:crossBetween val="midCat"/>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w="19050">
              <a:solidFill>
                <a:schemeClr val="bg1">
                  <a:lumMod val="95000"/>
                </a:schemeClr>
              </a:solidFill>
            </a:ln>
          </c:spPr>
          <c:dPt>
            <c:idx val="0"/>
            <c:bubble3D val="0"/>
            <c:spPr>
              <a:solidFill>
                <a:schemeClr val="accent1"/>
              </a:solidFill>
              <a:ln w="19050">
                <a:solidFill>
                  <a:schemeClr val="bg1">
                    <a:lumMod val="95000"/>
                  </a:schemeClr>
                </a:solidFill>
              </a:ln>
              <a:effectLst/>
            </c:spPr>
            <c:extLst xmlns:c16r2="http://schemas.microsoft.com/office/drawing/2015/06/chart">
              <c:ext xmlns:c16="http://schemas.microsoft.com/office/drawing/2014/chart" uri="{C3380CC4-5D6E-409C-BE32-E72D297353CC}">
                <c16:uniqueId val="{00000001-EFFC-46AE-9A97-02939C65724D}"/>
              </c:ext>
            </c:extLst>
          </c:dPt>
          <c:dPt>
            <c:idx val="1"/>
            <c:bubble3D val="0"/>
            <c:spPr>
              <a:solidFill>
                <a:schemeClr val="accent2"/>
              </a:solidFill>
              <a:ln w="19050">
                <a:solidFill>
                  <a:schemeClr val="bg1">
                    <a:lumMod val="95000"/>
                  </a:schemeClr>
                </a:solidFill>
              </a:ln>
              <a:effectLst/>
            </c:spPr>
            <c:extLst xmlns:c16r2="http://schemas.microsoft.com/office/drawing/2015/06/chart">
              <c:ext xmlns:c16="http://schemas.microsoft.com/office/drawing/2014/chart" uri="{C3380CC4-5D6E-409C-BE32-E72D297353CC}">
                <c16:uniqueId val="{00000003-EFFC-46AE-9A97-02939C65724D}"/>
              </c:ext>
            </c:extLst>
          </c:dPt>
          <c:dPt>
            <c:idx val="2"/>
            <c:bubble3D val="0"/>
            <c:spPr>
              <a:solidFill>
                <a:schemeClr val="accent3"/>
              </a:solidFill>
              <a:ln w="19050">
                <a:solidFill>
                  <a:schemeClr val="bg1">
                    <a:lumMod val="95000"/>
                  </a:schemeClr>
                </a:solidFill>
              </a:ln>
              <a:effectLst/>
            </c:spPr>
            <c:extLst xmlns:c16r2="http://schemas.microsoft.com/office/drawing/2015/06/chart">
              <c:ext xmlns:c16="http://schemas.microsoft.com/office/drawing/2014/chart" uri="{C3380CC4-5D6E-409C-BE32-E72D297353CC}">
                <c16:uniqueId val="{00000005-EFFC-46AE-9A97-02939C65724D}"/>
              </c:ext>
            </c:extLst>
          </c:dPt>
          <c:dPt>
            <c:idx val="3"/>
            <c:bubble3D val="0"/>
            <c:spPr>
              <a:solidFill>
                <a:schemeClr val="accent4"/>
              </a:solidFill>
              <a:ln w="19050">
                <a:solidFill>
                  <a:schemeClr val="bg1">
                    <a:lumMod val="95000"/>
                  </a:schemeClr>
                </a:solidFill>
              </a:ln>
              <a:effectLst/>
            </c:spPr>
            <c:extLst xmlns:c16r2="http://schemas.microsoft.com/office/drawing/2015/06/chart">
              <c:ext xmlns:c16="http://schemas.microsoft.com/office/drawing/2014/chart" uri="{C3380CC4-5D6E-409C-BE32-E72D297353CC}">
                <c16:uniqueId val="{00000007-EFFC-46AE-9A97-02939C65724D}"/>
              </c:ext>
            </c:extLst>
          </c:dPt>
          <c:cat>
            <c:strRef>
              <c:f>Sheet1!$A$2:$A$5</c:f>
              <c:strCache>
                <c:ptCount val="3"/>
                <c:pt idx="0">
                  <c:v>1st Qtr</c:v>
                </c:pt>
                <c:pt idx="1">
                  <c:v>2nd Qtr</c:v>
                </c:pt>
                <c:pt idx="2">
                  <c:v>3rd Qtr</c:v>
                </c:pt>
              </c:strCache>
            </c:strRef>
          </c:cat>
          <c:val>
            <c:numRef>
              <c:f>Sheet1!$B$2:$B$5</c:f>
              <c:numCache>
                <c:formatCode>General</c:formatCode>
                <c:ptCount val="4"/>
                <c:pt idx="0">
                  <c:v>40</c:v>
                </c:pt>
                <c:pt idx="1">
                  <c:v>30</c:v>
                </c:pt>
                <c:pt idx="2">
                  <c:v>30</c:v>
                </c:pt>
                <c:pt idx="3">
                  <c:v>10</c:v>
                </c:pt>
              </c:numCache>
            </c:numRef>
          </c:val>
          <c:extLst xmlns:c16r2="http://schemas.microsoft.com/office/drawing/2015/06/chart">
            <c:ext xmlns:c16="http://schemas.microsoft.com/office/drawing/2014/chart" uri="{C3380CC4-5D6E-409C-BE32-E72D297353CC}">
              <c16:uniqueId val="{00000008-EFFC-46AE-9A97-02939C65724D}"/>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sz="1000">
          <a:latin typeface="+mn-lt"/>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w="19050">
              <a:solidFill>
                <a:schemeClr val="bg1">
                  <a:lumMod val="95000"/>
                </a:schemeClr>
              </a:solidFill>
            </a:ln>
          </c:spPr>
          <c:dPt>
            <c:idx val="0"/>
            <c:bubble3D val="0"/>
            <c:spPr>
              <a:solidFill>
                <a:schemeClr val="accent1"/>
              </a:solidFill>
              <a:ln w="19050">
                <a:solidFill>
                  <a:schemeClr val="bg1">
                    <a:lumMod val="95000"/>
                  </a:schemeClr>
                </a:solidFill>
              </a:ln>
              <a:effectLst/>
            </c:spPr>
            <c:extLst xmlns:c16r2="http://schemas.microsoft.com/office/drawing/2015/06/chart">
              <c:ext xmlns:c16="http://schemas.microsoft.com/office/drawing/2014/chart" uri="{C3380CC4-5D6E-409C-BE32-E72D297353CC}">
                <c16:uniqueId val="{00000001-7275-44AA-869E-7E4C94FAAF3C}"/>
              </c:ext>
            </c:extLst>
          </c:dPt>
          <c:dPt>
            <c:idx val="1"/>
            <c:bubble3D val="0"/>
            <c:spPr>
              <a:solidFill>
                <a:schemeClr val="accent2"/>
              </a:solidFill>
              <a:ln w="19050">
                <a:solidFill>
                  <a:schemeClr val="bg1">
                    <a:lumMod val="95000"/>
                  </a:schemeClr>
                </a:solidFill>
              </a:ln>
              <a:effectLst/>
            </c:spPr>
            <c:extLst xmlns:c16r2="http://schemas.microsoft.com/office/drawing/2015/06/chart">
              <c:ext xmlns:c16="http://schemas.microsoft.com/office/drawing/2014/chart" uri="{C3380CC4-5D6E-409C-BE32-E72D297353CC}">
                <c16:uniqueId val="{00000003-7275-44AA-869E-7E4C94FAAF3C}"/>
              </c:ext>
            </c:extLst>
          </c:dPt>
          <c:dPt>
            <c:idx val="2"/>
            <c:bubble3D val="0"/>
            <c:spPr>
              <a:solidFill>
                <a:schemeClr val="accent3"/>
              </a:solidFill>
              <a:ln w="19050">
                <a:solidFill>
                  <a:schemeClr val="bg1">
                    <a:lumMod val="95000"/>
                  </a:schemeClr>
                </a:solidFill>
              </a:ln>
              <a:effectLst/>
            </c:spPr>
            <c:extLst xmlns:c16r2="http://schemas.microsoft.com/office/drawing/2015/06/chart">
              <c:ext xmlns:c16="http://schemas.microsoft.com/office/drawing/2014/chart" uri="{C3380CC4-5D6E-409C-BE32-E72D297353CC}">
                <c16:uniqueId val="{00000005-7275-44AA-869E-7E4C94FAAF3C}"/>
              </c:ext>
            </c:extLst>
          </c:dPt>
          <c:dPt>
            <c:idx val="3"/>
            <c:bubble3D val="0"/>
            <c:spPr>
              <a:solidFill>
                <a:schemeClr val="accent4"/>
              </a:solidFill>
              <a:ln w="19050">
                <a:solidFill>
                  <a:schemeClr val="bg1">
                    <a:lumMod val="95000"/>
                  </a:schemeClr>
                </a:solidFill>
              </a:ln>
              <a:effectLst/>
            </c:spPr>
            <c:extLst xmlns:c16r2="http://schemas.microsoft.com/office/drawing/2015/06/chart">
              <c:ext xmlns:c16="http://schemas.microsoft.com/office/drawing/2014/chart" uri="{C3380CC4-5D6E-409C-BE32-E72D297353CC}">
                <c16:uniqueId val="{00000007-7275-44AA-869E-7E4C94FAAF3C}"/>
              </c:ext>
            </c:extLst>
          </c:dPt>
          <c:cat>
            <c:strRef>
              <c:f>Sheet1!$A$2:$A$5</c:f>
              <c:strCache>
                <c:ptCount val="3"/>
                <c:pt idx="0">
                  <c:v>1st Qtr</c:v>
                </c:pt>
                <c:pt idx="1">
                  <c:v>2nd Qtr</c:v>
                </c:pt>
                <c:pt idx="2">
                  <c:v>3rd Qtr</c:v>
                </c:pt>
              </c:strCache>
            </c:strRef>
          </c:cat>
          <c:val>
            <c:numRef>
              <c:f>Sheet1!$B$2:$B$5</c:f>
              <c:numCache>
                <c:formatCode>General</c:formatCode>
                <c:ptCount val="4"/>
                <c:pt idx="0">
                  <c:v>30</c:v>
                </c:pt>
                <c:pt idx="1">
                  <c:v>20</c:v>
                </c:pt>
                <c:pt idx="2">
                  <c:v>50</c:v>
                </c:pt>
                <c:pt idx="3">
                  <c:v>20</c:v>
                </c:pt>
              </c:numCache>
            </c:numRef>
          </c:val>
          <c:extLst xmlns:c16r2="http://schemas.microsoft.com/office/drawing/2015/06/chart">
            <c:ext xmlns:c16="http://schemas.microsoft.com/office/drawing/2014/chart" uri="{C3380CC4-5D6E-409C-BE32-E72D297353CC}">
              <c16:uniqueId val="{00000008-7275-44AA-869E-7E4C94FAAF3C}"/>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sz="1000">
          <a:latin typeface="+mn-lt"/>
        </a:defRPr>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w="19050">
              <a:solidFill>
                <a:schemeClr val="bg1">
                  <a:lumMod val="95000"/>
                </a:schemeClr>
              </a:solidFill>
            </a:ln>
          </c:spPr>
          <c:dPt>
            <c:idx val="0"/>
            <c:bubble3D val="0"/>
            <c:spPr>
              <a:solidFill>
                <a:schemeClr val="accent1"/>
              </a:solidFill>
              <a:ln w="19050">
                <a:solidFill>
                  <a:schemeClr val="bg1">
                    <a:lumMod val="95000"/>
                  </a:schemeClr>
                </a:solidFill>
              </a:ln>
              <a:effectLst/>
            </c:spPr>
            <c:extLst xmlns:c16r2="http://schemas.microsoft.com/office/drawing/2015/06/chart">
              <c:ext xmlns:c16="http://schemas.microsoft.com/office/drawing/2014/chart" uri="{C3380CC4-5D6E-409C-BE32-E72D297353CC}">
                <c16:uniqueId val="{00000001-D0AA-4110-AAEA-4EAD78CA6BCD}"/>
              </c:ext>
            </c:extLst>
          </c:dPt>
          <c:dPt>
            <c:idx val="1"/>
            <c:bubble3D val="0"/>
            <c:spPr>
              <a:solidFill>
                <a:schemeClr val="accent2"/>
              </a:solidFill>
              <a:ln w="19050">
                <a:solidFill>
                  <a:schemeClr val="bg1">
                    <a:lumMod val="95000"/>
                  </a:schemeClr>
                </a:solidFill>
              </a:ln>
              <a:effectLst/>
            </c:spPr>
            <c:extLst xmlns:c16r2="http://schemas.microsoft.com/office/drawing/2015/06/chart">
              <c:ext xmlns:c16="http://schemas.microsoft.com/office/drawing/2014/chart" uri="{C3380CC4-5D6E-409C-BE32-E72D297353CC}">
                <c16:uniqueId val="{00000003-D0AA-4110-AAEA-4EAD78CA6BCD}"/>
              </c:ext>
            </c:extLst>
          </c:dPt>
          <c:dPt>
            <c:idx val="2"/>
            <c:bubble3D val="0"/>
            <c:spPr>
              <a:solidFill>
                <a:schemeClr val="accent3"/>
              </a:solidFill>
              <a:ln w="19050">
                <a:solidFill>
                  <a:schemeClr val="bg1">
                    <a:lumMod val="95000"/>
                  </a:schemeClr>
                </a:solidFill>
              </a:ln>
              <a:effectLst/>
            </c:spPr>
            <c:extLst xmlns:c16r2="http://schemas.microsoft.com/office/drawing/2015/06/chart">
              <c:ext xmlns:c16="http://schemas.microsoft.com/office/drawing/2014/chart" uri="{C3380CC4-5D6E-409C-BE32-E72D297353CC}">
                <c16:uniqueId val="{00000005-D0AA-4110-AAEA-4EAD78CA6BCD}"/>
              </c:ext>
            </c:extLst>
          </c:dPt>
          <c:dPt>
            <c:idx val="3"/>
            <c:bubble3D val="0"/>
            <c:spPr>
              <a:solidFill>
                <a:schemeClr val="accent4"/>
              </a:solidFill>
              <a:ln w="19050">
                <a:solidFill>
                  <a:schemeClr val="bg1">
                    <a:lumMod val="95000"/>
                  </a:schemeClr>
                </a:solidFill>
              </a:ln>
              <a:effectLst/>
            </c:spPr>
            <c:extLst xmlns:c16r2="http://schemas.microsoft.com/office/drawing/2015/06/chart">
              <c:ext xmlns:c16="http://schemas.microsoft.com/office/drawing/2014/chart" uri="{C3380CC4-5D6E-409C-BE32-E72D297353CC}">
                <c16:uniqueId val="{00000007-D0AA-4110-AAEA-4EAD78CA6BCD}"/>
              </c:ext>
            </c:extLst>
          </c:dPt>
          <c:cat>
            <c:strRef>
              <c:f>Sheet1!$A$2:$A$5</c:f>
              <c:strCache>
                <c:ptCount val="3"/>
                <c:pt idx="0">
                  <c:v>1st Qtr</c:v>
                </c:pt>
                <c:pt idx="1">
                  <c:v>2nd Qtr</c:v>
                </c:pt>
                <c:pt idx="2">
                  <c:v>3rd Qtr</c:v>
                </c:pt>
              </c:strCache>
            </c:strRef>
          </c:cat>
          <c:val>
            <c:numRef>
              <c:f>Sheet1!$B$2:$B$5</c:f>
              <c:numCache>
                <c:formatCode>General</c:formatCode>
                <c:ptCount val="4"/>
                <c:pt idx="0">
                  <c:v>40</c:v>
                </c:pt>
                <c:pt idx="1">
                  <c:v>40</c:v>
                </c:pt>
                <c:pt idx="2">
                  <c:v>20</c:v>
                </c:pt>
                <c:pt idx="3">
                  <c:v>30</c:v>
                </c:pt>
              </c:numCache>
            </c:numRef>
          </c:val>
          <c:extLst xmlns:c16r2="http://schemas.microsoft.com/office/drawing/2015/06/chart">
            <c:ext xmlns:c16="http://schemas.microsoft.com/office/drawing/2014/chart" uri="{C3380CC4-5D6E-409C-BE32-E72D297353CC}">
              <c16:uniqueId val="{00000008-D0AA-4110-AAEA-4EAD78CA6BCD}"/>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sz="1000">
          <a:latin typeface="+mn-lt"/>
        </a:defRPr>
      </a:pPr>
      <a:endParaRPr lang="zh-CN"/>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Column1</c:v>
                </c:pt>
              </c:strCache>
            </c:strRef>
          </c:tx>
          <c:spPr>
            <a:ln w="19050">
              <a:solidFill>
                <a:schemeClr val="bg1">
                  <a:lumMod val="95000"/>
                </a:schemeClr>
              </a:solidFill>
            </a:ln>
          </c:spPr>
          <c:dPt>
            <c:idx val="0"/>
            <c:bubble3D val="0"/>
            <c:spPr>
              <a:solidFill>
                <a:schemeClr val="accent1"/>
              </a:solidFill>
              <a:ln w="19050">
                <a:solidFill>
                  <a:schemeClr val="bg1">
                    <a:lumMod val="95000"/>
                  </a:schemeClr>
                </a:solidFill>
              </a:ln>
              <a:effectLst/>
            </c:spPr>
            <c:extLst xmlns:c16r2="http://schemas.microsoft.com/office/drawing/2015/06/chart">
              <c:ext xmlns:c16="http://schemas.microsoft.com/office/drawing/2014/chart" uri="{C3380CC4-5D6E-409C-BE32-E72D297353CC}">
                <c16:uniqueId val="{00000001-54F7-46A1-A783-3176D4128CBA}"/>
              </c:ext>
            </c:extLst>
          </c:dPt>
          <c:dPt>
            <c:idx val="1"/>
            <c:bubble3D val="0"/>
            <c:spPr>
              <a:solidFill>
                <a:schemeClr val="accent2"/>
              </a:solidFill>
              <a:ln w="19050">
                <a:solidFill>
                  <a:schemeClr val="bg1">
                    <a:lumMod val="95000"/>
                  </a:schemeClr>
                </a:solidFill>
              </a:ln>
              <a:effectLst/>
            </c:spPr>
            <c:extLst xmlns:c16r2="http://schemas.microsoft.com/office/drawing/2015/06/chart">
              <c:ext xmlns:c16="http://schemas.microsoft.com/office/drawing/2014/chart" uri="{C3380CC4-5D6E-409C-BE32-E72D297353CC}">
                <c16:uniqueId val="{00000003-54F7-46A1-A783-3176D4128CBA}"/>
              </c:ext>
            </c:extLst>
          </c:dPt>
          <c:dPt>
            <c:idx val="2"/>
            <c:bubble3D val="0"/>
            <c:spPr>
              <a:solidFill>
                <a:schemeClr val="accent3"/>
              </a:solidFill>
              <a:ln w="19050">
                <a:solidFill>
                  <a:schemeClr val="bg1">
                    <a:lumMod val="95000"/>
                  </a:schemeClr>
                </a:solidFill>
              </a:ln>
              <a:effectLst/>
            </c:spPr>
            <c:extLst xmlns:c16r2="http://schemas.microsoft.com/office/drawing/2015/06/chart">
              <c:ext xmlns:c16="http://schemas.microsoft.com/office/drawing/2014/chart" uri="{C3380CC4-5D6E-409C-BE32-E72D297353CC}">
                <c16:uniqueId val="{00000005-54F7-46A1-A783-3176D4128CBA}"/>
              </c:ext>
            </c:extLst>
          </c:dPt>
          <c:dPt>
            <c:idx val="3"/>
            <c:bubble3D val="0"/>
            <c:spPr>
              <a:solidFill>
                <a:schemeClr val="accent4"/>
              </a:solidFill>
              <a:ln w="19050">
                <a:solidFill>
                  <a:schemeClr val="bg1">
                    <a:lumMod val="95000"/>
                  </a:schemeClr>
                </a:solidFill>
              </a:ln>
              <a:effectLst/>
            </c:spPr>
            <c:extLst xmlns:c16r2="http://schemas.microsoft.com/office/drawing/2015/06/chart">
              <c:ext xmlns:c16="http://schemas.microsoft.com/office/drawing/2014/chart" uri="{C3380CC4-5D6E-409C-BE32-E72D297353CC}">
                <c16:uniqueId val="{00000007-54F7-46A1-A783-3176D4128CBA}"/>
              </c:ext>
            </c:extLst>
          </c:dPt>
          <c:cat>
            <c:strRef>
              <c:f>Sheet1!$A$2:$A$5</c:f>
              <c:strCache>
                <c:ptCount val="3"/>
                <c:pt idx="0">
                  <c:v>1st Qtr</c:v>
                </c:pt>
                <c:pt idx="1">
                  <c:v>2nd Qtr</c:v>
                </c:pt>
                <c:pt idx="2">
                  <c:v>3rd Qtr</c:v>
                </c:pt>
              </c:strCache>
            </c:strRef>
          </c:cat>
          <c:val>
            <c:numRef>
              <c:f>Sheet1!$B$2:$B$5</c:f>
              <c:numCache>
                <c:formatCode>General</c:formatCode>
                <c:ptCount val="4"/>
                <c:pt idx="0">
                  <c:v>35</c:v>
                </c:pt>
                <c:pt idx="1">
                  <c:v>30</c:v>
                </c:pt>
                <c:pt idx="2">
                  <c:v>25</c:v>
                </c:pt>
                <c:pt idx="3">
                  <c:v>15</c:v>
                </c:pt>
              </c:numCache>
            </c:numRef>
          </c:val>
          <c:extLst xmlns:c16r2="http://schemas.microsoft.com/office/drawing/2015/06/chart">
            <c:ext xmlns:c16="http://schemas.microsoft.com/office/drawing/2014/chart" uri="{C3380CC4-5D6E-409C-BE32-E72D297353CC}">
              <c16:uniqueId val="{00000008-54F7-46A1-A783-3176D4128CBA}"/>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sz="1000">
          <a:latin typeface="+mn-lt"/>
        </a:defRPr>
      </a:pPr>
      <a:endParaRPr lang="zh-CN"/>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w="19050">
              <a:solidFill>
                <a:schemeClr val="bg1">
                  <a:lumMod val="95000"/>
                </a:schemeClr>
              </a:solidFill>
            </a:ln>
          </c:spPr>
          <c:dPt>
            <c:idx val="0"/>
            <c:bubble3D val="0"/>
            <c:spPr>
              <a:solidFill>
                <a:schemeClr val="accent1"/>
              </a:solidFill>
              <a:ln w="19050">
                <a:solidFill>
                  <a:schemeClr val="bg1">
                    <a:lumMod val="95000"/>
                  </a:schemeClr>
                </a:solidFill>
              </a:ln>
              <a:effectLst/>
            </c:spPr>
            <c:extLst xmlns:c16r2="http://schemas.microsoft.com/office/drawing/2015/06/chart">
              <c:ext xmlns:c16="http://schemas.microsoft.com/office/drawing/2014/chart" uri="{C3380CC4-5D6E-409C-BE32-E72D297353CC}">
                <c16:uniqueId val="{00000001-7395-42A9-B695-3B12B4915DDC}"/>
              </c:ext>
            </c:extLst>
          </c:dPt>
          <c:dPt>
            <c:idx val="1"/>
            <c:bubble3D val="0"/>
            <c:spPr>
              <a:solidFill>
                <a:schemeClr val="accent2"/>
              </a:solidFill>
              <a:ln w="19050">
                <a:solidFill>
                  <a:schemeClr val="bg1">
                    <a:lumMod val="95000"/>
                  </a:schemeClr>
                </a:solidFill>
              </a:ln>
              <a:effectLst/>
            </c:spPr>
            <c:extLst xmlns:c16r2="http://schemas.microsoft.com/office/drawing/2015/06/chart">
              <c:ext xmlns:c16="http://schemas.microsoft.com/office/drawing/2014/chart" uri="{C3380CC4-5D6E-409C-BE32-E72D297353CC}">
                <c16:uniqueId val="{00000003-7395-42A9-B695-3B12B4915DDC}"/>
              </c:ext>
            </c:extLst>
          </c:dPt>
          <c:dPt>
            <c:idx val="2"/>
            <c:bubble3D val="0"/>
            <c:spPr>
              <a:solidFill>
                <a:schemeClr val="accent3"/>
              </a:solidFill>
              <a:ln w="19050">
                <a:solidFill>
                  <a:schemeClr val="bg1">
                    <a:lumMod val="95000"/>
                  </a:schemeClr>
                </a:solidFill>
              </a:ln>
              <a:effectLst/>
            </c:spPr>
            <c:extLst xmlns:c16r2="http://schemas.microsoft.com/office/drawing/2015/06/chart">
              <c:ext xmlns:c16="http://schemas.microsoft.com/office/drawing/2014/chart" uri="{C3380CC4-5D6E-409C-BE32-E72D297353CC}">
                <c16:uniqueId val="{00000005-7395-42A9-B695-3B12B4915DDC}"/>
              </c:ext>
            </c:extLst>
          </c:dPt>
          <c:dPt>
            <c:idx val="3"/>
            <c:bubble3D val="0"/>
            <c:spPr>
              <a:solidFill>
                <a:schemeClr val="accent4"/>
              </a:solidFill>
              <a:ln w="19050">
                <a:solidFill>
                  <a:schemeClr val="bg1">
                    <a:lumMod val="95000"/>
                  </a:schemeClr>
                </a:solidFill>
              </a:ln>
              <a:effectLst/>
            </c:spPr>
            <c:extLst xmlns:c16r2="http://schemas.microsoft.com/office/drawing/2015/06/chart">
              <c:ext xmlns:c16="http://schemas.microsoft.com/office/drawing/2014/chart" uri="{C3380CC4-5D6E-409C-BE32-E72D297353CC}">
                <c16:uniqueId val="{00000007-7395-42A9-B695-3B12B4915DDC}"/>
              </c:ext>
            </c:extLst>
          </c:dPt>
          <c:cat>
            <c:strRef>
              <c:f>Sheet1!$A$2:$A$5</c:f>
              <c:strCache>
                <c:ptCount val="3"/>
                <c:pt idx="0">
                  <c:v>1st Qtr</c:v>
                </c:pt>
                <c:pt idx="1">
                  <c:v>2nd Qtr</c:v>
                </c:pt>
                <c:pt idx="2">
                  <c:v>3rd Qtr</c:v>
                </c:pt>
              </c:strCache>
            </c:strRef>
          </c:cat>
          <c:val>
            <c:numRef>
              <c:f>Sheet1!$B$2:$B$5</c:f>
              <c:numCache>
                <c:formatCode>General</c:formatCode>
                <c:ptCount val="4"/>
                <c:pt idx="0">
                  <c:v>60</c:v>
                </c:pt>
                <c:pt idx="1">
                  <c:v>30</c:v>
                </c:pt>
                <c:pt idx="2">
                  <c:v>10</c:v>
                </c:pt>
                <c:pt idx="3">
                  <c:v>40</c:v>
                </c:pt>
              </c:numCache>
            </c:numRef>
          </c:val>
          <c:extLst xmlns:c16r2="http://schemas.microsoft.com/office/drawing/2015/06/chart">
            <c:ext xmlns:c16="http://schemas.microsoft.com/office/drawing/2014/chart" uri="{C3380CC4-5D6E-409C-BE32-E72D297353CC}">
              <c16:uniqueId val="{00000008-7395-42A9-B695-3B12B4915DDC}"/>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sz="1000">
          <a:latin typeface="+mn-lt"/>
        </a:defRPr>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74">
  <cs:axisTitle>
    <cs:lnRef idx="0"/>
    <cs:fillRef idx="0"/>
    <cs:effectRef idx="0"/>
    <cs:fontRef idx="minor">
      <a:schemeClr val="tx1">
        <a:lumMod val="50000"/>
        <a:lumOff val="50000"/>
      </a:schemeClr>
    </cs:fontRef>
    <cs:defRPr sz="1195" kern="1200"/>
  </cs:axisTitle>
  <cs:categoryAxis>
    <cs:lnRef idx="0"/>
    <cs:fillRef idx="0"/>
    <cs:effectRef idx="0"/>
    <cs:fontRef idx="minor">
      <a:schemeClr val="tx1">
        <a:lumMod val="50000"/>
        <a:lumOff val="50000"/>
      </a:schemeClr>
    </cs:fontRef>
    <cs:spPr>
      <a:ln>
        <a:solidFill>
          <a:schemeClr val="tx1">
            <a:lumMod val="15000"/>
            <a:lumOff val="85000"/>
          </a:schemeClr>
        </a:solidFill>
      </a:ln>
    </cs:spPr>
    <cs:defRPr sz="1195"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bg1"/>
    </cs:fontRef>
    <cs:spPr>
      <a:solidFill>
        <a:schemeClr val="tx1">
          <a:lumMod val="50000"/>
          <a:lumOff val="50000"/>
        </a:schemeClr>
      </a:solidFill>
    </cs:spPr>
    <cs:defRPr sz="1195" kern="1200"/>
    <cs:bodyPr rot="0" spcFirstLastPara="1" vertOverflow="clip" horzOverflow="clip" vert="horz" wrap="square" lIns="36576" tIns="18288" rIns="36576" bIns="18288" anchor="ctr" anchorCtr="1">
      <a:spAutoFit/>
    </cs:bodyPr>
  </cs:dataLabelCallout>
  <cs:dataPoint>
    <cs:lnRef idx="0">
      <cs:styleClr val="auto"/>
    </cs:lnRef>
    <cs:fillRef idx="0"/>
    <cs:effectRef idx="0"/>
    <cs:fontRef idx="minor">
      <a:schemeClr val="dk1"/>
    </cs:fontRef>
    <cs:spPr>
      <a:noFill/>
      <a:ln w="31750">
        <a:solidFill>
          <a:schemeClr val="phClr">
            <a:alpha val="70000"/>
          </a:schemeClr>
        </a:solidFill>
      </a:ln>
    </cs:spPr>
  </cs:dataPoint>
  <cs:dataPoint3D>
    <cs:lnRef idx="0">
      <cs:styleClr val="auto"/>
    </cs:lnRef>
    <cs:fillRef idx="0">
      <cs:styleClr val="auto"/>
    </cs:fillRef>
    <cs:effectRef idx="0"/>
    <cs:fontRef idx="minor">
      <a:schemeClr val="dk1"/>
    </cs:fontRef>
    <cs:spPr>
      <a:noFill/>
      <a:ln w="31750">
        <a:solidFill>
          <a:schemeClr val="phClr">
            <a:alpha val="70000"/>
          </a:schemeClr>
        </a:solidFill>
      </a:ln>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ln w="19050" cap="rnd">
        <a:solidFill>
          <a:schemeClr val="phClr"/>
        </a:solidFill>
        <a:round/>
      </a:ln>
    </cs:spPr>
  </cs:dataPointMarker>
  <cs:dataPointMarkerLayout symbol="circle" size="6"/>
  <cs:dataPointWireframe>
    <cs:lnRef idx="0">
      <cs:styleClr val="auto"/>
    </cs:lnRef>
    <cs:fillRef idx="1"/>
    <cs:effectRef idx="0"/>
    <cs:fontRef idx="minor">
      <a:schemeClr val="tx1"/>
    </cs:fontRef>
    <cs:spPr>
      <a:ln w="9525">
        <a:solidFill>
          <a:schemeClr val="phClr"/>
        </a:solidFill>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5" kern="1200"/>
  </cs:dataTable>
  <cs:downBar>
    <cs:lnRef idx="0"/>
    <cs:fillRef idx="0"/>
    <cs:effectRef idx="0"/>
    <cs:fontRef idx="minor">
      <a:schemeClr val="dk1"/>
    </cs:fontRef>
    <cs:spPr>
      <a:solidFill>
        <a:schemeClr val="dk1">
          <a:lumMod val="75000"/>
          <a:lumOff val="25000"/>
        </a:schemeClr>
      </a:solidFill>
      <a:ln w="9525" cap="flat" cmpd="sng" algn="ctr">
        <a:solidFill>
          <a:schemeClr val="tx1">
            <a:lumMod val="50000"/>
            <a:lumOff val="50000"/>
          </a:schemeClr>
        </a:solidFill>
        <a:round/>
      </a:ln>
    </cs:spPr>
  </cs:downBar>
  <cs:dropLine>
    <cs:lnRef idx="0"/>
    <cs:fillRef idx="0"/>
    <cs:effectRef idx="0"/>
    <cs:fontRef idx="minor">
      <a:schemeClr val="dk1"/>
    </cs:fontRef>
    <cs:spPr>
      <a:ln w="9525" cap="flat" cmpd="sng" algn="ctr">
        <a:solidFill>
          <a:schemeClr val="tx1">
            <a:lumMod val="35000"/>
            <a:lumOff val="65000"/>
          </a:schemeClr>
        </a:solidFill>
        <a:round/>
      </a:ln>
    </cs:spPr>
  </cs:dropLine>
  <cs:errorBar>
    <cs:lnRef idx="0"/>
    <cs:fillRef idx="0"/>
    <cs:effectRef idx="0"/>
    <cs:fontRef idx="minor">
      <a:schemeClr val="dk1"/>
    </cs:fontRef>
    <cs:spPr>
      <a:ln w="9525" cap="flat" cmpd="sng" algn="ctr">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a:solidFill>
          <a:schemeClr val="tx1">
            <a:lumMod val="15000"/>
            <a:lumOff val="85000"/>
          </a:schemeClr>
        </a:solidFill>
      </a:ln>
    </cs:spPr>
  </cs:gridlineMajor>
  <cs:gridlineMinor>
    <cs:lnRef idx="0"/>
    <cs:fillRef idx="0"/>
    <cs:effectRef idx="0"/>
    <cs:fontRef idx="minor">
      <a:schemeClr val="dk1"/>
    </cs:fontRef>
    <cs:spPr>
      <a:ln w="9525">
        <a:solidFill>
          <a:schemeClr val="tx1">
            <a:lumMod val="5000"/>
            <a:lumOff val="95000"/>
          </a:schemeClr>
        </a:solidFill>
      </a:ln>
    </cs:spPr>
  </cs:gridlineMinor>
  <cs:hiLoLine>
    <cs:lnRef idx="0"/>
    <cs:fillRef idx="0"/>
    <cs:effectRef idx="0"/>
    <cs:fontRef idx="minor">
      <a:schemeClr val="dk1"/>
    </cs:fontRef>
    <cs:spPr>
      <a:ln w="9525" cap="flat" cmpd="sng" algn="ctr">
        <a:solidFill>
          <a:schemeClr val="tx1">
            <a:lumMod val="35000"/>
            <a:lumOff val="65000"/>
          </a:schemeClr>
        </a:solidFill>
        <a:round/>
      </a:ln>
    </cs:spPr>
  </cs:hiLoLine>
  <cs:leaderLine>
    <cs:lnRef idx="0"/>
    <cs:fillRef idx="0"/>
    <cs:effectRef idx="0"/>
    <cs:fontRef idx="minor">
      <a:schemeClr val="dk1"/>
    </cs:fontRef>
    <cs:spPr>
      <a:ln w="9525" cap="flat" cmpd="sng" algn="ctr">
        <a:solidFill>
          <a:schemeClr val="tx1">
            <a:lumMod val="35000"/>
            <a:lumOff val="65000"/>
          </a:schemeClr>
        </a:solidFill>
        <a:round/>
      </a:ln>
    </cs:spPr>
  </cs:leaderLine>
  <cs:legend>
    <cs:lnRef idx="0"/>
    <cs:fillRef idx="0"/>
    <cs:effectRef idx="0"/>
    <cs:fontRef idx="minor">
      <a:schemeClr val="tx1">
        <a:lumMod val="50000"/>
        <a:lumOff val="50000"/>
      </a:schemeClr>
    </cs:fontRef>
    <cs:defRPr sz="1195"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defRPr sz="1195" kern="1200"/>
  </cs:seriesAxis>
  <cs:seriesLine>
    <cs:lnRef idx="0"/>
    <cs:fillRef idx="0"/>
    <cs:effectRef idx="0"/>
    <cs:fontRef idx="minor">
      <a:schemeClr val="dk1"/>
    </cs:fontRef>
    <cs:spPr>
      <a:ln>
        <a:solidFill>
          <a:schemeClr val="tx1">
            <a:lumMod val="15000"/>
            <a:lumOff val="85000"/>
          </a:schemeClr>
        </a:solidFill>
      </a:ln>
    </cs:spPr>
  </cs:seriesLine>
  <cs:title>
    <cs:lnRef idx="0"/>
    <cs:fillRef idx="0"/>
    <cs:effectRef idx="0"/>
    <cs:fontRef idx="major">
      <a:schemeClr val="tx1">
        <a:lumMod val="65000"/>
        <a:lumOff val="35000"/>
      </a:schemeClr>
    </cs:fontRef>
    <cs:defRPr sz="2130" b="0" i="0" kern="1200" cap="none" spc="50" normalizeH="0" baseline="0"/>
  </cs:title>
  <cs:trendline>
    <cs:lnRef idx="0">
      <cs:styleClr val="auto"/>
    </cs:lnRef>
    <cs:fillRef idx="0"/>
    <cs:effectRef idx="0"/>
    <cs:fontRef idx="minor">
      <a:schemeClr val="dk1"/>
    </cs:fontRef>
    <cs:spPr>
      <a:ln w="19050" cap="rnd">
        <a:solidFill>
          <a:schemeClr val="phClr"/>
        </a:solidFill>
        <a:prstDash val="sysDot"/>
      </a:ln>
    </cs:spPr>
  </cs:trendline>
  <cs:trendlineLabel>
    <cs:lnRef idx="0"/>
    <cs:fillRef idx="0"/>
    <cs:effectRef idx="0"/>
    <cs:fontRef idx="minor">
      <a:schemeClr val="tx1">
        <a:lumMod val="50000"/>
        <a:lumOff val="50000"/>
      </a:schemeClr>
    </cs:fontRef>
    <cs:defRPr sz="1195" kern="1200"/>
  </cs:trendlineLabel>
  <cs:upBar>
    <cs:lnRef idx="0"/>
    <cs:fillRef idx="0"/>
    <cs:effectRef idx="0"/>
    <cs:fontRef idx="minor">
      <a:schemeClr val="dk1"/>
    </cs:fontRef>
    <cs:spPr>
      <a:solidFill>
        <a:schemeClr val="lt1"/>
      </a:solidFill>
      <a:ln w="9525" cap="flat" cmpd="sng" algn="ctr">
        <a:solidFill>
          <a:schemeClr val="tx1">
            <a:lumMod val="50000"/>
            <a:lumOff val="50000"/>
          </a:schemeClr>
        </a:solidFill>
        <a:round/>
      </a:ln>
    </cs:spPr>
  </cs:upBar>
  <cs:valueAxis>
    <cs:lnRef idx="0"/>
    <cs:fillRef idx="0"/>
    <cs:effectRef idx="0"/>
    <cs:fontRef idx="minor">
      <a:schemeClr val="tx1">
        <a:lumMod val="50000"/>
        <a:lumOff val="50000"/>
      </a:schemeClr>
    </cs:fontRef>
    <cs:spPr>
      <a:ln>
        <a:solidFill>
          <a:schemeClr val="tx1">
            <a:lumMod val="25000"/>
            <a:lumOff val="75000"/>
          </a:schemeClr>
        </a:solidFill>
      </a:ln>
    </cs:spPr>
    <cs:defRPr sz="1195"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74">
  <cs:axisTitle>
    <cs:lnRef idx="0"/>
    <cs:fillRef idx="0"/>
    <cs:effectRef idx="0"/>
    <cs:fontRef idx="minor">
      <a:schemeClr val="tx1">
        <a:lumMod val="50000"/>
        <a:lumOff val="50000"/>
      </a:schemeClr>
    </cs:fontRef>
    <cs:defRPr sz="1195" kern="1200"/>
  </cs:axisTitle>
  <cs:categoryAxis>
    <cs:lnRef idx="0"/>
    <cs:fillRef idx="0"/>
    <cs:effectRef idx="0"/>
    <cs:fontRef idx="minor">
      <a:schemeClr val="tx1">
        <a:lumMod val="50000"/>
        <a:lumOff val="50000"/>
      </a:schemeClr>
    </cs:fontRef>
    <cs:spPr>
      <a:ln>
        <a:solidFill>
          <a:schemeClr val="tx1">
            <a:lumMod val="15000"/>
            <a:lumOff val="85000"/>
          </a:schemeClr>
        </a:solidFill>
      </a:ln>
    </cs:spPr>
    <cs:defRPr sz="1195"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bg1"/>
    </cs:fontRef>
    <cs:spPr>
      <a:solidFill>
        <a:schemeClr val="tx1">
          <a:lumMod val="50000"/>
          <a:lumOff val="50000"/>
        </a:schemeClr>
      </a:solidFill>
    </cs:spPr>
    <cs:defRPr sz="1195" kern="1200"/>
    <cs:bodyPr rot="0" spcFirstLastPara="1" vertOverflow="clip" horzOverflow="clip" vert="horz" wrap="square" lIns="36576" tIns="18288" rIns="36576" bIns="18288" anchor="ctr" anchorCtr="1">
      <a:spAutoFit/>
    </cs:bodyPr>
  </cs:dataLabelCallout>
  <cs:dataPoint>
    <cs:lnRef idx="0">
      <cs:styleClr val="auto"/>
    </cs:lnRef>
    <cs:fillRef idx="0"/>
    <cs:effectRef idx="0"/>
    <cs:fontRef idx="minor">
      <a:schemeClr val="dk1"/>
    </cs:fontRef>
    <cs:spPr>
      <a:noFill/>
      <a:ln w="31750">
        <a:solidFill>
          <a:schemeClr val="phClr">
            <a:alpha val="70000"/>
          </a:schemeClr>
        </a:solidFill>
      </a:ln>
    </cs:spPr>
  </cs:dataPoint>
  <cs:dataPoint3D>
    <cs:lnRef idx="0">
      <cs:styleClr val="auto"/>
    </cs:lnRef>
    <cs:fillRef idx="0">
      <cs:styleClr val="auto"/>
    </cs:fillRef>
    <cs:effectRef idx="0"/>
    <cs:fontRef idx="minor">
      <a:schemeClr val="dk1"/>
    </cs:fontRef>
    <cs:spPr>
      <a:noFill/>
      <a:ln w="31750">
        <a:solidFill>
          <a:schemeClr val="phClr">
            <a:alpha val="70000"/>
          </a:schemeClr>
        </a:solidFill>
      </a:ln>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ln w="19050" cap="rnd">
        <a:solidFill>
          <a:schemeClr val="phClr"/>
        </a:solidFill>
        <a:round/>
      </a:ln>
    </cs:spPr>
  </cs:dataPointMarker>
  <cs:dataPointMarkerLayout symbol="circle" size="6"/>
  <cs:dataPointWireframe>
    <cs:lnRef idx="0">
      <cs:styleClr val="auto"/>
    </cs:lnRef>
    <cs:fillRef idx="1"/>
    <cs:effectRef idx="0"/>
    <cs:fontRef idx="minor">
      <a:schemeClr val="tx1"/>
    </cs:fontRef>
    <cs:spPr>
      <a:ln w="9525">
        <a:solidFill>
          <a:schemeClr val="phClr"/>
        </a:solidFill>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5" kern="1200"/>
  </cs:dataTable>
  <cs:downBar>
    <cs:lnRef idx="0"/>
    <cs:fillRef idx="0"/>
    <cs:effectRef idx="0"/>
    <cs:fontRef idx="minor">
      <a:schemeClr val="dk1"/>
    </cs:fontRef>
    <cs:spPr>
      <a:solidFill>
        <a:schemeClr val="dk1">
          <a:lumMod val="75000"/>
          <a:lumOff val="25000"/>
        </a:schemeClr>
      </a:solidFill>
      <a:ln w="9525" cap="flat" cmpd="sng" algn="ctr">
        <a:solidFill>
          <a:schemeClr val="tx1">
            <a:lumMod val="50000"/>
            <a:lumOff val="50000"/>
          </a:schemeClr>
        </a:solidFill>
        <a:round/>
      </a:ln>
    </cs:spPr>
  </cs:downBar>
  <cs:dropLine>
    <cs:lnRef idx="0"/>
    <cs:fillRef idx="0"/>
    <cs:effectRef idx="0"/>
    <cs:fontRef idx="minor">
      <a:schemeClr val="dk1"/>
    </cs:fontRef>
    <cs:spPr>
      <a:ln w="9525" cap="flat" cmpd="sng" algn="ctr">
        <a:solidFill>
          <a:schemeClr val="tx1">
            <a:lumMod val="35000"/>
            <a:lumOff val="65000"/>
          </a:schemeClr>
        </a:solidFill>
        <a:round/>
      </a:ln>
    </cs:spPr>
  </cs:dropLine>
  <cs:errorBar>
    <cs:lnRef idx="0"/>
    <cs:fillRef idx="0"/>
    <cs:effectRef idx="0"/>
    <cs:fontRef idx="minor">
      <a:schemeClr val="dk1"/>
    </cs:fontRef>
    <cs:spPr>
      <a:ln w="9525" cap="flat" cmpd="sng" algn="ctr">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a:solidFill>
          <a:schemeClr val="tx1">
            <a:lumMod val="15000"/>
            <a:lumOff val="85000"/>
          </a:schemeClr>
        </a:solidFill>
      </a:ln>
    </cs:spPr>
  </cs:gridlineMajor>
  <cs:gridlineMinor>
    <cs:lnRef idx="0"/>
    <cs:fillRef idx="0"/>
    <cs:effectRef idx="0"/>
    <cs:fontRef idx="minor">
      <a:schemeClr val="dk1"/>
    </cs:fontRef>
    <cs:spPr>
      <a:ln w="9525">
        <a:solidFill>
          <a:schemeClr val="tx1">
            <a:lumMod val="5000"/>
            <a:lumOff val="95000"/>
          </a:schemeClr>
        </a:solidFill>
      </a:ln>
    </cs:spPr>
  </cs:gridlineMinor>
  <cs:hiLoLine>
    <cs:lnRef idx="0"/>
    <cs:fillRef idx="0"/>
    <cs:effectRef idx="0"/>
    <cs:fontRef idx="minor">
      <a:schemeClr val="dk1"/>
    </cs:fontRef>
    <cs:spPr>
      <a:ln w="9525" cap="flat" cmpd="sng" algn="ctr">
        <a:solidFill>
          <a:schemeClr val="tx1">
            <a:lumMod val="35000"/>
            <a:lumOff val="65000"/>
          </a:schemeClr>
        </a:solidFill>
        <a:round/>
      </a:ln>
    </cs:spPr>
  </cs:hiLoLine>
  <cs:leaderLine>
    <cs:lnRef idx="0"/>
    <cs:fillRef idx="0"/>
    <cs:effectRef idx="0"/>
    <cs:fontRef idx="minor">
      <a:schemeClr val="dk1"/>
    </cs:fontRef>
    <cs:spPr>
      <a:ln w="9525" cap="flat" cmpd="sng" algn="ctr">
        <a:solidFill>
          <a:schemeClr val="tx1">
            <a:lumMod val="35000"/>
            <a:lumOff val="65000"/>
          </a:schemeClr>
        </a:solidFill>
        <a:round/>
      </a:ln>
    </cs:spPr>
  </cs:leaderLine>
  <cs:legend>
    <cs:lnRef idx="0"/>
    <cs:fillRef idx="0"/>
    <cs:effectRef idx="0"/>
    <cs:fontRef idx="minor">
      <a:schemeClr val="tx1">
        <a:lumMod val="50000"/>
        <a:lumOff val="50000"/>
      </a:schemeClr>
    </cs:fontRef>
    <cs:defRPr sz="1195"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defRPr sz="1195" kern="1200"/>
  </cs:seriesAxis>
  <cs:seriesLine>
    <cs:lnRef idx="0"/>
    <cs:fillRef idx="0"/>
    <cs:effectRef idx="0"/>
    <cs:fontRef idx="minor">
      <a:schemeClr val="dk1"/>
    </cs:fontRef>
    <cs:spPr>
      <a:ln>
        <a:solidFill>
          <a:schemeClr val="tx1">
            <a:lumMod val="15000"/>
            <a:lumOff val="85000"/>
          </a:schemeClr>
        </a:solidFill>
      </a:ln>
    </cs:spPr>
  </cs:seriesLine>
  <cs:title>
    <cs:lnRef idx="0"/>
    <cs:fillRef idx="0"/>
    <cs:effectRef idx="0"/>
    <cs:fontRef idx="major">
      <a:schemeClr val="tx1">
        <a:lumMod val="65000"/>
        <a:lumOff val="35000"/>
      </a:schemeClr>
    </cs:fontRef>
    <cs:defRPr sz="2130" b="0" i="0" kern="1200" cap="none" spc="50" normalizeH="0" baseline="0"/>
  </cs:title>
  <cs:trendline>
    <cs:lnRef idx="0">
      <cs:styleClr val="auto"/>
    </cs:lnRef>
    <cs:fillRef idx="0"/>
    <cs:effectRef idx="0"/>
    <cs:fontRef idx="minor">
      <a:schemeClr val="dk1"/>
    </cs:fontRef>
    <cs:spPr>
      <a:ln w="19050" cap="rnd">
        <a:solidFill>
          <a:schemeClr val="phClr"/>
        </a:solidFill>
        <a:prstDash val="sysDot"/>
      </a:ln>
    </cs:spPr>
  </cs:trendline>
  <cs:trendlineLabel>
    <cs:lnRef idx="0"/>
    <cs:fillRef idx="0"/>
    <cs:effectRef idx="0"/>
    <cs:fontRef idx="minor">
      <a:schemeClr val="tx1">
        <a:lumMod val="50000"/>
        <a:lumOff val="50000"/>
      </a:schemeClr>
    </cs:fontRef>
    <cs:defRPr sz="1195" kern="1200"/>
  </cs:trendlineLabel>
  <cs:upBar>
    <cs:lnRef idx="0"/>
    <cs:fillRef idx="0"/>
    <cs:effectRef idx="0"/>
    <cs:fontRef idx="minor">
      <a:schemeClr val="dk1"/>
    </cs:fontRef>
    <cs:spPr>
      <a:solidFill>
        <a:schemeClr val="lt1"/>
      </a:solidFill>
      <a:ln w="9525" cap="flat" cmpd="sng" algn="ctr">
        <a:solidFill>
          <a:schemeClr val="tx1">
            <a:lumMod val="50000"/>
            <a:lumOff val="50000"/>
          </a:schemeClr>
        </a:solidFill>
        <a:round/>
      </a:ln>
    </cs:spPr>
  </cs:upBar>
  <cs:valueAxis>
    <cs:lnRef idx="0"/>
    <cs:fillRef idx="0"/>
    <cs:effectRef idx="0"/>
    <cs:fontRef idx="minor">
      <a:schemeClr val="tx1">
        <a:lumMod val="50000"/>
        <a:lumOff val="50000"/>
      </a:schemeClr>
    </cs:fontRef>
    <cs:spPr>
      <a:ln>
        <a:solidFill>
          <a:schemeClr val="tx1">
            <a:lumMod val="25000"/>
            <a:lumOff val="75000"/>
          </a:schemeClr>
        </a:solidFill>
      </a:ln>
    </cs:spPr>
    <cs:defRPr sz="1195"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35566BB-1B6A-4A20-9379-D11DAD0DEBFD}" type="doc">
      <dgm:prSet loTypeId="urn:microsoft.com/office/officeart/2008/layout/VerticalCurvedList#1" loCatId="list" qsTypeId="urn:microsoft.com/office/officeart/2005/8/quickstyle/simple1#1" qsCatId="simple" csTypeId="urn:microsoft.com/office/officeart/2005/8/colors/colorful1#1" csCatId="colorful" phldr="1"/>
      <dgm:spPr/>
      <dgm:t>
        <a:bodyPr/>
        <a:lstStyle/>
        <a:p>
          <a:endParaRPr lang="id-ID"/>
        </a:p>
      </dgm:t>
    </dgm:pt>
    <dgm:pt modelId="{FDF27DB0-EAC0-4920-AF7D-20BBB7402A2C}">
      <dgm:prSet phldrT="[Text]" custT="1"/>
      <dgm:spPr>
        <a:solidFill>
          <a:schemeClr val="accent1"/>
        </a:solidFill>
        <a:ln>
          <a:noFill/>
        </a:ln>
      </dgm:spPr>
      <dgm:t>
        <a:bodyPr/>
        <a:lstStyle/>
        <a:p>
          <a:r>
            <a:rPr lang="id-ID" sz="1200" b="1" dirty="0">
              <a:solidFill>
                <a:schemeClr val="bg1">
                  <a:lumMod val="95000"/>
                </a:schemeClr>
              </a:solidFill>
              <a:ea typeface="Roboto" panose="02000000000000000000" pitchFamily="2" charset="0"/>
            </a:rPr>
            <a:t>PERSONAL COMPUTER. </a:t>
          </a:r>
          <a:r>
            <a:rPr lang="en-US" sz="1000" dirty="0">
              <a:solidFill>
                <a:schemeClr val="bg1">
                  <a:lumMod val="95000"/>
                </a:schemeClr>
              </a:solidFill>
              <a:ea typeface="Roboto" panose="02000000000000000000" pitchFamily="2" charset="0"/>
            </a:rPr>
            <a:t>The generated </a:t>
          </a:r>
          <a:r>
            <a:rPr lang="en-US" sz="1000" dirty="0" err="1">
              <a:solidFill>
                <a:schemeClr val="bg1">
                  <a:lumMod val="95000"/>
                </a:schemeClr>
              </a:solidFill>
              <a:ea typeface="Roboto" panose="02000000000000000000" pitchFamily="2" charset="0"/>
            </a:rPr>
            <a:t>Lorem</a:t>
          </a:r>
          <a:r>
            <a:rPr lang="en-US" sz="1000" dirty="0">
              <a:solidFill>
                <a:schemeClr val="bg1">
                  <a:lumMod val="95000"/>
                </a:schemeClr>
              </a:solidFill>
              <a:ea typeface="Roboto" panose="02000000000000000000" pitchFamily="2" charset="0"/>
            </a:rPr>
            <a:t> </a:t>
          </a:r>
          <a:r>
            <a:rPr lang="en-US" sz="1000" dirty="0" err="1">
              <a:solidFill>
                <a:schemeClr val="bg1">
                  <a:lumMod val="95000"/>
                </a:schemeClr>
              </a:solidFill>
              <a:ea typeface="Roboto" panose="02000000000000000000" pitchFamily="2" charset="0"/>
            </a:rPr>
            <a:t>Ipsum</a:t>
          </a:r>
          <a:r>
            <a:rPr lang="en-US" sz="1000" dirty="0">
              <a:solidFill>
                <a:schemeClr val="bg1">
                  <a:lumMod val="95000"/>
                </a:schemeClr>
              </a:solidFill>
              <a:ea typeface="Roboto" panose="02000000000000000000" pitchFamily="2" charset="0"/>
            </a:rPr>
            <a:t> is therefore always free from repetition, injected humor, or non-characteristic words. Contrary to popular belief It has roots in a piece of classical</a:t>
          </a:r>
          <a:r>
            <a:rPr lang="id-ID" sz="1000" dirty="0">
              <a:solidFill>
                <a:schemeClr val="bg1">
                  <a:lumMod val="95000"/>
                </a:schemeClr>
              </a:solidFill>
              <a:ea typeface="Roboto" panose="02000000000000000000" pitchFamily="2" charset="0"/>
            </a:rPr>
            <a:t>.</a:t>
          </a:r>
          <a:endParaRPr lang="id-ID" sz="1000" dirty="0">
            <a:solidFill>
              <a:schemeClr val="bg1">
                <a:lumMod val="95000"/>
              </a:schemeClr>
            </a:solidFill>
          </a:endParaRPr>
        </a:p>
      </dgm:t>
    </dgm:pt>
    <dgm:pt modelId="{95451BA8-FA3F-4B23-98B5-EFA183983FD5}" type="parTrans" cxnId="{8B8800F8-EBE8-4C70-9F9A-8212128C6F24}">
      <dgm:prSet/>
      <dgm:spPr/>
      <dgm:t>
        <a:bodyPr/>
        <a:lstStyle/>
        <a:p>
          <a:endParaRPr lang="id-ID"/>
        </a:p>
      </dgm:t>
    </dgm:pt>
    <dgm:pt modelId="{DD384F37-CF0A-45FB-9AEA-974EB4CF2B81}" type="sibTrans" cxnId="{8B8800F8-EBE8-4C70-9F9A-8212128C6F24}">
      <dgm:prSet/>
      <dgm:spPr>
        <a:ln w="57150">
          <a:solidFill>
            <a:schemeClr val="accent4"/>
          </a:solidFill>
        </a:ln>
      </dgm:spPr>
      <dgm:t>
        <a:bodyPr/>
        <a:lstStyle/>
        <a:p>
          <a:endParaRPr lang="id-ID"/>
        </a:p>
      </dgm:t>
    </dgm:pt>
    <dgm:pt modelId="{9F78A4BF-1191-4BD9-B69E-2B8C72C488C8}">
      <dgm:prSet phldrT="[Text]" custT="1"/>
      <dgm:spPr>
        <a:solidFill>
          <a:schemeClr val="accent2"/>
        </a:solidFill>
        <a:ln>
          <a:noFill/>
        </a:ln>
      </dgm:spPr>
      <dgm:t>
        <a:bodyPr/>
        <a:lstStyle/>
        <a:p>
          <a:r>
            <a:rPr lang="id-ID" sz="1200" b="1" dirty="0">
              <a:solidFill>
                <a:schemeClr val="bg1">
                  <a:lumMod val="95000"/>
                </a:schemeClr>
              </a:solidFill>
              <a:ea typeface="Roboto" panose="02000000000000000000" pitchFamily="2" charset="0"/>
            </a:rPr>
            <a:t>LAPTOP. </a:t>
          </a:r>
          <a:r>
            <a:rPr lang="en-US" sz="1000" dirty="0">
              <a:solidFill>
                <a:schemeClr val="bg1">
                  <a:lumMod val="95000"/>
                </a:schemeClr>
              </a:solidFill>
              <a:ea typeface="Roboto" panose="02000000000000000000" pitchFamily="2" charset="0"/>
            </a:rPr>
            <a:t>The generated </a:t>
          </a:r>
          <a:r>
            <a:rPr lang="en-US" sz="1000" dirty="0" err="1">
              <a:solidFill>
                <a:schemeClr val="bg1">
                  <a:lumMod val="95000"/>
                </a:schemeClr>
              </a:solidFill>
              <a:ea typeface="Roboto" panose="02000000000000000000" pitchFamily="2" charset="0"/>
            </a:rPr>
            <a:t>Lorem</a:t>
          </a:r>
          <a:r>
            <a:rPr lang="en-US" sz="1000" dirty="0">
              <a:solidFill>
                <a:schemeClr val="bg1">
                  <a:lumMod val="95000"/>
                </a:schemeClr>
              </a:solidFill>
              <a:ea typeface="Roboto" panose="02000000000000000000" pitchFamily="2" charset="0"/>
            </a:rPr>
            <a:t> </a:t>
          </a:r>
          <a:r>
            <a:rPr lang="en-US" sz="1000" dirty="0" err="1">
              <a:solidFill>
                <a:schemeClr val="bg1">
                  <a:lumMod val="95000"/>
                </a:schemeClr>
              </a:solidFill>
              <a:ea typeface="Roboto" panose="02000000000000000000" pitchFamily="2" charset="0"/>
            </a:rPr>
            <a:t>Ipsum</a:t>
          </a:r>
          <a:r>
            <a:rPr lang="en-US" sz="1000" dirty="0">
              <a:solidFill>
                <a:schemeClr val="bg1">
                  <a:lumMod val="95000"/>
                </a:schemeClr>
              </a:solidFill>
              <a:ea typeface="Roboto" panose="02000000000000000000" pitchFamily="2" charset="0"/>
            </a:rPr>
            <a:t> is therefore always free from repetition, injected humor, or non-characteristic words. Contrary to popular belief It has roots in a piece of classical</a:t>
          </a:r>
          <a:r>
            <a:rPr lang="id-ID" sz="1000" dirty="0">
              <a:solidFill>
                <a:schemeClr val="bg1">
                  <a:lumMod val="95000"/>
                </a:schemeClr>
              </a:solidFill>
              <a:ea typeface="Roboto" panose="02000000000000000000" pitchFamily="2" charset="0"/>
            </a:rPr>
            <a:t>.</a:t>
          </a:r>
          <a:endParaRPr lang="id-ID" sz="1000" dirty="0"/>
        </a:p>
      </dgm:t>
    </dgm:pt>
    <dgm:pt modelId="{C10C32A8-7D6C-49C0-9AF2-450D15A055CB}" type="parTrans" cxnId="{F02CA589-ACAE-4C6D-B75E-DC1912404608}">
      <dgm:prSet/>
      <dgm:spPr/>
      <dgm:t>
        <a:bodyPr/>
        <a:lstStyle/>
        <a:p>
          <a:endParaRPr lang="id-ID"/>
        </a:p>
      </dgm:t>
    </dgm:pt>
    <dgm:pt modelId="{6CB7DAD9-F2B8-44DD-AEE6-0B918AB3F3FD}" type="sibTrans" cxnId="{F02CA589-ACAE-4C6D-B75E-DC1912404608}">
      <dgm:prSet/>
      <dgm:spPr/>
      <dgm:t>
        <a:bodyPr/>
        <a:lstStyle/>
        <a:p>
          <a:endParaRPr lang="id-ID"/>
        </a:p>
      </dgm:t>
    </dgm:pt>
    <dgm:pt modelId="{54DAB0CE-F9D0-4810-B5AB-8F258520D34B}">
      <dgm:prSet phldrT="[Text]" custT="1"/>
      <dgm:spPr>
        <a:solidFill>
          <a:schemeClr val="accent3"/>
        </a:solidFill>
        <a:ln>
          <a:noFill/>
        </a:ln>
      </dgm:spPr>
      <dgm:t>
        <a:bodyPr/>
        <a:lstStyle/>
        <a:p>
          <a:r>
            <a:rPr lang="id-ID" sz="1200" b="1" dirty="0">
              <a:solidFill>
                <a:schemeClr val="bg1">
                  <a:lumMod val="95000"/>
                </a:schemeClr>
              </a:solidFill>
              <a:ea typeface="Roboto" panose="02000000000000000000" pitchFamily="2" charset="0"/>
            </a:rPr>
            <a:t>MOBILE. </a:t>
          </a:r>
          <a:r>
            <a:rPr lang="en-US" sz="1000" dirty="0">
              <a:solidFill>
                <a:schemeClr val="bg1">
                  <a:lumMod val="95000"/>
                </a:schemeClr>
              </a:solidFill>
              <a:ea typeface="Roboto" panose="02000000000000000000" pitchFamily="2" charset="0"/>
            </a:rPr>
            <a:t>The generated </a:t>
          </a:r>
          <a:r>
            <a:rPr lang="en-US" sz="1000" dirty="0" err="1">
              <a:solidFill>
                <a:schemeClr val="bg1">
                  <a:lumMod val="95000"/>
                </a:schemeClr>
              </a:solidFill>
              <a:ea typeface="Roboto" panose="02000000000000000000" pitchFamily="2" charset="0"/>
            </a:rPr>
            <a:t>Lorem</a:t>
          </a:r>
          <a:r>
            <a:rPr lang="en-US" sz="1000" dirty="0">
              <a:solidFill>
                <a:schemeClr val="bg1">
                  <a:lumMod val="95000"/>
                </a:schemeClr>
              </a:solidFill>
              <a:ea typeface="Roboto" panose="02000000000000000000" pitchFamily="2" charset="0"/>
            </a:rPr>
            <a:t> </a:t>
          </a:r>
          <a:r>
            <a:rPr lang="en-US" sz="1000" dirty="0" err="1">
              <a:solidFill>
                <a:schemeClr val="bg1">
                  <a:lumMod val="95000"/>
                </a:schemeClr>
              </a:solidFill>
              <a:ea typeface="Roboto" panose="02000000000000000000" pitchFamily="2" charset="0"/>
            </a:rPr>
            <a:t>Ipsum</a:t>
          </a:r>
          <a:r>
            <a:rPr lang="en-US" sz="1000" dirty="0">
              <a:solidFill>
                <a:schemeClr val="bg1">
                  <a:lumMod val="95000"/>
                </a:schemeClr>
              </a:solidFill>
              <a:ea typeface="Roboto" panose="02000000000000000000" pitchFamily="2" charset="0"/>
            </a:rPr>
            <a:t> is therefore always free from repetition, injected humor, or non-characteristic words. Contrary to popular belief It has roots in a piece of classical</a:t>
          </a:r>
          <a:r>
            <a:rPr lang="id-ID" sz="1000" dirty="0">
              <a:solidFill>
                <a:schemeClr val="bg1">
                  <a:lumMod val="95000"/>
                </a:schemeClr>
              </a:solidFill>
              <a:ea typeface="Roboto" panose="02000000000000000000" pitchFamily="2" charset="0"/>
            </a:rPr>
            <a:t>.</a:t>
          </a:r>
          <a:endParaRPr lang="id-ID" sz="1000" dirty="0"/>
        </a:p>
      </dgm:t>
    </dgm:pt>
    <dgm:pt modelId="{7793250F-93B5-420E-A750-1B283EFF4C46}" type="parTrans" cxnId="{6014CF63-FFA8-42E1-94A5-E920FF21BB0A}">
      <dgm:prSet/>
      <dgm:spPr/>
      <dgm:t>
        <a:bodyPr/>
        <a:lstStyle/>
        <a:p>
          <a:endParaRPr lang="id-ID"/>
        </a:p>
      </dgm:t>
    </dgm:pt>
    <dgm:pt modelId="{FC0C46E9-4352-491C-9471-80B8E44BF7F6}" type="sibTrans" cxnId="{6014CF63-FFA8-42E1-94A5-E920FF21BB0A}">
      <dgm:prSet/>
      <dgm:spPr/>
      <dgm:t>
        <a:bodyPr/>
        <a:lstStyle/>
        <a:p>
          <a:endParaRPr lang="id-ID"/>
        </a:p>
      </dgm:t>
    </dgm:pt>
    <dgm:pt modelId="{DE6C1B2F-F0E7-438C-AD16-357C45DB6BE4}" type="pres">
      <dgm:prSet presAssocID="{435566BB-1B6A-4A20-9379-D11DAD0DEBFD}" presName="Name0" presStyleCnt="0">
        <dgm:presLayoutVars>
          <dgm:chMax val="7"/>
          <dgm:chPref val="7"/>
          <dgm:dir/>
        </dgm:presLayoutVars>
      </dgm:prSet>
      <dgm:spPr/>
      <dgm:t>
        <a:bodyPr/>
        <a:lstStyle/>
        <a:p>
          <a:endParaRPr lang="zh-CN" altLang="en-US"/>
        </a:p>
      </dgm:t>
    </dgm:pt>
    <dgm:pt modelId="{D3161767-ACB3-4553-BE18-DA95982EBD66}" type="pres">
      <dgm:prSet presAssocID="{435566BB-1B6A-4A20-9379-D11DAD0DEBFD}" presName="Name1" presStyleCnt="0"/>
      <dgm:spPr/>
    </dgm:pt>
    <dgm:pt modelId="{5E26D964-A722-44AC-8720-517E54F0D619}" type="pres">
      <dgm:prSet presAssocID="{435566BB-1B6A-4A20-9379-D11DAD0DEBFD}" presName="cycle" presStyleCnt="0"/>
      <dgm:spPr/>
    </dgm:pt>
    <dgm:pt modelId="{61029F5C-B5DF-4634-9F39-DB431C70FC21}" type="pres">
      <dgm:prSet presAssocID="{435566BB-1B6A-4A20-9379-D11DAD0DEBFD}" presName="srcNode" presStyleLbl="node1" presStyleIdx="0" presStyleCnt="3"/>
      <dgm:spPr/>
    </dgm:pt>
    <dgm:pt modelId="{9CA5311C-F3F3-438E-B801-4EA70EB42938}" type="pres">
      <dgm:prSet presAssocID="{435566BB-1B6A-4A20-9379-D11DAD0DEBFD}" presName="conn" presStyleLbl="parChTrans1D2" presStyleIdx="0" presStyleCnt="1"/>
      <dgm:spPr/>
      <dgm:t>
        <a:bodyPr/>
        <a:lstStyle/>
        <a:p>
          <a:endParaRPr lang="zh-CN" altLang="en-US"/>
        </a:p>
      </dgm:t>
    </dgm:pt>
    <dgm:pt modelId="{E1B8B99D-B787-43A8-AEDE-A477E6A49741}" type="pres">
      <dgm:prSet presAssocID="{435566BB-1B6A-4A20-9379-D11DAD0DEBFD}" presName="extraNode" presStyleLbl="node1" presStyleIdx="0" presStyleCnt="3"/>
      <dgm:spPr/>
    </dgm:pt>
    <dgm:pt modelId="{DCD87759-42B3-4336-8955-73BAA22AED1A}" type="pres">
      <dgm:prSet presAssocID="{435566BB-1B6A-4A20-9379-D11DAD0DEBFD}" presName="dstNode" presStyleLbl="node1" presStyleIdx="0" presStyleCnt="3"/>
      <dgm:spPr/>
    </dgm:pt>
    <dgm:pt modelId="{BCFC0A0D-5C26-4B0E-9B97-027EBA05534F}" type="pres">
      <dgm:prSet presAssocID="{FDF27DB0-EAC0-4920-AF7D-20BBB7402A2C}" presName="text_1" presStyleLbl="node1" presStyleIdx="0" presStyleCnt="3" custScaleX="70233" custLinFactNeighborX="-11129" custLinFactNeighborY="6888">
        <dgm:presLayoutVars>
          <dgm:bulletEnabled val="1"/>
        </dgm:presLayoutVars>
      </dgm:prSet>
      <dgm:spPr>
        <a:prstGeom prst="homePlate">
          <a:avLst/>
        </a:prstGeom>
      </dgm:spPr>
      <dgm:t>
        <a:bodyPr/>
        <a:lstStyle/>
        <a:p>
          <a:endParaRPr lang="zh-CN" altLang="en-US"/>
        </a:p>
      </dgm:t>
    </dgm:pt>
    <dgm:pt modelId="{6D91DDFE-3398-4E2E-9C0D-90E12A172ACB}" type="pres">
      <dgm:prSet presAssocID="{FDF27DB0-EAC0-4920-AF7D-20BBB7402A2C}" presName="accent_1" presStyleCnt="0"/>
      <dgm:spPr/>
    </dgm:pt>
    <dgm:pt modelId="{3A87B7BC-A8F6-4FA9-9633-16321F2F36FB}" type="pres">
      <dgm:prSet presAssocID="{FDF27DB0-EAC0-4920-AF7D-20BBB7402A2C}" presName="accentRepeatNode" presStyleLbl="solidFgAcc1" presStyleIdx="0" presStyleCnt="3" custLinFactNeighborX="5512" custLinFactNeighborY="5512"/>
      <dgm:spPr>
        <a:solidFill>
          <a:schemeClr val="bg1"/>
        </a:solidFill>
        <a:ln w="57150">
          <a:solidFill>
            <a:schemeClr val="accent1"/>
          </a:solidFill>
        </a:ln>
      </dgm:spPr>
    </dgm:pt>
    <dgm:pt modelId="{3503E521-6B50-4E2C-8EEC-B8CBD7140168}" type="pres">
      <dgm:prSet presAssocID="{9F78A4BF-1191-4BD9-B69E-2B8C72C488C8}" presName="text_2" presStyleLbl="node1" presStyleIdx="1" presStyleCnt="3" custScaleX="70233" custLinFactNeighborX="-12258" custLinFactNeighborY="1722">
        <dgm:presLayoutVars>
          <dgm:bulletEnabled val="1"/>
        </dgm:presLayoutVars>
      </dgm:prSet>
      <dgm:spPr>
        <a:prstGeom prst="homePlate">
          <a:avLst/>
        </a:prstGeom>
      </dgm:spPr>
      <dgm:t>
        <a:bodyPr/>
        <a:lstStyle/>
        <a:p>
          <a:endParaRPr lang="zh-CN" altLang="en-US"/>
        </a:p>
      </dgm:t>
    </dgm:pt>
    <dgm:pt modelId="{1213BC79-D962-4C02-A2A2-77C3DB5D047B}" type="pres">
      <dgm:prSet presAssocID="{9F78A4BF-1191-4BD9-B69E-2B8C72C488C8}" presName="accent_2" presStyleCnt="0"/>
      <dgm:spPr/>
    </dgm:pt>
    <dgm:pt modelId="{F47FA197-DA62-465B-B9A8-DFA36447A975}" type="pres">
      <dgm:prSet presAssocID="{9F78A4BF-1191-4BD9-B69E-2B8C72C488C8}" presName="accentRepeatNode" presStyleLbl="solidFgAcc1" presStyleIdx="1" presStyleCnt="3"/>
      <dgm:spPr>
        <a:solidFill>
          <a:schemeClr val="bg1"/>
        </a:solidFill>
        <a:ln w="57150">
          <a:solidFill>
            <a:schemeClr val="accent2"/>
          </a:solidFill>
        </a:ln>
      </dgm:spPr>
    </dgm:pt>
    <dgm:pt modelId="{32DB89E7-120B-4858-AA09-49C68F2DABA3}" type="pres">
      <dgm:prSet presAssocID="{54DAB0CE-F9D0-4810-B5AB-8F258520D34B}" presName="text_3" presStyleLbl="node1" presStyleIdx="2" presStyleCnt="3" custScaleX="70233" custLinFactNeighborX="-11129" custLinFactNeighborY="-5166">
        <dgm:presLayoutVars>
          <dgm:bulletEnabled val="1"/>
        </dgm:presLayoutVars>
      </dgm:prSet>
      <dgm:spPr>
        <a:prstGeom prst="homePlate">
          <a:avLst/>
        </a:prstGeom>
      </dgm:spPr>
      <dgm:t>
        <a:bodyPr/>
        <a:lstStyle/>
        <a:p>
          <a:endParaRPr lang="zh-CN" altLang="en-US"/>
        </a:p>
      </dgm:t>
    </dgm:pt>
    <dgm:pt modelId="{8163A2FB-F053-46DA-8FBA-D94CEB42713B}" type="pres">
      <dgm:prSet presAssocID="{54DAB0CE-F9D0-4810-B5AB-8F258520D34B}" presName="accent_3" presStyleCnt="0"/>
      <dgm:spPr/>
    </dgm:pt>
    <dgm:pt modelId="{2A6C2703-E9D7-4AA8-BCFF-B53EFB25DFCC}" type="pres">
      <dgm:prSet presAssocID="{54DAB0CE-F9D0-4810-B5AB-8F258520D34B}" presName="accentRepeatNode" presStyleLbl="solidFgAcc1" presStyleIdx="2" presStyleCnt="3" custLinFactNeighborX="4134" custLinFactNeighborY="-5512"/>
      <dgm:spPr>
        <a:solidFill>
          <a:schemeClr val="bg1"/>
        </a:solidFill>
        <a:ln w="57150">
          <a:solidFill>
            <a:schemeClr val="accent3"/>
          </a:solidFill>
        </a:ln>
      </dgm:spPr>
    </dgm:pt>
  </dgm:ptLst>
  <dgm:cxnLst>
    <dgm:cxn modelId="{847D7CCA-456C-4301-9210-C34EA76E524F}" type="presOf" srcId="{435566BB-1B6A-4A20-9379-D11DAD0DEBFD}" destId="{DE6C1B2F-F0E7-438C-AD16-357C45DB6BE4}" srcOrd="0" destOrd="0" presId="urn:microsoft.com/office/officeart/2008/layout/VerticalCurvedList#1"/>
    <dgm:cxn modelId="{9842FA5F-0A64-477C-BC86-AEEA4542485A}" type="presOf" srcId="{9F78A4BF-1191-4BD9-B69E-2B8C72C488C8}" destId="{3503E521-6B50-4E2C-8EEC-B8CBD7140168}" srcOrd="0" destOrd="0" presId="urn:microsoft.com/office/officeart/2008/layout/VerticalCurvedList#1"/>
    <dgm:cxn modelId="{C35E6824-795A-4739-9535-5182D60826BC}" type="presOf" srcId="{54DAB0CE-F9D0-4810-B5AB-8F258520D34B}" destId="{32DB89E7-120B-4858-AA09-49C68F2DABA3}" srcOrd="0" destOrd="0" presId="urn:microsoft.com/office/officeart/2008/layout/VerticalCurvedList#1"/>
    <dgm:cxn modelId="{15D5248D-BBFE-4957-B134-034924448F4E}" type="presOf" srcId="{DD384F37-CF0A-45FB-9AEA-974EB4CF2B81}" destId="{9CA5311C-F3F3-438E-B801-4EA70EB42938}" srcOrd="0" destOrd="0" presId="urn:microsoft.com/office/officeart/2008/layout/VerticalCurvedList#1"/>
    <dgm:cxn modelId="{8B8800F8-EBE8-4C70-9F9A-8212128C6F24}" srcId="{435566BB-1B6A-4A20-9379-D11DAD0DEBFD}" destId="{FDF27DB0-EAC0-4920-AF7D-20BBB7402A2C}" srcOrd="0" destOrd="0" parTransId="{95451BA8-FA3F-4B23-98B5-EFA183983FD5}" sibTransId="{DD384F37-CF0A-45FB-9AEA-974EB4CF2B81}"/>
    <dgm:cxn modelId="{6014CF63-FFA8-42E1-94A5-E920FF21BB0A}" srcId="{435566BB-1B6A-4A20-9379-D11DAD0DEBFD}" destId="{54DAB0CE-F9D0-4810-B5AB-8F258520D34B}" srcOrd="2" destOrd="0" parTransId="{7793250F-93B5-420E-A750-1B283EFF4C46}" sibTransId="{FC0C46E9-4352-491C-9471-80B8E44BF7F6}"/>
    <dgm:cxn modelId="{0ED37005-E190-4093-A91C-5D85CEE5966F}" type="presOf" srcId="{FDF27DB0-EAC0-4920-AF7D-20BBB7402A2C}" destId="{BCFC0A0D-5C26-4B0E-9B97-027EBA05534F}" srcOrd="0" destOrd="0" presId="urn:microsoft.com/office/officeart/2008/layout/VerticalCurvedList#1"/>
    <dgm:cxn modelId="{F02CA589-ACAE-4C6D-B75E-DC1912404608}" srcId="{435566BB-1B6A-4A20-9379-D11DAD0DEBFD}" destId="{9F78A4BF-1191-4BD9-B69E-2B8C72C488C8}" srcOrd="1" destOrd="0" parTransId="{C10C32A8-7D6C-49C0-9AF2-450D15A055CB}" sibTransId="{6CB7DAD9-F2B8-44DD-AEE6-0B918AB3F3FD}"/>
    <dgm:cxn modelId="{71F2D8D1-99EF-428B-8010-260E668A832D}" type="presParOf" srcId="{DE6C1B2F-F0E7-438C-AD16-357C45DB6BE4}" destId="{D3161767-ACB3-4553-BE18-DA95982EBD66}" srcOrd="0" destOrd="0" presId="urn:microsoft.com/office/officeart/2008/layout/VerticalCurvedList#1"/>
    <dgm:cxn modelId="{BAD64CA1-C2A3-4A5A-8B12-9089F7367974}" type="presParOf" srcId="{D3161767-ACB3-4553-BE18-DA95982EBD66}" destId="{5E26D964-A722-44AC-8720-517E54F0D619}" srcOrd="0" destOrd="0" presId="urn:microsoft.com/office/officeart/2008/layout/VerticalCurvedList#1"/>
    <dgm:cxn modelId="{1B53515D-E901-490A-A7DD-F6A73CD00174}" type="presParOf" srcId="{5E26D964-A722-44AC-8720-517E54F0D619}" destId="{61029F5C-B5DF-4634-9F39-DB431C70FC21}" srcOrd="0" destOrd="0" presId="urn:microsoft.com/office/officeart/2008/layout/VerticalCurvedList#1"/>
    <dgm:cxn modelId="{17ECF124-7EF5-45BF-95B7-BEAB5DD602D2}" type="presParOf" srcId="{5E26D964-A722-44AC-8720-517E54F0D619}" destId="{9CA5311C-F3F3-438E-B801-4EA70EB42938}" srcOrd="1" destOrd="0" presId="urn:microsoft.com/office/officeart/2008/layout/VerticalCurvedList#1"/>
    <dgm:cxn modelId="{A8FBD352-DBB1-44E7-8728-D94F00F69DF8}" type="presParOf" srcId="{5E26D964-A722-44AC-8720-517E54F0D619}" destId="{E1B8B99D-B787-43A8-AEDE-A477E6A49741}" srcOrd="2" destOrd="0" presId="urn:microsoft.com/office/officeart/2008/layout/VerticalCurvedList#1"/>
    <dgm:cxn modelId="{95971331-CA8C-457E-BF99-396F7C071D18}" type="presParOf" srcId="{5E26D964-A722-44AC-8720-517E54F0D619}" destId="{DCD87759-42B3-4336-8955-73BAA22AED1A}" srcOrd="3" destOrd="0" presId="urn:microsoft.com/office/officeart/2008/layout/VerticalCurvedList#1"/>
    <dgm:cxn modelId="{46E2E6B0-D93A-4FCF-A3F5-C8B464EA0DE4}" type="presParOf" srcId="{D3161767-ACB3-4553-BE18-DA95982EBD66}" destId="{BCFC0A0D-5C26-4B0E-9B97-027EBA05534F}" srcOrd="1" destOrd="0" presId="urn:microsoft.com/office/officeart/2008/layout/VerticalCurvedList#1"/>
    <dgm:cxn modelId="{14C7B841-B4B4-419B-B1D2-D5EA5D012C9E}" type="presParOf" srcId="{D3161767-ACB3-4553-BE18-DA95982EBD66}" destId="{6D91DDFE-3398-4E2E-9C0D-90E12A172ACB}" srcOrd="2" destOrd="0" presId="urn:microsoft.com/office/officeart/2008/layout/VerticalCurvedList#1"/>
    <dgm:cxn modelId="{9C23138B-0AC5-4F6A-A7CF-93F0F7DDEF27}" type="presParOf" srcId="{6D91DDFE-3398-4E2E-9C0D-90E12A172ACB}" destId="{3A87B7BC-A8F6-4FA9-9633-16321F2F36FB}" srcOrd="0" destOrd="0" presId="urn:microsoft.com/office/officeart/2008/layout/VerticalCurvedList#1"/>
    <dgm:cxn modelId="{FB23067F-4E60-4FB6-9D89-1CB09DC7D82B}" type="presParOf" srcId="{D3161767-ACB3-4553-BE18-DA95982EBD66}" destId="{3503E521-6B50-4E2C-8EEC-B8CBD7140168}" srcOrd="3" destOrd="0" presId="urn:microsoft.com/office/officeart/2008/layout/VerticalCurvedList#1"/>
    <dgm:cxn modelId="{0F21FE8F-9031-40D5-9491-964630264059}" type="presParOf" srcId="{D3161767-ACB3-4553-BE18-DA95982EBD66}" destId="{1213BC79-D962-4C02-A2A2-77C3DB5D047B}" srcOrd="4" destOrd="0" presId="urn:microsoft.com/office/officeart/2008/layout/VerticalCurvedList#1"/>
    <dgm:cxn modelId="{98A60249-53C5-423B-B1F7-D62A1C835F83}" type="presParOf" srcId="{1213BC79-D962-4C02-A2A2-77C3DB5D047B}" destId="{F47FA197-DA62-465B-B9A8-DFA36447A975}" srcOrd="0" destOrd="0" presId="urn:microsoft.com/office/officeart/2008/layout/VerticalCurvedList#1"/>
    <dgm:cxn modelId="{DF0BC923-860D-4317-B142-19B95943EF7A}" type="presParOf" srcId="{D3161767-ACB3-4553-BE18-DA95982EBD66}" destId="{32DB89E7-120B-4858-AA09-49C68F2DABA3}" srcOrd="5" destOrd="0" presId="urn:microsoft.com/office/officeart/2008/layout/VerticalCurvedList#1"/>
    <dgm:cxn modelId="{EBF31B00-616B-4007-A17B-A69FA3C4CCAB}" type="presParOf" srcId="{D3161767-ACB3-4553-BE18-DA95982EBD66}" destId="{8163A2FB-F053-46DA-8FBA-D94CEB42713B}" srcOrd="6" destOrd="0" presId="urn:microsoft.com/office/officeart/2008/layout/VerticalCurvedList#1"/>
    <dgm:cxn modelId="{44A5FF4F-9B1D-48D5-92E4-68977420DBED}" type="presParOf" srcId="{8163A2FB-F053-46DA-8FBA-D94CEB42713B}" destId="{2A6C2703-E9D7-4AA8-BCFF-B53EFB25DFCC}" srcOrd="0" destOrd="0" presId="urn:microsoft.com/office/officeart/2008/layout/VerticalCurved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74D4053-7B9A-4A39-8A2C-CCFF17A66C4E}" type="doc">
      <dgm:prSet loTypeId="urn:microsoft.com/office/officeart/2005/8/layout/cycle4#1" loCatId="cycle" qsTypeId="urn:microsoft.com/office/officeart/2005/8/quickstyle/simple1#4" qsCatId="simple" csTypeId="urn:microsoft.com/office/officeart/2005/8/colors/colorful1#4" csCatId="colorful" phldr="1"/>
      <dgm:spPr/>
      <dgm:t>
        <a:bodyPr/>
        <a:lstStyle/>
        <a:p>
          <a:endParaRPr lang="id-ID"/>
        </a:p>
      </dgm:t>
    </dgm:pt>
    <dgm:pt modelId="{7526519D-7A5F-46CB-9244-F6E650C983A8}">
      <dgm:prSet phldrT="[Text]" custT="1"/>
      <dgm:spPr>
        <a:solidFill>
          <a:schemeClr val="accent1"/>
        </a:solidFill>
        <a:ln>
          <a:noFill/>
        </a:ln>
      </dgm:spPr>
      <dgm:t>
        <a:bodyPr/>
        <a:lstStyle/>
        <a:p>
          <a:r>
            <a:rPr lang="id-ID" sz="3200" b="0" dirty="0">
              <a:solidFill>
                <a:schemeClr val="bg1"/>
              </a:solidFill>
              <a:latin typeface="FontAwesome" pitchFamily="2" charset="0"/>
            </a:rPr>
            <a:t></a:t>
          </a:r>
          <a:endParaRPr lang="id-ID" sz="3200" b="0" dirty="0">
            <a:solidFill>
              <a:schemeClr val="bg1"/>
            </a:solidFill>
          </a:endParaRPr>
        </a:p>
      </dgm:t>
    </dgm:pt>
    <dgm:pt modelId="{991FD783-AC95-4477-AB96-98FAC4BBDB2B}" type="parTrans" cxnId="{001CF697-5CB6-4C4A-A8E3-28D2633D99E3}">
      <dgm:prSet/>
      <dgm:spPr/>
      <dgm:t>
        <a:bodyPr/>
        <a:lstStyle/>
        <a:p>
          <a:endParaRPr lang="id-ID"/>
        </a:p>
      </dgm:t>
    </dgm:pt>
    <dgm:pt modelId="{672A54C6-8019-4C25-8CD4-1E5462498975}" type="sibTrans" cxnId="{001CF697-5CB6-4C4A-A8E3-28D2633D99E3}">
      <dgm:prSet/>
      <dgm:spPr/>
      <dgm:t>
        <a:bodyPr/>
        <a:lstStyle/>
        <a:p>
          <a:endParaRPr lang="id-ID"/>
        </a:p>
      </dgm:t>
    </dgm:pt>
    <dgm:pt modelId="{55625737-B741-4394-AF74-02E640BA4EAB}">
      <dgm:prSet phldrT="[Text]" custT="1"/>
      <dgm:spPr>
        <a:solidFill>
          <a:schemeClr val="accent4"/>
        </a:solidFill>
        <a:ln>
          <a:noFill/>
        </a:ln>
      </dgm:spPr>
      <dgm:t>
        <a:bodyPr/>
        <a:lstStyle/>
        <a:p>
          <a:r>
            <a:rPr lang="id-ID" sz="3200" i="0" dirty="0">
              <a:solidFill>
                <a:schemeClr val="bg1"/>
              </a:solidFill>
              <a:latin typeface="FontAwesome" pitchFamily="2" charset="0"/>
            </a:rPr>
            <a:t></a:t>
          </a:r>
          <a:endParaRPr lang="id-ID" sz="3200" dirty="0">
            <a:solidFill>
              <a:schemeClr val="bg1"/>
            </a:solidFill>
          </a:endParaRPr>
        </a:p>
      </dgm:t>
    </dgm:pt>
    <dgm:pt modelId="{743FE34E-29D5-422C-A973-720325E26F89}" type="parTrans" cxnId="{A0F744DB-DCD7-48E7-9BF9-C4AB07B71D90}">
      <dgm:prSet/>
      <dgm:spPr/>
      <dgm:t>
        <a:bodyPr/>
        <a:lstStyle/>
        <a:p>
          <a:endParaRPr lang="id-ID"/>
        </a:p>
      </dgm:t>
    </dgm:pt>
    <dgm:pt modelId="{92C346D1-C584-4901-97A3-3EB13B0F0516}" type="sibTrans" cxnId="{A0F744DB-DCD7-48E7-9BF9-C4AB07B71D90}">
      <dgm:prSet/>
      <dgm:spPr/>
      <dgm:t>
        <a:bodyPr/>
        <a:lstStyle/>
        <a:p>
          <a:endParaRPr lang="id-ID"/>
        </a:p>
      </dgm:t>
    </dgm:pt>
    <dgm:pt modelId="{F452B08A-5044-4180-BCB6-6F71EA945A26}">
      <dgm:prSet phldrT="[Text]" custT="1"/>
      <dgm:spPr>
        <a:solidFill>
          <a:schemeClr val="bg1">
            <a:alpha val="90000"/>
          </a:schemeClr>
        </a:solidFill>
        <a:ln w="22225">
          <a:solidFill>
            <a:schemeClr val="bg1">
              <a:lumMod val="75000"/>
            </a:schemeClr>
          </a:solidFill>
        </a:ln>
      </dgm:spPr>
      <dgm:t>
        <a:bodyPr/>
        <a:lstStyle/>
        <a:p>
          <a:pPr algn="l"/>
          <a:r>
            <a:rPr lang="id-ID" sz="1600" b="1" dirty="0">
              <a:solidFill>
                <a:schemeClr val="tx2"/>
              </a:solidFill>
            </a:rPr>
            <a:t>Video</a:t>
          </a:r>
        </a:p>
      </dgm:t>
    </dgm:pt>
    <dgm:pt modelId="{596C99AE-7DBC-4F70-B7BF-0EE84782CD42}" type="parTrans" cxnId="{47B3448B-A1B4-4E94-94EF-6B1840374607}">
      <dgm:prSet/>
      <dgm:spPr/>
      <dgm:t>
        <a:bodyPr/>
        <a:lstStyle/>
        <a:p>
          <a:endParaRPr lang="id-ID"/>
        </a:p>
      </dgm:t>
    </dgm:pt>
    <dgm:pt modelId="{DE085AD6-2CB5-4374-9AA8-3D0A5DA026D4}" type="sibTrans" cxnId="{47B3448B-A1B4-4E94-94EF-6B1840374607}">
      <dgm:prSet/>
      <dgm:spPr/>
      <dgm:t>
        <a:bodyPr/>
        <a:lstStyle/>
        <a:p>
          <a:endParaRPr lang="id-ID"/>
        </a:p>
      </dgm:t>
    </dgm:pt>
    <dgm:pt modelId="{FCC9BE6A-9982-40E9-9410-C3449B757682}">
      <dgm:prSet phldrT="[Text]" custT="1"/>
      <dgm:spPr>
        <a:solidFill>
          <a:schemeClr val="accent3"/>
        </a:solidFill>
        <a:ln>
          <a:noFill/>
        </a:ln>
      </dgm:spPr>
      <dgm:t>
        <a:bodyPr/>
        <a:lstStyle/>
        <a:p>
          <a:r>
            <a:rPr lang="id-ID" sz="3200" i="0" dirty="0">
              <a:solidFill>
                <a:schemeClr val="bg1"/>
              </a:solidFill>
              <a:latin typeface="FontAwesome" pitchFamily="2" charset="0"/>
            </a:rPr>
            <a:t></a:t>
          </a:r>
          <a:endParaRPr lang="id-ID" sz="3200" dirty="0">
            <a:solidFill>
              <a:schemeClr val="bg1"/>
            </a:solidFill>
          </a:endParaRPr>
        </a:p>
      </dgm:t>
    </dgm:pt>
    <dgm:pt modelId="{64F8AEFE-932E-4C48-B0FA-08BE0E679A82}" type="parTrans" cxnId="{9718C691-6E39-47D5-8056-EE31FF489EFA}">
      <dgm:prSet/>
      <dgm:spPr/>
      <dgm:t>
        <a:bodyPr/>
        <a:lstStyle/>
        <a:p>
          <a:endParaRPr lang="id-ID"/>
        </a:p>
      </dgm:t>
    </dgm:pt>
    <dgm:pt modelId="{CF055B1F-4E66-4BEF-9B6D-8CD3822759E6}" type="sibTrans" cxnId="{9718C691-6E39-47D5-8056-EE31FF489EFA}">
      <dgm:prSet/>
      <dgm:spPr/>
      <dgm:t>
        <a:bodyPr/>
        <a:lstStyle/>
        <a:p>
          <a:endParaRPr lang="id-ID"/>
        </a:p>
      </dgm:t>
    </dgm:pt>
    <dgm:pt modelId="{E0A4129B-778E-4838-8582-0BEB5EE80528}">
      <dgm:prSet phldrT="[Text]" custT="1"/>
      <dgm:spPr>
        <a:solidFill>
          <a:schemeClr val="bg1">
            <a:alpha val="90000"/>
          </a:schemeClr>
        </a:solidFill>
        <a:ln w="22225">
          <a:solidFill>
            <a:schemeClr val="bg1">
              <a:lumMod val="75000"/>
            </a:schemeClr>
          </a:solidFill>
        </a:ln>
      </dgm:spPr>
      <dgm:t>
        <a:bodyPr/>
        <a:lstStyle/>
        <a:p>
          <a:pPr algn="l"/>
          <a:r>
            <a:rPr lang="id-ID" sz="1600" b="1" dirty="0">
              <a:solidFill>
                <a:schemeClr val="tx2"/>
              </a:solidFill>
            </a:rPr>
            <a:t>Audio</a:t>
          </a:r>
        </a:p>
      </dgm:t>
    </dgm:pt>
    <dgm:pt modelId="{1072D1C5-540F-449E-A9F1-B97D693C644E}" type="parTrans" cxnId="{B1D44BBD-9B16-4410-B721-84E2A73949C1}">
      <dgm:prSet/>
      <dgm:spPr/>
      <dgm:t>
        <a:bodyPr/>
        <a:lstStyle/>
        <a:p>
          <a:endParaRPr lang="id-ID"/>
        </a:p>
      </dgm:t>
    </dgm:pt>
    <dgm:pt modelId="{7BE45101-F336-4B18-91D1-522E231849BF}" type="sibTrans" cxnId="{B1D44BBD-9B16-4410-B721-84E2A73949C1}">
      <dgm:prSet/>
      <dgm:spPr/>
      <dgm:t>
        <a:bodyPr/>
        <a:lstStyle/>
        <a:p>
          <a:endParaRPr lang="id-ID"/>
        </a:p>
      </dgm:t>
    </dgm:pt>
    <dgm:pt modelId="{8D16DB8B-DD08-4A36-B388-8D3345E9F7B3}">
      <dgm:prSet phldrT="[Text]" custT="1"/>
      <dgm:spPr>
        <a:solidFill>
          <a:schemeClr val="accent2"/>
        </a:solidFill>
        <a:ln>
          <a:noFill/>
        </a:ln>
      </dgm:spPr>
      <dgm:t>
        <a:bodyPr/>
        <a:lstStyle/>
        <a:p>
          <a:r>
            <a:rPr lang="id-ID" sz="3200" i="0" dirty="0">
              <a:solidFill>
                <a:schemeClr val="bg1"/>
              </a:solidFill>
              <a:latin typeface="FontAwesome" pitchFamily="2" charset="0"/>
            </a:rPr>
            <a:t></a:t>
          </a:r>
          <a:endParaRPr lang="id-ID" sz="3200" dirty="0">
            <a:solidFill>
              <a:schemeClr val="bg1"/>
            </a:solidFill>
          </a:endParaRPr>
        </a:p>
      </dgm:t>
    </dgm:pt>
    <dgm:pt modelId="{7F54B573-54BF-41AF-B206-A84B95B2C723}" type="parTrans" cxnId="{D1E2B8EB-2DE9-4BE4-92B9-B80572991576}">
      <dgm:prSet/>
      <dgm:spPr/>
      <dgm:t>
        <a:bodyPr/>
        <a:lstStyle/>
        <a:p>
          <a:endParaRPr lang="id-ID"/>
        </a:p>
      </dgm:t>
    </dgm:pt>
    <dgm:pt modelId="{70052BEA-2034-4477-8682-D4CB63040543}" type="sibTrans" cxnId="{D1E2B8EB-2DE9-4BE4-92B9-B80572991576}">
      <dgm:prSet/>
      <dgm:spPr/>
      <dgm:t>
        <a:bodyPr/>
        <a:lstStyle/>
        <a:p>
          <a:endParaRPr lang="id-ID"/>
        </a:p>
      </dgm:t>
    </dgm:pt>
    <dgm:pt modelId="{76B4DC7B-373A-4824-A632-DC06322A10F1}">
      <dgm:prSet phldrT="[Text]" custT="1"/>
      <dgm:spPr>
        <a:solidFill>
          <a:schemeClr val="bg1">
            <a:alpha val="90000"/>
          </a:schemeClr>
        </a:solidFill>
        <a:ln w="22225">
          <a:solidFill>
            <a:schemeClr val="bg1">
              <a:lumMod val="75000"/>
            </a:schemeClr>
          </a:solidFill>
        </a:ln>
      </dgm:spPr>
      <dgm:t>
        <a:bodyPr/>
        <a:lstStyle/>
        <a:p>
          <a:pPr algn="r"/>
          <a:r>
            <a:rPr lang="id-ID" sz="1600" b="1" dirty="0">
              <a:solidFill>
                <a:schemeClr val="tx2"/>
              </a:solidFill>
            </a:rPr>
            <a:t>Photo</a:t>
          </a:r>
        </a:p>
      </dgm:t>
    </dgm:pt>
    <dgm:pt modelId="{9CEB7FE7-D946-4D33-924F-2785F4DB0ABD}" type="parTrans" cxnId="{06649434-6016-48DD-8D4B-A847EB482BA3}">
      <dgm:prSet/>
      <dgm:spPr/>
      <dgm:t>
        <a:bodyPr/>
        <a:lstStyle/>
        <a:p>
          <a:endParaRPr lang="id-ID"/>
        </a:p>
      </dgm:t>
    </dgm:pt>
    <dgm:pt modelId="{0AFDA1FB-CC3B-40DA-81CF-DDC9D96DE5B1}" type="sibTrans" cxnId="{06649434-6016-48DD-8D4B-A847EB482BA3}">
      <dgm:prSet/>
      <dgm:spPr/>
      <dgm:t>
        <a:bodyPr/>
        <a:lstStyle/>
        <a:p>
          <a:endParaRPr lang="id-ID"/>
        </a:p>
      </dgm:t>
    </dgm:pt>
    <dgm:pt modelId="{D8148DA0-56F4-41A2-9F72-4F194F1286C5}">
      <dgm:prSet phldrT="[Text]" custT="1"/>
      <dgm:spPr>
        <a:solidFill>
          <a:schemeClr val="bg1">
            <a:alpha val="90000"/>
          </a:schemeClr>
        </a:solidFill>
        <a:ln w="22225">
          <a:solidFill>
            <a:schemeClr val="bg1">
              <a:lumMod val="75000"/>
            </a:schemeClr>
          </a:solidFill>
        </a:ln>
      </dgm:spPr>
      <dgm:t>
        <a:bodyPr/>
        <a:lstStyle/>
        <a:p>
          <a:pPr algn="r"/>
          <a:r>
            <a:rPr lang="id-ID" sz="1600" b="1" dirty="0">
              <a:solidFill>
                <a:schemeClr val="tx2"/>
              </a:solidFill>
            </a:rPr>
            <a:t>Design</a:t>
          </a:r>
        </a:p>
      </dgm:t>
    </dgm:pt>
    <dgm:pt modelId="{899855AB-6211-4004-9156-731C961ADC0C}" type="parTrans" cxnId="{D46293B2-CBEF-4FB0-A914-F1D90E46B149}">
      <dgm:prSet/>
      <dgm:spPr/>
      <dgm:t>
        <a:bodyPr/>
        <a:lstStyle/>
        <a:p>
          <a:endParaRPr lang="id-ID"/>
        </a:p>
      </dgm:t>
    </dgm:pt>
    <dgm:pt modelId="{A16B2A2A-B353-4E75-A50D-5D009BD99884}" type="sibTrans" cxnId="{D46293B2-CBEF-4FB0-A914-F1D90E46B149}">
      <dgm:prSet/>
      <dgm:spPr/>
      <dgm:t>
        <a:bodyPr/>
        <a:lstStyle/>
        <a:p>
          <a:endParaRPr lang="id-ID"/>
        </a:p>
      </dgm:t>
    </dgm:pt>
    <dgm:pt modelId="{E2799E87-BA3C-4DF6-A87D-258D0FE50179}" type="pres">
      <dgm:prSet presAssocID="{974D4053-7B9A-4A39-8A2C-CCFF17A66C4E}" presName="cycleMatrixDiagram" presStyleCnt="0">
        <dgm:presLayoutVars>
          <dgm:chMax val="1"/>
          <dgm:dir/>
          <dgm:animLvl val="lvl"/>
          <dgm:resizeHandles val="exact"/>
        </dgm:presLayoutVars>
      </dgm:prSet>
      <dgm:spPr/>
      <dgm:t>
        <a:bodyPr/>
        <a:lstStyle/>
        <a:p>
          <a:endParaRPr lang="zh-CN" altLang="en-US"/>
        </a:p>
      </dgm:t>
    </dgm:pt>
    <dgm:pt modelId="{2C77BE67-C329-4C8A-9F35-0EA5701AC2BC}" type="pres">
      <dgm:prSet presAssocID="{974D4053-7B9A-4A39-8A2C-CCFF17A66C4E}" presName="children" presStyleCnt="0"/>
      <dgm:spPr/>
    </dgm:pt>
    <dgm:pt modelId="{3551BF6E-C2DA-4188-8F68-CFF5512F6D2A}" type="pres">
      <dgm:prSet presAssocID="{974D4053-7B9A-4A39-8A2C-CCFF17A66C4E}" presName="child1group" presStyleCnt="0"/>
      <dgm:spPr/>
    </dgm:pt>
    <dgm:pt modelId="{D5237E85-8BD9-413B-A68F-C0F105BD8CBC}" type="pres">
      <dgm:prSet presAssocID="{974D4053-7B9A-4A39-8A2C-CCFF17A66C4E}" presName="child1" presStyleLbl="bgAcc1" presStyleIdx="0" presStyleCnt="4" custScaleY="50827"/>
      <dgm:spPr>
        <a:prstGeom prst="flowChartTerminator">
          <a:avLst/>
        </a:prstGeom>
      </dgm:spPr>
      <dgm:t>
        <a:bodyPr/>
        <a:lstStyle/>
        <a:p>
          <a:endParaRPr lang="zh-CN" altLang="en-US"/>
        </a:p>
      </dgm:t>
    </dgm:pt>
    <dgm:pt modelId="{3AE0946D-98CD-4405-AF07-72C8293445A3}" type="pres">
      <dgm:prSet presAssocID="{974D4053-7B9A-4A39-8A2C-CCFF17A66C4E}" presName="child1Text" presStyleLbl="bgAcc1" presStyleIdx="0" presStyleCnt="4">
        <dgm:presLayoutVars>
          <dgm:bulletEnabled val="1"/>
        </dgm:presLayoutVars>
      </dgm:prSet>
      <dgm:spPr/>
      <dgm:t>
        <a:bodyPr/>
        <a:lstStyle/>
        <a:p>
          <a:endParaRPr lang="zh-CN" altLang="en-US"/>
        </a:p>
      </dgm:t>
    </dgm:pt>
    <dgm:pt modelId="{64AFF983-6337-41C8-BBF7-B61CB4C33679}" type="pres">
      <dgm:prSet presAssocID="{974D4053-7B9A-4A39-8A2C-CCFF17A66C4E}" presName="child2group" presStyleCnt="0"/>
      <dgm:spPr/>
    </dgm:pt>
    <dgm:pt modelId="{63D9BE72-CD8F-4299-A60A-16773D813D28}" type="pres">
      <dgm:prSet presAssocID="{974D4053-7B9A-4A39-8A2C-CCFF17A66C4E}" presName="child2" presStyleLbl="bgAcc1" presStyleIdx="1" presStyleCnt="4" custScaleY="50827"/>
      <dgm:spPr>
        <a:prstGeom prst="flowChartTerminator">
          <a:avLst/>
        </a:prstGeom>
      </dgm:spPr>
      <dgm:t>
        <a:bodyPr/>
        <a:lstStyle/>
        <a:p>
          <a:endParaRPr lang="zh-CN" altLang="en-US"/>
        </a:p>
      </dgm:t>
    </dgm:pt>
    <dgm:pt modelId="{BDF259C5-7D2E-496B-9E88-E57CAC3C1BE9}" type="pres">
      <dgm:prSet presAssocID="{974D4053-7B9A-4A39-8A2C-CCFF17A66C4E}" presName="child2Text" presStyleLbl="bgAcc1" presStyleIdx="1" presStyleCnt="4">
        <dgm:presLayoutVars>
          <dgm:bulletEnabled val="1"/>
        </dgm:presLayoutVars>
      </dgm:prSet>
      <dgm:spPr/>
      <dgm:t>
        <a:bodyPr/>
        <a:lstStyle/>
        <a:p>
          <a:endParaRPr lang="zh-CN" altLang="en-US"/>
        </a:p>
      </dgm:t>
    </dgm:pt>
    <dgm:pt modelId="{3E6EBBA8-1161-4770-83ED-6E25F54CC3B6}" type="pres">
      <dgm:prSet presAssocID="{974D4053-7B9A-4A39-8A2C-CCFF17A66C4E}" presName="child3group" presStyleCnt="0"/>
      <dgm:spPr/>
    </dgm:pt>
    <dgm:pt modelId="{0732C451-80E8-4606-A724-1B33A6BBFA6E}" type="pres">
      <dgm:prSet presAssocID="{974D4053-7B9A-4A39-8A2C-CCFF17A66C4E}" presName="child3" presStyleLbl="bgAcc1" presStyleIdx="2" presStyleCnt="4" custScaleY="48191"/>
      <dgm:spPr>
        <a:prstGeom prst="flowChartTerminator">
          <a:avLst/>
        </a:prstGeom>
      </dgm:spPr>
      <dgm:t>
        <a:bodyPr/>
        <a:lstStyle/>
        <a:p>
          <a:endParaRPr lang="zh-CN" altLang="en-US"/>
        </a:p>
      </dgm:t>
    </dgm:pt>
    <dgm:pt modelId="{8C2054C5-2DF2-4387-ACDC-174935DA9E3B}" type="pres">
      <dgm:prSet presAssocID="{974D4053-7B9A-4A39-8A2C-CCFF17A66C4E}" presName="child3Text" presStyleLbl="bgAcc1" presStyleIdx="2" presStyleCnt="4">
        <dgm:presLayoutVars>
          <dgm:bulletEnabled val="1"/>
        </dgm:presLayoutVars>
      </dgm:prSet>
      <dgm:spPr/>
      <dgm:t>
        <a:bodyPr/>
        <a:lstStyle/>
        <a:p>
          <a:endParaRPr lang="zh-CN" altLang="en-US"/>
        </a:p>
      </dgm:t>
    </dgm:pt>
    <dgm:pt modelId="{149C3C1D-13B9-4F46-8F54-072205329D80}" type="pres">
      <dgm:prSet presAssocID="{974D4053-7B9A-4A39-8A2C-CCFF17A66C4E}" presName="child4group" presStyleCnt="0"/>
      <dgm:spPr/>
    </dgm:pt>
    <dgm:pt modelId="{1D49C580-0CBD-43AF-98E3-BFE2D8FC9B8B}" type="pres">
      <dgm:prSet presAssocID="{974D4053-7B9A-4A39-8A2C-CCFF17A66C4E}" presName="child4" presStyleLbl="bgAcc1" presStyleIdx="3" presStyleCnt="4" custScaleY="48191"/>
      <dgm:spPr>
        <a:prstGeom prst="flowChartTerminator">
          <a:avLst/>
        </a:prstGeom>
      </dgm:spPr>
      <dgm:t>
        <a:bodyPr/>
        <a:lstStyle/>
        <a:p>
          <a:endParaRPr lang="zh-CN" altLang="en-US"/>
        </a:p>
      </dgm:t>
    </dgm:pt>
    <dgm:pt modelId="{46DA0B5A-0DF1-4DE1-B33A-6CB8291F0A14}" type="pres">
      <dgm:prSet presAssocID="{974D4053-7B9A-4A39-8A2C-CCFF17A66C4E}" presName="child4Text" presStyleLbl="bgAcc1" presStyleIdx="3" presStyleCnt="4">
        <dgm:presLayoutVars>
          <dgm:bulletEnabled val="1"/>
        </dgm:presLayoutVars>
      </dgm:prSet>
      <dgm:spPr/>
      <dgm:t>
        <a:bodyPr/>
        <a:lstStyle/>
        <a:p>
          <a:endParaRPr lang="zh-CN" altLang="en-US"/>
        </a:p>
      </dgm:t>
    </dgm:pt>
    <dgm:pt modelId="{CE93B38B-92BF-4724-8EFE-026789D9C8C7}" type="pres">
      <dgm:prSet presAssocID="{974D4053-7B9A-4A39-8A2C-CCFF17A66C4E}" presName="childPlaceholder" presStyleCnt="0"/>
      <dgm:spPr/>
    </dgm:pt>
    <dgm:pt modelId="{D732C549-E8C2-4699-85A3-B696639D2F65}" type="pres">
      <dgm:prSet presAssocID="{974D4053-7B9A-4A39-8A2C-CCFF17A66C4E}" presName="circle" presStyleCnt="0"/>
      <dgm:spPr/>
    </dgm:pt>
    <dgm:pt modelId="{BE626A2E-B3E2-4B01-B505-7CD63FE70981}" type="pres">
      <dgm:prSet presAssocID="{974D4053-7B9A-4A39-8A2C-CCFF17A66C4E}" presName="quadrant1" presStyleLbl="node1" presStyleIdx="0" presStyleCnt="4">
        <dgm:presLayoutVars>
          <dgm:chMax val="1"/>
          <dgm:bulletEnabled val="1"/>
        </dgm:presLayoutVars>
      </dgm:prSet>
      <dgm:spPr/>
      <dgm:t>
        <a:bodyPr/>
        <a:lstStyle/>
        <a:p>
          <a:endParaRPr lang="zh-CN" altLang="en-US"/>
        </a:p>
      </dgm:t>
    </dgm:pt>
    <dgm:pt modelId="{A38B583D-FF3A-43E7-8D06-8A1A848B01FE}" type="pres">
      <dgm:prSet presAssocID="{974D4053-7B9A-4A39-8A2C-CCFF17A66C4E}" presName="quadrant2" presStyleLbl="node1" presStyleIdx="1" presStyleCnt="4">
        <dgm:presLayoutVars>
          <dgm:chMax val="1"/>
          <dgm:bulletEnabled val="1"/>
        </dgm:presLayoutVars>
      </dgm:prSet>
      <dgm:spPr/>
      <dgm:t>
        <a:bodyPr/>
        <a:lstStyle/>
        <a:p>
          <a:endParaRPr lang="zh-CN" altLang="en-US"/>
        </a:p>
      </dgm:t>
    </dgm:pt>
    <dgm:pt modelId="{ED927622-3E27-4E57-9885-B553E1C71BD7}" type="pres">
      <dgm:prSet presAssocID="{974D4053-7B9A-4A39-8A2C-CCFF17A66C4E}" presName="quadrant3" presStyleLbl="node1" presStyleIdx="2" presStyleCnt="4" custLinFactNeighborY="0">
        <dgm:presLayoutVars>
          <dgm:chMax val="1"/>
          <dgm:bulletEnabled val="1"/>
        </dgm:presLayoutVars>
      </dgm:prSet>
      <dgm:spPr/>
      <dgm:t>
        <a:bodyPr/>
        <a:lstStyle/>
        <a:p>
          <a:endParaRPr lang="zh-CN" altLang="en-US"/>
        </a:p>
      </dgm:t>
    </dgm:pt>
    <dgm:pt modelId="{96A55F0A-9306-449F-B3E4-05D8409F149B}" type="pres">
      <dgm:prSet presAssocID="{974D4053-7B9A-4A39-8A2C-CCFF17A66C4E}" presName="quadrant4" presStyleLbl="node1" presStyleIdx="3" presStyleCnt="4" custLinFactNeighborY="0">
        <dgm:presLayoutVars>
          <dgm:chMax val="1"/>
          <dgm:bulletEnabled val="1"/>
        </dgm:presLayoutVars>
      </dgm:prSet>
      <dgm:spPr/>
      <dgm:t>
        <a:bodyPr/>
        <a:lstStyle/>
        <a:p>
          <a:endParaRPr lang="zh-CN" altLang="en-US"/>
        </a:p>
      </dgm:t>
    </dgm:pt>
    <dgm:pt modelId="{F4A4449C-3FC4-483D-83CA-CC526CCF086F}" type="pres">
      <dgm:prSet presAssocID="{974D4053-7B9A-4A39-8A2C-CCFF17A66C4E}" presName="quadrantPlaceholder" presStyleCnt="0"/>
      <dgm:spPr/>
    </dgm:pt>
    <dgm:pt modelId="{63FBE793-236A-450A-9C78-A5DEEF71684C}" type="pres">
      <dgm:prSet presAssocID="{974D4053-7B9A-4A39-8A2C-CCFF17A66C4E}" presName="center1" presStyleLbl="fgShp" presStyleIdx="0" presStyleCnt="2" custLinFactNeighborY="11976"/>
      <dgm:spPr>
        <a:prstGeom prst="blockArc">
          <a:avLst/>
        </a:prstGeom>
        <a:solidFill>
          <a:schemeClr val="bg1"/>
        </a:solidFill>
        <a:ln>
          <a:noFill/>
        </a:ln>
      </dgm:spPr>
    </dgm:pt>
    <dgm:pt modelId="{116CA345-C78B-4346-B2E6-68BC4C634CC3}" type="pres">
      <dgm:prSet presAssocID="{974D4053-7B9A-4A39-8A2C-CCFF17A66C4E}" presName="center2" presStyleLbl="fgShp" presStyleIdx="1" presStyleCnt="2" custLinFactNeighborY="-11976"/>
      <dgm:spPr>
        <a:prstGeom prst="blockArc">
          <a:avLst/>
        </a:prstGeom>
        <a:solidFill>
          <a:schemeClr val="bg1"/>
        </a:solidFill>
        <a:ln>
          <a:noFill/>
        </a:ln>
      </dgm:spPr>
    </dgm:pt>
  </dgm:ptLst>
  <dgm:cxnLst>
    <dgm:cxn modelId="{D0C9F364-56FF-4EF0-807F-75F08372D375}" type="presOf" srcId="{E0A4129B-778E-4838-8582-0BEB5EE80528}" destId="{0732C451-80E8-4606-A724-1B33A6BBFA6E}" srcOrd="0" destOrd="0" presId="urn:microsoft.com/office/officeart/2005/8/layout/cycle4#1"/>
    <dgm:cxn modelId="{E0DA690D-088F-4096-9636-AAD6C1C5626D}" type="presOf" srcId="{55625737-B741-4394-AF74-02E640BA4EAB}" destId="{A38B583D-FF3A-43E7-8D06-8A1A848B01FE}" srcOrd="0" destOrd="0" presId="urn:microsoft.com/office/officeart/2005/8/layout/cycle4#1"/>
    <dgm:cxn modelId="{D1E2B8EB-2DE9-4BE4-92B9-B80572991576}" srcId="{974D4053-7B9A-4A39-8A2C-CCFF17A66C4E}" destId="{8D16DB8B-DD08-4A36-B388-8D3345E9F7B3}" srcOrd="3" destOrd="0" parTransId="{7F54B573-54BF-41AF-B206-A84B95B2C723}" sibTransId="{70052BEA-2034-4477-8682-D4CB63040543}"/>
    <dgm:cxn modelId="{898D5F50-EC77-4428-91F0-36A60D14BC8B}" type="presOf" srcId="{974D4053-7B9A-4A39-8A2C-CCFF17A66C4E}" destId="{E2799E87-BA3C-4DF6-A87D-258D0FE50179}" srcOrd="0" destOrd="0" presId="urn:microsoft.com/office/officeart/2005/8/layout/cycle4#1"/>
    <dgm:cxn modelId="{A0C66633-EE08-4816-83BE-4C136112BC08}" type="presOf" srcId="{D8148DA0-56F4-41A2-9F72-4F194F1286C5}" destId="{D5237E85-8BD9-413B-A68F-C0F105BD8CBC}" srcOrd="0" destOrd="0" presId="urn:microsoft.com/office/officeart/2005/8/layout/cycle4#1"/>
    <dgm:cxn modelId="{F8A40DF1-2FB8-40A9-A689-6A4A9C4F3FA6}" type="presOf" srcId="{F452B08A-5044-4180-BCB6-6F71EA945A26}" destId="{BDF259C5-7D2E-496B-9E88-E57CAC3C1BE9}" srcOrd="1" destOrd="0" presId="urn:microsoft.com/office/officeart/2005/8/layout/cycle4#1"/>
    <dgm:cxn modelId="{A0F744DB-DCD7-48E7-9BF9-C4AB07B71D90}" srcId="{974D4053-7B9A-4A39-8A2C-CCFF17A66C4E}" destId="{55625737-B741-4394-AF74-02E640BA4EAB}" srcOrd="1" destOrd="0" parTransId="{743FE34E-29D5-422C-A973-720325E26F89}" sibTransId="{92C346D1-C584-4901-97A3-3EB13B0F0516}"/>
    <dgm:cxn modelId="{955DFDD7-6D03-4BB2-A27E-36ABEE52234D}" type="presOf" srcId="{FCC9BE6A-9982-40E9-9410-C3449B757682}" destId="{ED927622-3E27-4E57-9885-B553E1C71BD7}" srcOrd="0" destOrd="0" presId="urn:microsoft.com/office/officeart/2005/8/layout/cycle4#1"/>
    <dgm:cxn modelId="{7A6B1DE2-C983-4BA2-8FF3-6B8A22B87087}" type="presOf" srcId="{76B4DC7B-373A-4824-A632-DC06322A10F1}" destId="{1D49C580-0CBD-43AF-98E3-BFE2D8FC9B8B}" srcOrd="0" destOrd="0" presId="urn:microsoft.com/office/officeart/2005/8/layout/cycle4#1"/>
    <dgm:cxn modelId="{8755BA84-1433-4470-BA15-A01BE110E70A}" type="presOf" srcId="{76B4DC7B-373A-4824-A632-DC06322A10F1}" destId="{46DA0B5A-0DF1-4DE1-B33A-6CB8291F0A14}" srcOrd="1" destOrd="0" presId="urn:microsoft.com/office/officeart/2005/8/layout/cycle4#1"/>
    <dgm:cxn modelId="{9718C691-6E39-47D5-8056-EE31FF489EFA}" srcId="{974D4053-7B9A-4A39-8A2C-CCFF17A66C4E}" destId="{FCC9BE6A-9982-40E9-9410-C3449B757682}" srcOrd="2" destOrd="0" parTransId="{64F8AEFE-932E-4C48-B0FA-08BE0E679A82}" sibTransId="{CF055B1F-4E66-4BEF-9B6D-8CD3822759E6}"/>
    <dgm:cxn modelId="{2A5CE993-D850-439D-BABF-62EDE5BD9004}" type="presOf" srcId="{8D16DB8B-DD08-4A36-B388-8D3345E9F7B3}" destId="{96A55F0A-9306-449F-B3E4-05D8409F149B}" srcOrd="0" destOrd="0" presId="urn:microsoft.com/office/officeart/2005/8/layout/cycle4#1"/>
    <dgm:cxn modelId="{47B3448B-A1B4-4E94-94EF-6B1840374607}" srcId="{55625737-B741-4394-AF74-02E640BA4EAB}" destId="{F452B08A-5044-4180-BCB6-6F71EA945A26}" srcOrd="0" destOrd="0" parTransId="{596C99AE-7DBC-4F70-B7BF-0EE84782CD42}" sibTransId="{DE085AD6-2CB5-4374-9AA8-3D0A5DA026D4}"/>
    <dgm:cxn modelId="{06649434-6016-48DD-8D4B-A847EB482BA3}" srcId="{8D16DB8B-DD08-4A36-B388-8D3345E9F7B3}" destId="{76B4DC7B-373A-4824-A632-DC06322A10F1}" srcOrd="0" destOrd="0" parTransId="{9CEB7FE7-D946-4D33-924F-2785F4DB0ABD}" sibTransId="{0AFDA1FB-CC3B-40DA-81CF-DDC9D96DE5B1}"/>
    <dgm:cxn modelId="{0F6705D6-87A5-4E63-AEDF-666B9FFC5628}" type="presOf" srcId="{7526519D-7A5F-46CB-9244-F6E650C983A8}" destId="{BE626A2E-B3E2-4B01-B505-7CD63FE70981}" srcOrd="0" destOrd="0" presId="urn:microsoft.com/office/officeart/2005/8/layout/cycle4#1"/>
    <dgm:cxn modelId="{001CF697-5CB6-4C4A-A8E3-28D2633D99E3}" srcId="{974D4053-7B9A-4A39-8A2C-CCFF17A66C4E}" destId="{7526519D-7A5F-46CB-9244-F6E650C983A8}" srcOrd="0" destOrd="0" parTransId="{991FD783-AC95-4477-AB96-98FAC4BBDB2B}" sibTransId="{672A54C6-8019-4C25-8CD4-1E5462498975}"/>
    <dgm:cxn modelId="{B1D44BBD-9B16-4410-B721-84E2A73949C1}" srcId="{FCC9BE6A-9982-40E9-9410-C3449B757682}" destId="{E0A4129B-778E-4838-8582-0BEB5EE80528}" srcOrd="0" destOrd="0" parTransId="{1072D1C5-540F-449E-A9F1-B97D693C644E}" sibTransId="{7BE45101-F336-4B18-91D1-522E231849BF}"/>
    <dgm:cxn modelId="{F706E16E-5353-4433-AB50-217BC588F13E}" type="presOf" srcId="{F452B08A-5044-4180-BCB6-6F71EA945A26}" destId="{63D9BE72-CD8F-4299-A60A-16773D813D28}" srcOrd="0" destOrd="0" presId="urn:microsoft.com/office/officeart/2005/8/layout/cycle4#1"/>
    <dgm:cxn modelId="{2AF10109-FC26-494D-8C05-E88B1EAA706A}" type="presOf" srcId="{E0A4129B-778E-4838-8582-0BEB5EE80528}" destId="{8C2054C5-2DF2-4387-ACDC-174935DA9E3B}" srcOrd="1" destOrd="0" presId="urn:microsoft.com/office/officeart/2005/8/layout/cycle4#1"/>
    <dgm:cxn modelId="{D0BCC3E0-570B-4513-8D56-4D1A93206FD6}" type="presOf" srcId="{D8148DA0-56F4-41A2-9F72-4F194F1286C5}" destId="{3AE0946D-98CD-4405-AF07-72C8293445A3}" srcOrd="1" destOrd="0" presId="urn:microsoft.com/office/officeart/2005/8/layout/cycle4#1"/>
    <dgm:cxn modelId="{D46293B2-CBEF-4FB0-A914-F1D90E46B149}" srcId="{7526519D-7A5F-46CB-9244-F6E650C983A8}" destId="{D8148DA0-56F4-41A2-9F72-4F194F1286C5}" srcOrd="0" destOrd="0" parTransId="{899855AB-6211-4004-9156-731C961ADC0C}" sibTransId="{A16B2A2A-B353-4E75-A50D-5D009BD99884}"/>
    <dgm:cxn modelId="{8C0B199F-416A-4932-B038-302A05592D6E}" type="presParOf" srcId="{E2799E87-BA3C-4DF6-A87D-258D0FE50179}" destId="{2C77BE67-C329-4C8A-9F35-0EA5701AC2BC}" srcOrd="0" destOrd="0" presId="urn:microsoft.com/office/officeart/2005/8/layout/cycle4#1"/>
    <dgm:cxn modelId="{E009C5FC-0289-471D-91D8-66441816C884}" type="presParOf" srcId="{2C77BE67-C329-4C8A-9F35-0EA5701AC2BC}" destId="{3551BF6E-C2DA-4188-8F68-CFF5512F6D2A}" srcOrd="0" destOrd="0" presId="urn:microsoft.com/office/officeart/2005/8/layout/cycle4#1"/>
    <dgm:cxn modelId="{E56843BD-74A5-49F8-B652-761FFFEF51C6}" type="presParOf" srcId="{3551BF6E-C2DA-4188-8F68-CFF5512F6D2A}" destId="{D5237E85-8BD9-413B-A68F-C0F105BD8CBC}" srcOrd="0" destOrd="0" presId="urn:microsoft.com/office/officeart/2005/8/layout/cycle4#1"/>
    <dgm:cxn modelId="{9AD10051-BF0A-48DF-B88E-D0747B651468}" type="presParOf" srcId="{3551BF6E-C2DA-4188-8F68-CFF5512F6D2A}" destId="{3AE0946D-98CD-4405-AF07-72C8293445A3}" srcOrd="1" destOrd="0" presId="urn:microsoft.com/office/officeart/2005/8/layout/cycle4#1"/>
    <dgm:cxn modelId="{57EB5B29-015B-4604-B1C1-D788A99B881E}" type="presParOf" srcId="{2C77BE67-C329-4C8A-9F35-0EA5701AC2BC}" destId="{64AFF983-6337-41C8-BBF7-B61CB4C33679}" srcOrd="1" destOrd="0" presId="urn:microsoft.com/office/officeart/2005/8/layout/cycle4#1"/>
    <dgm:cxn modelId="{12FEA5BD-8B89-4A68-8465-EDEC2FD44CDA}" type="presParOf" srcId="{64AFF983-6337-41C8-BBF7-B61CB4C33679}" destId="{63D9BE72-CD8F-4299-A60A-16773D813D28}" srcOrd="0" destOrd="0" presId="urn:microsoft.com/office/officeart/2005/8/layout/cycle4#1"/>
    <dgm:cxn modelId="{2058E3E1-AFD0-4B61-8579-4FFB728DDF06}" type="presParOf" srcId="{64AFF983-6337-41C8-BBF7-B61CB4C33679}" destId="{BDF259C5-7D2E-496B-9E88-E57CAC3C1BE9}" srcOrd="1" destOrd="0" presId="urn:microsoft.com/office/officeart/2005/8/layout/cycle4#1"/>
    <dgm:cxn modelId="{F0598A9A-B4B6-4703-8D38-E7DE40C80D1E}" type="presParOf" srcId="{2C77BE67-C329-4C8A-9F35-0EA5701AC2BC}" destId="{3E6EBBA8-1161-4770-83ED-6E25F54CC3B6}" srcOrd="2" destOrd="0" presId="urn:microsoft.com/office/officeart/2005/8/layout/cycle4#1"/>
    <dgm:cxn modelId="{19E57DE1-088A-4B6B-9819-7FACDE8C2947}" type="presParOf" srcId="{3E6EBBA8-1161-4770-83ED-6E25F54CC3B6}" destId="{0732C451-80E8-4606-A724-1B33A6BBFA6E}" srcOrd="0" destOrd="0" presId="urn:microsoft.com/office/officeart/2005/8/layout/cycle4#1"/>
    <dgm:cxn modelId="{A6B65FCE-DF51-409A-978C-CA799EFEAE5C}" type="presParOf" srcId="{3E6EBBA8-1161-4770-83ED-6E25F54CC3B6}" destId="{8C2054C5-2DF2-4387-ACDC-174935DA9E3B}" srcOrd="1" destOrd="0" presId="urn:microsoft.com/office/officeart/2005/8/layout/cycle4#1"/>
    <dgm:cxn modelId="{8662D96C-E6E2-4187-8396-C55F3F3A10F3}" type="presParOf" srcId="{2C77BE67-C329-4C8A-9F35-0EA5701AC2BC}" destId="{149C3C1D-13B9-4F46-8F54-072205329D80}" srcOrd="3" destOrd="0" presId="urn:microsoft.com/office/officeart/2005/8/layout/cycle4#1"/>
    <dgm:cxn modelId="{879E03F9-D392-4D63-8D76-A47AE92F5131}" type="presParOf" srcId="{149C3C1D-13B9-4F46-8F54-072205329D80}" destId="{1D49C580-0CBD-43AF-98E3-BFE2D8FC9B8B}" srcOrd="0" destOrd="0" presId="urn:microsoft.com/office/officeart/2005/8/layout/cycle4#1"/>
    <dgm:cxn modelId="{9FBCFC72-0A10-4BBC-95DF-5501EEBEEF14}" type="presParOf" srcId="{149C3C1D-13B9-4F46-8F54-072205329D80}" destId="{46DA0B5A-0DF1-4DE1-B33A-6CB8291F0A14}" srcOrd="1" destOrd="0" presId="urn:microsoft.com/office/officeart/2005/8/layout/cycle4#1"/>
    <dgm:cxn modelId="{AE3B1B0C-39B5-493B-BA1D-0822AAC2725E}" type="presParOf" srcId="{2C77BE67-C329-4C8A-9F35-0EA5701AC2BC}" destId="{CE93B38B-92BF-4724-8EFE-026789D9C8C7}" srcOrd="4" destOrd="0" presId="urn:microsoft.com/office/officeart/2005/8/layout/cycle4#1"/>
    <dgm:cxn modelId="{355A8870-11CC-4A3A-B535-443296F22FE4}" type="presParOf" srcId="{E2799E87-BA3C-4DF6-A87D-258D0FE50179}" destId="{D732C549-E8C2-4699-85A3-B696639D2F65}" srcOrd="1" destOrd="0" presId="urn:microsoft.com/office/officeart/2005/8/layout/cycle4#1"/>
    <dgm:cxn modelId="{4E8BB085-4E34-4DFD-86C3-1949787A1F41}" type="presParOf" srcId="{D732C549-E8C2-4699-85A3-B696639D2F65}" destId="{BE626A2E-B3E2-4B01-B505-7CD63FE70981}" srcOrd="0" destOrd="0" presId="urn:microsoft.com/office/officeart/2005/8/layout/cycle4#1"/>
    <dgm:cxn modelId="{BB63BAC5-D3EE-4D0D-B7C0-934A8E251593}" type="presParOf" srcId="{D732C549-E8C2-4699-85A3-B696639D2F65}" destId="{A38B583D-FF3A-43E7-8D06-8A1A848B01FE}" srcOrd="1" destOrd="0" presId="urn:microsoft.com/office/officeart/2005/8/layout/cycle4#1"/>
    <dgm:cxn modelId="{BA6A437B-5CA4-4D7E-9DFD-01A7DA867BE1}" type="presParOf" srcId="{D732C549-E8C2-4699-85A3-B696639D2F65}" destId="{ED927622-3E27-4E57-9885-B553E1C71BD7}" srcOrd="2" destOrd="0" presId="urn:microsoft.com/office/officeart/2005/8/layout/cycle4#1"/>
    <dgm:cxn modelId="{10E2303C-7B1A-4C74-8DEF-01B5158050DE}" type="presParOf" srcId="{D732C549-E8C2-4699-85A3-B696639D2F65}" destId="{96A55F0A-9306-449F-B3E4-05D8409F149B}" srcOrd="3" destOrd="0" presId="urn:microsoft.com/office/officeart/2005/8/layout/cycle4#1"/>
    <dgm:cxn modelId="{B340A5FA-6FF7-4CBE-B92A-33D5FD565E47}" type="presParOf" srcId="{D732C549-E8C2-4699-85A3-B696639D2F65}" destId="{F4A4449C-3FC4-483D-83CA-CC526CCF086F}" srcOrd="4" destOrd="0" presId="urn:microsoft.com/office/officeart/2005/8/layout/cycle4#1"/>
    <dgm:cxn modelId="{6D0F67C4-9F22-4F8E-A707-47EB91BFF6A9}" type="presParOf" srcId="{E2799E87-BA3C-4DF6-A87D-258D0FE50179}" destId="{63FBE793-236A-450A-9C78-A5DEEF71684C}" srcOrd="2" destOrd="0" presId="urn:microsoft.com/office/officeart/2005/8/layout/cycle4#1"/>
    <dgm:cxn modelId="{D908799E-6B74-44AF-A56E-1B14B876A9B3}" type="presParOf" srcId="{E2799E87-BA3C-4DF6-A87D-258D0FE50179}" destId="{116CA345-C78B-4346-B2E6-68BC4C634CC3}" srcOrd="3" destOrd="0" presId="urn:microsoft.com/office/officeart/2005/8/layout/cycle4#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A5311C-F3F3-438E-B801-4EA70EB42938}">
      <dsp:nvSpPr>
        <dsp:cNvPr id="0" name=""/>
        <dsp:cNvSpPr/>
      </dsp:nvSpPr>
      <dsp:spPr>
        <a:xfrm>
          <a:off x="-4122149" y="-707925"/>
          <a:ext cx="5500300" cy="5500300"/>
        </a:xfrm>
        <a:prstGeom prst="blockArc">
          <a:avLst>
            <a:gd name="adj1" fmla="val 18900000"/>
            <a:gd name="adj2" fmla="val 2700000"/>
            <a:gd name="adj3" fmla="val 393"/>
          </a:avLst>
        </a:prstGeom>
        <a:noFill/>
        <a:ln w="57150" cap="flat" cmpd="sng" algn="ctr">
          <a:solidFill>
            <a:schemeClr val="accent4"/>
          </a:solidFill>
          <a:prstDash val="solid"/>
          <a:miter lim="800000"/>
        </a:ln>
        <a:effectLst/>
      </dsp:spPr>
      <dsp:style>
        <a:lnRef idx="2">
          <a:scrgbClr r="0" g="0" b="0"/>
        </a:lnRef>
        <a:fillRef idx="0">
          <a:scrgbClr r="0" g="0" b="0"/>
        </a:fillRef>
        <a:effectRef idx="0">
          <a:scrgbClr r="0" g="0" b="0"/>
        </a:effectRef>
        <a:fontRef idx="minor"/>
      </dsp:style>
    </dsp:sp>
    <dsp:sp modelId="{BCFC0A0D-5C26-4B0E-9B97-027EBA05534F}">
      <dsp:nvSpPr>
        <dsp:cNvPr id="0" name=""/>
        <dsp:cNvSpPr/>
      </dsp:nvSpPr>
      <dsp:spPr>
        <a:xfrm>
          <a:off x="1324149" y="464712"/>
          <a:ext cx="4883263" cy="816890"/>
        </a:xfrm>
        <a:prstGeom prst="homePlate">
          <a:avLst/>
        </a:prstGeom>
        <a:solidFill>
          <a:schemeClr val="accent1"/>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8406" tIns="30480" rIns="30480" bIns="30480" numCol="1" spcCol="1270" anchor="ctr" anchorCtr="0">
          <a:noAutofit/>
        </a:bodyPr>
        <a:lstStyle/>
        <a:p>
          <a:pPr lvl="0" algn="l" defTabSz="533400">
            <a:lnSpc>
              <a:spcPct val="90000"/>
            </a:lnSpc>
            <a:spcBef>
              <a:spcPct val="0"/>
            </a:spcBef>
            <a:spcAft>
              <a:spcPct val="35000"/>
            </a:spcAft>
          </a:pPr>
          <a:r>
            <a:rPr lang="id-ID" sz="1200" b="1" kern="1200" dirty="0">
              <a:solidFill>
                <a:schemeClr val="bg1">
                  <a:lumMod val="95000"/>
                </a:schemeClr>
              </a:solidFill>
              <a:ea typeface="Roboto" panose="02000000000000000000" pitchFamily="2" charset="0"/>
            </a:rPr>
            <a:t>PERSONAL COMPUTER. </a:t>
          </a:r>
          <a:r>
            <a:rPr lang="en-US" sz="1000" kern="1200" dirty="0">
              <a:solidFill>
                <a:schemeClr val="bg1">
                  <a:lumMod val="95000"/>
                </a:schemeClr>
              </a:solidFill>
              <a:ea typeface="Roboto" panose="02000000000000000000" pitchFamily="2" charset="0"/>
            </a:rPr>
            <a:t>The generated </a:t>
          </a:r>
          <a:r>
            <a:rPr lang="en-US" sz="1000" kern="1200" dirty="0" err="1">
              <a:solidFill>
                <a:schemeClr val="bg1">
                  <a:lumMod val="95000"/>
                </a:schemeClr>
              </a:solidFill>
              <a:ea typeface="Roboto" panose="02000000000000000000" pitchFamily="2" charset="0"/>
            </a:rPr>
            <a:t>Lorem</a:t>
          </a:r>
          <a:r>
            <a:rPr lang="en-US" sz="1000" kern="1200" dirty="0">
              <a:solidFill>
                <a:schemeClr val="bg1">
                  <a:lumMod val="95000"/>
                </a:schemeClr>
              </a:solidFill>
              <a:ea typeface="Roboto" panose="02000000000000000000" pitchFamily="2" charset="0"/>
            </a:rPr>
            <a:t> </a:t>
          </a:r>
          <a:r>
            <a:rPr lang="en-US" sz="1000" kern="1200" dirty="0" err="1">
              <a:solidFill>
                <a:schemeClr val="bg1">
                  <a:lumMod val="95000"/>
                </a:schemeClr>
              </a:solidFill>
              <a:ea typeface="Roboto" panose="02000000000000000000" pitchFamily="2" charset="0"/>
            </a:rPr>
            <a:t>Ipsum</a:t>
          </a:r>
          <a:r>
            <a:rPr lang="en-US" sz="1000" kern="1200" dirty="0">
              <a:solidFill>
                <a:schemeClr val="bg1">
                  <a:lumMod val="95000"/>
                </a:schemeClr>
              </a:solidFill>
              <a:ea typeface="Roboto" panose="02000000000000000000" pitchFamily="2" charset="0"/>
            </a:rPr>
            <a:t> is therefore always free from repetition, injected humor, or non-characteristic words. Contrary to popular belief It has roots in a piece of classical</a:t>
          </a:r>
          <a:r>
            <a:rPr lang="id-ID" sz="1000" kern="1200" dirty="0">
              <a:solidFill>
                <a:schemeClr val="bg1">
                  <a:lumMod val="95000"/>
                </a:schemeClr>
              </a:solidFill>
              <a:ea typeface="Roboto" panose="02000000000000000000" pitchFamily="2" charset="0"/>
            </a:rPr>
            <a:t>.</a:t>
          </a:r>
          <a:endParaRPr lang="id-ID" sz="1000" kern="1200" dirty="0">
            <a:solidFill>
              <a:schemeClr val="bg1">
                <a:lumMod val="95000"/>
              </a:schemeClr>
            </a:solidFill>
          </a:endParaRPr>
        </a:p>
      </dsp:txBody>
      <dsp:txXfrm>
        <a:off x="1324149" y="464712"/>
        <a:ext cx="4679041" cy="816890"/>
      </dsp:txXfrm>
    </dsp:sp>
    <dsp:sp modelId="{3A87B7BC-A8F6-4FA9-9633-16321F2F36FB}">
      <dsp:nvSpPr>
        <dsp:cNvPr id="0" name=""/>
        <dsp:cNvSpPr/>
      </dsp:nvSpPr>
      <dsp:spPr>
        <a:xfrm>
          <a:off x="608828" y="362617"/>
          <a:ext cx="1021112" cy="1021112"/>
        </a:xfrm>
        <a:prstGeom prst="ellipse">
          <a:avLst/>
        </a:prstGeom>
        <a:solidFill>
          <a:schemeClr val="bg1"/>
        </a:solidFill>
        <a:ln w="5715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dsp:style>
    </dsp:sp>
    <dsp:sp modelId="{3503E521-6B50-4E2C-8EEC-B8CBD7140168}">
      <dsp:nvSpPr>
        <dsp:cNvPr id="0" name=""/>
        <dsp:cNvSpPr/>
      </dsp:nvSpPr>
      <dsp:spPr>
        <a:xfrm>
          <a:off x="1534793" y="1647846"/>
          <a:ext cx="4674713" cy="816890"/>
        </a:xfrm>
        <a:prstGeom prst="homePlate">
          <a:avLst/>
        </a:prstGeom>
        <a:solidFill>
          <a:schemeClr val="accent2"/>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8406" tIns="30480" rIns="30480" bIns="30480" numCol="1" spcCol="1270" anchor="ctr" anchorCtr="0">
          <a:noAutofit/>
        </a:bodyPr>
        <a:lstStyle/>
        <a:p>
          <a:pPr lvl="0" algn="l" defTabSz="533400">
            <a:lnSpc>
              <a:spcPct val="90000"/>
            </a:lnSpc>
            <a:spcBef>
              <a:spcPct val="0"/>
            </a:spcBef>
            <a:spcAft>
              <a:spcPct val="35000"/>
            </a:spcAft>
          </a:pPr>
          <a:r>
            <a:rPr lang="id-ID" sz="1200" b="1" kern="1200" dirty="0">
              <a:solidFill>
                <a:schemeClr val="bg1">
                  <a:lumMod val="95000"/>
                </a:schemeClr>
              </a:solidFill>
              <a:ea typeface="Roboto" panose="02000000000000000000" pitchFamily="2" charset="0"/>
            </a:rPr>
            <a:t>LAPTOP. </a:t>
          </a:r>
          <a:r>
            <a:rPr lang="en-US" sz="1000" kern="1200" dirty="0">
              <a:solidFill>
                <a:schemeClr val="bg1">
                  <a:lumMod val="95000"/>
                </a:schemeClr>
              </a:solidFill>
              <a:ea typeface="Roboto" panose="02000000000000000000" pitchFamily="2" charset="0"/>
            </a:rPr>
            <a:t>The generated </a:t>
          </a:r>
          <a:r>
            <a:rPr lang="en-US" sz="1000" kern="1200" dirty="0" err="1">
              <a:solidFill>
                <a:schemeClr val="bg1">
                  <a:lumMod val="95000"/>
                </a:schemeClr>
              </a:solidFill>
              <a:ea typeface="Roboto" panose="02000000000000000000" pitchFamily="2" charset="0"/>
            </a:rPr>
            <a:t>Lorem</a:t>
          </a:r>
          <a:r>
            <a:rPr lang="en-US" sz="1000" kern="1200" dirty="0">
              <a:solidFill>
                <a:schemeClr val="bg1">
                  <a:lumMod val="95000"/>
                </a:schemeClr>
              </a:solidFill>
              <a:ea typeface="Roboto" panose="02000000000000000000" pitchFamily="2" charset="0"/>
            </a:rPr>
            <a:t> </a:t>
          </a:r>
          <a:r>
            <a:rPr lang="en-US" sz="1000" kern="1200" dirty="0" err="1">
              <a:solidFill>
                <a:schemeClr val="bg1">
                  <a:lumMod val="95000"/>
                </a:schemeClr>
              </a:solidFill>
              <a:ea typeface="Roboto" panose="02000000000000000000" pitchFamily="2" charset="0"/>
            </a:rPr>
            <a:t>Ipsum</a:t>
          </a:r>
          <a:r>
            <a:rPr lang="en-US" sz="1000" kern="1200" dirty="0">
              <a:solidFill>
                <a:schemeClr val="bg1">
                  <a:lumMod val="95000"/>
                </a:schemeClr>
              </a:solidFill>
              <a:ea typeface="Roboto" panose="02000000000000000000" pitchFamily="2" charset="0"/>
            </a:rPr>
            <a:t> is therefore always free from repetition, injected humor, or non-characteristic words. Contrary to popular belief It has roots in a piece of classical</a:t>
          </a:r>
          <a:r>
            <a:rPr lang="id-ID" sz="1000" kern="1200" dirty="0">
              <a:solidFill>
                <a:schemeClr val="bg1">
                  <a:lumMod val="95000"/>
                </a:schemeClr>
              </a:solidFill>
              <a:ea typeface="Roboto" panose="02000000000000000000" pitchFamily="2" charset="0"/>
            </a:rPr>
            <a:t>.</a:t>
          </a:r>
          <a:endParaRPr lang="id-ID" sz="1000" kern="1200" dirty="0"/>
        </a:p>
      </dsp:txBody>
      <dsp:txXfrm>
        <a:off x="1534793" y="1647846"/>
        <a:ext cx="4470491" cy="816890"/>
      </dsp:txXfrm>
    </dsp:sp>
    <dsp:sp modelId="{F47FA197-DA62-465B-B9A8-DFA36447A975}">
      <dsp:nvSpPr>
        <dsp:cNvPr id="0" name=""/>
        <dsp:cNvSpPr/>
      </dsp:nvSpPr>
      <dsp:spPr>
        <a:xfrm>
          <a:off x="849484" y="1531668"/>
          <a:ext cx="1021112" cy="1021112"/>
        </a:xfrm>
        <a:prstGeom prst="ellipse">
          <a:avLst/>
        </a:prstGeom>
        <a:solidFill>
          <a:schemeClr val="bg1"/>
        </a:solidFill>
        <a:ln w="57150" cap="flat" cmpd="sng" algn="ctr">
          <a:solidFill>
            <a:schemeClr val="accent2"/>
          </a:solidFill>
          <a:prstDash val="solid"/>
          <a:miter lim="800000"/>
        </a:ln>
        <a:effectLst/>
      </dsp:spPr>
      <dsp:style>
        <a:lnRef idx="2">
          <a:scrgbClr r="0" g="0" b="0"/>
        </a:lnRef>
        <a:fillRef idx="1">
          <a:scrgbClr r="0" g="0" b="0"/>
        </a:fillRef>
        <a:effectRef idx="0">
          <a:scrgbClr r="0" g="0" b="0"/>
        </a:effectRef>
        <a:fontRef idx="minor"/>
      </dsp:style>
    </dsp:sp>
    <dsp:sp modelId="{32DB89E7-120B-4858-AA09-49C68F2DABA3}">
      <dsp:nvSpPr>
        <dsp:cNvPr id="0" name=""/>
        <dsp:cNvSpPr/>
      </dsp:nvSpPr>
      <dsp:spPr>
        <a:xfrm>
          <a:off x="1324149" y="2816914"/>
          <a:ext cx="4883263" cy="816890"/>
        </a:xfrm>
        <a:prstGeom prst="homePlate">
          <a:avLst/>
        </a:prstGeom>
        <a:solidFill>
          <a:schemeClr val="accent3"/>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8406" tIns="30480" rIns="30480" bIns="30480" numCol="1" spcCol="1270" anchor="ctr" anchorCtr="0">
          <a:noAutofit/>
        </a:bodyPr>
        <a:lstStyle/>
        <a:p>
          <a:pPr lvl="0" algn="l" defTabSz="533400">
            <a:lnSpc>
              <a:spcPct val="90000"/>
            </a:lnSpc>
            <a:spcBef>
              <a:spcPct val="0"/>
            </a:spcBef>
            <a:spcAft>
              <a:spcPct val="35000"/>
            </a:spcAft>
          </a:pPr>
          <a:r>
            <a:rPr lang="id-ID" sz="1200" b="1" kern="1200" dirty="0">
              <a:solidFill>
                <a:schemeClr val="bg1">
                  <a:lumMod val="95000"/>
                </a:schemeClr>
              </a:solidFill>
              <a:ea typeface="Roboto" panose="02000000000000000000" pitchFamily="2" charset="0"/>
            </a:rPr>
            <a:t>MOBILE. </a:t>
          </a:r>
          <a:r>
            <a:rPr lang="en-US" sz="1000" kern="1200" dirty="0">
              <a:solidFill>
                <a:schemeClr val="bg1">
                  <a:lumMod val="95000"/>
                </a:schemeClr>
              </a:solidFill>
              <a:ea typeface="Roboto" panose="02000000000000000000" pitchFamily="2" charset="0"/>
            </a:rPr>
            <a:t>The generated </a:t>
          </a:r>
          <a:r>
            <a:rPr lang="en-US" sz="1000" kern="1200" dirty="0" err="1">
              <a:solidFill>
                <a:schemeClr val="bg1">
                  <a:lumMod val="95000"/>
                </a:schemeClr>
              </a:solidFill>
              <a:ea typeface="Roboto" panose="02000000000000000000" pitchFamily="2" charset="0"/>
            </a:rPr>
            <a:t>Lorem</a:t>
          </a:r>
          <a:r>
            <a:rPr lang="en-US" sz="1000" kern="1200" dirty="0">
              <a:solidFill>
                <a:schemeClr val="bg1">
                  <a:lumMod val="95000"/>
                </a:schemeClr>
              </a:solidFill>
              <a:ea typeface="Roboto" panose="02000000000000000000" pitchFamily="2" charset="0"/>
            </a:rPr>
            <a:t> </a:t>
          </a:r>
          <a:r>
            <a:rPr lang="en-US" sz="1000" kern="1200" dirty="0" err="1">
              <a:solidFill>
                <a:schemeClr val="bg1">
                  <a:lumMod val="95000"/>
                </a:schemeClr>
              </a:solidFill>
              <a:ea typeface="Roboto" panose="02000000000000000000" pitchFamily="2" charset="0"/>
            </a:rPr>
            <a:t>Ipsum</a:t>
          </a:r>
          <a:r>
            <a:rPr lang="en-US" sz="1000" kern="1200" dirty="0">
              <a:solidFill>
                <a:schemeClr val="bg1">
                  <a:lumMod val="95000"/>
                </a:schemeClr>
              </a:solidFill>
              <a:ea typeface="Roboto" panose="02000000000000000000" pitchFamily="2" charset="0"/>
            </a:rPr>
            <a:t> is therefore always free from repetition, injected humor, or non-characteristic words. Contrary to popular belief It has roots in a piece of classical</a:t>
          </a:r>
          <a:r>
            <a:rPr lang="id-ID" sz="1000" kern="1200" dirty="0">
              <a:solidFill>
                <a:schemeClr val="bg1">
                  <a:lumMod val="95000"/>
                </a:schemeClr>
              </a:solidFill>
              <a:ea typeface="Roboto" panose="02000000000000000000" pitchFamily="2" charset="0"/>
            </a:rPr>
            <a:t>.</a:t>
          </a:r>
          <a:endParaRPr lang="id-ID" sz="1000" kern="1200" dirty="0"/>
        </a:p>
      </dsp:txBody>
      <dsp:txXfrm>
        <a:off x="1324149" y="2816914"/>
        <a:ext cx="4679041" cy="816890"/>
      </dsp:txXfrm>
    </dsp:sp>
    <dsp:sp modelId="{2A6C2703-E9D7-4AA8-BCFF-B53EFB25DFCC}">
      <dsp:nvSpPr>
        <dsp:cNvPr id="0" name=""/>
        <dsp:cNvSpPr/>
      </dsp:nvSpPr>
      <dsp:spPr>
        <a:xfrm>
          <a:off x="594757" y="2700720"/>
          <a:ext cx="1021112" cy="1021112"/>
        </a:xfrm>
        <a:prstGeom prst="ellipse">
          <a:avLst/>
        </a:prstGeom>
        <a:solidFill>
          <a:schemeClr val="bg1"/>
        </a:solidFill>
        <a:ln w="57150" cap="flat" cmpd="sng" algn="ctr">
          <a:solidFill>
            <a:schemeClr val="accent3"/>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32C451-80E8-4606-A724-1B33A6BBFA6E}">
      <dsp:nvSpPr>
        <dsp:cNvPr id="0" name=""/>
        <dsp:cNvSpPr/>
      </dsp:nvSpPr>
      <dsp:spPr>
        <a:xfrm>
          <a:off x="3426517" y="2844803"/>
          <a:ext cx="1842106" cy="575047"/>
        </a:xfrm>
        <a:prstGeom prst="flowChartTerminator">
          <a:avLst/>
        </a:prstGeom>
        <a:solidFill>
          <a:schemeClr val="bg1">
            <a:alpha val="90000"/>
          </a:schemeClr>
        </a:solidFill>
        <a:ln w="22225" cap="flat" cmpd="sng" algn="ctr">
          <a:solidFill>
            <a:schemeClr val="bg1">
              <a:lumMod val="75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marL="171450" lvl="1" indent="-171450" algn="l" defTabSz="711200">
            <a:lnSpc>
              <a:spcPct val="90000"/>
            </a:lnSpc>
            <a:spcBef>
              <a:spcPct val="0"/>
            </a:spcBef>
            <a:spcAft>
              <a:spcPct val="15000"/>
            </a:spcAft>
            <a:buChar char="••"/>
          </a:pPr>
          <a:r>
            <a:rPr lang="id-ID" sz="1600" b="1" kern="1200" dirty="0">
              <a:solidFill>
                <a:schemeClr val="tx2"/>
              </a:solidFill>
            </a:rPr>
            <a:t>Audio</a:t>
          </a:r>
        </a:p>
      </dsp:txBody>
      <dsp:txXfrm>
        <a:off x="3991781" y="3001197"/>
        <a:ext cx="1264210" cy="406021"/>
      </dsp:txXfrm>
    </dsp:sp>
    <dsp:sp modelId="{1D49C580-0CBD-43AF-98E3-BFE2D8FC9B8B}">
      <dsp:nvSpPr>
        <dsp:cNvPr id="0" name=""/>
        <dsp:cNvSpPr/>
      </dsp:nvSpPr>
      <dsp:spPr>
        <a:xfrm>
          <a:off x="420975" y="2844803"/>
          <a:ext cx="1842106" cy="575047"/>
        </a:xfrm>
        <a:prstGeom prst="flowChartTerminator">
          <a:avLst/>
        </a:prstGeom>
        <a:solidFill>
          <a:schemeClr val="bg1">
            <a:alpha val="90000"/>
          </a:schemeClr>
        </a:solidFill>
        <a:ln w="22225" cap="flat" cmpd="sng" algn="ctr">
          <a:solidFill>
            <a:schemeClr val="bg1">
              <a:lumMod val="75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marL="171450" lvl="1" indent="-171450" algn="r" defTabSz="711200">
            <a:lnSpc>
              <a:spcPct val="90000"/>
            </a:lnSpc>
            <a:spcBef>
              <a:spcPct val="0"/>
            </a:spcBef>
            <a:spcAft>
              <a:spcPct val="15000"/>
            </a:spcAft>
            <a:buChar char="••"/>
          </a:pPr>
          <a:r>
            <a:rPr lang="id-ID" sz="1600" b="1" kern="1200" dirty="0">
              <a:solidFill>
                <a:schemeClr val="tx2"/>
              </a:solidFill>
            </a:rPr>
            <a:t>Photo</a:t>
          </a:r>
        </a:p>
      </dsp:txBody>
      <dsp:txXfrm>
        <a:off x="433607" y="3001197"/>
        <a:ext cx="1264210" cy="406021"/>
      </dsp:txXfrm>
    </dsp:sp>
    <dsp:sp modelId="{63D9BE72-CD8F-4299-A60A-16773D813D28}">
      <dsp:nvSpPr>
        <dsp:cNvPr id="0" name=""/>
        <dsp:cNvSpPr/>
      </dsp:nvSpPr>
      <dsp:spPr>
        <a:xfrm>
          <a:off x="3426517" y="293382"/>
          <a:ext cx="1842106" cy="606502"/>
        </a:xfrm>
        <a:prstGeom prst="flowChartTerminator">
          <a:avLst/>
        </a:prstGeom>
        <a:solidFill>
          <a:schemeClr val="bg1">
            <a:alpha val="90000"/>
          </a:schemeClr>
        </a:solidFill>
        <a:ln w="22225" cap="flat" cmpd="sng" algn="ctr">
          <a:solidFill>
            <a:schemeClr val="bg1">
              <a:lumMod val="75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marL="171450" lvl="1" indent="-171450" algn="l" defTabSz="711200">
            <a:lnSpc>
              <a:spcPct val="90000"/>
            </a:lnSpc>
            <a:spcBef>
              <a:spcPct val="0"/>
            </a:spcBef>
            <a:spcAft>
              <a:spcPct val="15000"/>
            </a:spcAft>
            <a:buChar char="••"/>
          </a:pPr>
          <a:r>
            <a:rPr lang="id-ID" sz="1600" b="1" kern="1200" dirty="0">
              <a:solidFill>
                <a:schemeClr val="tx2"/>
              </a:solidFill>
            </a:rPr>
            <a:t>Video</a:t>
          </a:r>
        </a:p>
      </dsp:txBody>
      <dsp:txXfrm>
        <a:off x="3992472" y="306705"/>
        <a:ext cx="1262828" cy="428230"/>
      </dsp:txXfrm>
    </dsp:sp>
    <dsp:sp modelId="{D5237E85-8BD9-413B-A68F-C0F105BD8CBC}">
      <dsp:nvSpPr>
        <dsp:cNvPr id="0" name=""/>
        <dsp:cNvSpPr/>
      </dsp:nvSpPr>
      <dsp:spPr>
        <a:xfrm>
          <a:off x="420975" y="293382"/>
          <a:ext cx="1842106" cy="606502"/>
        </a:xfrm>
        <a:prstGeom prst="flowChartTerminator">
          <a:avLst/>
        </a:prstGeom>
        <a:solidFill>
          <a:schemeClr val="bg1">
            <a:alpha val="90000"/>
          </a:schemeClr>
        </a:solidFill>
        <a:ln w="22225" cap="flat" cmpd="sng" algn="ctr">
          <a:solidFill>
            <a:schemeClr val="bg1">
              <a:lumMod val="75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marL="171450" lvl="1" indent="-171450" algn="r" defTabSz="711200">
            <a:lnSpc>
              <a:spcPct val="90000"/>
            </a:lnSpc>
            <a:spcBef>
              <a:spcPct val="0"/>
            </a:spcBef>
            <a:spcAft>
              <a:spcPct val="15000"/>
            </a:spcAft>
            <a:buChar char="••"/>
          </a:pPr>
          <a:r>
            <a:rPr lang="id-ID" sz="1600" b="1" kern="1200" dirty="0">
              <a:solidFill>
                <a:schemeClr val="tx2"/>
              </a:solidFill>
            </a:rPr>
            <a:t>Design</a:t>
          </a:r>
        </a:p>
      </dsp:txBody>
      <dsp:txXfrm>
        <a:off x="434298" y="306705"/>
        <a:ext cx="1262828" cy="428230"/>
      </dsp:txXfrm>
    </dsp:sp>
    <dsp:sp modelId="{BE626A2E-B3E2-4B01-B505-7CD63FE70981}">
      <dsp:nvSpPr>
        <dsp:cNvPr id="0" name=""/>
        <dsp:cNvSpPr/>
      </dsp:nvSpPr>
      <dsp:spPr>
        <a:xfrm>
          <a:off x="1192870" y="212550"/>
          <a:ext cx="1614640" cy="1614640"/>
        </a:xfrm>
        <a:prstGeom prst="pieWedge">
          <a:avLst/>
        </a:prstGeom>
        <a:solidFill>
          <a:schemeClr val="accent1"/>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a:lnSpc>
              <a:spcPct val="90000"/>
            </a:lnSpc>
            <a:spcBef>
              <a:spcPct val="0"/>
            </a:spcBef>
            <a:spcAft>
              <a:spcPct val="35000"/>
            </a:spcAft>
          </a:pPr>
          <a:r>
            <a:rPr lang="id-ID" sz="3200" b="0" kern="1200" dirty="0">
              <a:solidFill>
                <a:schemeClr val="bg1"/>
              </a:solidFill>
              <a:latin typeface="FontAwesome" pitchFamily="2" charset="0"/>
            </a:rPr>
            <a:t></a:t>
          </a:r>
          <a:endParaRPr lang="id-ID" sz="3200" b="0" kern="1200" dirty="0">
            <a:solidFill>
              <a:schemeClr val="bg1"/>
            </a:solidFill>
          </a:endParaRPr>
        </a:p>
      </dsp:txBody>
      <dsp:txXfrm>
        <a:off x="1665787" y="685467"/>
        <a:ext cx="1141723" cy="1141723"/>
      </dsp:txXfrm>
    </dsp:sp>
    <dsp:sp modelId="{A38B583D-FF3A-43E7-8D06-8A1A848B01FE}">
      <dsp:nvSpPr>
        <dsp:cNvPr id="0" name=""/>
        <dsp:cNvSpPr/>
      </dsp:nvSpPr>
      <dsp:spPr>
        <a:xfrm rot="5400000">
          <a:off x="2882089" y="212550"/>
          <a:ext cx="1614640" cy="1614640"/>
        </a:xfrm>
        <a:prstGeom prst="pieWedge">
          <a:avLst/>
        </a:prstGeom>
        <a:solidFill>
          <a:schemeClr val="accent4"/>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a:lnSpc>
              <a:spcPct val="90000"/>
            </a:lnSpc>
            <a:spcBef>
              <a:spcPct val="0"/>
            </a:spcBef>
            <a:spcAft>
              <a:spcPct val="35000"/>
            </a:spcAft>
          </a:pPr>
          <a:r>
            <a:rPr lang="id-ID" sz="3200" i="0" kern="1200" dirty="0">
              <a:solidFill>
                <a:schemeClr val="bg1"/>
              </a:solidFill>
              <a:latin typeface="FontAwesome" pitchFamily="2" charset="0"/>
            </a:rPr>
            <a:t></a:t>
          </a:r>
          <a:endParaRPr lang="id-ID" sz="3200" kern="1200" dirty="0">
            <a:solidFill>
              <a:schemeClr val="bg1"/>
            </a:solidFill>
          </a:endParaRPr>
        </a:p>
      </dsp:txBody>
      <dsp:txXfrm rot="-5400000">
        <a:off x="2882089" y="685467"/>
        <a:ext cx="1141723" cy="1141723"/>
      </dsp:txXfrm>
    </dsp:sp>
    <dsp:sp modelId="{ED927622-3E27-4E57-9885-B553E1C71BD7}">
      <dsp:nvSpPr>
        <dsp:cNvPr id="0" name=""/>
        <dsp:cNvSpPr/>
      </dsp:nvSpPr>
      <dsp:spPr>
        <a:xfrm rot="10800000">
          <a:off x="2882089" y="1901770"/>
          <a:ext cx="1614640" cy="1614640"/>
        </a:xfrm>
        <a:prstGeom prst="pieWedge">
          <a:avLst/>
        </a:prstGeom>
        <a:solidFill>
          <a:schemeClr val="accent3"/>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a:lnSpc>
              <a:spcPct val="90000"/>
            </a:lnSpc>
            <a:spcBef>
              <a:spcPct val="0"/>
            </a:spcBef>
            <a:spcAft>
              <a:spcPct val="35000"/>
            </a:spcAft>
          </a:pPr>
          <a:r>
            <a:rPr lang="id-ID" sz="3200" i="0" kern="1200" dirty="0">
              <a:solidFill>
                <a:schemeClr val="bg1"/>
              </a:solidFill>
              <a:latin typeface="FontAwesome" pitchFamily="2" charset="0"/>
            </a:rPr>
            <a:t></a:t>
          </a:r>
          <a:endParaRPr lang="id-ID" sz="3200" kern="1200" dirty="0">
            <a:solidFill>
              <a:schemeClr val="bg1"/>
            </a:solidFill>
          </a:endParaRPr>
        </a:p>
      </dsp:txBody>
      <dsp:txXfrm rot="10800000">
        <a:off x="2882089" y="1901770"/>
        <a:ext cx="1141723" cy="1141723"/>
      </dsp:txXfrm>
    </dsp:sp>
    <dsp:sp modelId="{96A55F0A-9306-449F-B3E4-05D8409F149B}">
      <dsp:nvSpPr>
        <dsp:cNvPr id="0" name=""/>
        <dsp:cNvSpPr/>
      </dsp:nvSpPr>
      <dsp:spPr>
        <a:xfrm rot="16200000">
          <a:off x="1192870" y="1901770"/>
          <a:ext cx="1614640" cy="1614640"/>
        </a:xfrm>
        <a:prstGeom prst="pieWedge">
          <a:avLst/>
        </a:prstGeom>
        <a:solidFill>
          <a:schemeClr val="accent2"/>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a:lnSpc>
              <a:spcPct val="90000"/>
            </a:lnSpc>
            <a:spcBef>
              <a:spcPct val="0"/>
            </a:spcBef>
            <a:spcAft>
              <a:spcPct val="35000"/>
            </a:spcAft>
          </a:pPr>
          <a:r>
            <a:rPr lang="id-ID" sz="3200" i="0" kern="1200" dirty="0">
              <a:solidFill>
                <a:schemeClr val="bg1"/>
              </a:solidFill>
              <a:latin typeface="FontAwesome" pitchFamily="2" charset="0"/>
            </a:rPr>
            <a:t></a:t>
          </a:r>
          <a:endParaRPr lang="id-ID" sz="3200" kern="1200" dirty="0">
            <a:solidFill>
              <a:schemeClr val="bg1"/>
            </a:solidFill>
          </a:endParaRPr>
        </a:p>
      </dsp:txBody>
      <dsp:txXfrm rot="5400000">
        <a:off x="1665787" y="1901770"/>
        <a:ext cx="1141723" cy="1141723"/>
      </dsp:txXfrm>
    </dsp:sp>
    <dsp:sp modelId="{63FBE793-236A-450A-9C78-A5DEEF71684C}">
      <dsp:nvSpPr>
        <dsp:cNvPr id="0" name=""/>
        <dsp:cNvSpPr/>
      </dsp:nvSpPr>
      <dsp:spPr>
        <a:xfrm>
          <a:off x="2566060" y="1586929"/>
          <a:ext cx="557479" cy="484764"/>
        </a:xfrm>
        <a:prstGeom prst="blockArc">
          <a:avLst/>
        </a:prstGeom>
        <a:solidFill>
          <a:schemeClr val="bg1"/>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116CA345-C78B-4346-B2E6-68BC4C634CC3}">
      <dsp:nvSpPr>
        <dsp:cNvPr id="0" name=""/>
        <dsp:cNvSpPr/>
      </dsp:nvSpPr>
      <dsp:spPr>
        <a:xfrm rot="10800000">
          <a:off x="2566060" y="1657266"/>
          <a:ext cx="557479" cy="484764"/>
        </a:xfrm>
        <a:prstGeom prst="blockArc">
          <a:avLst/>
        </a:prstGeom>
        <a:solidFill>
          <a:schemeClr val="bg1"/>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1">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srcNode" val="srcNode"/>
            <dgm:param type="dstNode" val="dstNode"/>
            <dgm:param type="endSty" val="noArr"/>
            <dgm:param type="connRout" val="curve"/>
            <dgm:param type="begPts" val="ctr"/>
            <dgm:param type="endPts" val="ct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parTxRTLAlign" val="l"/>
                <dgm:param type="shpTxLTRAlignCh" val="l"/>
                <dgm:param type="shpTxRTLAlignCh" val="l"/>
              </dgm:alg>
            </dgm:if>
            <dgm:else name="Name2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parTxRTLAlign" val="l"/>
                <dgm:param type="shpTxLTRAlignCh" val="l"/>
                <dgm:param type="shpTxRTLAlignCh" val="l"/>
              </dgm:alg>
            </dgm:if>
            <dgm:else name="Name3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parTxRTLAlign" val="l"/>
                <dgm:param type="shpTxLTRAlignCh" val="l"/>
                <dgm:param type="shpTxRTLAlignCh" val="l"/>
              </dgm:alg>
            </dgm:if>
            <dgm:else name="Name3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parTxRTLAlign" val="l"/>
                <dgm:param type="shpTxLTRAlignCh" val="l"/>
                <dgm:param type="shpTxRTLAlignCh" val="l"/>
              </dgm:alg>
            </dgm:if>
            <dgm:else name="Name4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parTxRTLAlign" val="l"/>
                <dgm:param type="shpTxLTRAlignCh" val="l"/>
                <dgm:param type="shpTxRTLAlignCh" val="l"/>
              </dgm:alg>
            </dgm:if>
            <dgm:else name="Name4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parTxRTLAlign" val="l"/>
                <dgm:param type="shpTxLTRAlignCh" val="l"/>
                <dgm:param type="shpTxRTLAlignCh" val="l"/>
              </dgm:alg>
            </dgm:if>
            <dgm:else name="Name5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parTxRTLAlign" val="l"/>
                <dgm:param type="shpTxLTRAlignCh" val="l"/>
                <dgm:param type="shpTxRTLAlignCh" val="l"/>
              </dgm:alg>
            </dgm:if>
            <dgm:else name="Name5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cycle4#1">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vertAlign" val="none"/>
                  <dgm:param type="horz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vertAlign" val="none"/>
                  <dgm:param type="horz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vertAlign" val="none"/>
                  <dgm:param type="horz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6BE4BA-322E-40A3-894C-67D4443D98EC}" type="datetimeFigureOut">
              <a:rPr lang="zh-CN" altLang="en-US" smtClean="0"/>
              <a:t>2018/1/29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D4E78A-1D74-4887-851C-022862205473}" type="slidenum">
              <a:rPr lang="zh-CN" altLang="en-US" smtClean="0"/>
              <a:t>‹#›</a:t>
            </a:fld>
            <a:endParaRPr lang="zh-CN" altLang="en-US"/>
          </a:p>
        </p:txBody>
      </p:sp>
    </p:spTree>
    <p:extLst>
      <p:ext uri="{BB962C8B-B14F-4D97-AF65-F5344CB8AC3E}">
        <p14:creationId xmlns:p14="http://schemas.microsoft.com/office/powerpoint/2010/main" val="29719409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841A63-FFE5-486C-8881-6A3021FA5A70}" type="slidenum">
              <a:rPr lang="id-ID" smtClean="0"/>
              <a:t>5</a:t>
            </a:fld>
            <a:endParaRPr lang="id-ID"/>
          </a:p>
        </p:txBody>
      </p:sp>
    </p:spTree>
    <p:extLst>
      <p:ext uri="{BB962C8B-B14F-4D97-AF65-F5344CB8AC3E}">
        <p14:creationId xmlns:p14="http://schemas.microsoft.com/office/powerpoint/2010/main" val="7056565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841A63-FFE5-486C-8881-6A3021FA5A70}" type="slidenum">
              <a:rPr lang="id-ID" smtClean="0"/>
              <a:t>6</a:t>
            </a:fld>
            <a:endParaRPr lang="id-ID"/>
          </a:p>
        </p:txBody>
      </p:sp>
    </p:spTree>
    <p:extLst>
      <p:ext uri="{BB962C8B-B14F-4D97-AF65-F5344CB8AC3E}">
        <p14:creationId xmlns:p14="http://schemas.microsoft.com/office/powerpoint/2010/main" val="42323550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841A63-FFE5-486C-8881-6A3021FA5A70}" type="slidenum">
              <a:rPr lang="id-ID" smtClean="0"/>
              <a:t>7</a:t>
            </a:fld>
            <a:endParaRPr lang="id-ID"/>
          </a:p>
        </p:txBody>
      </p:sp>
    </p:spTree>
    <p:extLst>
      <p:ext uri="{BB962C8B-B14F-4D97-AF65-F5344CB8AC3E}">
        <p14:creationId xmlns:p14="http://schemas.microsoft.com/office/powerpoint/2010/main" val="18141005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841A63-FFE5-486C-8881-6A3021FA5A70}" type="slidenum">
              <a:rPr lang="id-ID" smtClean="0"/>
              <a:t>8</a:t>
            </a:fld>
            <a:endParaRPr lang="id-ID"/>
          </a:p>
        </p:txBody>
      </p:sp>
    </p:spTree>
    <p:extLst>
      <p:ext uri="{BB962C8B-B14F-4D97-AF65-F5344CB8AC3E}">
        <p14:creationId xmlns:p14="http://schemas.microsoft.com/office/powerpoint/2010/main" val="6478015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841A63-FFE5-486C-8881-6A3021FA5A70}" type="slidenum">
              <a:rPr lang="id-ID" smtClean="0"/>
              <a:t>9</a:t>
            </a:fld>
            <a:endParaRPr lang="id-ID"/>
          </a:p>
        </p:txBody>
      </p:sp>
    </p:spTree>
    <p:extLst>
      <p:ext uri="{BB962C8B-B14F-4D97-AF65-F5344CB8AC3E}">
        <p14:creationId xmlns:p14="http://schemas.microsoft.com/office/powerpoint/2010/main" val="36109029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841A63-FFE5-486C-8881-6A3021FA5A70}" type="slidenum">
              <a:rPr lang="id-ID" smtClean="0"/>
              <a:t>10</a:t>
            </a:fld>
            <a:endParaRPr lang="id-ID"/>
          </a:p>
        </p:txBody>
      </p:sp>
    </p:spTree>
    <p:extLst>
      <p:ext uri="{BB962C8B-B14F-4D97-AF65-F5344CB8AC3E}">
        <p14:creationId xmlns:p14="http://schemas.microsoft.com/office/powerpoint/2010/main" val="9361638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841A63-FFE5-486C-8881-6A3021FA5A70}" type="slidenum">
              <a:rPr lang="id-ID" smtClean="0"/>
              <a:t>11</a:t>
            </a:fld>
            <a:endParaRPr lang="id-ID"/>
          </a:p>
        </p:txBody>
      </p:sp>
    </p:spTree>
    <p:extLst>
      <p:ext uri="{BB962C8B-B14F-4D97-AF65-F5344CB8AC3E}">
        <p14:creationId xmlns:p14="http://schemas.microsoft.com/office/powerpoint/2010/main" val="9976934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841A63-FFE5-486C-8881-6A3021FA5A70}" type="slidenum">
              <a:rPr lang="id-ID" smtClean="0"/>
              <a:t>12</a:t>
            </a:fld>
            <a:endParaRPr lang="id-ID"/>
          </a:p>
        </p:txBody>
      </p:sp>
    </p:spTree>
    <p:extLst>
      <p:ext uri="{BB962C8B-B14F-4D97-AF65-F5344CB8AC3E}">
        <p14:creationId xmlns:p14="http://schemas.microsoft.com/office/powerpoint/2010/main" val="1337449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841A63-FFE5-486C-8881-6A3021FA5A70}" type="slidenum">
              <a:rPr lang="id-ID" smtClean="0"/>
              <a:t>14</a:t>
            </a:fld>
            <a:endParaRPr lang="id-ID"/>
          </a:p>
        </p:txBody>
      </p:sp>
    </p:spTree>
    <p:extLst>
      <p:ext uri="{BB962C8B-B14F-4D97-AF65-F5344CB8AC3E}">
        <p14:creationId xmlns:p14="http://schemas.microsoft.com/office/powerpoint/2010/main" val="18134552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841A63-FFE5-486C-8881-6A3021FA5A70}" type="slidenum">
              <a:rPr lang="id-ID" smtClean="0"/>
              <a:t>15</a:t>
            </a:fld>
            <a:endParaRPr lang="id-ID"/>
          </a:p>
        </p:txBody>
      </p:sp>
    </p:spTree>
    <p:extLst>
      <p:ext uri="{BB962C8B-B14F-4D97-AF65-F5344CB8AC3E}">
        <p14:creationId xmlns:p14="http://schemas.microsoft.com/office/powerpoint/2010/main" val="32793694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841A63-FFE5-486C-8881-6A3021FA5A70}" type="slidenum">
              <a:rPr lang="id-ID" smtClean="0"/>
              <a:t>16</a:t>
            </a:fld>
            <a:endParaRPr lang="id-ID"/>
          </a:p>
        </p:txBody>
      </p:sp>
    </p:spTree>
    <p:extLst>
      <p:ext uri="{BB962C8B-B14F-4D97-AF65-F5344CB8AC3E}">
        <p14:creationId xmlns:p14="http://schemas.microsoft.com/office/powerpoint/2010/main" val="25133522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841A63-FFE5-486C-8881-6A3021FA5A70}" type="slidenum">
              <a:rPr lang="id-ID" smtClean="0"/>
              <a:t>17</a:t>
            </a:fld>
            <a:endParaRPr lang="id-ID"/>
          </a:p>
        </p:txBody>
      </p:sp>
    </p:spTree>
    <p:extLst>
      <p:ext uri="{BB962C8B-B14F-4D97-AF65-F5344CB8AC3E}">
        <p14:creationId xmlns:p14="http://schemas.microsoft.com/office/powerpoint/2010/main" val="32716647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841A63-FFE5-486C-8881-6A3021FA5A70}" type="slidenum">
              <a:rPr lang="id-ID" smtClean="0"/>
              <a:t>18</a:t>
            </a:fld>
            <a:endParaRPr lang="id-ID"/>
          </a:p>
        </p:txBody>
      </p:sp>
    </p:spTree>
    <p:extLst>
      <p:ext uri="{BB962C8B-B14F-4D97-AF65-F5344CB8AC3E}">
        <p14:creationId xmlns:p14="http://schemas.microsoft.com/office/powerpoint/2010/main" val="24253724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26841A63-FFE5-486C-8881-6A3021FA5A70}" type="slidenum">
              <a:rPr lang="id-ID" smtClean="0"/>
              <a:t>19</a:t>
            </a:fld>
            <a:endParaRPr lang="id-ID"/>
          </a:p>
        </p:txBody>
      </p:sp>
    </p:spTree>
    <p:extLst>
      <p:ext uri="{BB962C8B-B14F-4D97-AF65-F5344CB8AC3E}">
        <p14:creationId xmlns:p14="http://schemas.microsoft.com/office/powerpoint/2010/main" val="30741227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841A63-FFE5-486C-8881-6A3021FA5A70}" type="slidenum">
              <a:rPr lang="id-ID" smtClean="0"/>
              <a:t>20</a:t>
            </a:fld>
            <a:endParaRPr lang="id-ID"/>
          </a:p>
        </p:txBody>
      </p:sp>
    </p:spTree>
    <p:extLst>
      <p:ext uri="{BB962C8B-B14F-4D97-AF65-F5344CB8AC3E}">
        <p14:creationId xmlns:p14="http://schemas.microsoft.com/office/powerpoint/2010/main" val="6029582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841A63-FFE5-486C-8881-6A3021FA5A70}" type="slidenum">
              <a:rPr lang="id-ID" smtClean="0"/>
              <a:t>21</a:t>
            </a:fld>
            <a:endParaRPr lang="id-ID"/>
          </a:p>
        </p:txBody>
      </p:sp>
    </p:spTree>
    <p:extLst>
      <p:ext uri="{BB962C8B-B14F-4D97-AF65-F5344CB8AC3E}">
        <p14:creationId xmlns:p14="http://schemas.microsoft.com/office/powerpoint/2010/main" val="12868991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841A63-FFE5-486C-8881-6A3021FA5A70}" type="slidenum">
              <a:rPr lang="id-ID" smtClean="0"/>
              <a:t>23</a:t>
            </a:fld>
            <a:endParaRPr lang="id-ID"/>
          </a:p>
        </p:txBody>
      </p:sp>
    </p:spTree>
    <p:extLst>
      <p:ext uri="{BB962C8B-B14F-4D97-AF65-F5344CB8AC3E}">
        <p14:creationId xmlns:p14="http://schemas.microsoft.com/office/powerpoint/2010/main" val="2480459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841A63-FFE5-486C-8881-6A3021FA5A70}" type="slidenum">
              <a:rPr lang="id-ID" smtClean="0"/>
              <a:t>24</a:t>
            </a:fld>
            <a:endParaRPr lang="id-ID"/>
          </a:p>
        </p:txBody>
      </p:sp>
    </p:spTree>
    <p:extLst>
      <p:ext uri="{BB962C8B-B14F-4D97-AF65-F5344CB8AC3E}">
        <p14:creationId xmlns:p14="http://schemas.microsoft.com/office/powerpoint/2010/main" val="1550899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841A63-FFE5-486C-8881-6A3021FA5A70}" type="slidenum">
              <a:rPr lang="id-ID" smtClean="0"/>
              <a:t>25</a:t>
            </a:fld>
            <a:endParaRPr lang="id-ID"/>
          </a:p>
        </p:txBody>
      </p:sp>
    </p:spTree>
    <p:extLst>
      <p:ext uri="{BB962C8B-B14F-4D97-AF65-F5344CB8AC3E}">
        <p14:creationId xmlns:p14="http://schemas.microsoft.com/office/powerpoint/2010/main" val="27629848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841A63-FFE5-486C-8881-6A3021FA5A70}" type="slidenum">
              <a:rPr lang="id-ID" smtClean="0"/>
              <a:t>27</a:t>
            </a:fld>
            <a:endParaRPr lang="id-ID"/>
          </a:p>
        </p:txBody>
      </p:sp>
    </p:spTree>
    <p:extLst>
      <p:ext uri="{BB962C8B-B14F-4D97-AF65-F5344CB8AC3E}">
        <p14:creationId xmlns:p14="http://schemas.microsoft.com/office/powerpoint/2010/main" val="39052247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841A63-FFE5-486C-8881-6A3021FA5A70}" type="slidenum">
              <a:rPr lang="id-ID" smtClean="0"/>
              <a:t>28</a:t>
            </a:fld>
            <a:endParaRPr lang="id-ID"/>
          </a:p>
        </p:txBody>
      </p:sp>
    </p:spTree>
    <p:extLst>
      <p:ext uri="{BB962C8B-B14F-4D97-AF65-F5344CB8AC3E}">
        <p14:creationId xmlns:p14="http://schemas.microsoft.com/office/powerpoint/2010/main" val="17791304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841A63-FFE5-486C-8881-6A3021FA5A70}" type="slidenum">
              <a:rPr lang="id-ID" smtClean="0"/>
              <a:t>29</a:t>
            </a:fld>
            <a:endParaRPr lang="id-ID"/>
          </a:p>
        </p:txBody>
      </p:sp>
    </p:spTree>
    <p:extLst>
      <p:ext uri="{BB962C8B-B14F-4D97-AF65-F5344CB8AC3E}">
        <p14:creationId xmlns:p14="http://schemas.microsoft.com/office/powerpoint/2010/main" val="19401261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2018/1/29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transition advClick="0" advTm="100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2018/1/29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transition advClick="0" advTm="100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2018/1/29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transition advClick="0" advTm="100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2018/1/29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transition advClick="0" advTm="1000">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997B5FA-0921-464F-AAE1-844C04324D75}" type="datetimeFigureOut">
              <a:rPr lang="zh-CN" altLang="en-US" smtClean="0"/>
              <a:t>2018/1/29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transition advClick="0" advTm="1000">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932329" y="365126"/>
            <a:ext cx="10515600" cy="562722"/>
          </a:xfrm>
        </p:spPr>
        <p:txBody>
          <a:bodyPr>
            <a:normAutofit/>
          </a:bodyPr>
          <a:lstStyle>
            <a:lvl1pPr>
              <a:defRPr sz="2400"/>
            </a:lvl1p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t>2018/1/29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pic>
        <p:nvPicPr>
          <p:cNvPr id="6" name="图片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065600" cy="1548000"/>
          </a:xfrm>
          <a:prstGeom prst="rect">
            <a:avLst/>
          </a:prstGeom>
        </p:spPr>
      </p:pic>
    </p:spTree>
  </p:cSld>
  <p:clrMapOvr>
    <a:masterClrMapping/>
  </p:clrMapOvr>
  <p:transition advClick="0" advTm="1000">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2018/1/29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transition advClick="0" advTm="1000">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2018/1/29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transition advClick="0" advTm="1000">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2018/1/29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transition advClick="0" advTm="1000">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2018/1/29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transition advClick="0" advTm="1000">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2018/1/29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transition advClick="0" advTm="1000">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transition advClick="0" advTm="1000">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Tree>
  </p:cSld>
  <p:clrMapOvr>
    <a:masterClrMapping/>
  </p:clrMapOvr>
  <p:transition advClick="0" advTm="1000">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l="-1000" r="-1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2018/1/29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advClick="0" advTm="1000">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3.xml"/><Relationship Id="rId7" Type="http://schemas.openxmlformats.org/officeDocument/2006/relationships/audio" Target="../media/media1.mp3"/><Relationship Id="rId2" Type="http://schemas.openxmlformats.org/officeDocument/2006/relationships/tags" Target="../tags/tag2.xml"/><Relationship Id="rId1" Type="http://schemas.openxmlformats.org/officeDocument/2006/relationships/tags" Target="../tags/tag1.xml"/><Relationship Id="rId6" Type="http://schemas.microsoft.com/office/2007/relationships/media" Target="../media/media1.mp3"/><Relationship Id="rId11" Type="http://schemas.openxmlformats.org/officeDocument/2006/relationships/image" Target="../media/image2.png"/><Relationship Id="rId5" Type="http://schemas.openxmlformats.org/officeDocument/2006/relationships/tags" Target="../tags/tag5.xml"/><Relationship Id="rId10" Type="http://schemas.openxmlformats.org/officeDocument/2006/relationships/image" Target="../media/image4.png"/><Relationship Id="rId4" Type="http://schemas.openxmlformats.org/officeDocument/2006/relationships/tags" Target="../tags/tag4.xml"/><Relationship Id="rId9"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6.xm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png"/><Relationship Id="rId7"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chart" Target="../charts/char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chart" Target="../charts/chart3.xml"/><Relationship Id="rId7" Type="http://schemas.openxmlformats.org/officeDocument/2006/relationships/chart" Target="../charts/chart7.xml"/><Relationship Id="rId2" Type="http://schemas.openxmlformats.org/officeDocument/2006/relationships/notesSlide" Target="../notesSlides/notesSlide18.xml"/><Relationship Id="rId1" Type="http://schemas.openxmlformats.org/officeDocument/2006/relationships/slideLayout" Target="../slideLayouts/slideLayout13.xml"/><Relationship Id="rId6" Type="http://schemas.openxmlformats.org/officeDocument/2006/relationships/chart" Target="../charts/chart6.xml"/><Relationship Id="rId5" Type="http://schemas.openxmlformats.org/officeDocument/2006/relationships/chart" Target="../charts/chart5.xml"/><Relationship Id="rId4" Type="http://schemas.openxmlformats.org/officeDocument/2006/relationships/chart" Target="../charts/char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1.xml"/><Relationship Id="rId1" Type="http://schemas.openxmlformats.org/officeDocument/2006/relationships/slideLayout" Target="../slideLayouts/slideLayout1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任意多边形 10"/>
          <p:cNvSpPr>
            <a:spLocks noEditPoints="1"/>
          </p:cNvSpPr>
          <p:nvPr>
            <p:custDataLst>
              <p:tags r:id="rId1"/>
            </p:custDataLst>
          </p:nvPr>
        </p:nvSpPr>
        <p:spPr bwMode="auto">
          <a:xfrm>
            <a:off x="720283" y="1938898"/>
            <a:ext cx="422649" cy="424644"/>
          </a:xfrm>
          <a:custGeom>
            <a:avLst/>
            <a:gdLst>
              <a:gd name="T0" fmla="*/ 245 w 490"/>
              <a:gd name="T1" fmla="*/ 0 h 490"/>
              <a:gd name="T2" fmla="*/ 490 w 490"/>
              <a:gd name="T3" fmla="*/ 245 h 490"/>
              <a:gd name="T4" fmla="*/ 245 w 490"/>
              <a:gd name="T5" fmla="*/ 490 h 490"/>
              <a:gd name="T6" fmla="*/ 0 w 490"/>
              <a:gd name="T7" fmla="*/ 245 h 490"/>
              <a:gd name="T8" fmla="*/ 245 w 490"/>
              <a:gd name="T9" fmla="*/ 0 h 490"/>
              <a:gd name="T10" fmla="*/ 436 w 490"/>
              <a:gd name="T11" fmla="*/ 250 h 490"/>
              <a:gd name="T12" fmla="*/ 427 w 490"/>
              <a:gd name="T13" fmla="*/ 256 h 490"/>
              <a:gd name="T14" fmla="*/ 394 w 490"/>
              <a:gd name="T15" fmla="*/ 256 h 490"/>
              <a:gd name="T16" fmla="*/ 386 w 490"/>
              <a:gd name="T17" fmla="*/ 253 h 490"/>
              <a:gd name="T18" fmla="*/ 245 w 490"/>
              <a:gd name="T19" fmla="*/ 105 h 490"/>
              <a:gd name="T20" fmla="*/ 104 w 490"/>
              <a:gd name="T21" fmla="*/ 253 h 490"/>
              <a:gd name="T22" fmla="*/ 96 w 490"/>
              <a:gd name="T23" fmla="*/ 256 h 490"/>
              <a:gd name="T24" fmla="*/ 63 w 490"/>
              <a:gd name="T25" fmla="*/ 256 h 490"/>
              <a:gd name="T26" fmla="*/ 54 w 490"/>
              <a:gd name="T27" fmla="*/ 250 h 490"/>
              <a:gd name="T28" fmla="*/ 56 w 490"/>
              <a:gd name="T29" fmla="*/ 239 h 490"/>
              <a:gd name="T30" fmla="*/ 236 w 490"/>
              <a:gd name="T31" fmla="*/ 52 h 490"/>
              <a:gd name="T32" fmla="*/ 245 w 490"/>
              <a:gd name="T33" fmla="*/ 48 h 490"/>
              <a:gd name="T34" fmla="*/ 254 w 490"/>
              <a:gd name="T35" fmla="*/ 52 h 490"/>
              <a:gd name="T36" fmla="*/ 434 w 490"/>
              <a:gd name="T37" fmla="*/ 239 h 490"/>
              <a:gd name="T38" fmla="*/ 436 w 490"/>
              <a:gd name="T39" fmla="*/ 250 h 490"/>
              <a:gd name="T40" fmla="*/ 113 w 490"/>
              <a:gd name="T41" fmla="*/ 267 h 490"/>
              <a:gd name="T42" fmla="*/ 113 w 490"/>
              <a:gd name="T43" fmla="*/ 267 h 490"/>
              <a:gd name="T44" fmla="*/ 113 w 490"/>
              <a:gd name="T45" fmla="*/ 379 h 490"/>
              <a:gd name="T46" fmla="*/ 129 w 490"/>
              <a:gd name="T47" fmla="*/ 398 h 490"/>
              <a:gd name="T48" fmla="*/ 202 w 490"/>
              <a:gd name="T49" fmla="*/ 398 h 490"/>
              <a:gd name="T50" fmla="*/ 202 w 490"/>
              <a:gd name="T51" fmla="*/ 276 h 490"/>
              <a:gd name="T52" fmla="*/ 221 w 490"/>
              <a:gd name="T53" fmla="*/ 257 h 490"/>
              <a:gd name="T54" fmla="*/ 269 w 490"/>
              <a:gd name="T55" fmla="*/ 257 h 490"/>
              <a:gd name="T56" fmla="*/ 288 w 490"/>
              <a:gd name="T57" fmla="*/ 276 h 490"/>
              <a:gd name="T58" fmla="*/ 288 w 490"/>
              <a:gd name="T59" fmla="*/ 398 h 490"/>
              <a:gd name="T60" fmla="*/ 361 w 490"/>
              <a:gd name="T61" fmla="*/ 398 h 490"/>
              <a:gd name="T62" fmla="*/ 377 w 490"/>
              <a:gd name="T63" fmla="*/ 379 h 490"/>
              <a:gd name="T64" fmla="*/ 377 w 490"/>
              <a:gd name="T65" fmla="*/ 268 h 490"/>
              <a:gd name="T66" fmla="*/ 245 w 490"/>
              <a:gd name="T67" fmla="*/ 130 h 490"/>
              <a:gd name="T68" fmla="*/ 113 w 490"/>
              <a:gd name="T69" fmla="*/ 267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chemeClr val="tx2"/>
          </a:solidFill>
          <a:ln>
            <a:noFill/>
          </a:ln>
        </p:spPr>
        <p:txBody>
          <a:bodyPr vert="horz" wrap="square" lIns="91395" tIns="45697" rIns="91395" bIns="45697" numCol="1" anchor="t" anchorCtr="0" compatLnSpc="1"/>
          <a:lstStyle/>
          <a:p>
            <a:pPr defTabSz="1218565" fontAlgn="base">
              <a:spcBef>
                <a:spcPct val="0"/>
              </a:spcBef>
              <a:spcAft>
                <a:spcPct val="0"/>
              </a:spcAft>
              <a:defRPr/>
            </a:pPr>
            <a:endParaRPr lang="zh-CN" altLang="en-US" sz="2400" kern="0">
              <a:solidFill>
                <a:schemeClr val="tx2"/>
              </a:solidFill>
              <a:ea typeface="宋体" panose="02010600030101010101" pitchFamily="2" charset="-122"/>
            </a:endParaRPr>
          </a:p>
        </p:txBody>
      </p:sp>
      <p:sp>
        <p:nvSpPr>
          <p:cNvPr id="5" name="PA_矩形 4"/>
          <p:cNvSpPr txBox="1">
            <a:spLocks noChangeArrowheads="1"/>
          </p:cNvSpPr>
          <p:nvPr>
            <p:custDataLst>
              <p:tags r:id="rId2"/>
            </p:custDataLst>
          </p:nvPr>
        </p:nvSpPr>
        <p:spPr bwMode="auto">
          <a:xfrm>
            <a:off x="1162231" y="1973726"/>
            <a:ext cx="4061962"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5" tIns="45697" rIns="91395" bIns="45697"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defTabSz="1218565" fontAlgn="base">
              <a:spcBef>
                <a:spcPct val="0"/>
              </a:spcBef>
              <a:spcAft>
                <a:spcPct val="0"/>
              </a:spcAft>
              <a:defRPr/>
            </a:pPr>
            <a:r>
              <a:rPr lang="zh-CN" altLang="en-US" sz="2400" b="0" kern="0" dirty="0">
                <a:solidFill>
                  <a:schemeClr val="tx2"/>
                </a:solidFill>
                <a:latin typeface="Arial" panose="020B0604020202020204"/>
                <a:ea typeface="微软雅黑" panose="020B0503020204020204" charset="-122"/>
              </a:rPr>
              <a:t>这里可以输入学校</a:t>
            </a:r>
            <a:r>
              <a:rPr lang="en-US" altLang="zh-CN" sz="2400" b="0" kern="0" dirty="0">
                <a:solidFill>
                  <a:schemeClr val="tx2"/>
                </a:solidFill>
                <a:latin typeface="Arial" panose="020B0604020202020204"/>
                <a:ea typeface="微软雅黑" panose="020B0503020204020204" charset="-122"/>
              </a:rPr>
              <a:t>/</a:t>
            </a:r>
            <a:r>
              <a:rPr lang="zh-CN" altLang="en-US" sz="2400" b="0" kern="0" dirty="0">
                <a:solidFill>
                  <a:schemeClr val="tx2"/>
                </a:solidFill>
                <a:latin typeface="Arial" panose="020B0604020202020204"/>
                <a:ea typeface="微软雅黑" panose="020B0503020204020204" charset="-122"/>
              </a:rPr>
              <a:t>团队名称</a:t>
            </a:r>
          </a:p>
        </p:txBody>
      </p:sp>
      <p:sp>
        <p:nvSpPr>
          <p:cNvPr id="6" name="PA_文本框 11"/>
          <p:cNvSpPr txBox="1"/>
          <p:nvPr>
            <p:custDataLst>
              <p:tags r:id="rId3"/>
            </p:custDataLst>
          </p:nvPr>
        </p:nvSpPr>
        <p:spPr>
          <a:xfrm>
            <a:off x="529000" y="3330604"/>
            <a:ext cx="7176059" cy="492430"/>
          </a:xfrm>
          <a:prstGeom prst="rect">
            <a:avLst/>
          </a:prstGeom>
          <a:noFill/>
        </p:spPr>
        <p:txBody>
          <a:bodyPr wrap="square" lIns="121908" tIns="60954" rIns="121908" bIns="60954" rtlCol="0">
            <a:spAutoFit/>
          </a:bodyPr>
          <a:lstStyle/>
          <a:p>
            <a:r>
              <a:rPr lang="zh-CN" altLang="en-US" sz="2400" dirty="0">
                <a:solidFill>
                  <a:schemeClr val="tx2"/>
                </a:solidFill>
                <a:latin typeface="微软雅黑" panose="020B0503020204020204" charset="-122"/>
                <a:cs typeface="微软雅黑" panose="020B0503020204020204" charset="-122"/>
              </a:rPr>
              <a:t>工作计划 </a:t>
            </a:r>
            <a:r>
              <a:rPr lang="en-US" altLang="zh-CN" sz="2400" dirty="0">
                <a:solidFill>
                  <a:schemeClr val="tx2"/>
                </a:solidFill>
                <a:latin typeface="微软雅黑" panose="020B0503020204020204" charset="-122"/>
                <a:cs typeface="微软雅黑" panose="020B0503020204020204" charset="-122"/>
              </a:rPr>
              <a:t>| </a:t>
            </a:r>
            <a:r>
              <a:rPr lang="zh-CN" altLang="en-US" sz="2400" dirty="0">
                <a:solidFill>
                  <a:schemeClr val="tx2"/>
                </a:solidFill>
                <a:latin typeface="微软雅黑" panose="020B0503020204020204" charset="-122"/>
                <a:cs typeface="微软雅黑" panose="020B0503020204020204" charset="-122"/>
              </a:rPr>
              <a:t>指标汇报 </a:t>
            </a:r>
            <a:r>
              <a:rPr lang="en-US" altLang="zh-CN" sz="2400" dirty="0">
                <a:solidFill>
                  <a:schemeClr val="tx2"/>
                </a:solidFill>
                <a:latin typeface="微软雅黑" panose="020B0503020204020204" charset="-122"/>
                <a:cs typeface="微软雅黑" panose="020B0503020204020204" charset="-122"/>
              </a:rPr>
              <a:t>| </a:t>
            </a:r>
            <a:r>
              <a:rPr lang="zh-CN" altLang="en-US" sz="2400" dirty="0">
                <a:solidFill>
                  <a:schemeClr val="tx2"/>
                </a:solidFill>
                <a:latin typeface="微软雅黑" panose="020B0503020204020204" charset="-122"/>
                <a:cs typeface="微软雅黑" panose="020B0503020204020204" charset="-122"/>
              </a:rPr>
              <a:t>总结汇报 </a:t>
            </a:r>
            <a:r>
              <a:rPr lang="en-US" altLang="zh-CN" sz="2400" dirty="0">
                <a:solidFill>
                  <a:schemeClr val="tx2"/>
                </a:solidFill>
                <a:latin typeface="微软雅黑" panose="020B0503020204020204" charset="-122"/>
                <a:cs typeface="微软雅黑" panose="020B0503020204020204" charset="-122"/>
              </a:rPr>
              <a:t>| </a:t>
            </a:r>
            <a:r>
              <a:rPr lang="zh-CN" altLang="en-US" sz="2400" dirty="0">
                <a:solidFill>
                  <a:schemeClr val="tx2"/>
                </a:solidFill>
                <a:latin typeface="微软雅黑" panose="020B0503020204020204" charset="-122"/>
                <a:cs typeface="微软雅黑" panose="020B0503020204020204" charset="-122"/>
              </a:rPr>
              <a:t>年度总结</a:t>
            </a:r>
          </a:p>
        </p:txBody>
      </p:sp>
      <p:sp>
        <p:nvSpPr>
          <p:cNvPr id="7" name="PA_文本框 15"/>
          <p:cNvSpPr txBox="1"/>
          <p:nvPr>
            <p:custDataLst>
              <p:tags r:id="rId4"/>
            </p:custDataLst>
          </p:nvPr>
        </p:nvSpPr>
        <p:spPr>
          <a:xfrm>
            <a:off x="496922" y="2323473"/>
            <a:ext cx="9439898" cy="1046428"/>
          </a:xfrm>
          <a:prstGeom prst="rect">
            <a:avLst/>
          </a:prstGeom>
          <a:noFill/>
        </p:spPr>
        <p:txBody>
          <a:bodyPr wrap="square" lIns="121908" tIns="60954" rIns="121908" bIns="60954" rtlCol="0">
            <a:spAutoFit/>
          </a:bodyPr>
          <a:lstStyle/>
          <a:p>
            <a:r>
              <a:rPr lang="zh-CN" altLang="en-US" sz="6000" b="1" dirty="0">
                <a:ln w="12700">
                  <a:noFill/>
                  <a:prstDash val="solid"/>
                </a:ln>
                <a:solidFill>
                  <a:schemeClr val="tx2"/>
                </a:solidFill>
                <a:latin typeface="+mj-ea"/>
              </a:rPr>
              <a:t>教育教学工作</a:t>
            </a:r>
            <a:r>
              <a:rPr lang="en-US" altLang="zh-CN" sz="6000" b="1" dirty="0">
                <a:ln w="12700">
                  <a:noFill/>
                  <a:prstDash val="solid"/>
                </a:ln>
                <a:solidFill>
                  <a:schemeClr val="tx2"/>
                </a:solidFill>
                <a:latin typeface="+mj-ea"/>
              </a:rPr>
              <a:t>PPT</a:t>
            </a:r>
            <a:endParaRPr lang="zh-CN" altLang="en-US" sz="6000" b="1" dirty="0">
              <a:ln w="12700">
                <a:noFill/>
                <a:prstDash val="solid"/>
              </a:ln>
              <a:solidFill>
                <a:schemeClr val="tx2"/>
              </a:solidFill>
              <a:latin typeface="+mj-ea"/>
            </a:endParaRPr>
          </a:p>
        </p:txBody>
      </p:sp>
      <p:sp>
        <p:nvSpPr>
          <p:cNvPr id="8" name="PA_矩形 7"/>
          <p:cNvSpPr/>
          <p:nvPr>
            <p:custDataLst>
              <p:tags r:id="rId5"/>
            </p:custDataLst>
          </p:nvPr>
        </p:nvSpPr>
        <p:spPr>
          <a:xfrm>
            <a:off x="576266" y="4125121"/>
            <a:ext cx="6408712" cy="276999"/>
          </a:xfrm>
          <a:prstGeom prst="rect">
            <a:avLst/>
          </a:prstGeom>
        </p:spPr>
        <p:txBody>
          <a:bodyPr wrap="square">
            <a:spAutoFit/>
          </a:bodyPr>
          <a:lstStyle/>
          <a:p>
            <a:r>
              <a:rPr lang="zh-CN" altLang="en-US" sz="1200" dirty="0">
                <a:solidFill>
                  <a:schemeClr val="tx2"/>
                </a:solidFill>
                <a:latin typeface="微软雅黑" panose="020B0503020204020204" charset="-122"/>
                <a:ea typeface="微软雅黑" panose="020B0503020204020204" charset="-122"/>
              </a:rPr>
              <a:t>汇报人：          汇报时间：</a:t>
            </a:r>
            <a:r>
              <a:rPr lang="en-US" altLang="zh-CN" sz="1200" dirty="0">
                <a:solidFill>
                  <a:schemeClr val="tx2"/>
                </a:solidFill>
                <a:latin typeface="微软雅黑" panose="020B0503020204020204" charset="-122"/>
                <a:ea typeface="微软雅黑" panose="020B0503020204020204" charset="-122"/>
              </a:rPr>
              <a:t>XXXXX</a:t>
            </a:r>
          </a:p>
        </p:txBody>
      </p:sp>
      <p:pic>
        <p:nvPicPr>
          <p:cNvPr id="9" name="PA_宗次郎 - いつも何度でも">
            <a:hlinkClick r:id="" action="ppaction://media"/>
          </p:cNvPr>
          <p:cNvPicPr>
            <a:picLocks noChangeAspect="1"/>
          </p:cNvPicPr>
          <p:nvPr>
            <a:audioFile r:link="rId7"/>
            <p:extLst>
              <p:ext uri="{DAA4B4D4-6D71-4841-9C94-3DE7FCFB9230}">
                <p14:media xmlns:p14="http://schemas.microsoft.com/office/powerpoint/2010/main" r:embed="rId6"/>
              </p:ext>
            </p:extLst>
          </p:nvPr>
        </p:nvPicPr>
        <p:blipFill>
          <a:blip r:embed="rId9"/>
          <a:stretch>
            <a:fillRect/>
          </a:stretch>
        </p:blipFill>
        <p:spPr>
          <a:xfrm>
            <a:off x="5936673" y="-2118908"/>
            <a:ext cx="609600" cy="609600"/>
          </a:xfrm>
          <a:prstGeom prst="rect">
            <a:avLst/>
          </a:prstGeom>
        </p:spPr>
      </p:pic>
      <p:pic>
        <p:nvPicPr>
          <p:cNvPr id="10" name="图片 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971030" y="2763078"/>
            <a:ext cx="4618384" cy="4094922"/>
          </a:xfrm>
          <a:prstGeom prst="rect">
            <a:avLst/>
          </a:prstGeom>
        </p:spPr>
      </p:pic>
      <p:pic>
        <p:nvPicPr>
          <p:cNvPr id="11" name="图片 10"/>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152966" y="123921"/>
            <a:ext cx="2761128" cy="4011098"/>
          </a:xfrm>
          <a:prstGeom prst="rect">
            <a:avLst/>
          </a:prstGeom>
        </p:spPr>
      </p:pic>
    </p:spTree>
  </p:cSld>
  <p:clrMapOvr>
    <a:masterClrMapping/>
  </p:clrMapOvr>
  <p:transition advClick="0" advTm="100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9"/>
                                            </p:tgtEl>
                                          </p:cBhvr>
                                        </p:cmd>
                                      </p:childTnLst>
                                    </p:cTn>
                                  </p:par>
                                  <p:par>
                                    <p:cTn id="7" presetID="42"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animEffect transition="in" filter="fade">
                                          <p:cBhvr>
                                            <p:cTn id="9" dur="1000"/>
                                            <p:tgtEl>
                                              <p:spTgt spid="10"/>
                                            </p:tgtEl>
                                          </p:cBhvr>
                                        </p:animEffect>
                                        <p:anim calcmode="lin" valueType="num">
                                          <p:cBhvr>
                                            <p:cTn id="10" dur="1000" fill="hold"/>
                                            <p:tgtEl>
                                              <p:spTgt spid="10"/>
                                            </p:tgtEl>
                                            <p:attrNameLst>
                                              <p:attrName>ppt_x</p:attrName>
                                            </p:attrNameLst>
                                          </p:cBhvr>
                                          <p:tavLst>
                                            <p:tav tm="0">
                                              <p:val>
                                                <p:strVal val="#ppt_x"/>
                                              </p:val>
                                            </p:tav>
                                            <p:tav tm="100000">
                                              <p:val>
                                                <p:strVal val="#ppt_x"/>
                                              </p:val>
                                            </p:tav>
                                          </p:tavLst>
                                        </p:anim>
                                        <p:anim calcmode="lin" valueType="num">
                                          <p:cBhvr>
                                            <p:cTn id="11" dur="1000" fill="hold"/>
                                            <p:tgtEl>
                                              <p:spTgt spid="10"/>
                                            </p:tgtEl>
                                            <p:attrNameLst>
                                              <p:attrName>ppt_y</p:attrName>
                                            </p:attrNameLst>
                                          </p:cBhvr>
                                          <p:tavLst>
                                            <p:tav tm="0">
                                              <p:val>
                                                <p:strVal val="#ppt_y+.1"/>
                                              </p:val>
                                            </p:tav>
                                            <p:tav tm="100000">
                                              <p:val>
                                                <p:strVal val="#ppt_y"/>
                                              </p:val>
                                            </p:tav>
                                          </p:tavLst>
                                        </p:anim>
                                      </p:childTnLst>
                                    </p:cTn>
                                  </p:par>
                                </p:childTnLst>
                              </p:cTn>
                            </p:par>
                            <p:par>
                              <p:cTn id="12" fill="hold">
                                <p:stCondLst>
                                  <p:cond delay="0"/>
                                </p:stCondLst>
                                <p:childTnLst>
                                  <p:par>
                                    <p:cTn id="13" presetID="42" presetClass="entr" presetSubtype="0"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1000"/>
                                            <p:tgtEl>
                                              <p:spTgt spid="11"/>
                                            </p:tgtEl>
                                          </p:cBhvr>
                                        </p:animEffect>
                                        <p:anim calcmode="lin" valueType="num">
                                          <p:cBhvr>
                                            <p:cTn id="16" dur="1000" fill="hold"/>
                                            <p:tgtEl>
                                              <p:spTgt spid="11"/>
                                            </p:tgtEl>
                                            <p:attrNameLst>
                                              <p:attrName>ppt_x</p:attrName>
                                            </p:attrNameLst>
                                          </p:cBhvr>
                                          <p:tavLst>
                                            <p:tav tm="0">
                                              <p:val>
                                                <p:strVal val="#ppt_x"/>
                                              </p:val>
                                            </p:tav>
                                            <p:tav tm="100000">
                                              <p:val>
                                                <p:strVal val="#ppt_x"/>
                                              </p:val>
                                            </p:tav>
                                          </p:tavLst>
                                        </p:anim>
                                        <p:anim calcmode="lin" valueType="num">
                                          <p:cBhvr>
                                            <p:cTn id="17" dur="1000" fill="hold"/>
                                            <p:tgtEl>
                                              <p:spTgt spid="11"/>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2" presetClass="entr" presetSubtype="8" fill="hold" grpId="0" nodeType="afterEffect" p14:presetBounceEnd="26000">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14:bounceEnd="26000">
                                          <p:cBhvr additive="base">
                                            <p:cTn id="21" dur="750" fill="hold"/>
                                            <p:tgtEl>
                                              <p:spTgt spid="7"/>
                                            </p:tgtEl>
                                            <p:attrNameLst>
                                              <p:attrName>ppt_x</p:attrName>
                                            </p:attrNameLst>
                                          </p:cBhvr>
                                          <p:tavLst>
                                            <p:tav tm="0">
                                              <p:val>
                                                <p:strVal val="0-#ppt_w/2"/>
                                              </p:val>
                                            </p:tav>
                                            <p:tav tm="100000">
                                              <p:val>
                                                <p:strVal val="#ppt_x"/>
                                              </p:val>
                                            </p:tav>
                                          </p:tavLst>
                                        </p:anim>
                                        <p:anim calcmode="lin" valueType="num" p14:bounceEnd="26000">
                                          <p:cBhvr additive="base">
                                            <p:cTn id="22" dur="750" fill="hold"/>
                                            <p:tgtEl>
                                              <p:spTgt spid="7"/>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42" presetClass="entr" presetSubtype="0"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anim calcmode="lin" valueType="num">
                                          <p:cBhvr>
                                            <p:cTn id="27" dur="500" fill="hold"/>
                                            <p:tgtEl>
                                              <p:spTgt spid="6"/>
                                            </p:tgtEl>
                                            <p:attrNameLst>
                                              <p:attrName>ppt_x</p:attrName>
                                            </p:attrNameLst>
                                          </p:cBhvr>
                                          <p:tavLst>
                                            <p:tav tm="0">
                                              <p:val>
                                                <p:strVal val="#ppt_x"/>
                                              </p:val>
                                            </p:tav>
                                            <p:tav tm="100000">
                                              <p:val>
                                                <p:strVal val="#ppt_x"/>
                                              </p:val>
                                            </p:tav>
                                          </p:tavLst>
                                        </p:anim>
                                        <p:anim calcmode="lin" valueType="num">
                                          <p:cBhvr>
                                            <p:cTn id="28" dur="500" fill="hold"/>
                                            <p:tgtEl>
                                              <p:spTgt spid="6"/>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2" presetClass="entr" presetSubtype="8" fill="hold" grpId="0"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400" fill="hold"/>
                                            <p:tgtEl>
                                              <p:spTgt spid="4"/>
                                            </p:tgtEl>
                                            <p:attrNameLst>
                                              <p:attrName>ppt_x</p:attrName>
                                            </p:attrNameLst>
                                          </p:cBhvr>
                                          <p:tavLst>
                                            <p:tav tm="0">
                                              <p:val>
                                                <p:strVal val="0-#ppt_w/2"/>
                                              </p:val>
                                            </p:tav>
                                            <p:tav tm="100000">
                                              <p:val>
                                                <p:strVal val="#ppt_x"/>
                                              </p:val>
                                            </p:tav>
                                          </p:tavLst>
                                        </p:anim>
                                        <p:anim calcmode="lin" valueType="num">
                                          <p:cBhvr additive="base">
                                            <p:cTn id="33" dur="400" fill="hold"/>
                                            <p:tgtEl>
                                              <p:spTgt spid="4"/>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additive="base">
                                            <p:cTn id="36" dur="400" fill="hold"/>
                                            <p:tgtEl>
                                              <p:spTgt spid="5"/>
                                            </p:tgtEl>
                                            <p:attrNameLst>
                                              <p:attrName>ppt_x</p:attrName>
                                            </p:attrNameLst>
                                          </p:cBhvr>
                                          <p:tavLst>
                                            <p:tav tm="0">
                                              <p:val>
                                                <p:strVal val="0-#ppt_w/2"/>
                                              </p:val>
                                            </p:tav>
                                            <p:tav tm="100000">
                                              <p:val>
                                                <p:strVal val="#ppt_x"/>
                                              </p:val>
                                            </p:tav>
                                          </p:tavLst>
                                        </p:anim>
                                        <p:anim calcmode="lin" valueType="num">
                                          <p:cBhvr additive="base">
                                            <p:cTn id="37" dur="400" fill="hold"/>
                                            <p:tgtEl>
                                              <p:spTgt spid="5"/>
                                            </p:tgtEl>
                                            <p:attrNameLst>
                                              <p:attrName>ppt_y</p:attrName>
                                            </p:attrNameLst>
                                          </p:cBhvr>
                                          <p:tavLst>
                                            <p:tav tm="0">
                                              <p:val>
                                                <p:strVal val="#ppt_y"/>
                                              </p:val>
                                            </p:tav>
                                            <p:tav tm="100000">
                                              <p:val>
                                                <p:strVal val="#ppt_y"/>
                                              </p:val>
                                            </p:tav>
                                          </p:tavLst>
                                        </p:anim>
                                      </p:childTnLst>
                                    </p:cTn>
                                  </p:par>
                                </p:childTnLst>
                              </p:cTn>
                            </p:par>
                            <p:par>
                              <p:cTn id="38" fill="hold">
                                <p:stCondLst>
                                  <p:cond delay="3000"/>
                                </p:stCondLst>
                                <p:childTnLst>
                                  <p:par>
                                    <p:cTn id="39" presetID="22" presetClass="entr" presetSubtype="8"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left)">
                                          <p:cBhvr>
                                            <p:cTn id="41"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42" repeatCount="indefinite" fill="hold" display="0">
                      <p:stCondLst>
                        <p:cond delay="indefinite"/>
                      </p:stCondLst>
                      <p:endCondLst>
                        <p:cond evt="onStopAudio" delay="0">
                          <p:tgtEl>
                            <p:sldTgt/>
                          </p:tgtEl>
                        </p:cond>
                      </p:endCondLst>
                    </p:cTn>
                    <p:tgtEl>
                      <p:spTgt spid="9"/>
                    </p:tgtEl>
                  </p:cMediaNode>
                </p:audio>
              </p:childTnLst>
            </p:cTn>
          </p:par>
        </p:tnLst>
        <p:bldLst>
          <p:bldP spid="4" grpId="0" animBg="1"/>
          <p:bldP spid="5" grpId="0"/>
          <p:bldP spid="6" grpId="0"/>
          <p:bldP spid="7" grpId="0"/>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9"/>
                                            </p:tgtEl>
                                          </p:cBhvr>
                                        </p:cmd>
                                      </p:childTnLst>
                                    </p:cTn>
                                  </p:par>
                                  <p:par>
                                    <p:cTn id="7" presetID="42"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animEffect transition="in" filter="fade">
                                          <p:cBhvr>
                                            <p:cTn id="9" dur="1000"/>
                                            <p:tgtEl>
                                              <p:spTgt spid="10"/>
                                            </p:tgtEl>
                                          </p:cBhvr>
                                        </p:animEffect>
                                        <p:anim calcmode="lin" valueType="num">
                                          <p:cBhvr>
                                            <p:cTn id="10" dur="1000" fill="hold"/>
                                            <p:tgtEl>
                                              <p:spTgt spid="10"/>
                                            </p:tgtEl>
                                            <p:attrNameLst>
                                              <p:attrName>ppt_x</p:attrName>
                                            </p:attrNameLst>
                                          </p:cBhvr>
                                          <p:tavLst>
                                            <p:tav tm="0">
                                              <p:val>
                                                <p:strVal val="#ppt_x"/>
                                              </p:val>
                                            </p:tav>
                                            <p:tav tm="100000">
                                              <p:val>
                                                <p:strVal val="#ppt_x"/>
                                              </p:val>
                                            </p:tav>
                                          </p:tavLst>
                                        </p:anim>
                                        <p:anim calcmode="lin" valueType="num">
                                          <p:cBhvr>
                                            <p:cTn id="11" dur="1000" fill="hold"/>
                                            <p:tgtEl>
                                              <p:spTgt spid="10"/>
                                            </p:tgtEl>
                                            <p:attrNameLst>
                                              <p:attrName>ppt_y</p:attrName>
                                            </p:attrNameLst>
                                          </p:cBhvr>
                                          <p:tavLst>
                                            <p:tav tm="0">
                                              <p:val>
                                                <p:strVal val="#ppt_y+.1"/>
                                              </p:val>
                                            </p:tav>
                                            <p:tav tm="100000">
                                              <p:val>
                                                <p:strVal val="#ppt_y"/>
                                              </p:val>
                                            </p:tav>
                                          </p:tavLst>
                                        </p:anim>
                                      </p:childTnLst>
                                    </p:cTn>
                                  </p:par>
                                </p:childTnLst>
                              </p:cTn>
                            </p:par>
                            <p:par>
                              <p:cTn id="12" fill="hold">
                                <p:stCondLst>
                                  <p:cond delay="0"/>
                                </p:stCondLst>
                                <p:childTnLst>
                                  <p:par>
                                    <p:cTn id="13" presetID="42" presetClass="entr" presetSubtype="0"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1000"/>
                                            <p:tgtEl>
                                              <p:spTgt spid="11"/>
                                            </p:tgtEl>
                                          </p:cBhvr>
                                        </p:animEffect>
                                        <p:anim calcmode="lin" valueType="num">
                                          <p:cBhvr>
                                            <p:cTn id="16" dur="1000" fill="hold"/>
                                            <p:tgtEl>
                                              <p:spTgt spid="11"/>
                                            </p:tgtEl>
                                            <p:attrNameLst>
                                              <p:attrName>ppt_x</p:attrName>
                                            </p:attrNameLst>
                                          </p:cBhvr>
                                          <p:tavLst>
                                            <p:tav tm="0">
                                              <p:val>
                                                <p:strVal val="#ppt_x"/>
                                              </p:val>
                                            </p:tav>
                                            <p:tav tm="100000">
                                              <p:val>
                                                <p:strVal val="#ppt_x"/>
                                              </p:val>
                                            </p:tav>
                                          </p:tavLst>
                                        </p:anim>
                                        <p:anim calcmode="lin" valueType="num">
                                          <p:cBhvr>
                                            <p:cTn id="17" dur="1000" fill="hold"/>
                                            <p:tgtEl>
                                              <p:spTgt spid="11"/>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2" presetClass="entr" presetSubtype="8"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750" fill="hold"/>
                                            <p:tgtEl>
                                              <p:spTgt spid="7"/>
                                            </p:tgtEl>
                                            <p:attrNameLst>
                                              <p:attrName>ppt_x</p:attrName>
                                            </p:attrNameLst>
                                          </p:cBhvr>
                                          <p:tavLst>
                                            <p:tav tm="0">
                                              <p:val>
                                                <p:strVal val="0-#ppt_w/2"/>
                                              </p:val>
                                            </p:tav>
                                            <p:tav tm="100000">
                                              <p:val>
                                                <p:strVal val="#ppt_x"/>
                                              </p:val>
                                            </p:tav>
                                          </p:tavLst>
                                        </p:anim>
                                        <p:anim calcmode="lin" valueType="num">
                                          <p:cBhvr additive="base">
                                            <p:cTn id="22" dur="750" fill="hold"/>
                                            <p:tgtEl>
                                              <p:spTgt spid="7"/>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42" presetClass="entr" presetSubtype="0"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anim calcmode="lin" valueType="num">
                                          <p:cBhvr>
                                            <p:cTn id="27" dur="500" fill="hold"/>
                                            <p:tgtEl>
                                              <p:spTgt spid="6"/>
                                            </p:tgtEl>
                                            <p:attrNameLst>
                                              <p:attrName>ppt_x</p:attrName>
                                            </p:attrNameLst>
                                          </p:cBhvr>
                                          <p:tavLst>
                                            <p:tav tm="0">
                                              <p:val>
                                                <p:strVal val="#ppt_x"/>
                                              </p:val>
                                            </p:tav>
                                            <p:tav tm="100000">
                                              <p:val>
                                                <p:strVal val="#ppt_x"/>
                                              </p:val>
                                            </p:tav>
                                          </p:tavLst>
                                        </p:anim>
                                        <p:anim calcmode="lin" valueType="num">
                                          <p:cBhvr>
                                            <p:cTn id="28" dur="500" fill="hold"/>
                                            <p:tgtEl>
                                              <p:spTgt spid="6"/>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2" presetClass="entr" presetSubtype="8" fill="hold" grpId="0"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400" fill="hold"/>
                                            <p:tgtEl>
                                              <p:spTgt spid="4"/>
                                            </p:tgtEl>
                                            <p:attrNameLst>
                                              <p:attrName>ppt_x</p:attrName>
                                            </p:attrNameLst>
                                          </p:cBhvr>
                                          <p:tavLst>
                                            <p:tav tm="0">
                                              <p:val>
                                                <p:strVal val="0-#ppt_w/2"/>
                                              </p:val>
                                            </p:tav>
                                            <p:tav tm="100000">
                                              <p:val>
                                                <p:strVal val="#ppt_x"/>
                                              </p:val>
                                            </p:tav>
                                          </p:tavLst>
                                        </p:anim>
                                        <p:anim calcmode="lin" valueType="num">
                                          <p:cBhvr additive="base">
                                            <p:cTn id="33" dur="400" fill="hold"/>
                                            <p:tgtEl>
                                              <p:spTgt spid="4"/>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additive="base">
                                            <p:cTn id="36" dur="400" fill="hold"/>
                                            <p:tgtEl>
                                              <p:spTgt spid="5"/>
                                            </p:tgtEl>
                                            <p:attrNameLst>
                                              <p:attrName>ppt_x</p:attrName>
                                            </p:attrNameLst>
                                          </p:cBhvr>
                                          <p:tavLst>
                                            <p:tav tm="0">
                                              <p:val>
                                                <p:strVal val="0-#ppt_w/2"/>
                                              </p:val>
                                            </p:tav>
                                            <p:tav tm="100000">
                                              <p:val>
                                                <p:strVal val="#ppt_x"/>
                                              </p:val>
                                            </p:tav>
                                          </p:tavLst>
                                        </p:anim>
                                        <p:anim calcmode="lin" valueType="num">
                                          <p:cBhvr additive="base">
                                            <p:cTn id="37" dur="400" fill="hold"/>
                                            <p:tgtEl>
                                              <p:spTgt spid="5"/>
                                            </p:tgtEl>
                                            <p:attrNameLst>
                                              <p:attrName>ppt_y</p:attrName>
                                            </p:attrNameLst>
                                          </p:cBhvr>
                                          <p:tavLst>
                                            <p:tav tm="0">
                                              <p:val>
                                                <p:strVal val="#ppt_y"/>
                                              </p:val>
                                            </p:tav>
                                            <p:tav tm="100000">
                                              <p:val>
                                                <p:strVal val="#ppt_y"/>
                                              </p:val>
                                            </p:tav>
                                          </p:tavLst>
                                        </p:anim>
                                      </p:childTnLst>
                                    </p:cTn>
                                  </p:par>
                                </p:childTnLst>
                              </p:cTn>
                            </p:par>
                            <p:par>
                              <p:cTn id="38" fill="hold">
                                <p:stCondLst>
                                  <p:cond delay="3000"/>
                                </p:stCondLst>
                                <p:childTnLst>
                                  <p:par>
                                    <p:cTn id="39" presetID="22" presetClass="entr" presetSubtype="8"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left)">
                                          <p:cBhvr>
                                            <p:cTn id="41"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42" repeatCount="indefinite" fill="hold" display="0">
                      <p:stCondLst>
                        <p:cond delay="indefinite"/>
                      </p:stCondLst>
                      <p:endCondLst>
                        <p:cond evt="onStopAudio" delay="0">
                          <p:tgtEl>
                            <p:sldTgt/>
                          </p:tgtEl>
                        </p:cond>
                      </p:endCondLst>
                    </p:cTn>
                    <p:tgtEl>
                      <p:spTgt spid="9"/>
                    </p:tgtEl>
                  </p:cMediaNode>
                </p:audio>
              </p:childTnLst>
            </p:cTn>
          </p:par>
        </p:tnLst>
        <p:bldLst>
          <p:bldP spid="4" grpId="0" animBg="1"/>
          <p:bldP spid="5" grpId="0"/>
          <p:bldP spid="6" grpId="0"/>
          <p:bldP spid="7" grpId="0"/>
          <p:bldP spid="8"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2729" y="171569"/>
            <a:ext cx="12049271" cy="6894251"/>
          </a:xfrm>
          <a:prstGeom prst="rect">
            <a:avLst/>
          </a:prstGeom>
        </p:spPr>
      </p:pic>
      <p:sp>
        <p:nvSpPr>
          <p:cNvPr id="4" name="矩形 17"/>
          <p:cNvSpPr>
            <a:spLocks noChangeArrowheads="1"/>
          </p:cNvSpPr>
          <p:nvPr/>
        </p:nvSpPr>
        <p:spPr bwMode="auto">
          <a:xfrm>
            <a:off x="1667918" y="593649"/>
            <a:ext cx="2821927" cy="1064393"/>
          </a:xfrm>
          <a:prstGeom prst="rect">
            <a:avLst/>
          </a:prstGeom>
          <a:solidFill>
            <a:schemeClr val="accent2"/>
          </a:solidFill>
          <a:ln>
            <a:noFill/>
          </a:ln>
        </p:spPr>
        <p:txBody>
          <a:bodyPr/>
          <a:lstStyle/>
          <a:p>
            <a:endParaRPr lang="zh-CN" altLang="en-US" sz="1800" b="1">
              <a:solidFill>
                <a:schemeClr val="tx2"/>
              </a:solidFill>
              <a:sym typeface="Arial" panose="020B0604020202020204" pitchFamily="34" charset="0"/>
            </a:endParaRPr>
          </a:p>
        </p:txBody>
      </p:sp>
      <p:sp>
        <p:nvSpPr>
          <p:cNvPr id="5" name="TextBox 18"/>
          <p:cNvSpPr>
            <a:spLocks noChangeArrowheads="1"/>
          </p:cNvSpPr>
          <p:nvPr/>
        </p:nvSpPr>
        <p:spPr bwMode="auto">
          <a:xfrm>
            <a:off x="2066930" y="631547"/>
            <a:ext cx="2085866" cy="1015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5995" b="1" dirty="0">
                <a:solidFill>
                  <a:schemeClr val="bg1"/>
                </a:solidFill>
                <a:latin typeface="微软雅黑" panose="020B0503020204020204" charset="-122"/>
                <a:ea typeface="微软雅黑" panose="020B0503020204020204" charset="-122"/>
                <a:sym typeface="方正大黑简体" pitchFamily="65" charset="-122"/>
              </a:rPr>
              <a:t>前 言</a:t>
            </a:r>
          </a:p>
        </p:txBody>
      </p:sp>
      <p:sp>
        <p:nvSpPr>
          <p:cNvPr id="6" name="椭圆 20"/>
          <p:cNvSpPr>
            <a:spLocks noChangeArrowheads="1"/>
          </p:cNvSpPr>
          <p:nvPr/>
        </p:nvSpPr>
        <p:spPr bwMode="auto">
          <a:xfrm>
            <a:off x="7175558" y="494106"/>
            <a:ext cx="1530063" cy="1530063"/>
          </a:xfrm>
          <a:prstGeom prst="ellipse">
            <a:avLst/>
          </a:prstGeom>
          <a:blipFill dpi="0" rotWithShape="1">
            <a:blip r:embed="rId3"/>
            <a:srcRect/>
            <a:stretch>
              <a:fillRect/>
            </a:stretch>
          </a:blipFill>
          <a:ln w="25400">
            <a:solidFill>
              <a:schemeClr val="accent2"/>
            </a:solidFill>
            <a:miter lim="800000"/>
          </a:ln>
        </p:spPr>
        <p:txBody>
          <a:bodyPr anchor="ctr"/>
          <a:lstStyle/>
          <a:p>
            <a:pPr algn="ctr"/>
            <a:endParaRPr lang="zh-CN" altLang="en-US" sz="1800">
              <a:solidFill>
                <a:srgbClr val="FFFFFF"/>
              </a:solidFill>
              <a:latin typeface="宋体" panose="02010600030101010101" pitchFamily="2" charset="-122"/>
              <a:sym typeface="宋体" panose="02010600030101010101" pitchFamily="2" charset="-122"/>
            </a:endParaRPr>
          </a:p>
        </p:txBody>
      </p:sp>
      <p:sp>
        <p:nvSpPr>
          <p:cNvPr id="7" name="椭圆 21"/>
          <p:cNvSpPr>
            <a:spLocks noChangeArrowheads="1"/>
          </p:cNvSpPr>
          <p:nvPr/>
        </p:nvSpPr>
        <p:spPr bwMode="auto">
          <a:xfrm>
            <a:off x="8830879" y="490809"/>
            <a:ext cx="1388851" cy="1388851"/>
          </a:xfrm>
          <a:prstGeom prst="ellipse">
            <a:avLst/>
          </a:prstGeom>
          <a:blipFill dpi="0" rotWithShape="1">
            <a:blip r:embed="rId4"/>
            <a:srcRect/>
            <a:stretch>
              <a:fillRect/>
            </a:stretch>
          </a:blipFill>
          <a:ln w="25400">
            <a:solidFill>
              <a:schemeClr val="accent2"/>
            </a:solidFill>
            <a:miter lim="800000"/>
          </a:ln>
        </p:spPr>
        <p:txBody>
          <a:bodyPr anchor="ctr"/>
          <a:lstStyle/>
          <a:p>
            <a:pPr algn="ctr"/>
            <a:endParaRPr lang="zh-CN" altLang="en-US" sz="1800">
              <a:solidFill>
                <a:srgbClr val="FFFFFF"/>
              </a:solidFill>
              <a:latin typeface="宋体" panose="02010600030101010101" pitchFamily="2" charset="-122"/>
              <a:sym typeface="宋体" panose="02010600030101010101" pitchFamily="2" charset="-122"/>
            </a:endParaRPr>
          </a:p>
        </p:txBody>
      </p:sp>
      <p:sp>
        <p:nvSpPr>
          <p:cNvPr id="8" name="TextBox 10"/>
          <p:cNvSpPr txBox="1"/>
          <p:nvPr/>
        </p:nvSpPr>
        <p:spPr>
          <a:xfrm>
            <a:off x="1811430" y="2413422"/>
            <a:ext cx="8928864" cy="3970302"/>
          </a:xfrm>
          <a:prstGeom prst="rect">
            <a:avLst/>
          </a:prstGeom>
          <a:noFill/>
        </p:spPr>
        <p:txBody>
          <a:bodyPr wrap="square" lIns="91424" tIns="45712" rIns="91424" bIns="45712" rtlCol="0">
            <a:spAutoFit/>
          </a:bodyPr>
          <a:lstStyle/>
          <a:p>
            <a:pPr>
              <a:lnSpc>
                <a:spcPct val="150000"/>
              </a:lnSpc>
            </a:pPr>
            <a:r>
              <a:rPr lang="zh-CN" altLang="en-US" sz="2400" dirty="0">
                <a:solidFill>
                  <a:srgbClr val="0C0C0C"/>
                </a:solidFill>
                <a:latin typeface="微软雅黑" panose="020B0503020204020204" charset="-122"/>
                <a:ea typeface="微软雅黑" panose="020B0503020204020204" charset="-122"/>
                <a:sym typeface="微软雅黑" panose="020B0503020204020204" charset="-122"/>
              </a:rPr>
              <a:t>回顾这一年的工作，在取得成绩的同时，我们也找到了工作中的不足和问题，主要反映于</a:t>
            </a:r>
            <a:r>
              <a:rPr lang="en-US" altLang="zh-CN" sz="2400" dirty="0">
                <a:solidFill>
                  <a:srgbClr val="0C0C0C"/>
                </a:solidFill>
                <a:latin typeface="微软雅黑" panose="020B0503020204020204" charset="-122"/>
                <a:ea typeface="微软雅黑" panose="020B0503020204020204" charset="-122"/>
                <a:sym typeface="微软雅黑" panose="020B0503020204020204" charset="-122"/>
              </a:rPr>
              <a:t>xx</a:t>
            </a:r>
            <a:r>
              <a:rPr lang="zh-CN" altLang="en-US" sz="2400" dirty="0">
                <a:solidFill>
                  <a:srgbClr val="0C0C0C"/>
                </a:solidFill>
                <a:latin typeface="微软雅黑" panose="020B0503020204020204" charset="-122"/>
                <a:ea typeface="微软雅黑" panose="020B0503020204020204" charset="-122"/>
                <a:sym typeface="微软雅黑" panose="020B0503020204020204" charset="-122"/>
              </a:rPr>
              <a:t>及</a:t>
            </a:r>
            <a:r>
              <a:rPr lang="en-US" altLang="zh-CN" sz="2400" dirty="0">
                <a:solidFill>
                  <a:srgbClr val="0C0C0C"/>
                </a:solidFill>
                <a:latin typeface="微软雅黑" panose="020B0503020204020204" charset="-122"/>
                <a:ea typeface="微软雅黑" panose="020B0503020204020204" charset="-122"/>
                <a:sym typeface="微软雅黑" panose="020B0503020204020204" charset="-122"/>
              </a:rPr>
              <a:t>xxx</a:t>
            </a:r>
            <a:r>
              <a:rPr lang="zh-CN" altLang="en-US" sz="2400" dirty="0">
                <a:solidFill>
                  <a:srgbClr val="0C0C0C"/>
                </a:solidFill>
                <a:latin typeface="微软雅黑" panose="020B0503020204020204" charset="-122"/>
                <a:ea typeface="微软雅黑" panose="020B0503020204020204" charset="-122"/>
                <a:sym typeface="微软雅黑" panose="020B0503020204020204" charset="-122"/>
              </a:rPr>
              <a:t>的风格、定型还有待进一步探索，尤其是网上的公司产品库充分体现我们</a:t>
            </a:r>
            <a:r>
              <a:rPr lang="en-US" altLang="zh-CN" sz="2400" dirty="0" err="1">
                <a:solidFill>
                  <a:srgbClr val="0C0C0C"/>
                </a:solidFill>
                <a:latin typeface="微软雅黑" panose="020B0503020204020204" charset="-122"/>
                <a:ea typeface="微软雅黑" panose="020B0503020204020204" charset="-122"/>
                <a:sym typeface="微软雅黑" panose="020B0503020204020204" charset="-122"/>
              </a:rPr>
              <a:t>xxxxx</a:t>
            </a:r>
            <a:r>
              <a:rPr lang="zh-CN" altLang="en-US" sz="2400" dirty="0">
                <a:solidFill>
                  <a:srgbClr val="0C0C0C"/>
                </a:solidFill>
                <a:latin typeface="微软雅黑" panose="020B0503020204020204" charset="-122"/>
                <a:ea typeface="微软雅黑" panose="020B0503020204020204" charset="-122"/>
                <a:sym typeface="微软雅黑" panose="020B0503020204020204" charset="-122"/>
              </a:rPr>
              <a:t>和我们这个平台能为客户提供良好的商机和快捷方便的信息、导航的功能发挥。展望新的一年，我们将继续努力，力争各项工作更上一个新台阶。</a:t>
            </a:r>
            <a:r>
              <a:rPr lang="en-US" altLang="zh-CN" sz="2400" dirty="0">
                <a:latin typeface="微软雅黑" panose="020B0503020204020204" charset="-122"/>
                <a:ea typeface="微软雅黑" panose="020B0503020204020204" charset="-122"/>
              </a:rPr>
              <a:t>20XX</a:t>
            </a:r>
            <a:r>
              <a:rPr lang="zh-CN" altLang="en-US" sz="2400" dirty="0">
                <a:latin typeface="微软雅黑" panose="020B0503020204020204" charset="-122"/>
                <a:ea typeface="微软雅黑" panose="020B0503020204020204" charset="-122"/>
              </a:rPr>
              <a:t>我们所向披靡，</a:t>
            </a:r>
            <a:r>
              <a:rPr lang="en-US" altLang="zh-CN" sz="2400" dirty="0">
                <a:latin typeface="微软雅黑" panose="020B0503020204020204" charset="-122"/>
                <a:ea typeface="微软雅黑" panose="020B0503020204020204" charset="-122"/>
              </a:rPr>
              <a:t>20XX</a:t>
            </a:r>
            <a:r>
              <a:rPr lang="zh-CN" altLang="en-US" sz="2400" dirty="0">
                <a:latin typeface="微软雅黑" panose="020B0503020204020204" charset="-122"/>
                <a:ea typeface="微软雅黑" panose="020B0503020204020204" charset="-122"/>
              </a:rPr>
              <a:t>我们勇往直前！</a:t>
            </a:r>
            <a:endParaRPr lang="zh-CN" altLang="en-US" sz="2400" dirty="0">
              <a:solidFill>
                <a:srgbClr val="0C0C0C"/>
              </a:solidFill>
              <a:latin typeface="微软雅黑" panose="020B0503020204020204" charset="-122"/>
              <a:ea typeface="微软雅黑" panose="020B0503020204020204" charset="-122"/>
              <a:sym typeface="微软雅黑" panose="020B0503020204020204" charset="-122"/>
            </a:endParaRPr>
          </a:p>
          <a:p>
            <a:pPr>
              <a:lnSpc>
                <a:spcPct val="150000"/>
              </a:lnSpc>
            </a:pPr>
            <a:endParaRPr lang="zh-CN" altLang="en-US" sz="2400" dirty="0">
              <a:solidFill>
                <a:sysClr val="windowText" lastClr="000000"/>
              </a:solidFill>
              <a:latin typeface="微软雅黑" panose="020B0503020204020204" charset="-122"/>
              <a:ea typeface="微软雅黑" panose="020B0503020204020204" charset="-122"/>
            </a:endParaRPr>
          </a:p>
        </p:txBody>
      </p:sp>
    </p:spTree>
  </p:cSld>
  <p:clrMapOvr>
    <a:masterClrMapping/>
  </p:clrMapOvr>
  <p:transition advClick="0" advTm="1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500" fill="hold"/>
                                        <p:tgtEl>
                                          <p:spTgt spid="2"/>
                                        </p:tgtEl>
                                        <p:attrNameLst>
                                          <p:attrName>ppt_w</p:attrName>
                                        </p:attrNameLst>
                                      </p:cBhvr>
                                      <p:tavLst>
                                        <p:tav tm="0">
                                          <p:val>
                                            <p:fltVal val="0"/>
                                          </p:val>
                                        </p:tav>
                                        <p:tav tm="100000">
                                          <p:val>
                                            <p:strVal val="#ppt_w"/>
                                          </p:val>
                                        </p:tav>
                                      </p:tavLst>
                                    </p:anim>
                                    <p:anim calcmode="lin" valueType="num">
                                      <p:cBhvr>
                                        <p:cTn id="8" dur="1500" fill="hold"/>
                                        <p:tgtEl>
                                          <p:spTgt spid="2"/>
                                        </p:tgtEl>
                                        <p:attrNameLst>
                                          <p:attrName>ppt_h</p:attrName>
                                        </p:attrNameLst>
                                      </p:cBhvr>
                                      <p:tavLst>
                                        <p:tav tm="0">
                                          <p:val>
                                            <p:strVal val="#ppt_h"/>
                                          </p:val>
                                        </p:tav>
                                        <p:tav tm="100000">
                                          <p:val>
                                            <p:strVal val="#ppt_h"/>
                                          </p:val>
                                        </p:tav>
                                      </p:tavLst>
                                    </p:anim>
                                  </p:childTnLst>
                                </p:cTn>
                              </p:par>
                            </p:childTnLst>
                          </p:cTn>
                        </p:par>
                        <p:par>
                          <p:cTn id="9" fill="hold">
                            <p:stCondLst>
                              <p:cond delay="1500"/>
                            </p:stCondLst>
                            <p:childTnLst>
                              <p:par>
                                <p:cTn id="10" presetID="2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par>
                          <p:cTn id="13" fill="hold">
                            <p:stCondLst>
                              <p:cond delay="2000"/>
                            </p:stCondLst>
                            <p:childTnLst>
                              <p:par>
                                <p:cTn id="14" presetID="42"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p:cBhvr>
                                        <p:cTn id="16" dur="500"/>
                                        <p:tgtEl>
                                          <p:spTgt spid="5"/>
                                        </p:tgtEl>
                                      </p:cBhvr>
                                    </p:animEffect>
                                    <p:anim calcmode="lin" valueType="num">
                                      <p:cBhvr>
                                        <p:cTn id="17" dur="500" fill="hold"/>
                                        <p:tgtEl>
                                          <p:spTgt spid="5"/>
                                        </p:tgtEl>
                                        <p:attrNameLst>
                                          <p:attrName>ppt_x</p:attrName>
                                        </p:attrNameLst>
                                      </p:cBhvr>
                                      <p:tavLst>
                                        <p:tav tm="0">
                                          <p:val>
                                            <p:strVal val="#ppt_x"/>
                                          </p:val>
                                        </p:tav>
                                        <p:tav tm="100000">
                                          <p:val>
                                            <p:strVal val="#ppt_x"/>
                                          </p:val>
                                        </p:tav>
                                      </p:tavLst>
                                    </p:anim>
                                    <p:anim calcmode="lin" valueType="num">
                                      <p:cBhvr>
                                        <p:cTn id="18" dur="500" fill="hold"/>
                                        <p:tgtEl>
                                          <p:spTgt spid="5"/>
                                        </p:tgtEl>
                                        <p:attrNameLst>
                                          <p:attrName>ppt_y</p:attrName>
                                        </p:attrNameLst>
                                      </p:cBhvr>
                                      <p:tavLst>
                                        <p:tav tm="0">
                                          <p:val>
                                            <p:strVal val="#ppt_y+.1"/>
                                          </p:val>
                                        </p:tav>
                                        <p:tav tm="100000">
                                          <p:val>
                                            <p:strVal val="#ppt_y"/>
                                          </p:val>
                                        </p:tav>
                                      </p:tavLst>
                                    </p:anim>
                                  </p:childTnLst>
                                </p:cTn>
                              </p:par>
                            </p:childTnLst>
                          </p:cTn>
                        </p:par>
                        <p:par>
                          <p:cTn id="19" fill="hold">
                            <p:stCondLst>
                              <p:cond delay="2500"/>
                            </p:stCondLst>
                            <p:childTnLst>
                              <p:par>
                                <p:cTn id="20" presetID="52" presetClass="entr" presetSubtype="0"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Scale>
                                      <p:cBhvr>
                                        <p:cTn id="22" dur="5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3" dur="500" decel="50000" fill="hold">
                                          <p:stCondLst>
                                            <p:cond delay="0"/>
                                          </p:stCondLst>
                                        </p:cTn>
                                        <p:tgtEl>
                                          <p:spTgt spid="6"/>
                                        </p:tgtEl>
                                        <p:attrNameLst>
                                          <p:attrName>ppt_x</p:attrName>
                                          <p:attrName>ppt_y</p:attrName>
                                        </p:attrNameLst>
                                      </p:cBhvr>
                                      <p:rCtr x="0" y="0"/>
                                    </p:animMotion>
                                    <p:animEffect>
                                      <p:cBhvr>
                                        <p:cTn id="24" dur="500"/>
                                        <p:tgtEl>
                                          <p:spTgt spid="6"/>
                                        </p:tgtEl>
                                      </p:cBhvr>
                                    </p:animEffect>
                                  </p:childTnLst>
                                </p:cTn>
                              </p:par>
                              <p:par>
                                <p:cTn id="25" presetID="52" presetClass="entr" presetSubtype="0" fill="hold" grpId="0" nodeType="withEffect">
                                  <p:stCondLst>
                                    <p:cond delay="250"/>
                                  </p:stCondLst>
                                  <p:childTnLst>
                                    <p:set>
                                      <p:cBhvr>
                                        <p:cTn id="26" dur="1" fill="hold">
                                          <p:stCondLst>
                                            <p:cond delay="0"/>
                                          </p:stCondLst>
                                        </p:cTn>
                                        <p:tgtEl>
                                          <p:spTgt spid="7"/>
                                        </p:tgtEl>
                                        <p:attrNameLst>
                                          <p:attrName>style.visibility</p:attrName>
                                        </p:attrNameLst>
                                      </p:cBhvr>
                                      <p:to>
                                        <p:strVal val="visible"/>
                                      </p:to>
                                    </p:set>
                                    <p:animScale>
                                      <p:cBhvr>
                                        <p:cTn id="27" dur="5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8" dur="500" decel="50000" fill="hold">
                                          <p:stCondLst>
                                            <p:cond delay="0"/>
                                          </p:stCondLst>
                                        </p:cTn>
                                        <p:tgtEl>
                                          <p:spTgt spid="7"/>
                                        </p:tgtEl>
                                        <p:attrNameLst>
                                          <p:attrName>ppt_x</p:attrName>
                                          <p:attrName>ppt_y</p:attrName>
                                        </p:attrNameLst>
                                      </p:cBhvr>
                                      <p:rCtr x="0" y="0"/>
                                    </p:animMotion>
                                    <p:animEffect>
                                      <p:cBhvr>
                                        <p:cTn id="29" dur="500"/>
                                        <p:tgtEl>
                                          <p:spTgt spid="7"/>
                                        </p:tgtEl>
                                      </p:cBhvr>
                                    </p:animEffect>
                                  </p:childTnLst>
                                </p:cTn>
                              </p:par>
                            </p:childTnLst>
                          </p:cTn>
                        </p:par>
                        <p:par>
                          <p:cTn id="30" fill="hold">
                            <p:stCondLst>
                              <p:cond delay="3250"/>
                            </p:stCondLst>
                            <p:childTnLst>
                              <p:par>
                                <p:cTn id="31" presetID="22" presetClass="entr" presetSubtype="8" fill="hold" grpId="0" nodeType="afterEffect">
                                  <p:stCondLst>
                                    <p:cond delay="0"/>
                                  </p:stCondLst>
                                  <p:iterate type="lt">
                                    <p:tmPct val="30000"/>
                                  </p:iterate>
                                  <p:childTnLst>
                                    <p:set>
                                      <p:cBhvr>
                                        <p:cTn id="32" dur="1" fill="hold">
                                          <p:stCondLst>
                                            <p:cond delay="0"/>
                                          </p:stCondLst>
                                        </p:cTn>
                                        <p:tgtEl>
                                          <p:spTgt spid="8"/>
                                        </p:tgtEl>
                                        <p:attrNameLst>
                                          <p:attrName>style.visibility</p:attrName>
                                        </p:attrNameLst>
                                      </p:cBhvr>
                                      <p:to>
                                        <p:strVal val="visible"/>
                                      </p:to>
                                    </p:set>
                                    <p:animEffect transition="in" filter="wipe(left)">
                                      <p:cBhvr>
                                        <p:cTn id="33" dur="100"/>
                                        <p:tgtEl>
                                          <p:spTgt spid="8"/>
                                        </p:tgtEl>
                                      </p:cBhvr>
                                    </p:animEffect>
                                  </p:childTnLst>
                                </p:cTn>
                              </p:par>
                              <p:par>
                                <p:cTn id="34" presetID="36" presetClass="emph" presetSubtype="0" fill="hold" grpId="1" nodeType="withEffect">
                                  <p:stCondLst>
                                    <p:cond delay="0"/>
                                  </p:stCondLst>
                                  <p:iterate type="lt">
                                    <p:tmPct val="30000"/>
                                  </p:iterate>
                                  <p:childTnLst>
                                    <p:animScale>
                                      <p:cBhvr>
                                        <p:cTn id="35" dur="50" autoRev="1" fill="hold">
                                          <p:stCondLst>
                                            <p:cond delay="0"/>
                                          </p:stCondLst>
                                        </p:cTn>
                                        <p:tgtEl>
                                          <p:spTgt spid="8"/>
                                        </p:tgtEl>
                                      </p:cBhvr>
                                      <p:to x="80000" y="100000"/>
                                    </p:animScale>
                                    <p:anim by="(#ppt_w*0.10)" calcmode="lin" valueType="num">
                                      <p:cBhvr>
                                        <p:cTn id="36" dur="50" autoRev="1" fill="hold">
                                          <p:stCondLst>
                                            <p:cond delay="0"/>
                                          </p:stCondLst>
                                        </p:cTn>
                                        <p:tgtEl>
                                          <p:spTgt spid="8"/>
                                        </p:tgtEl>
                                        <p:attrNameLst>
                                          <p:attrName>ppt_x</p:attrName>
                                        </p:attrNameLst>
                                      </p:cBhvr>
                                    </p:anim>
                                    <p:anim by="(-#ppt_w*0.10)" calcmode="lin" valueType="num">
                                      <p:cBhvr>
                                        <p:cTn id="37" dur="50" autoRev="1" fill="hold">
                                          <p:stCondLst>
                                            <p:cond delay="0"/>
                                          </p:stCondLst>
                                        </p:cTn>
                                        <p:tgtEl>
                                          <p:spTgt spid="8"/>
                                        </p:tgtEl>
                                        <p:attrNameLst>
                                          <p:attrName>ppt_y</p:attrName>
                                        </p:attrNameLst>
                                      </p:cBhvr>
                                    </p:anim>
                                    <p:animRot by="-480000">
                                      <p:cBhvr>
                                        <p:cTn id="38" dur="50" autoRev="1" fill="hold">
                                          <p:stCondLst>
                                            <p:cond delay="0"/>
                                          </p:stCondLst>
                                        </p:cTn>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autoUpdateAnimBg="0"/>
      <p:bldP spid="5" grpId="0" bldLvl="0" autoUpdateAnimBg="0"/>
      <p:bldP spid="6" grpId="0" bldLvl="0" animBg="1" autoUpdateAnimBg="0"/>
      <p:bldP spid="7" grpId="0" bldLvl="0" animBg="1" autoUpdateAnimBg="0"/>
      <p:bldP spid="8" grpId="0"/>
      <p:bldP spid="8"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1055000" y="268592"/>
            <a:ext cx="1836208" cy="954107"/>
          </a:xfrm>
          <a:prstGeom prst="rect">
            <a:avLst/>
          </a:prstGeom>
          <a:noFill/>
        </p:spPr>
        <p:txBody>
          <a:bodyPr wrap="none" rtlCol="0">
            <a:spAutoFit/>
          </a:bodyPr>
          <a:lstStyle/>
          <a:p>
            <a:r>
              <a:rPr lang="zh-CN" altLang="en-US" sz="3200" b="1" dirty="0">
                <a:solidFill>
                  <a:schemeClr val="accent3"/>
                </a:solidFill>
                <a:latin typeface="微软雅黑" panose="020B0503020204020204" charset="-122"/>
                <a:ea typeface="微软雅黑" panose="020B0503020204020204" charset="-122"/>
              </a:rPr>
              <a:t>目录</a:t>
            </a:r>
            <a:endParaRPr lang="en-US" altLang="zh-CN" sz="3200" b="1" dirty="0">
              <a:solidFill>
                <a:schemeClr val="accent3"/>
              </a:solidFill>
              <a:latin typeface="微软雅黑" panose="020B0503020204020204" charset="-122"/>
              <a:ea typeface="微软雅黑" panose="020B0503020204020204" charset="-122"/>
            </a:endParaRPr>
          </a:p>
          <a:p>
            <a:r>
              <a:rPr lang="en-US" altLang="zh-CN" sz="2400" dirty="0">
                <a:solidFill>
                  <a:schemeClr val="accent3"/>
                </a:solidFill>
                <a:latin typeface="微软雅黑" panose="020B0503020204020204" charset="-122"/>
                <a:ea typeface="微软雅黑" panose="020B0503020204020204" charset="-122"/>
              </a:rPr>
              <a:t>CONTENTS</a:t>
            </a:r>
            <a:endParaRPr lang="zh-CN" altLang="en-US" sz="2400" dirty="0">
              <a:solidFill>
                <a:schemeClr val="accent3"/>
              </a:solidFill>
              <a:latin typeface="微软雅黑" panose="020B0503020204020204" charset="-122"/>
              <a:ea typeface="微软雅黑" panose="020B0503020204020204" charset="-122"/>
            </a:endParaRPr>
          </a:p>
        </p:txBody>
      </p:sp>
      <p:sp>
        <p:nvSpPr>
          <p:cNvPr id="12" name="L 形 11"/>
          <p:cNvSpPr/>
          <p:nvPr/>
        </p:nvSpPr>
        <p:spPr>
          <a:xfrm rot="2700000">
            <a:off x="330200" y="3200400"/>
            <a:ext cx="457200" cy="457200"/>
          </a:xfrm>
          <a:prstGeom prst="corner">
            <a:avLst>
              <a:gd name="adj1" fmla="val 28333"/>
              <a:gd name="adj2" fmla="val 2833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L 形 12"/>
          <p:cNvSpPr/>
          <p:nvPr/>
        </p:nvSpPr>
        <p:spPr>
          <a:xfrm rot="18900000" flipH="1">
            <a:off x="11404600" y="3200400"/>
            <a:ext cx="457200" cy="457200"/>
          </a:xfrm>
          <a:prstGeom prst="corner">
            <a:avLst>
              <a:gd name="adj1" fmla="val 28333"/>
              <a:gd name="adj2" fmla="val 2833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同心圆 13"/>
          <p:cNvSpPr/>
          <p:nvPr/>
        </p:nvSpPr>
        <p:spPr>
          <a:xfrm>
            <a:off x="1055000" y="2271071"/>
            <a:ext cx="2257599" cy="2257599"/>
          </a:xfrm>
          <a:prstGeom prst="donut">
            <a:avLst>
              <a:gd name="adj" fmla="val 5817"/>
            </a:avLst>
          </a:prstGeom>
          <a:solidFill>
            <a:sysClr val="window" lastClr="FFFFFF">
              <a:lumMod val="65000"/>
            </a:sysClr>
          </a:solidFill>
          <a:ln w="25400"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000" b="0" i="0" u="none" strike="noStrike" kern="0" cap="none" spc="0" normalizeH="0" baseline="0" noProof="0">
              <a:ln>
                <a:noFill/>
              </a:ln>
              <a:solidFill>
                <a:prstClr val="black"/>
              </a:solidFill>
              <a:effectLst/>
              <a:uLnTx/>
              <a:uFillTx/>
              <a:latin typeface="Arial" panose="020B0604020202020204"/>
              <a:ea typeface="微软雅黑" panose="020B0503020204020204" charset="-122"/>
            </a:endParaRPr>
          </a:p>
        </p:txBody>
      </p:sp>
      <p:sp>
        <p:nvSpPr>
          <p:cNvPr id="15" name="TextBox 68"/>
          <p:cNvSpPr txBox="1"/>
          <p:nvPr/>
        </p:nvSpPr>
        <p:spPr>
          <a:xfrm>
            <a:off x="1235608" y="4736223"/>
            <a:ext cx="1919278" cy="401200"/>
          </a:xfrm>
          <a:prstGeom prst="rect">
            <a:avLst/>
          </a:prstGeom>
          <a:noFill/>
        </p:spPr>
        <p:txBody>
          <a:bodyPr wrap="square" rtlCol="0">
            <a:spAutoFit/>
          </a:bodyPr>
          <a:lstStyle/>
          <a:p>
            <a:pPr defTabSz="1218565"/>
            <a:r>
              <a:rPr lang="zh-CN" altLang="en-US" sz="2005" b="1" dirty="0">
                <a:solidFill>
                  <a:srgbClr val="5A5959"/>
                </a:solidFill>
                <a:latin typeface="Arial" panose="020B0604020202020204"/>
                <a:ea typeface="微软雅黑" panose="020B0503020204020204" charset="-122"/>
              </a:rPr>
              <a:t>年度工作概述</a:t>
            </a:r>
          </a:p>
        </p:txBody>
      </p:sp>
      <p:sp>
        <p:nvSpPr>
          <p:cNvPr id="16" name="同心圆 15"/>
          <p:cNvSpPr/>
          <p:nvPr/>
        </p:nvSpPr>
        <p:spPr>
          <a:xfrm>
            <a:off x="3659737" y="2271071"/>
            <a:ext cx="2257599" cy="2257599"/>
          </a:xfrm>
          <a:prstGeom prst="donut">
            <a:avLst>
              <a:gd name="adj" fmla="val 5817"/>
            </a:avLst>
          </a:prstGeom>
          <a:solidFill>
            <a:sysClr val="window" lastClr="FFFFFF">
              <a:lumMod val="65000"/>
            </a:sysClr>
          </a:solidFill>
          <a:ln w="25400"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000" b="0" i="0" u="none" strike="noStrike" kern="0" cap="none" spc="0" normalizeH="0" baseline="0" noProof="0">
              <a:ln>
                <a:noFill/>
              </a:ln>
              <a:solidFill>
                <a:prstClr val="black"/>
              </a:solidFill>
              <a:effectLst/>
              <a:uLnTx/>
              <a:uFillTx/>
              <a:latin typeface="Arial" panose="020B0604020202020204"/>
              <a:ea typeface="微软雅黑" panose="020B0503020204020204" charset="-122"/>
            </a:endParaRPr>
          </a:p>
        </p:txBody>
      </p:sp>
      <p:sp>
        <p:nvSpPr>
          <p:cNvPr id="17" name="同心圆 16"/>
          <p:cNvSpPr/>
          <p:nvPr/>
        </p:nvSpPr>
        <p:spPr>
          <a:xfrm>
            <a:off x="6218348" y="2271071"/>
            <a:ext cx="2257599" cy="2257599"/>
          </a:xfrm>
          <a:prstGeom prst="donut">
            <a:avLst>
              <a:gd name="adj" fmla="val 5817"/>
            </a:avLst>
          </a:prstGeom>
          <a:solidFill>
            <a:sysClr val="window" lastClr="FFFFFF">
              <a:lumMod val="65000"/>
            </a:sysClr>
          </a:solidFill>
          <a:ln w="25400"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000" b="0" i="0" u="none" strike="noStrike" kern="0" cap="none" spc="0" normalizeH="0" baseline="0" noProof="0">
              <a:ln>
                <a:noFill/>
              </a:ln>
              <a:solidFill>
                <a:prstClr val="black"/>
              </a:solidFill>
              <a:effectLst/>
              <a:uLnTx/>
              <a:uFillTx/>
              <a:latin typeface="Arial" panose="020B0604020202020204"/>
              <a:ea typeface="微软雅黑" panose="020B0503020204020204" charset="-122"/>
            </a:endParaRPr>
          </a:p>
        </p:txBody>
      </p:sp>
      <p:sp>
        <p:nvSpPr>
          <p:cNvPr id="18" name="同心圆 17"/>
          <p:cNvSpPr/>
          <p:nvPr/>
        </p:nvSpPr>
        <p:spPr>
          <a:xfrm>
            <a:off x="8776960" y="2271071"/>
            <a:ext cx="2257599" cy="2257599"/>
          </a:xfrm>
          <a:prstGeom prst="donut">
            <a:avLst>
              <a:gd name="adj" fmla="val 5817"/>
            </a:avLst>
          </a:prstGeom>
          <a:solidFill>
            <a:sysClr val="window" lastClr="FFFFFF">
              <a:lumMod val="65000"/>
            </a:sysClr>
          </a:solidFill>
          <a:ln w="25400"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000" b="0" i="0" u="none" strike="noStrike" kern="0" cap="none" spc="0" normalizeH="0" baseline="0" noProof="0">
              <a:ln>
                <a:noFill/>
              </a:ln>
              <a:solidFill>
                <a:prstClr val="black"/>
              </a:solidFill>
              <a:effectLst/>
              <a:uLnTx/>
              <a:uFillTx/>
              <a:latin typeface="Arial" panose="020B0604020202020204"/>
              <a:ea typeface="微软雅黑" panose="020B0503020204020204" charset="-122"/>
            </a:endParaRPr>
          </a:p>
        </p:txBody>
      </p:sp>
      <p:sp>
        <p:nvSpPr>
          <p:cNvPr id="19" name="TextBox 72"/>
          <p:cNvSpPr txBox="1"/>
          <p:nvPr/>
        </p:nvSpPr>
        <p:spPr>
          <a:xfrm>
            <a:off x="3557987" y="4736223"/>
            <a:ext cx="2329248" cy="401200"/>
          </a:xfrm>
          <a:prstGeom prst="rect">
            <a:avLst/>
          </a:prstGeom>
          <a:noFill/>
        </p:spPr>
        <p:txBody>
          <a:bodyPr wrap="square" rtlCol="0">
            <a:spAutoFit/>
          </a:bodyPr>
          <a:lstStyle/>
          <a:p>
            <a:pPr algn="ctr" defTabSz="1218565"/>
            <a:r>
              <a:rPr lang="zh-CN" altLang="en-US" sz="2005" b="1" dirty="0">
                <a:solidFill>
                  <a:srgbClr val="5A5959"/>
                </a:solidFill>
                <a:latin typeface="Arial" panose="020B0604020202020204"/>
                <a:ea typeface="微软雅黑" panose="020B0503020204020204" charset="-122"/>
              </a:rPr>
              <a:t>工作完成情况</a:t>
            </a:r>
          </a:p>
        </p:txBody>
      </p:sp>
      <p:sp>
        <p:nvSpPr>
          <p:cNvPr id="20" name="TextBox 73"/>
          <p:cNvSpPr txBox="1"/>
          <p:nvPr/>
        </p:nvSpPr>
        <p:spPr>
          <a:xfrm>
            <a:off x="6457038" y="4721698"/>
            <a:ext cx="1919278" cy="401200"/>
          </a:xfrm>
          <a:prstGeom prst="rect">
            <a:avLst/>
          </a:prstGeom>
          <a:noFill/>
        </p:spPr>
        <p:txBody>
          <a:bodyPr wrap="square" rtlCol="0">
            <a:spAutoFit/>
          </a:bodyPr>
          <a:lstStyle/>
          <a:p>
            <a:pPr defTabSz="1218565"/>
            <a:r>
              <a:rPr lang="zh-CN" altLang="en-US" sz="2005" b="1" dirty="0">
                <a:solidFill>
                  <a:srgbClr val="5A5959"/>
                </a:solidFill>
                <a:latin typeface="Arial" panose="020B0604020202020204"/>
                <a:ea typeface="微软雅黑" panose="020B0503020204020204" charset="-122"/>
              </a:rPr>
              <a:t>教学成果展示</a:t>
            </a:r>
          </a:p>
        </p:txBody>
      </p:sp>
      <p:sp>
        <p:nvSpPr>
          <p:cNvPr id="21" name="TextBox 74"/>
          <p:cNvSpPr txBox="1"/>
          <p:nvPr/>
        </p:nvSpPr>
        <p:spPr>
          <a:xfrm>
            <a:off x="9047234" y="4709422"/>
            <a:ext cx="1919278" cy="401200"/>
          </a:xfrm>
          <a:prstGeom prst="rect">
            <a:avLst/>
          </a:prstGeom>
          <a:noFill/>
        </p:spPr>
        <p:txBody>
          <a:bodyPr wrap="square" rtlCol="0">
            <a:spAutoFit/>
          </a:bodyPr>
          <a:lstStyle/>
          <a:p>
            <a:pPr defTabSz="1218565"/>
            <a:r>
              <a:rPr lang="zh-CN" altLang="en-US" sz="2005" b="1" dirty="0">
                <a:solidFill>
                  <a:srgbClr val="5A5959"/>
                </a:solidFill>
                <a:latin typeface="Arial" panose="020B0604020202020204"/>
                <a:ea typeface="微软雅黑" panose="020B0503020204020204" charset="-122"/>
              </a:rPr>
              <a:t>明年工作计划</a:t>
            </a:r>
          </a:p>
        </p:txBody>
      </p:sp>
      <p:grpSp>
        <p:nvGrpSpPr>
          <p:cNvPr id="22" name="组合 21"/>
          <p:cNvGrpSpPr/>
          <p:nvPr/>
        </p:nvGrpSpPr>
        <p:grpSpPr>
          <a:xfrm rot="2681883">
            <a:off x="1055000" y="2271071"/>
            <a:ext cx="2257599" cy="2257599"/>
            <a:chOff x="467544" y="1491630"/>
            <a:chExt cx="1800200" cy="1800200"/>
          </a:xfrm>
        </p:grpSpPr>
        <p:sp>
          <p:nvSpPr>
            <p:cNvPr id="23" name="饼形 22"/>
            <p:cNvSpPr/>
            <p:nvPr/>
          </p:nvSpPr>
          <p:spPr>
            <a:xfrm>
              <a:off x="467544" y="1491630"/>
              <a:ext cx="1800200" cy="1800200"/>
            </a:xfrm>
            <a:prstGeom prst="pie">
              <a:avLst>
                <a:gd name="adj1" fmla="val 16201014"/>
                <a:gd name="adj2" fmla="val 14750"/>
              </a:avLst>
            </a:prstGeom>
            <a:solidFill>
              <a:schemeClr val="accent2">
                <a:alpha val="80000"/>
              </a:schemeClr>
            </a:solidFill>
            <a:ln w="25400"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000" b="0" i="0" u="none" strike="noStrike" kern="0" cap="none" spc="0" normalizeH="0" baseline="0" noProof="0">
                <a:ln>
                  <a:noFill/>
                </a:ln>
                <a:solidFill>
                  <a:prstClr val="black"/>
                </a:solidFill>
                <a:effectLst/>
                <a:uLnTx/>
                <a:uFillTx/>
                <a:latin typeface="Arial" panose="020B0604020202020204"/>
                <a:ea typeface="微软雅黑" panose="020B0503020204020204" charset="-122"/>
              </a:endParaRPr>
            </a:p>
          </p:txBody>
        </p:sp>
        <p:sp>
          <p:nvSpPr>
            <p:cNvPr id="24" name="TextBox 77"/>
            <p:cNvSpPr txBox="1"/>
            <p:nvPr/>
          </p:nvSpPr>
          <p:spPr>
            <a:xfrm rot="18918117">
              <a:off x="1325078" y="1613387"/>
              <a:ext cx="729208" cy="812339"/>
            </a:xfrm>
            <a:prstGeom prst="rect">
              <a:avLst/>
            </a:prstGeom>
            <a:noFill/>
          </p:spPr>
          <p:txBody>
            <a:bodyPr wrap="square" rtlCol="0">
              <a:spAutoFit/>
            </a:bodyPr>
            <a:lstStyle/>
            <a:p>
              <a:pPr marL="0" marR="0" lvl="0" indent="0" algn="ctr" defTabSz="1218565" eaLnBrk="1" fontAlgn="auto" latinLnBrk="0" hangingPunct="1">
                <a:lnSpc>
                  <a:spcPct val="100000"/>
                </a:lnSpc>
                <a:spcBef>
                  <a:spcPts val="0"/>
                </a:spcBef>
                <a:spcAft>
                  <a:spcPts val="0"/>
                </a:spcAft>
                <a:buClrTx/>
                <a:buSzTx/>
                <a:buFontTx/>
                <a:buNone/>
                <a:defRPr/>
              </a:pPr>
              <a:r>
                <a:rPr kumimoji="0" lang="zh-CN" altLang="en-US" sz="6020" b="0" i="0" u="none" strike="noStrike" kern="0" cap="none" spc="0" normalizeH="0" baseline="0" noProof="0" dirty="0">
                  <a:ln>
                    <a:noFill/>
                  </a:ln>
                  <a:solidFill>
                    <a:srgbClr val="F5F5F5"/>
                  </a:solidFill>
                  <a:effectLst/>
                  <a:uLnTx/>
                  <a:uFillTx/>
                  <a:latin typeface="Arial" panose="020B0604020202020204"/>
                  <a:ea typeface="微软雅黑" panose="020B0503020204020204" charset="-122"/>
                  <a:sym typeface="Wingdings" panose="05000000000000000000"/>
                </a:rPr>
                <a:t></a:t>
              </a:r>
              <a:endParaRPr kumimoji="0" lang="zh-CN" altLang="en-US" sz="6020" b="0" i="0" u="none" strike="noStrike" kern="0" cap="none" spc="0" normalizeH="0" baseline="0" noProof="0" dirty="0">
                <a:ln>
                  <a:noFill/>
                </a:ln>
                <a:solidFill>
                  <a:srgbClr val="F5F5F5"/>
                </a:solidFill>
                <a:effectLst/>
                <a:uLnTx/>
                <a:uFillTx/>
                <a:latin typeface="Arial" panose="020B0604020202020204"/>
                <a:ea typeface="微软雅黑" panose="020B0503020204020204" charset="-122"/>
              </a:endParaRPr>
            </a:p>
          </p:txBody>
        </p:sp>
      </p:grpSp>
      <p:grpSp>
        <p:nvGrpSpPr>
          <p:cNvPr id="25" name="组合 24"/>
          <p:cNvGrpSpPr/>
          <p:nvPr/>
        </p:nvGrpSpPr>
        <p:grpSpPr>
          <a:xfrm>
            <a:off x="3659737" y="2271071"/>
            <a:ext cx="2257599" cy="2257599"/>
            <a:chOff x="2651787" y="1491630"/>
            <a:chExt cx="1800200" cy="1800200"/>
          </a:xfrm>
        </p:grpSpPr>
        <p:sp>
          <p:nvSpPr>
            <p:cNvPr id="26" name="饼形 25"/>
            <p:cNvSpPr/>
            <p:nvPr/>
          </p:nvSpPr>
          <p:spPr>
            <a:xfrm>
              <a:off x="2651787" y="1491630"/>
              <a:ext cx="1800200" cy="1800200"/>
            </a:xfrm>
            <a:prstGeom prst="pie">
              <a:avLst>
                <a:gd name="adj1" fmla="val 16201014"/>
                <a:gd name="adj2" fmla="val 5455309"/>
              </a:avLst>
            </a:prstGeom>
            <a:solidFill>
              <a:schemeClr val="accent2">
                <a:alpha val="80000"/>
              </a:schemeClr>
            </a:solidFill>
            <a:ln w="25400"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000" b="0" i="0" u="none" strike="noStrike" kern="0" cap="none" spc="0" normalizeH="0" baseline="0" noProof="0">
                <a:ln>
                  <a:noFill/>
                </a:ln>
                <a:solidFill>
                  <a:prstClr val="black"/>
                </a:solidFill>
                <a:effectLst/>
                <a:uLnTx/>
                <a:uFillTx/>
                <a:latin typeface="Arial" panose="020B0604020202020204"/>
                <a:ea typeface="微软雅黑" panose="020B0503020204020204" charset="-122"/>
              </a:endParaRPr>
            </a:p>
          </p:txBody>
        </p:sp>
        <p:sp>
          <p:nvSpPr>
            <p:cNvPr id="27" name="TextBox 80"/>
            <p:cNvSpPr txBox="1"/>
            <p:nvPr/>
          </p:nvSpPr>
          <p:spPr>
            <a:xfrm>
              <a:off x="3587891" y="1976231"/>
              <a:ext cx="729208" cy="812339"/>
            </a:xfrm>
            <a:prstGeom prst="rect">
              <a:avLst/>
            </a:prstGeom>
            <a:noFill/>
          </p:spPr>
          <p:txBody>
            <a:bodyPr wrap="square" rtlCol="0">
              <a:spAutoFit/>
            </a:bodyPr>
            <a:lstStyle/>
            <a:p>
              <a:pPr marL="0" marR="0" lvl="0" indent="0" algn="ctr" defTabSz="1218565" eaLnBrk="1" fontAlgn="auto" latinLnBrk="0" hangingPunct="1">
                <a:lnSpc>
                  <a:spcPct val="100000"/>
                </a:lnSpc>
                <a:spcBef>
                  <a:spcPts val="0"/>
                </a:spcBef>
                <a:spcAft>
                  <a:spcPts val="0"/>
                </a:spcAft>
                <a:buClrTx/>
                <a:buSzTx/>
                <a:buFontTx/>
                <a:buNone/>
                <a:defRPr/>
              </a:pPr>
              <a:r>
                <a:rPr kumimoji="0" lang="zh-CN" altLang="en-US" sz="6020" b="0" i="0" u="none" strike="noStrike" kern="0" cap="none" spc="0" normalizeH="0" baseline="0" noProof="0" dirty="0">
                  <a:ln>
                    <a:noFill/>
                  </a:ln>
                  <a:solidFill>
                    <a:srgbClr val="F5F5F5"/>
                  </a:solidFill>
                  <a:effectLst/>
                  <a:uLnTx/>
                  <a:uFillTx/>
                  <a:latin typeface="Arial" panose="020B0604020202020204"/>
                  <a:ea typeface="微软雅黑" panose="020B0503020204020204" charset="-122"/>
                  <a:sym typeface="Wingdings" panose="05000000000000000000"/>
                </a:rPr>
                <a:t></a:t>
              </a:r>
              <a:endParaRPr kumimoji="0" lang="zh-CN" altLang="en-US" sz="6020" b="0" i="0" u="none" strike="noStrike" kern="0" cap="none" spc="0" normalizeH="0" baseline="0" noProof="0" dirty="0">
                <a:ln>
                  <a:noFill/>
                </a:ln>
                <a:solidFill>
                  <a:srgbClr val="F5F5F5"/>
                </a:solidFill>
                <a:effectLst/>
                <a:uLnTx/>
                <a:uFillTx/>
                <a:latin typeface="Arial" panose="020B0604020202020204"/>
                <a:ea typeface="微软雅黑" panose="020B0503020204020204" charset="-122"/>
              </a:endParaRPr>
            </a:p>
          </p:txBody>
        </p:sp>
      </p:grpSp>
      <p:grpSp>
        <p:nvGrpSpPr>
          <p:cNvPr id="28" name="组合 27"/>
          <p:cNvGrpSpPr/>
          <p:nvPr/>
        </p:nvGrpSpPr>
        <p:grpSpPr>
          <a:xfrm rot="18363474">
            <a:off x="6214991" y="2271071"/>
            <a:ext cx="2257599" cy="2257599"/>
            <a:chOff x="4823476" y="1474389"/>
            <a:chExt cx="1800200" cy="1800200"/>
          </a:xfrm>
        </p:grpSpPr>
        <p:sp>
          <p:nvSpPr>
            <p:cNvPr id="29" name="饼形 28"/>
            <p:cNvSpPr/>
            <p:nvPr/>
          </p:nvSpPr>
          <p:spPr>
            <a:xfrm>
              <a:off x="4823476" y="1474389"/>
              <a:ext cx="1800200" cy="1800200"/>
            </a:xfrm>
            <a:prstGeom prst="pie">
              <a:avLst>
                <a:gd name="adj1" fmla="val 16201014"/>
                <a:gd name="adj2" fmla="val 10841371"/>
              </a:avLst>
            </a:prstGeom>
            <a:solidFill>
              <a:schemeClr val="accent2">
                <a:alpha val="80000"/>
              </a:schemeClr>
            </a:solidFill>
            <a:ln w="25400"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000" b="0" i="0" u="none" strike="noStrike" kern="0" cap="none" spc="0" normalizeH="0" baseline="0" noProof="0">
                <a:ln>
                  <a:noFill/>
                </a:ln>
                <a:solidFill>
                  <a:prstClr val="black"/>
                </a:solidFill>
                <a:effectLst/>
                <a:uLnTx/>
                <a:uFillTx/>
                <a:latin typeface="Arial" panose="020B0604020202020204"/>
                <a:ea typeface="微软雅黑" panose="020B0503020204020204" charset="-122"/>
              </a:endParaRPr>
            </a:p>
          </p:txBody>
        </p:sp>
        <p:sp>
          <p:nvSpPr>
            <p:cNvPr id="30" name="TextBox 83"/>
            <p:cNvSpPr txBox="1"/>
            <p:nvPr/>
          </p:nvSpPr>
          <p:spPr>
            <a:xfrm rot="3236526">
              <a:off x="5649518" y="2302747"/>
              <a:ext cx="729208" cy="812339"/>
            </a:xfrm>
            <a:prstGeom prst="rect">
              <a:avLst/>
            </a:prstGeom>
            <a:noFill/>
          </p:spPr>
          <p:txBody>
            <a:bodyPr wrap="square" rtlCol="0">
              <a:spAutoFit/>
            </a:bodyPr>
            <a:lstStyle/>
            <a:p>
              <a:pPr marL="0" marR="0" lvl="0" indent="0" algn="ctr" defTabSz="1218565" eaLnBrk="1" fontAlgn="auto" latinLnBrk="0" hangingPunct="1">
                <a:lnSpc>
                  <a:spcPct val="100000"/>
                </a:lnSpc>
                <a:spcBef>
                  <a:spcPts val="0"/>
                </a:spcBef>
                <a:spcAft>
                  <a:spcPts val="0"/>
                </a:spcAft>
                <a:buClrTx/>
                <a:buSzTx/>
                <a:buFontTx/>
                <a:buNone/>
                <a:defRPr/>
              </a:pPr>
              <a:r>
                <a:rPr kumimoji="0" lang="zh-CN" altLang="en-US" sz="6020" b="0" i="0" u="none" strike="noStrike" kern="0" cap="none" spc="0" normalizeH="0" baseline="0" noProof="0" dirty="0">
                  <a:ln>
                    <a:noFill/>
                  </a:ln>
                  <a:solidFill>
                    <a:srgbClr val="F5F5F5"/>
                  </a:solidFill>
                  <a:effectLst/>
                  <a:uLnTx/>
                  <a:uFillTx/>
                  <a:latin typeface="Arial" panose="020B0604020202020204"/>
                  <a:ea typeface="微软雅黑" panose="020B0503020204020204" charset="-122"/>
                  <a:sym typeface="Wingdings" panose="05000000000000000000"/>
                </a:rPr>
                <a:t></a:t>
              </a:r>
              <a:endParaRPr kumimoji="0" lang="zh-CN" altLang="en-US" sz="6020" b="0" i="0" u="none" strike="noStrike" kern="0" cap="none" spc="0" normalizeH="0" baseline="0" noProof="0" dirty="0">
                <a:ln>
                  <a:noFill/>
                </a:ln>
                <a:solidFill>
                  <a:srgbClr val="F5F5F5"/>
                </a:solidFill>
                <a:effectLst/>
                <a:uLnTx/>
                <a:uFillTx/>
                <a:latin typeface="Arial" panose="020B0604020202020204"/>
                <a:ea typeface="微软雅黑" panose="020B0503020204020204" charset="-122"/>
              </a:endParaRPr>
            </a:p>
          </p:txBody>
        </p:sp>
      </p:grpSp>
      <p:grpSp>
        <p:nvGrpSpPr>
          <p:cNvPr id="31" name="组合 30"/>
          <p:cNvGrpSpPr/>
          <p:nvPr/>
        </p:nvGrpSpPr>
        <p:grpSpPr>
          <a:xfrm>
            <a:off x="8776960" y="2255049"/>
            <a:ext cx="2257599" cy="2257599"/>
            <a:chOff x="7020272" y="1478854"/>
            <a:chExt cx="1800200" cy="1800200"/>
          </a:xfrm>
        </p:grpSpPr>
        <p:sp>
          <p:nvSpPr>
            <p:cNvPr id="32" name="饼形 31"/>
            <p:cNvSpPr/>
            <p:nvPr/>
          </p:nvSpPr>
          <p:spPr>
            <a:xfrm>
              <a:off x="7020272" y="1478854"/>
              <a:ext cx="1800200" cy="1800200"/>
            </a:xfrm>
            <a:prstGeom prst="pie">
              <a:avLst>
                <a:gd name="adj1" fmla="val 16201014"/>
                <a:gd name="adj2" fmla="val 16200986"/>
              </a:avLst>
            </a:prstGeom>
            <a:solidFill>
              <a:schemeClr val="accent2">
                <a:alpha val="80000"/>
              </a:schemeClr>
            </a:solidFill>
            <a:ln w="25400"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000" b="0" i="0" u="none" strike="noStrike" kern="0" cap="none" spc="0" normalizeH="0" baseline="0" noProof="0">
                <a:ln>
                  <a:noFill/>
                </a:ln>
                <a:solidFill>
                  <a:prstClr val="black"/>
                </a:solidFill>
                <a:effectLst/>
                <a:uLnTx/>
                <a:uFillTx/>
                <a:latin typeface="Arial" panose="020B0604020202020204"/>
                <a:ea typeface="微软雅黑" panose="020B0503020204020204" charset="-122"/>
              </a:endParaRPr>
            </a:p>
          </p:txBody>
        </p:sp>
        <p:sp>
          <p:nvSpPr>
            <p:cNvPr id="33" name="TextBox 86"/>
            <p:cNvSpPr txBox="1"/>
            <p:nvPr/>
          </p:nvSpPr>
          <p:spPr>
            <a:xfrm>
              <a:off x="7953547" y="1923678"/>
              <a:ext cx="729208" cy="812339"/>
            </a:xfrm>
            <a:prstGeom prst="rect">
              <a:avLst/>
            </a:prstGeom>
            <a:noFill/>
          </p:spPr>
          <p:txBody>
            <a:bodyPr wrap="square" rtlCol="0">
              <a:spAutoFit/>
            </a:bodyPr>
            <a:lstStyle/>
            <a:p>
              <a:pPr marL="0" marR="0" lvl="0" indent="0" algn="ctr" defTabSz="1218565" eaLnBrk="1" fontAlgn="auto" latinLnBrk="0" hangingPunct="1">
                <a:lnSpc>
                  <a:spcPct val="100000"/>
                </a:lnSpc>
                <a:spcBef>
                  <a:spcPts val="0"/>
                </a:spcBef>
                <a:spcAft>
                  <a:spcPts val="0"/>
                </a:spcAft>
                <a:buClrTx/>
                <a:buSzTx/>
                <a:buFontTx/>
                <a:buNone/>
                <a:defRPr/>
              </a:pPr>
              <a:r>
                <a:rPr kumimoji="0" lang="zh-CN" altLang="en-US" sz="6020" b="0" i="0" u="none" strike="noStrike" kern="0" cap="none" spc="0" normalizeH="0" baseline="0" noProof="0" dirty="0">
                  <a:ln>
                    <a:noFill/>
                  </a:ln>
                  <a:solidFill>
                    <a:srgbClr val="F5F5F5"/>
                  </a:solidFill>
                  <a:effectLst/>
                  <a:uLnTx/>
                  <a:uFillTx/>
                  <a:latin typeface="Arial" panose="020B0604020202020204"/>
                  <a:ea typeface="微软雅黑" panose="020B0503020204020204" charset="-122"/>
                  <a:sym typeface="Wingdings" panose="05000000000000000000"/>
                </a:rPr>
                <a:t></a:t>
              </a:r>
              <a:endParaRPr kumimoji="0" lang="zh-CN" altLang="en-US" sz="6020" b="0" i="0" u="none" strike="noStrike" kern="0" cap="none" spc="0" normalizeH="0" baseline="0" noProof="0" dirty="0">
                <a:ln>
                  <a:noFill/>
                </a:ln>
                <a:solidFill>
                  <a:srgbClr val="F5F5F5"/>
                </a:solidFill>
                <a:effectLst/>
                <a:uLnTx/>
                <a:uFillTx/>
                <a:latin typeface="Arial" panose="020B0604020202020204"/>
                <a:ea typeface="微软雅黑" panose="020B0503020204020204" charset="-122"/>
              </a:endParaRPr>
            </a:p>
          </p:txBody>
        </p:sp>
      </p:grpSp>
      <p:sp>
        <p:nvSpPr>
          <p:cNvPr id="34" name="Freeform 34"/>
          <p:cNvSpPr>
            <a:spLocks noEditPoints="1"/>
          </p:cNvSpPr>
          <p:nvPr/>
        </p:nvSpPr>
        <p:spPr bwMode="auto">
          <a:xfrm>
            <a:off x="1546940" y="3092146"/>
            <a:ext cx="524235" cy="615445"/>
          </a:xfrm>
          <a:custGeom>
            <a:avLst/>
            <a:gdLst>
              <a:gd name="T0" fmla="*/ 379 w 498"/>
              <a:gd name="T1" fmla="*/ 0 h 586"/>
              <a:gd name="T2" fmla="*/ 444 w 498"/>
              <a:gd name="T3" fmla="*/ 65 h 586"/>
              <a:gd name="T4" fmla="*/ 416 w 498"/>
              <a:gd name="T5" fmla="*/ 231 h 586"/>
              <a:gd name="T6" fmla="*/ 405 w 498"/>
              <a:gd name="T7" fmla="*/ 38 h 586"/>
              <a:gd name="T8" fmla="*/ 125 w 498"/>
              <a:gd name="T9" fmla="*/ 27 h 586"/>
              <a:gd name="T10" fmla="*/ 167 w 498"/>
              <a:gd name="T11" fmla="*/ 81 h 586"/>
              <a:gd name="T12" fmla="*/ 27 w 498"/>
              <a:gd name="T13" fmla="*/ 249 h 586"/>
              <a:gd name="T14" fmla="*/ 39 w 498"/>
              <a:gd name="T15" fmla="*/ 531 h 586"/>
              <a:gd name="T16" fmla="*/ 148 w 498"/>
              <a:gd name="T17" fmla="*/ 542 h 586"/>
              <a:gd name="T18" fmla="*/ 65 w 498"/>
              <a:gd name="T19" fmla="*/ 570 h 586"/>
              <a:gd name="T20" fmla="*/ 0 w 498"/>
              <a:gd name="T21" fmla="*/ 505 h 586"/>
              <a:gd name="T22" fmla="*/ 1 w 498"/>
              <a:gd name="T23" fmla="*/ 238 h 586"/>
              <a:gd name="T24" fmla="*/ 76 w 498"/>
              <a:gd name="T25" fmla="*/ 7 h 586"/>
              <a:gd name="T26" fmla="*/ 76 w 498"/>
              <a:gd name="T27" fmla="*/ 7 h 586"/>
              <a:gd name="T28" fmla="*/ 76 w 498"/>
              <a:gd name="T29" fmla="*/ 6 h 586"/>
              <a:gd name="T30" fmla="*/ 79 w 498"/>
              <a:gd name="T31" fmla="*/ 3 h 586"/>
              <a:gd name="T32" fmla="*/ 79 w 498"/>
              <a:gd name="T33" fmla="*/ 3 h 586"/>
              <a:gd name="T34" fmla="*/ 79 w 498"/>
              <a:gd name="T35" fmla="*/ 3 h 586"/>
              <a:gd name="T36" fmla="*/ 80 w 498"/>
              <a:gd name="T37" fmla="*/ 3 h 586"/>
              <a:gd name="T38" fmla="*/ 84 w 498"/>
              <a:gd name="T39" fmla="*/ 0 h 586"/>
              <a:gd name="T40" fmla="*/ 84 w 498"/>
              <a:gd name="T41" fmla="*/ 0 h 586"/>
              <a:gd name="T42" fmla="*/ 85 w 498"/>
              <a:gd name="T43" fmla="*/ 0 h 586"/>
              <a:gd name="T44" fmla="*/ 85 w 498"/>
              <a:gd name="T45" fmla="*/ 0 h 586"/>
              <a:gd name="T46" fmla="*/ 85 w 498"/>
              <a:gd name="T47" fmla="*/ 0 h 586"/>
              <a:gd name="T48" fmla="*/ 86 w 498"/>
              <a:gd name="T49" fmla="*/ 0 h 586"/>
              <a:gd name="T50" fmla="*/ 88 w 498"/>
              <a:gd name="T51" fmla="*/ 0 h 586"/>
              <a:gd name="T52" fmla="*/ 82 w 498"/>
              <a:gd name="T53" fmla="*/ 398 h 586"/>
              <a:gd name="T54" fmla="*/ 225 w 498"/>
              <a:gd name="T55" fmla="*/ 376 h 586"/>
              <a:gd name="T56" fmla="*/ 82 w 498"/>
              <a:gd name="T57" fmla="*/ 316 h 586"/>
              <a:gd name="T58" fmla="*/ 225 w 498"/>
              <a:gd name="T59" fmla="*/ 338 h 586"/>
              <a:gd name="T60" fmla="*/ 82 w 498"/>
              <a:gd name="T61" fmla="*/ 316 h 586"/>
              <a:gd name="T62" fmla="*/ 82 w 498"/>
              <a:gd name="T63" fmla="*/ 282 h 586"/>
              <a:gd name="T64" fmla="*/ 369 w 498"/>
              <a:gd name="T65" fmla="*/ 260 h 586"/>
              <a:gd name="T66" fmla="*/ 230 w 498"/>
              <a:gd name="T67" fmla="*/ 191 h 586"/>
              <a:gd name="T68" fmla="*/ 369 w 498"/>
              <a:gd name="T69" fmla="*/ 213 h 586"/>
              <a:gd name="T70" fmla="*/ 230 w 498"/>
              <a:gd name="T71" fmla="*/ 191 h 586"/>
              <a:gd name="T72" fmla="*/ 230 w 498"/>
              <a:gd name="T73" fmla="*/ 152 h 586"/>
              <a:gd name="T74" fmla="*/ 369 w 498"/>
              <a:gd name="T75" fmla="*/ 130 h 586"/>
              <a:gd name="T76" fmla="*/ 230 w 498"/>
              <a:gd name="T77" fmla="*/ 75 h 586"/>
              <a:gd name="T78" fmla="*/ 369 w 498"/>
              <a:gd name="T79" fmla="*/ 97 h 586"/>
              <a:gd name="T80" fmla="*/ 230 w 498"/>
              <a:gd name="T81" fmla="*/ 75 h 586"/>
              <a:gd name="T82" fmla="*/ 208 w 498"/>
              <a:gd name="T83" fmla="*/ 482 h 586"/>
              <a:gd name="T84" fmla="*/ 498 w 498"/>
              <a:gd name="T85" fmla="*/ 326 h 586"/>
              <a:gd name="T86" fmla="*/ 200 w 498"/>
              <a:gd name="T87" fmla="*/ 492 h 586"/>
              <a:gd name="T88" fmla="*/ 196 w 498"/>
              <a:gd name="T89" fmla="*/ 586 h 586"/>
              <a:gd name="T90" fmla="*/ 200 w 498"/>
              <a:gd name="T91" fmla="*/ 492 h 586"/>
              <a:gd name="T92" fmla="*/ 416 w 498"/>
              <a:gd name="T93" fmla="*/ 453 h 586"/>
              <a:gd name="T94" fmla="*/ 405 w 498"/>
              <a:gd name="T95" fmla="*/ 531 h 586"/>
              <a:gd name="T96" fmla="*/ 326 w 498"/>
              <a:gd name="T97" fmla="*/ 542 h 586"/>
              <a:gd name="T98" fmla="*/ 322 w 498"/>
              <a:gd name="T99" fmla="*/ 570 h 586"/>
              <a:gd name="T100" fmla="*/ 425 w 498"/>
              <a:gd name="T101" fmla="*/ 551 h 586"/>
              <a:gd name="T102" fmla="*/ 444 w 498"/>
              <a:gd name="T103" fmla="*/ 426 h 586"/>
              <a:gd name="T104" fmla="*/ 137 w 498"/>
              <a:gd name="T105" fmla="*/ 74 h 586"/>
              <a:gd name="T106" fmla="*/ 49 w 498"/>
              <a:gd name="T107" fmla="*/ 180 h 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98" h="586">
                <a:moveTo>
                  <a:pt x="88" y="0"/>
                </a:moveTo>
                <a:cubicBezTo>
                  <a:pt x="379" y="0"/>
                  <a:pt x="379" y="0"/>
                  <a:pt x="379" y="0"/>
                </a:cubicBezTo>
                <a:cubicBezTo>
                  <a:pt x="397" y="0"/>
                  <a:pt x="413" y="7"/>
                  <a:pt x="425" y="19"/>
                </a:cubicBezTo>
                <a:cubicBezTo>
                  <a:pt x="437" y="31"/>
                  <a:pt x="444" y="47"/>
                  <a:pt x="444" y="65"/>
                </a:cubicBezTo>
                <a:cubicBezTo>
                  <a:pt x="444" y="204"/>
                  <a:pt x="444" y="204"/>
                  <a:pt x="444" y="204"/>
                </a:cubicBezTo>
                <a:cubicBezTo>
                  <a:pt x="416" y="231"/>
                  <a:pt x="416" y="231"/>
                  <a:pt x="416" y="231"/>
                </a:cubicBezTo>
                <a:cubicBezTo>
                  <a:pt x="416" y="65"/>
                  <a:pt x="416" y="65"/>
                  <a:pt x="416" y="65"/>
                </a:cubicBezTo>
                <a:cubicBezTo>
                  <a:pt x="416" y="55"/>
                  <a:pt x="412" y="45"/>
                  <a:pt x="405" y="38"/>
                </a:cubicBezTo>
                <a:cubicBezTo>
                  <a:pt x="398" y="31"/>
                  <a:pt x="389" y="27"/>
                  <a:pt x="379" y="27"/>
                </a:cubicBezTo>
                <a:cubicBezTo>
                  <a:pt x="125" y="27"/>
                  <a:pt x="125" y="27"/>
                  <a:pt x="125" y="27"/>
                </a:cubicBezTo>
                <a:cubicBezTo>
                  <a:pt x="166" y="62"/>
                  <a:pt x="166" y="62"/>
                  <a:pt x="166" y="62"/>
                </a:cubicBezTo>
                <a:cubicBezTo>
                  <a:pt x="171" y="67"/>
                  <a:pt x="172" y="75"/>
                  <a:pt x="167" y="81"/>
                </a:cubicBezTo>
                <a:cubicBezTo>
                  <a:pt x="167" y="81"/>
                  <a:pt x="167" y="81"/>
                  <a:pt x="167" y="81"/>
                </a:cubicBezTo>
                <a:cubicBezTo>
                  <a:pt x="27" y="249"/>
                  <a:pt x="27" y="249"/>
                  <a:pt x="27" y="249"/>
                </a:cubicBezTo>
                <a:cubicBezTo>
                  <a:pt x="27" y="505"/>
                  <a:pt x="27" y="505"/>
                  <a:pt x="27" y="505"/>
                </a:cubicBezTo>
                <a:cubicBezTo>
                  <a:pt x="27" y="515"/>
                  <a:pt x="32" y="524"/>
                  <a:pt x="39" y="531"/>
                </a:cubicBezTo>
                <a:cubicBezTo>
                  <a:pt x="45" y="538"/>
                  <a:pt x="55" y="542"/>
                  <a:pt x="65" y="542"/>
                </a:cubicBezTo>
                <a:cubicBezTo>
                  <a:pt x="148" y="542"/>
                  <a:pt x="148" y="542"/>
                  <a:pt x="148" y="542"/>
                </a:cubicBezTo>
                <a:cubicBezTo>
                  <a:pt x="139" y="570"/>
                  <a:pt x="139" y="570"/>
                  <a:pt x="139" y="570"/>
                </a:cubicBezTo>
                <a:cubicBezTo>
                  <a:pt x="65" y="570"/>
                  <a:pt x="65" y="570"/>
                  <a:pt x="65" y="570"/>
                </a:cubicBezTo>
                <a:cubicBezTo>
                  <a:pt x="47" y="570"/>
                  <a:pt x="31" y="563"/>
                  <a:pt x="19" y="551"/>
                </a:cubicBezTo>
                <a:cubicBezTo>
                  <a:pt x="7" y="539"/>
                  <a:pt x="0" y="522"/>
                  <a:pt x="0" y="505"/>
                </a:cubicBezTo>
                <a:cubicBezTo>
                  <a:pt x="0" y="244"/>
                  <a:pt x="0" y="244"/>
                  <a:pt x="0" y="244"/>
                </a:cubicBezTo>
                <a:cubicBezTo>
                  <a:pt x="0" y="242"/>
                  <a:pt x="0" y="240"/>
                  <a:pt x="1" y="238"/>
                </a:cubicBezTo>
                <a:cubicBezTo>
                  <a:pt x="75" y="9"/>
                  <a:pt x="75" y="9"/>
                  <a:pt x="75" y="9"/>
                </a:cubicBezTo>
                <a:cubicBezTo>
                  <a:pt x="75" y="8"/>
                  <a:pt x="76" y="8"/>
                  <a:pt x="76" y="7"/>
                </a:cubicBezTo>
                <a:cubicBezTo>
                  <a:pt x="76" y="7"/>
                  <a:pt x="76" y="7"/>
                  <a:pt x="76" y="7"/>
                </a:cubicBezTo>
                <a:cubicBezTo>
                  <a:pt x="76" y="7"/>
                  <a:pt x="76" y="7"/>
                  <a:pt x="76" y="7"/>
                </a:cubicBezTo>
                <a:cubicBezTo>
                  <a:pt x="76" y="7"/>
                  <a:pt x="76" y="7"/>
                  <a:pt x="76" y="7"/>
                </a:cubicBezTo>
                <a:cubicBezTo>
                  <a:pt x="76" y="6"/>
                  <a:pt x="76" y="6"/>
                  <a:pt x="76" y="6"/>
                </a:cubicBezTo>
                <a:cubicBezTo>
                  <a:pt x="76" y="6"/>
                  <a:pt x="76" y="6"/>
                  <a:pt x="76" y="6"/>
                </a:cubicBezTo>
                <a:cubicBezTo>
                  <a:pt x="77" y="5"/>
                  <a:pt x="78" y="4"/>
                  <a:pt x="79" y="3"/>
                </a:cubicBezTo>
                <a:cubicBezTo>
                  <a:pt x="79" y="3"/>
                  <a:pt x="79" y="3"/>
                  <a:pt x="79" y="3"/>
                </a:cubicBezTo>
                <a:cubicBezTo>
                  <a:pt x="79" y="3"/>
                  <a:pt x="79" y="3"/>
                  <a:pt x="79" y="3"/>
                </a:cubicBezTo>
                <a:cubicBezTo>
                  <a:pt x="79" y="3"/>
                  <a:pt x="79" y="3"/>
                  <a:pt x="79" y="3"/>
                </a:cubicBezTo>
                <a:cubicBezTo>
                  <a:pt x="79" y="3"/>
                  <a:pt x="79" y="3"/>
                  <a:pt x="79" y="3"/>
                </a:cubicBezTo>
                <a:cubicBezTo>
                  <a:pt x="80" y="3"/>
                  <a:pt x="80" y="3"/>
                  <a:pt x="80" y="3"/>
                </a:cubicBezTo>
                <a:cubicBezTo>
                  <a:pt x="80" y="3"/>
                  <a:pt x="80" y="3"/>
                  <a:pt x="80" y="3"/>
                </a:cubicBezTo>
                <a:cubicBezTo>
                  <a:pt x="80" y="2"/>
                  <a:pt x="80" y="2"/>
                  <a:pt x="80" y="2"/>
                </a:cubicBezTo>
                <a:cubicBezTo>
                  <a:pt x="81" y="2"/>
                  <a:pt x="82" y="1"/>
                  <a:pt x="84" y="0"/>
                </a:cubicBezTo>
                <a:cubicBezTo>
                  <a:pt x="84" y="0"/>
                  <a:pt x="84" y="0"/>
                  <a:pt x="84" y="0"/>
                </a:cubicBezTo>
                <a:cubicBezTo>
                  <a:pt x="84" y="0"/>
                  <a:pt x="84" y="0"/>
                  <a:pt x="84" y="0"/>
                </a:cubicBezTo>
                <a:cubicBezTo>
                  <a:pt x="84" y="0"/>
                  <a:pt x="84" y="0"/>
                  <a:pt x="84" y="0"/>
                </a:cubicBezTo>
                <a:cubicBezTo>
                  <a:pt x="85" y="0"/>
                  <a:pt x="85" y="0"/>
                  <a:pt x="85" y="0"/>
                </a:cubicBezTo>
                <a:cubicBezTo>
                  <a:pt x="85" y="0"/>
                  <a:pt x="85" y="0"/>
                  <a:pt x="85" y="0"/>
                </a:cubicBezTo>
                <a:cubicBezTo>
                  <a:pt x="85" y="0"/>
                  <a:pt x="85" y="0"/>
                  <a:pt x="85" y="0"/>
                </a:cubicBezTo>
                <a:cubicBezTo>
                  <a:pt x="85" y="0"/>
                  <a:pt x="85" y="0"/>
                  <a:pt x="85" y="0"/>
                </a:cubicBezTo>
                <a:cubicBezTo>
                  <a:pt x="85" y="0"/>
                  <a:pt x="85" y="0"/>
                  <a:pt x="85" y="0"/>
                </a:cubicBezTo>
                <a:cubicBezTo>
                  <a:pt x="86" y="0"/>
                  <a:pt x="86" y="0"/>
                  <a:pt x="86" y="0"/>
                </a:cubicBezTo>
                <a:cubicBezTo>
                  <a:pt x="86" y="0"/>
                  <a:pt x="86" y="0"/>
                  <a:pt x="86" y="0"/>
                </a:cubicBezTo>
                <a:cubicBezTo>
                  <a:pt x="87" y="0"/>
                  <a:pt x="87" y="0"/>
                  <a:pt x="88" y="0"/>
                </a:cubicBezTo>
                <a:cubicBezTo>
                  <a:pt x="88" y="0"/>
                  <a:pt x="88" y="0"/>
                  <a:pt x="88" y="0"/>
                </a:cubicBezTo>
                <a:close/>
                <a:moveTo>
                  <a:pt x="82" y="376"/>
                </a:moveTo>
                <a:cubicBezTo>
                  <a:pt x="82" y="398"/>
                  <a:pt x="82" y="398"/>
                  <a:pt x="82" y="398"/>
                </a:cubicBezTo>
                <a:cubicBezTo>
                  <a:pt x="225" y="398"/>
                  <a:pt x="225" y="398"/>
                  <a:pt x="225" y="398"/>
                </a:cubicBezTo>
                <a:cubicBezTo>
                  <a:pt x="225" y="376"/>
                  <a:pt x="225" y="376"/>
                  <a:pt x="225" y="376"/>
                </a:cubicBezTo>
                <a:cubicBezTo>
                  <a:pt x="82" y="376"/>
                  <a:pt x="82" y="376"/>
                  <a:pt x="82" y="376"/>
                </a:cubicBezTo>
                <a:close/>
                <a:moveTo>
                  <a:pt x="82" y="316"/>
                </a:moveTo>
                <a:cubicBezTo>
                  <a:pt x="82" y="338"/>
                  <a:pt x="82" y="338"/>
                  <a:pt x="82" y="338"/>
                </a:cubicBezTo>
                <a:cubicBezTo>
                  <a:pt x="225" y="338"/>
                  <a:pt x="225" y="338"/>
                  <a:pt x="225" y="338"/>
                </a:cubicBezTo>
                <a:cubicBezTo>
                  <a:pt x="225" y="316"/>
                  <a:pt x="225" y="316"/>
                  <a:pt x="225" y="316"/>
                </a:cubicBezTo>
                <a:cubicBezTo>
                  <a:pt x="82" y="316"/>
                  <a:pt x="82" y="316"/>
                  <a:pt x="82" y="316"/>
                </a:cubicBezTo>
                <a:close/>
                <a:moveTo>
                  <a:pt x="82" y="260"/>
                </a:moveTo>
                <a:cubicBezTo>
                  <a:pt x="82" y="282"/>
                  <a:pt x="82" y="282"/>
                  <a:pt x="82" y="282"/>
                </a:cubicBezTo>
                <a:cubicBezTo>
                  <a:pt x="369" y="282"/>
                  <a:pt x="369" y="282"/>
                  <a:pt x="369" y="282"/>
                </a:cubicBezTo>
                <a:cubicBezTo>
                  <a:pt x="369" y="260"/>
                  <a:pt x="369" y="260"/>
                  <a:pt x="369" y="260"/>
                </a:cubicBezTo>
                <a:cubicBezTo>
                  <a:pt x="82" y="260"/>
                  <a:pt x="82" y="260"/>
                  <a:pt x="82" y="260"/>
                </a:cubicBezTo>
                <a:close/>
                <a:moveTo>
                  <a:pt x="230" y="191"/>
                </a:moveTo>
                <a:cubicBezTo>
                  <a:pt x="230" y="213"/>
                  <a:pt x="230" y="213"/>
                  <a:pt x="230" y="213"/>
                </a:cubicBezTo>
                <a:cubicBezTo>
                  <a:pt x="369" y="213"/>
                  <a:pt x="369" y="213"/>
                  <a:pt x="369" y="213"/>
                </a:cubicBezTo>
                <a:cubicBezTo>
                  <a:pt x="369" y="191"/>
                  <a:pt x="369" y="191"/>
                  <a:pt x="369" y="191"/>
                </a:cubicBezTo>
                <a:cubicBezTo>
                  <a:pt x="230" y="191"/>
                  <a:pt x="230" y="191"/>
                  <a:pt x="230" y="191"/>
                </a:cubicBezTo>
                <a:close/>
                <a:moveTo>
                  <a:pt x="230" y="130"/>
                </a:moveTo>
                <a:cubicBezTo>
                  <a:pt x="230" y="152"/>
                  <a:pt x="230" y="152"/>
                  <a:pt x="230" y="152"/>
                </a:cubicBezTo>
                <a:cubicBezTo>
                  <a:pt x="369" y="152"/>
                  <a:pt x="369" y="152"/>
                  <a:pt x="369" y="152"/>
                </a:cubicBezTo>
                <a:cubicBezTo>
                  <a:pt x="369" y="130"/>
                  <a:pt x="369" y="130"/>
                  <a:pt x="369" y="130"/>
                </a:cubicBezTo>
                <a:cubicBezTo>
                  <a:pt x="230" y="130"/>
                  <a:pt x="230" y="130"/>
                  <a:pt x="230" y="130"/>
                </a:cubicBezTo>
                <a:close/>
                <a:moveTo>
                  <a:pt x="230" y="75"/>
                </a:moveTo>
                <a:cubicBezTo>
                  <a:pt x="230" y="97"/>
                  <a:pt x="230" y="97"/>
                  <a:pt x="230" y="97"/>
                </a:cubicBezTo>
                <a:cubicBezTo>
                  <a:pt x="369" y="97"/>
                  <a:pt x="369" y="97"/>
                  <a:pt x="369" y="97"/>
                </a:cubicBezTo>
                <a:cubicBezTo>
                  <a:pt x="369" y="75"/>
                  <a:pt x="369" y="75"/>
                  <a:pt x="369" y="75"/>
                </a:cubicBezTo>
                <a:cubicBezTo>
                  <a:pt x="230" y="75"/>
                  <a:pt x="230" y="75"/>
                  <a:pt x="230" y="75"/>
                </a:cubicBezTo>
                <a:close/>
                <a:moveTo>
                  <a:pt x="431" y="259"/>
                </a:moveTo>
                <a:cubicBezTo>
                  <a:pt x="208" y="482"/>
                  <a:pt x="208" y="482"/>
                  <a:pt x="208" y="482"/>
                </a:cubicBezTo>
                <a:cubicBezTo>
                  <a:pt x="275" y="549"/>
                  <a:pt x="275" y="549"/>
                  <a:pt x="275" y="549"/>
                </a:cubicBezTo>
                <a:cubicBezTo>
                  <a:pt x="498" y="326"/>
                  <a:pt x="498" y="326"/>
                  <a:pt x="498" y="326"/>
                </a:cubicBezTo>
                <a:cubicBezTo>
                  <a:pt x="431" y="259"/>
                  <a:pt x="431" y="259"/>
                  <a:pt x="431" y="259"/>
                </a:cubicBezTo>
                <a:close/>
                <a:moveTo>
                  <a:pt x="200" y="492"/>
                </a:moveTo>
                <a:cubicBezTo>
                  <a:pt x="174" y="565"/>
                  <a:pt x="174" y="565"/>
                  <a:pt x="174" y="565"/>
                </a:cubicBezTo>
                <a:cubicBezTo>
                  <a:pt x="196" y="586"/>
                  <a:pt x="196" y="586"/>
                  <a:pt x="196" y="586"/>
                </a:cubicBezTo>
                <a:cubicBezTo>
                  <a:pt x="266" y="558"/>
                  <a:pt x="266" y="558"/>
                  <a:pt x="266" y="558"/>
                </a:cubicBezTo>
                <a:cubicBezTo>
                  <a:pt x="200" y="492"/>
                  <a:pt x="200" y="492"/>
                  <a:pt x="200" y="492"/>
                </a:cubicBezTo>
                <a:close/>
                <a:moveTo>
                  <a:pt x="444" y="426"/>
                </a:moveTo>
                <a:cubicBezTo>
                  <a:pt x="416" y="453"/>
                  <a:pt x="416" y="453"/>
                  <a:pt x="416" y="453"/>
                </a:cubicBezTo>
                <a:cubicBezTo>
                  <a:pt x="416" y="505"/>
                  <a:pt x="416" y="505"/>
                  <a:pt x="416" y="505"/>
                </a:cubicBezTo>
                <a:cubicBezTo>
                  <a:pt x="416" y="515"/>
                  <a:pt x="412" y="524"/>
                  <a:pt x="405" y="531"/>
                </a:cubicBezTo>
                <a:cubicBezTo>
                  <a:pt x="398" y="538"/>
                  <a:pt x="389" y="542"/>
                  <a:pt x="379" y="542"/>
                </a:cubicBezTo>
                <a:cubicBezTo>
                  <a:pt x="326" y="542"/>
                  <a:pt x="326" y="542"/>
                  <a:pt x="326" y="542"/>
                </a:cubicBezTo>
                <a:cubicBezTo>
                  <a:pt x="310" y="558"/>
                  <a:pt x="310" y="558"/>
                  <a:pt x="310" y="558"/>
                </a:cubicBezTo>
                <a:cubicBezTo>
                  <a:pt x="322" y="570"/>
                  <a:pt x="322" y="570"/>
                  <a:pt x="322" y="570"/>
                </a:cubicBezTo>
                <a:cubicBezTo>
                  <a:pt x="379" y="570"/>
                  <a:pt x="379" y="570"/>
                  <a:pt x="379" y="570"/>
                </a:cubicBezTo>
                <a:cubicBezTo>
                  <a:pt x="397" y="570"/>
                  <a:pt x="413" y="563"/>
                  <a:pt x="425" y="551"/>
                </a:cubicBezTo>
                <a:cubicBezTo>
                  <a:pt x="437" y="539"/>
                  <a:pt x="444" y="522"/>
                  <a:pt x="444" y="505"/>
                </a:cubicBezTo>
                <a:cubicBezTo>
                  <a:pt x="444" y="426"/>
                  <a:pt x="444" y="426"/>
                  <a:pt x="444" y="426"/>
                </a:cubicBezTo>
                <a:close/>
                <a:moveTo>
                  <a:pt x="49" y="180"/>
                </a:moveTo>
                <a:cubicBezTo>
                  <a:pt x="137" y="74"/>
                  <a:pt x="137" y="74"/>
                  <a:pt x="137" y="74"/>
                </a:cubicBezTo>
                <a:cubicBezTo>
                  <a:pt x="95" y="37"/>
                  <a:pt x="95" y="37"/>
                  <a:pt x="95" y="37"/>
                </a:cubicBezTo>
                <a:lnTo>
                  <a:pt x="49" y="180"/>
                </a:lnTo>
                <a:close/>
              </a:path>
            </a:pathLst>
          </a:custGeom>
          <a:solidFill>
            <a:schemeClr val="accent2"/>
          </a:solidFill>
          <a:ln>
            <a:noFill/>
          </a:ln>
        </p:spPr>
        <p:txBody>
          <a:bodyPr vert="horz" wrap="square" lIns="114673" tIns="57337" rIns="114673" bIns="57337" numCol="1" anchor="t" anchorCtr="0" compatLnSpc="1"/>
          <a:lstStyle/>
          <a:p>
            <a:pPr defTabSz="1218565"/>
            <a:endParaRPr lang="zh-CN" altLang="en-US" sz="3000">
              <a:solidFill>
                <a:prstClr val="black"/>
              </a:solidFill>
              <a:latin typeface="Arial" panose="020B0604020202020204"/>
              <a:ea typeface="微软雅黑" panose="020B0503020204020204" charset="-122"/>
            </a:endParaRPr>
          </a:p>
        </p:txBody>
      </p:sp>
      <p:sp>
        <p:nvSpPr>
          <p:cNvPr id="35" name="Freeform 9"/>
          <p:cNvSpPr>
            <a:spLocks noEditPoints="1"/>
          </p:cNvSpPr>
          <p:nvPr/>
        </p:nvSpPr>
        <p:spPr bwMode="auto">
          <a:xfrm rot="21445627">
            <a:off x="6464531" y="3102549"/>
            <a:ext cx="599037" cy="619747"/>
          </a:xfrm>
          <a:custGeom>
            <a:avLst/>
            <a:gdLst>
              <a:gd name="T0" fmla="*/ 268 w 683"/>
              <a:gd name="T1" fmla="*/ 80 h 706"/>
              <a:gd name="T2" fmla="*/ 428 w 683"/>
              <a:gd name="T3" fmla="*/ 80 h 706"/>
              <a:gd name="T4" fmla="*/ 535 w 683"/>
              <a:gd name="T5" fmla="*/ 76 h 706"/>
              <a:gd name="T6" fmla="*/ 535 w 683"/>
              <a:gd name="T7" fmla="*/ 204 h 706"/>
              <a:gd name="T8" fmla="*/ 535 w 683"/>
              <a:gd name="T9" fmla="*/ 76 h 706"/>
              <a:gd name="T10" fmla="*/ 227 w 683"/>
              <a:gd name="T11" fmla="*/ 422 h 706"/>
              <a:gd name="T12" fmla="*/ 241 w 683"/>
              <a:gd name="T13" fmla="*/ 657 h 706"/>
              <a:gd name="T14" fmla="*/ 169 w 683"/>
              <a:gd name="T15" fmla="*/ 457 h 706"/>
              <a:gd name="T16" fmla="*/ 131 w 683"/>
              <a:gd name="T17" fmla="*/ 657 h 706"/>
              <a:gd name="T18" fmla="*/ 82 w 683"/>
              <a:gd name="T19" fmla="*/ 423 h 706"/>
              <a:gd name="T20" fmla="*/ 25 w 683"/>
              <a:gd name="T21" fmla="*/ 403 h 706"/>
              <a:gd name="T22" fmla="*/ 74 w 683"/>
              <a:gd name="T23" fmla="*/ 217 h 706"/>
              <a:gd name="T24" fmla="*/ 160 w 683"/>
              <a:gd name="T25" fmla="*/ 267 h 706"/>
              <a:gd name="T26" fmla="*/ 234 w 683"/>
              <a:gd name="T27" fmla="*/ 217 h 706"/>
              <a:gd name="T28" fmla="*/ 333 w 683"/>
              <a:gd name="T29" fmla="*/ 180 h 706"/>
              <a:gd name="T30" fmla="*/ 335 w 683"/>
              <a:gd name="T31" fmla="*/ 208 h 706"/>
              <a:gd name="T32" fmla="*/ 346 w 683"/>
              <a:gd name="T33" fmla="*/ 365 h 706"/>
              <a:gd name="T34" fmla="*/ 347 w 683"/>
              <a:gd name="T35" fmla="*/ 366 h 706"/>
              <a:gd name="T36" fmla="*/ 348 w 683"/>
              <a:gd name="T37" fmla="*/ 365 h 706"/>
              <a:gd name="T38" fmla="*/ 358 w 683"/>
              <a:gd name="T39" fmla="*/ 208 h 706"/>
              <a:gd name="T40" fmla="*/ 360 w 683"/>
              <a:gd name="T41" fmla="*/ 180 h 706"/>
              <a:gd name="T42" fmla="*/ 456 w 683"/>
              <a:gd name="T43" fmla="*/ 217 h 706"/>
              <a:gd name="T44" fmla="*/ 536 w 683"/>
              <a:gd name="T45" fmla="*/ 267 h 706"/>
              <a:gd name="T46" fmla="*/ 614 w 683"/>
              <a:gd name="T47" fmla="*/ 217 h 706"/>
              <a:gd name="T48" fmla="*/ 656 w 683"/>
              <a:gd name="T49" fmla="*/ 395 h 706"/>
              <a:gd name="T50" fmla="*/ 604 w 683"/>
              <a:gd name="T51" fmla="*/ 422 h 706"/>
              <a:gd name="T52" fmla="*/ 617 w 683"/>
              <a:gd name="T53" fmla="*/ 657 h 706"/>
              <a:gd name="T54" fmla="*/ 546 w 683"/>
              <a:gd name="T55" fmla="*/ 457 h 706"/>
              <a:gd name="T56" fmla="*/ 507 w 683"/>
              <a:gd name="T57" fmla="*/ 657 h 706"/>
              <a:gd name="T58" fmla="*/ 459 w 683"/>
              <a:gd name="T59" fmla="*/ 423 h 706"/>
              <a:gd name="T60" fmla="*/ 435 w 683"/>
              <a:gd name="T61" fmla="*/ 426 h 706"/>
              <a:gd name="T62" fmla="*/ 377 w 683"/>
              <a:gd name="T63" fmla="*/ 706 h 706"/>
              <a:gd name="T64" fmla="*/ 331 w 683"/>
              <a:gd name="T65" fmla="*/ 467 h 706"/>
              <a:gd name="T66" fmla="*/ 246 w 683"/>
              <a:gd name="T67" fmla="*/ 706 h 706"/>
              <a:gd name="T68" fmla="*/ 228 w 683"/>
              <a:gd name="T69" fmla="*/ 402 h 706"/>
              <a:gd name="T70" fmla="*/ 95 w 683"/>
              <a:gd name="T71" fmla="*/ 140 h 706"/>
              <a:gd name="T72" fmla="*/ 223 w 683"/>
              <a:gd name="T73" fmla="*/ 140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83" h="706">
                <a:moveTo>
                  <a:pt x="348" y="0"/>
                </a:moveTo>
                <a:cubicBezTo>
                  <a:pt x="304" y="0"/>
                  <a:pt x="268" y="36"/>
                  <a:pt x="268" y="80"/>
                </a:cubicBezTo>
                <a:cubicBezTo>
                  <a:pt x="268" y="124"/>
                  <a:pt x="304" y="160"/>
                  <a:pt x="348" y="160"/>
                </a:cubicBezTo>
                <a:cubicBezTo>
                  <a:pt x="392" y="160"/>
                  <a:pt x="428" y="124"/>
                  <a:pt x="428" y="80"/>
                </a:cubicBezTo>
                <a:cubicBezTo>
                  <a:pt x="428" y="36"/>
                  <a:pt x="392" y="0"/>
                  <a:pt x="348" y="0"/>
                </a:cubicBezTo>
                <a:close/>
                <a:moveTo>
                  <a:pt x="535" y="76"/>
                </a:moveTo>
                <a:cubicBezTo>
                  <a:pt x="500" y="76"/>
                  <a:pt x="471" y="105"/>
                  <a:pt x="471" y="140"/>
                </a:cubicBezTo>
                <a:cubicBezTo>
                  <a:pt x="471" y="175"/>
                  <a:pt x="500" y="204"/>
                  <a:pt x="535" y="204"/>
                </a:cubicBezTo>
                <a:cubicBezTo>
                  <a:pt x="571" y="204"/>
                  <a:pt x="599" y="175"/>
                  <a:pt x="599" y="140"/>
                </a:cubicBezTo>
                <a:cubicBezTo>
                  <a:pt x="599" y="105"/>
                  <a:pt x="571" y="76"/>
                  <a:pt x="535" y="76"/>
                </a:cubicBezTo>
                <a:close/>
                <a:moveTo>
                  <a:pt x="228" y="402"/>
                </a:moveTo>
                <a:cubicBezTo>
                  <a:pt x="227" y="422"/>
                  <a:pt x="227" y="422"/>
                  <a:pt x="227" y="422"/>
                </a:cubicBezTo>
                <a:cubicBezTo>
                  <a:pt x="227" y="423"/>
                  <a:pt x="227" y="423"/>
                  <a:pt x="227" y="423"/>
                </a:cubicBezTo>
                <a:cubicBezTo>
                  <a:pt x="241" y="657"/>
                  <a:pt x="241" y="657"/>
                  <a:pt x="241" y="657"/>
                </a:cubicBezTo>
                <a:cubicBezTo>
                  <a:pt x="180" y="657"/>
                  <a:pt x="180" y="657"/>
                  <a:pt x="180" y="657"/>
                </a:cubicBezTo>
                <a:cubicBezTo>
                  <a:pt x="169" y="457"/>
                  <a:pt x="169" y="457"/>
                  <a:pt x="169" y="457"/>
                </a:cubicBezTo>
                <a:cubicBezTo>
                  <a:pt x="143" y="457"/>
                  <a:pt x="143" y="457"/>
                  <a:pt x="143" y="457"/>
                </a:cubicBezTo>
                <a:cubicBezTo>
                  <a:pt x="131" y="657"/>
                  <a:pt x="131" y="657"/>
                  <a:pt x="131" y="657"/>
                </a:cubicBezTo>
                <a:cubicBezTo>
                  <a:pt x="74" y="657"/>
                  <a:pt x="74" y="657"/>
                  <a:pt x="74" y="657"/>
                </a:cubicBezTo>
                <a:cubicBezTo>
                  <a:pt x="82" y="423"/>
                  <a:pt x="82" y="423"/>
                  <a:pt x="82" y="423"/>
                </a:cubicBezTo>
                <a:cubicBezTo>
                  <a:pt x="78" y="328"/>
                  <a:pt x="78" y="328"/>
                  <a:pt x="78" y="328"/>
                </a:cubicBezTo>
                <a:cubicBezTo>
                  <a:pt x="25" y="403"/>
                  <a:pt x="25" y="403"/>
                  <a:pt x="25" y="403"/>
                </a:cubicBezTo>
                <a:cubicBezTo>
                  <a:pt x="0" y="382"/>
                  <a:pt x="0" y="382"/>
                  <a:pt x="0" y="382"/>
                </a:cubicBezTo>
                <a:cubicBezTo>
                  <a:pt x="74" y="217"/>
                  <a:pt x="74" y="217"/>
                  <a:pt x="74" y="217"/>
                </a:cubicBezTo>
                <a:cubicBezTo>
                  <a:pt x="118" y="217"/>
                  <a:pt x="118" y="217"/>
                  <a:pt x="118" y="217"/>
                </a:cubicBezTo>
                <a:cubicBezTo>
                  <a:pt x="160" y="267"/>
                  <a:pt x="160" y="267"/>
                  <a:pt x="160" y="267"/>
                </a:cubicBezTo>
                <a:cubicBezTo>
                  <a:pt x="200" y="217"/>
                  <a:pt x="200" y="217"/>
                  <a:pt x="200" y="217"/>
                </a:cubicBezTo>
                <a:cubicBezTo>
                  <a:pt x="234" y="217"/>
                  <a:pt x="234" y="217"/>
                  <a:pt x="234" y="217"/>
                </a:cubicBezTo>
                <a:cubicBezTo>
                  <a:pt x="250" y="180"/>
                  <a:pt x="250" y="180"/>
                  <a:pt x="250" y="180"/>
                </a:cubicBezTo>
                <a:cubicBezTo>
                  <a:pt x="333" y="180"/>
                  <a:pt x="333" y="180"/>
                  <a:pt x="333" y="180"/>
                </a:cubicBezTo>
                <a:cubicBezTo>
                  <a:pt x="327" y="191"/>
                  <a:pt x="327" y="191"/>
                  <a:pt x="327" y="191"/>
                </a:cubicBezTo>
                <a:cubicBezTo>
                  <a:pt x="335" y="208"/>
                  <a:pt x="335" y="208"/>
                  <a:pt x="335" y="208"/>
                </a:cubicBezTo>
                <a:cubicBezTo>
                  <a:pt x="317" y="336"/>
                  <a:pt x="317" y="336"/>
                  <a:pt x="317" y="336"/>
                </a:cubicBezTo>
                <a:cubicBezTo>
                  <a:pt x="346" y="365"/>
                  <a:pt x="346" y="365"/>
                  <a:pt x="346" y="365"/>
                </a:cubicBezTo>
                <a:cubicBezTo>
                  <a:pt x="346" y="367"/>
                  <a:pt x="346" y="367"/>
                  <a:pt x="346" y="367"/>
                </a:cubicBezTo>
                <a:cubicBezTo>
                  <a:pt x="347" y="366"/>
                  <a:pt x="347" y="366"/>
                  <a:pt x="347" y="366"/>
                </a:cubicBezTo>
                <a:cubicBezTo>
                  <a:pt x="348" y="367"/>
                  <a:pt x="348" y="367"/>
                  <a:pt x="348" y="367"/>
                </a:cubicBezTo>
                <a:cubicBezTo>
                  <a:pt x="348" y="365"/>
                  <a:pt x="348" y="365"/>
                  <a:pt x="348" y="365"/>
                </a:cubicBezTo>
                <a:cubicBezTo>
                  <a:pt x="376" y="336"/>
                  <a:pt x="376" y="336"/>
                  <a:pt x="376" y="336"/>
                </a:cubicBezTo>
                <a:cubicBezTo>
                  <a:pt x="358" y="208"/>
                  <a:pt x="358" y="208"/>
                  <a:pt x="358" y="208"/>
                </a:cubicBezTo>
                <a:cubicBezTo>
                  <a:pt x="366" y="191"/>
                  <a:pt x="366" y="191"/>
                  <a:pt x="366" y="191"/>
                </a:cubicBezTo>
                <a:cubicBezTo>
                  <a:pt x="360" y="180"/>
                  <a:pt x="360" y="180"/>
                  <a:pt x="360" y="180"/>
                </a:cubicBezTo>
                <a:cubicBezTo>
                  <a:pt x="444" y="180"/>
                  <a:pt x="444" y="180"/>
                  <a:pt x="444" y="180"/>
                </a:cubicBezTo>
                <a:cubicBezTo>
                  <a:pt x="456" y="217"/>
                  <a:pt x="456" y="217"/>
                  <a:pt x="456" y="217"/>
                </a:cubicBezTo>
                <a:cubicBezTo>
                  <a:pt x="495" y="217"/>
                  <a:pt x="495" y="217"/>
                  <a:pt x="495" y="217"/>
                </a:cubicBezTo>
                <a:cubicBezTo>
                  <a:pt x="536" y="267"/>
                  <a:pt x="536" y="267"/>
                  <a:pt x="536" y="267"/>
                </a:cubicBezTo>
                <a:cubicBezTo>
                  <a:pt x="577" y="217"/>
                  <a:pt x="577" y="217"/>
                  <a:pt x="577" y="217"/>
                </a:cubicBezTo>
                <a:cubicBezTo>
                  <a:pt x="614" y="217"/>
                  <a:pt x="614" y="217"/>
                  <a:pt x="614" y="217"/>
                </a:cubicBezTo>
                <a:cubicBezTo>
                  <a:pt x="683" y="371"/>
                  <a:pt x="683" y="371"/>
                  <a:pt x="683" y="371"/>
                </a:cubicBezTo>
                <a:cubicBezTo>
                  <a:pt x="656" y="395"/>
                  <a:pt x="656" y="395"/>
                  <a:pt x="656" y="395"/>
                </a:cubicBezTo>
                <a:cubicBezTo>
                  <a:pt x="609" y="317"/>
                  <a:pt x="609" y="317"/>
                  <a:pt x="609" y="317"/>
                </a:cubicBezTo>
                <a:cubicBezTo>
                  <a:pt x="604" y="422"/>
                  <a:pt x="604" y="422"/>
                  <a:pt x="604" y="422"/>
                </a:cubicBezTo>
                <a:cubicBezTo>
                  <a:pt x="604" y="423"/>
                  <a:pt x="604" y="423"/>
                  <a:pt x="604" y="423"/>
                </a:cubicBezTo>
                <a:cubicBezTo>
                  <a:pt x="617" y="657"/>
                  <a:pt x="617" y="657"/>
                  <a:pt x="617" y="657"/>
                </a:cubicBezTo>
                <a:cubicBezTo>
                  <a:pt x="556" y="657"/>
                  <a:pt x="556" y="657"/>
                  <a:pt x="556" y="657"/>
                </a:cubicBezTo>
                <a:cubicBezTo>
                  <a:pt x="546" y="457"/>
                  <a:pt x="546" y="457"/>
                  <a:pt x="546" y="457"/>
                </a:cubicBezTo>
                <a:cubicBezTo>
                  <a:pt x="520" y="457"/>
                  <a:pt x="520" y="457"/>
                  <a:pt x="520" y="457"/>
                </a:cubicBezTo>
                <a:cubicBezTo>
                  <a:pt x="507" y="657"/>
                  <a:pt x="507" y="657"/>
                  <a:pt x="507" y="657"/>
                </a:cubicBezTo>
                <a:cubicBezTo>
                  <a:pt x="450" y="657"/>
                  <a:pt x="450" y="657"/>
                  <a:pt x="450" y="657"/>
                </a:cubicBezTo>
                <a:cubicBezTo>
                  <a:pt x="459" y="423"/>
                  <a:pt x="459" y="423"/>
                  <a:pt x="459" y="423"/>
                </a:cubicBezTo>
                <a:cubicBezTo>
                  <a:pt x="458" y="406"/>
                  <a:pt x="458" y="406"/>
                  <a:pt x="458" y="406"/>
                </a:cubicBezTo>
                <a:cubicBezTo>
                  <a:pt x="435" y="426"/>
                  <a:pt x="435" y="426"/>
                  <a:pt x="435" y="426"/>
                </a:cubicBezTo>
                <a:cubicBezTo>
                  <a:pt x="445" y="706"/>
                  <a:pt x="445" y="706"/>
                  <a:pt x="445" y="706"/>
                </a:cubicBezTo>
                <a:cubicBezTo>
                  <a:pt x="377" y="706"/>
                  <a:pt x="377" y="706"/>
                  <a:pt x="377" y="706"/>
                </a:cubicBezTo>
                <a:cubicBezTo>
                  <a:pt x="362" y="467"/>
                  <a:pt x="362" y="467"/>
                  <a:pt x="362" y="467"/>
                </a:cubicBezTo>
                <a:cubicBezTo>
                  <a:pt x="331" y="467"/>
                  <a:pt x="331" y="467"/>
                  <a:pt x="331" y="467"/>
                </a:cubicBezTo>
                <a:cubicBezTo>
                  <a:pt x="319" y="706"/>
                  <a:pt x="319" y="706"/>
                  <a:pt x="319" y="706"/>
                </a:cubicBezTo>
                <a:cubicBezTo>
                  <a:pt x="246" y="706"/>
                  <a:pt x="246" y="706"/>
                  <a:pt x="246" y="706"/>
                </a:cubicBezTo>
                <a:cubicBezTo>
                  <a:pt x="262" y="426"/>
                  <a:pt x="262" y="426"/>
                  <a:pt x="262" y="426"/>
                </a:cubicBezTo>
                <a:cubicBezTo>
                  <a:pt x="228" y="402"/>
                  <a:pt x="228" y="402"/>
                  <a:pt x="228" y="402"/>
                </a:cubicBezTo>
                <a:close/>
                <a:moveTo>
                  <a:pt x="159" y="76"/>
                </a:moveTo>
                <a:cubicBezTo>
                  <a:pt x="123" y="76"/>
                  <a:pt x="95" y="105"/>
                  <a:pt x="95" y="140"/>
                </a:cubicBezTo>
                <a:cubicBezTo>
                  <a:pt x="95" y="175"/>
                  <a:pt x="123" y="204"/>
                  <a:pt x="159" y="204"/>
                </a:cubicBezTo>
                <a:cubicBezTo>
                  <a:pt x="194" y="204"/>
                  <a:pt x="223" y="175"/>
                  <a:pt x="223" y="140"/>
                </a:cubicBezTo>
                <a:cubicBezTo>
                  <a:pt x="223" y="105"/>
                  <a:pt x="194" y="76"/>
                  <a:pt x="159" y="76"/>
                </a:cubicBezTo>
                <a:close/>
              </a:path>
            </a:pathLst>
          </a:custGeom>
          <a:solidFill>
            <a:schemeClr val="accent2"/>
          </a:solidFill>
          <a:ln>
            <a:noFill/>
          </a:ln>
        </p:spPr>
        <p:txBody>
          <a:bodyPr vert="horz" wrap="square" lIns="114673" tIns="57337" rIns="114673" bIns="57337" numCol="1" anchor="t" anchorCtr="0" compatLnSpc="1"/>
          <a:lstStyle/>
          <a:p>
            <a:pPr defTabSz="1218565"/>
            <a:endParaRPr lang="zh-CN" altLang="en-US" sz="3000">
              <a:solidFill>
                <a:prstClr val="black"/>
              </a:solidFill>
              <a:latin typeface="Arial" panose="020B0604020202020204"/>
              <a:ea typeface="微软雅黑" panose="020B0503020204020204" charset="-122"/>
            </a:endParaRPr>
          </a:p>
        </p:txBody>
      </p:sp>
      <p:grpSp>
        <p:nvGrpSpPr>
          <p:cNvPr id="36" name="组合 35"/>
          <p:cNvGrpSpPr/>
          <p:nvPr/>
        </p:nvGrpSpPr>
        <p:grpSpPr>
          <a:xfrm>
            <a:off x="9047235" y="3061988"/>
            <a:ext cx="562610" cy="634626"/>
            <a:chOff x="7310450" y="2198154"/>
            <a:chExt cx="272476" cy="307354"/>
          </a:xfrm>
        </p:grpSpPr>
        <p:sp>
          <p:nvSpPr>
            <p:cNvPr id="37" name="Freeform 13"/>
            <p:cNvSpPr/>
            <p:nvPr/>
          </p:nvSpPr>
          <p:spPr bwMode="auto">
            <a:xfrm rot="20400000">
              <a:off x="7310450" y="2234075"/>
              <a:ext cx="272476" cy="271433"/>
            </a:xfrm>
            <a:custGeom>
              <a:avLst/>
              <a:gdLst>
                <a:gd name="T0" fmla="*/ 164 w 329"/>
                <a:gd name="T1" fmla="*/ 163 h 328"/>
                <a:gd name="T2" fmla="*/ 141 w 329"/>
                <a:gd name="T3" fmla="*/ 0 h 328"/>
                <a:gd name="T4" fmla="*/ 141 w 329"/>
                <a:gd name="T5" fmla="*/ 0 h 328"/>
                <a:gd name="T6" fmla="*/ 0 w 329"/>
                <a:gd name="T7" fmla="*/ 163 h 328"/>
                <a:gd name="T8" fmla="*/ 164 w 329"/>
                <a:gd name="T9" fmla="*/ 328 h 328"/>
                <a:gd name="T10" fmla="*/ 329 w 329"/>
                <a:gd name="T11" fmla="*/ 163 h 328"/>
                <a:gd name="T12" fmla="*/ 294 w 329"/>
                <a:gd name="T13" fmla="*/ 63 h 328"/>
                <a:gd name="T14" fmla="*/ 164 w 329"/>
                <a:gd name="T15" fmla="*/ 163 h 3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9" h="328">
                  <a:moveTo>
                    <a:pt x="164" y="163"/>
                  </a:moveTo>
                  <a:cubicBezTo>
                    <a:pt x="141" y="0"/>
                    <a:pt x="141" y="0"/>
                    <a:pt x="141" y="0"/>
                  </a:cubicBezTo>
                  <a:cubicBezTo>
                    <a:pt x="141" y="0"/>
                    <a:pt x="141" y="0"/>
                    <a:pt x="141" y="0"/>
                  </a:cubicBezTo>
                  <a:cubicBezTo>
                    <a:pt x="61" y="12"/>
                    <a:pt x="0" y="80"/>
                    <a:pt x="0" y="163"/>
                  </a:cubicBezTo>
                  <a:cubicBezTo>
                    <a:pt x="0" y="254"/>
                    <a:pt x="73" y="328"/>
                    <a:pt x="164" y="328"/>
                  </a:cubicBezTo>
                  <a:cubicBezTo>
                    <a:pt x="255" y="328"/>
                    <a:pt x="329" y="254"/>
                    <a:pt x="329" y="163"/>
                  </a:cubicBezTo>
                  <a:cubicBezTo>
                    <a:pt x="329" y="125"/>
                    <a:pt x="316" y="90"/>
                    <a:pt x="294" y="63"/>
                  </a:cubicBezTo>
                  <a:lnTo>
                    <a:pt x="164" y="163"/>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114673" tIns="57337" rIns="114673" bIns="57337" numCol="1" anchor="t" anchorCtr="0" compatLnSpc="1"/>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3000" b="0" i="0" u="none" strike="noStrike" kern="0" cap="none" spc="0" normalizeH="0" baseline="0" noProof="0">
                <a:ln>
                  <a:noFill/>
                </a:ln>
                <a:solidFill>
                  <a:prstClr val="black"/>
                </a:solidFill>
                <a:effectLst/>
                <a:uLnTx/>
                <a:uFillTx/>
                <a:latin typeface="Arial" panose="020B0604020202020204"/>
                <a:ea typeface="微软雅黑" panose="020B0503020204020204" charset="-122"/>
              </a:endParaRPr>
            </a:p>
          </p:txBody>
        </p:sp>
        <p:sp>
          <p:nvSpPr>
            <p:cNvPr id="38" name="Freeform 14"/>
            <p:cNvSpPr/>
            <p:nvPr/>
          </p:nvSpPr>
          <p:spPr bwMode="auto">
            <a:xfrm rot="20400000">
              <a:off x="7401922" y="2198154"/>
              <a:ext cx="126854" cy="135890"/>
            </a:xfrm>
            <a:custGeom>
              <a:avLst/>
              <a:gdLst>
                <a:gd name="T0" fmla="*/ 23 w 153"/>
                <a:gd name="T1" fmla="*/ 164 h 164"/>
                <a:gd name="T2" fmla="*/ 153 w 153"/>
                <a:gd name="T3" fmla="*/ 64 h 164"/>
                <a:gd name="T4" fmla="*/ 23 w 153"/>
                <a:gd name="T5" fmla="*/ 0 h 164"/>
                <a:gd name="T6" fmla="*/ 0 w 153"/>
                <a:gd name="T7" fmla="*/ 1 h 164"/>
                <a:gd name="T8" fmla="*/ 0 w 153"/>
                <a:gd name="T9" fmla="*/ 1 h 164"/>
                <a:gd name="T10" fmla="*/ 23 w 153"/>
                <a:gd name="T11" fmla="*/ 164 h 164"/>
              </a:gdLst>
              <a:ahLst/>
              <a:cxnLst>
                <a:cxn ang="0">
                  <a:pos x="T0" y="T1"/>
                </a:cxn>
                <a:cxn ang="0">
                  <a:pos x="T2" y="T3"/>
                </a:cxn>
                <a:cxn ang="0">
                  <a:pos x="T4" y="T5"/>
                </a:cxn>
                <a:cxn ang="0">
                  <a:pos x="T6" y="T7"/>
                </a:cxn>
                <a:cxn ang="0">
                  <a:pos x="T8" y="T9"/>
                </a:cxn>
                <a:cxn ang="0">
                  <a:pos x="T10" y="T11"/>
                </a:cxn>
              </a:cxnLst>
              <a:rect l="0" t="0" r="r" b="b"/>
              <a:pathLst>
                <a:path w="153" h="164">
                  <a:moveTo>
                    <a:pt x="23" y="164"/>
                  </a:moveTo>
                  <a:cubicBezTo>
                    <a:pt x="153" y="64"/>
                    <a:pt x="153" y="64"/>
                    <a:pt x="153" y="64"/>
                  </a:cubicBezTo>
                  <a:cubicBezTo>
                    <a:pt x="123" y="25"/>
                    <a:pt x="76" y="0"/>
                    <a:pt x="23" y="0"/>
                  </a:cubicBezTo>
                  <a:cubicBezTo>
                    <a:pt x="15" y="0"/>
                    <a:pt x="8" y="0"/>
                    <a:pt x="0" y="1"/>
                  </a:cubicBezTo>
                  <a:cubicBezTo>
                    <a:pt x="0" y="1"/>
                    <a:pt x="0" y="1"/>
                    <a:pt x="0" y="1"/>
                  </a:cubicBezTo>
                  <a:lnTo>
                    <a:pt x="23" y="164"/>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114673" tIns="57337" rIns="114673" bIns="57337" numCol="1" anchor="t" anchorCtr="0" compatLnSpc="1"/>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3000" b="0" i="0" u="none" strike="noStrike" kern="0" cap="none" spc="0" normalizeH="0" baseline="0" noProof="0">
                <a:ln>
                  <a:noFill/>
                </a:ln>
                <a:solidFill>
                  <a:prstClr val="black"/>
                </a:solidFill>
                <a:effectLst/>
                <a:uLnTx/>
                <a:uFillTx/>
                <a:latin typeface="Arial" panose="020B0604020202020204"/>
                <a:ea typeface="微软雅黑" panose="020B0503020204020204" charset="-122"/>
              </a:endParaRPr>
            </a:p>
          </p:txBody>
        </p:sp>
      </p:grpSp>
      <p:sp>
        <p:nvSpPr>
          <p:cNvPr id="39" name="Freeform 18"/>
          <p:cNvSpPr>
            <a:spLocks noEditPoints="1"/>
          </p:cNvSpPr>
          <p:nvPr/>
        </p:nvSpPr>
        <p:spPr bwMode="black">
          <a:xfrm>
            <a:off x="3990852" y="3042669"/>
            <a:ext cx="688889" cy="673265"/>
          </a:xfrm>
          <a:custGeom>
            <a:avLst/>
            <a:gdLst>
              <a:gd name="T0" fmla="*/ 129 w 246"/>
              <a:gd name="T1" fmla="*/ 192 h 300"/>
              <a:gd name="T2" fmla="*/ 43 w 246"/>
              <a:gd name="T3" fmla="*/ 202 h 300"/>
              <a:gd name="T4" fmla="*/ 129 w 246"/>
              <a:gd name="T5" fmla="*/ 126 h 300"/>
              <a:gd name="T6" fmla="*/ 43 w 246"/>
              <a:gd name="T7" fmla="*/ 135 h 300"/>
              <a:gd name="T8" fmla="*/ 129 w 246"/>
              <a:gd name="T9" fmla="*/ 126 h 300"/>
              <a:gd name="T10" fmla="*/ 215 w 246"/>
              <a:gd name="T11" fmla="*/ 101 h 300"/>
              <a:gd name="T12" fmla="*/ 219 w 246"/>
              <a:gd name="T13" fmla="*/ 90 h 300"/>
              <a:gd name="T14" fmla="*/ 208 w 246"/>
              <a:gd name="T15" fmla="*/ 111 h 300"/>
              <a:gd name="T16" fmla="*/ 43 w 246"/>
              <a:gd name="T17" fmla="*/ 92 h 300"/>
              <a:gd name="T18" fmla="*/ 117 w 246"/>
              <a:gd name="T19" fmla="*/ 102 h 300"/>
              <a:gd name="T20" fmla="*/ 43 w 246"/>
              <a:gd name="T21" fmla="*/ 235 h 300"/>
              <a:gd name="T22" fmla="*/ 117 w 246"/>
              <a:gd name="T23" fmla="*/ 226 h 300"/>
              <a:gd name="T24" fmla="*/ 43 w 246"/>
              <a:gd name="T25" fmla="*/ 235 h 300"/>
              <a:gd name="T26" fmla="*/ 11 w 246"/>
              <a:gd name="T27" fmla="*/ 287 h 300"/>
              <a:gd name="T28" fmla="*/ 35 w 246"/>
              <a:gd name="T29" fmla="*/ 36 h 300"/>
              <a:gd name="T30" fmla="*/ 0 w 246"/>
              <a:gd name="T31" fmla="*/ 22 h 300"/>
              <a:gd name="T32" fmla="*/ 219 w 246"/>
              <a:gd name="T33" fmla="*/ 300 h 300"/>
              <a:gd name="T34" fmla="*/ 208 w 246"/>
              <a:gd name="T35" fmla="*/ 173 h 300"/>
              <a:gd name="T36" fmla="*/ 117 w 246"/>
              <a:gd name="T37" fmla="*/ 159 h 300"/>
              <a:gd name="T38" fmla="*/ 43 w 246"/>
              <a:gd name="T39" fmla="*/ 169 h 300"/>
              <a:gd name="T40" fmla="*/ 117 w 246"/>
              <a:gd name="T41" fmla="*/ 159 h 300"/>
              <a:gd name="T42" fmla="*/ 57 w 246"/>
              <a:gd name="T43" fmla="*/ 22 h 300"/>
              <a:gd name="T44" fmla="*/ 86 w 246"/>
              <a:gd name="T45" fmla="*/ 20 h 300"/>
              <a:gd name="T46" fmla="*/ 110 w 246"/>
              <a:gd name="T47" fmla="*/ 0 h 300"/>
              <a:gd name="T48" fmla="*/ 133 w 246"/>
              <a:gd name="T49" fmla="*/ 20 h 300"/>
              <a:gd name="T50" fmla="*/ 162 w 246"/>
              <a:gd name="T51" fmla="*/ 22 h 300"/>
              <a:gd name="T52" fmla="*/ 179 w 246"/>
              <a:gd name="T53" fmla="*/ 43 h 300"/>
              <a:gd name="T54" fmla="*/ 41 w 246"/>
              <a:gd name="T55" fmla="*/ 36 h 300"/>
              <a:gd name="T56" fmla="*/ 110 w 246"/>
              <a:gd name="T57" fmla="*/ 20 h 300"/>
              <a:gd name="T58" fmla="*/ 110 w 246"/>
              <a:gd name="T59" fmla="*/ 11 h 300"/>
              <a:gd name="T60" fmla="*/ 190 w 246"/>
              <a:gd name="T61" fmla="*/ 269 h 300"/>
              <a:gd name="T62" fmla="*/ 29 w 246"/>
              <a:gd name="T63" fmla="*/ 59 h 300"/>
              <a:gd name="T64" fmla="*/ 190 w 246"/>
              <a:gd name="T65" fmla="*/ 71 h 300"/>
              <a:gd name="T66" fmla="*/ 200 w 246"/>
              <a:gd name="T67" fmla="*/ 49 h 300"/>
              <a:gd name="T68" fmla="*/ 19 w 246"/>
              <a:gd name="T69" fmla="*/ 278 h 300"/>
              <a:gd name="T70" fmla="*/ 200 w 246"/>
              <a:gd name="T71" fmla="*/ 185 h 300"/>
              <a:gd name="T72" fmla="*/ 190 w 246"/>
              <a:gd name="T73" fmla="*/ 269 h 300"/>
              <a:gd name="T74" fmla="*/ 190 w 246"/>
              <a:gd name="T75" fmla="*/ 133 h 300"/>
              <a:gd name="T76" fmla="*/ 200 w 246"/>
              <a:gd name="T77" fmla="*/ 124 h 300"/>
              <a:gd name="T78" fmla="*/ 215 w 246"/>
              <a:gd name="T79" fmla="*/ 35 h 300"/>
              <a:gd name="T80" fmla="*/ 219 w 246"/>
              <a:gd name="T81" fmla="*/ 22 h 300"/>
              <a:gd name="T82" fmla="*/ 184 w 246"/>
              <a:gd name="T83" fmla="*/ 36 h 300"/>
              <a:gd name="T84" fmla="*/ 208 w 246"/>
              <a:gd name="T85" fmla="*/ 44 h 300"/>
              <a:gd name="T86" fmla="*/ 246 w 246"/>
              <a:gd name="T87" fmla="*/ 41 h 300"/>
              <a:gd name="T88" fmla="*/ 155 w 246"/>
              <a:gd name="T89" fmla="*/ 134 h 300"/>
              <a:gd name="T90" fmla="*/ 156 w 246"/>
              <a:gd name="T91" fmla="*/ 92 h 300"/>
              <a:gd name="T92" fmla="*/ 218 w 246"/>
              <a:gd name="T93" fmla="*/ 41 h 300"/>
              <a:gd name="T94" fmla="*/ 246 w 246"/>
              <a:gd name="T95" fmla="*/ 107 h 300"/>
              <a:gd name="T96" fmla="*/ 155 w 246"/>
              <a:gd name="T97" fmla="*/ 201 h 300"/>
              <a:gd name="T98" fmla="*/ 156 w 246"/>
              <a:gd name="T99" fmla="*/ 159 h 300"/>
              <a:gd name="T100" fmla="*/ 218 w 246"/>
              <a:gd name="T101" fmla="*/ 107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46" h="300">
                <a:moveTo>
                  <a:pt x="43" y="192"/>
                </a:moveTo>
                <a:cubicBezTo>
                  <a:pt x="129" y="192"/>
                  <a:pt x="129" y="192"/>
                  <a:pt x="129" y="192"/>
                </a:cubicBezTo>
                <a:cubicBezTo>
                  <a:pt x="129" y="202"/>
                  <a:pt x="129" y="202"/>
                  <a:pt x="129" y="202"/>
                </a:cubicBezTo>
                <a:cubicBezTo>
                  <a:pt x="43" y="202"/>
                  <a:pt x="43" y="202"/>
                  <a:pt x="43" y="202"/>
                </a:cubicBezTo>
                <a:lnTo>
                  <a:pt x="43" y="192"/>
                </a:lnTo>
                <a:close/>
                <a:moveTo>
                  <a:pt x="129" y="126"/>
                </a:moveTo>
                <a:cubicBezTo>
                  <a:pt x="43" y="126"/>
                  <a:pt x="43" y="126"/>
                  <a:pt x="43" y="126"/>
                </a:cubicBezTo>
                <a:cubicBezTo>
                  <a:pt x="43" y="135"/>
                  <a:pt x="43" y="135"/>
                  <a:pt x="43" y="135"/>
                </a:cubicBezTo>
                <a:cubicBezTo>
                  <a:pt x="129" y="135"/>
                  <a:pt x="129" y="135"/>
                  <a:pt x="129" y="135"/>
                </a:cubicBezTo>
                <a:lnTo>
                  <a:pt x="129" y="126"/>
                </a:lnTo>
                <a:close/>
                <a:moveTo>
                  <a:pt x="208" y="111"/>
                </a:moveTo>
                <a:cubicBezTo>
                  <a:pt x="215" y="101"/>
                  <a:pt x="215" y="101"/>
                  <a:pt x="215" y="101"/>
                </a:cubicBezTo>
                <a:cubicBezTo>
                  <a:pt x="219" y="101"/>
                  <a:pt x="219" y="101"/>
                  <a:pt x="219" y="101"/>
                </a:cubicBezTo>
                <a:cubicBezTo>
                  <a:pt x="219" y="90"/>
                  <a:pt x="219" y="90"/>
                  <a:pt x="219" y="90"/>
                </a:cubicBezTo>
                <a:cubicBezTo>
                  <a:pt x="208" y="106"/>
                  <a:pt x="208" y="106"/>
                  <a:pt x="208" y="106"/>
                </a:cubicBezTo>
                <a:lnTo>
                  <a:pt x="208" y="111"/>
                </a:lnTo>
                <a:close/>
                <a:moveTo>
                  <a:pt x="117" y="92"/>
                </a:moveTo>
                <a:cubicBezTo>
                  <a:pt x="43" y="92"/>
                  <a:pt x="43" y="92"/>
                  <a:pt x="43" y="92"/>
                </a:cubicBezTo>
                <a:cubicBezTo>
                  <a:pt x="43" y="102"/>
                  <a:pt x="43" y="102"/>
                  <a:pt x="43" y="102"/>
                </a:cubicBezTo>
                <a:cubicBezTo>
                  <a:pt x="117" y="102"/>
                  <a:pt x="117" y="102"/>
                  <a:pt x="117" y="102"/>
                </a:cubicBezTo>
                <a:lnTo>
                  <a:pt x="117" y="92"/>
                </a:lnTo>
                <a:close/>
                <a:moveTo>
                  <a:pt x="43" y="235"/>
                </a:moveTo>
                <a:cubicBezTo>
                  <a:pt x="117" y="235"/>
                  <a:pt x="117" y="235"/>
                  <a:pt x="117" y="235"/>
                </a:cubicBezTo>
                <a:cubicBezTo>
                  <a:pt x="117" y="226"/>
                  <a:pt x="117" y="226"/>
                  <a:pt x="117" y="226"/>
                </a:cubicBezTo>
                <a:cubicBezTo>
                  <a:pt x="43" y="226"/>
                  <a:pt x="43" y="226"/>
                  <a:pt x="43" y="226"/>
                </a:cubicBezTo>
                <a:lnTo>
                  <a:pt x="43" y="235"/>
                </a:lnTo>
                <a:close/>
                <a:moveTo>
                  <a:pt x="208" y="287"/>
                </a:moveTo>
                <a:cubicBezTo>
                  <a:pt x="11" y="287"/>
                  <a:pt x="11" y="287"/>
                  <a:pt x="11" y="287"/>
                </a:cubicBezTo>
                <a:cubicBezTo>
                  <a:pt x="11" y="36"/>
                  <a:pt x="11" y="36"/>
                  <a:pt x="11" y="36"/>
                </a:cubicBezTo>
                <a:cubicBezTo>
                  <a:pt x="35" y="36"/>
                  <a:pt x="35" y="36"/>
                  <a:pt x="35" y="36"/>
                </a:cubicBezTo>
                <a:cubicBezTo>
                  <a:pt x="37" y="31"/>
                  <a:pt x="40" y="26"/>
                  <a:pt x="44" y="22"/>
                </a:cubicBezTo>
                <a:cubicBezTo>
                  <a:pt x="0" y="22"/>
                  <a:pt x="0" y="22"/>
                  <a:pt x="0" y="22"/>
                </a:cubicBezTo>
                <a:cubicBezTo>
                  <a:pt x="0" y="300"/>
                  <a:pt x="0" y="300"/>
                  <a:pt x="0" y="300"/>
                </a:cubicBezTo>
                <a:cubicBezTo>
                  <a:pt x="219" y="300"/>
                  <a:pt x="219" y="300"/>
                  <a:pt x="219" y="300"/>
                </a:cubicBezTo>
                <a:cubicBezTo>
                  <a:pt x="219" y="157"/>
                  <a:pt x="219" y="157"/>
                  <a:pt x="219" y="157"/>
                </a:cubicBezTo>
                <a:cubicBezTo>
                  <a:pt x="208" y="173"/>
                  <a:pt x="208" y="173"/>
                  <a:pt x="208" y="173"/>
                </a:cubicBezTo>
                <a:lnTo>
                  <a:pt x="208" y="287"/>
                </a:lnTo>
                <a:close/>
                <a:moveTo>
                  <a:pt x="117" y="159"/>
                </a:moveTo>
                <a:cubicBezTo>
                  <a:pt x="43" y="159"/>
                  <a:pt x="43" y="159"/>
                  <a:pt x="43" y="159"/>
                </a:cubicBezTo>
                <a:cubicBezTo>
                  <a:pt x="43" y="169"/>
                  <a:pt x="43" y="169"/>
                  <a:pt x="43" y="169"/>
                </a:cubicBezTo>
                <a:cubicBezTo>
                  <a:pt x="117" y="169"/>
                  <a:pt x="117" y="169"/>
                  <a:pt x="117" y="169"/>
                </a:cubicBezTo>
                <a:lnTo>
                  <a:pt x="117" y="159"/>
                </a:lnTo>
                <a:close/>
                <a:moveTo>
                  <a:pt x="41" y="36"/>
                </a:moveTo>
                <a:cubicBezTo>
                  <a:pt x="43" y="29"/>
                  <a:pt x="50" y="25"/>
                  <a:pt x="57" y="22"/>
                </a:cubicBezTo>
                <a:cubicBezTo>
                  <a:pt x="63" y="21"/>
                  <a:pt x="71" y="20"/>
                  <a:pt x="77" y="20"/>
                </a:cubicBezTo>
                <a:cubicBezTo>
                  <a:pt x="80" y="20"/>
                  <a:pt x="83" y="20"/>
                  <a:pt x="86" y="20"/>
                </a:cubicBezTo>
                <a:cubicBezTo>
                  <a:pt x="87" y="20"/>
                  <a:pt x="88" y="20"/>
                  <a:pt x="89" y="20"/>
                </a:cubicBezTo>
                <a:cubicBezTo>
                  <a:pt x="89" y="9"/>
                  <a:pt x="98" y="0"/>
                  <a:pt x="110" y="0"/>
                </a:cubicBezTo>
                <a:cubicBezTo>
                  <a:pt x="121" y="0"/>
                  <a:pt x="130" y="9"/>
                  <a:pt x="130" y="20"/>
                </a:cubicBezTo>
                <a:cubicBezTo>
                  <a:pt x="131" y="20"/>
                  <a:pt x="132" y="20"/>
                  <a:pt x="133" y="20"/>
                </a:cubicBezTo>
                <a:cubicBezTo>
                  <a:pt x="136" y="20"/>
                  <a:pt x="139" y="20"/>
                  <a:pt x="142" y="20"/>
                </a:cubicBezTo>
                <a:cubicBezTo>
                  <a:pt x="149" y="20"/>
                  <a:pt x="156" y="21"/>
                  <a:pt x="162" y="22"/>
                </a:cubicBezTo>
                <a:cubicBezTo>
                  <a:pt x="170" y="25"/>
                  <a:pt x="176" y="29"/>
                  <a:pt x="178" y="36"/>
                </a:cubicBezTo>
                <a:cubicBezTo>
                  <a:pt x="179" y="38"/>
                  <a:pt x="179" y="41"/>
                  <a:pt x="179" y="43"/>
                </a:cubicBezTo>
                <a:cubicBezTo>
                  <a:pt x="145" y="43"/>
                  <a:pt x="74" y="43"/>
                  <a:pt x="40" y="43"/>
                </a:cubicBezTo>
                <a:cubicBezTo>
                  <a:pt x="40" y="41"/>
                  <a:pt x="41" y="38"/>
                  <a:pt x="41" y="36"/>
                </a:cubicBezTo>
                <a:close/>
                <a:moveTo>
                  <a:pt x="99" y="20"/>
                </a:moveTo>
                <a:cubicBezTo>
                  <a:pt x="103" y="20"/>
                  <a:pt x="106" y="20"/>
                  <a:pt x="110" y="20"/>
                </a:cubicBezTo>
                <a:cubicBezTo>
                  <a:pt x="113" y="20"/>
                  <a:pt x="116" y="20"/>
                  <a:pt x="120" y="20"/>
                </a:cubicBezTo>
                <a:cubicBezTo>
                  <a:pt x="119" y="15"/>
                  <a:pt x="115" y="11"/>
                  <a:pt x="110" y="11"/>
                </a:cubicBezTo>
                <a:cubicBezTo>
                  <a:pt x="104" y="11"/>
                  <a:pt x="100" y="15"/>
                  <a:pt x="99" y="20"/>
                </a:cubicBezTo>
                <a:close/>
                <a:moveTo>
                  <a:pt x="190" y="269"/>
                </a:moveTo>
                <a:cubicBezTo>
                  <a:pt x="29" y="269"/>
                  <a:pt x="29" y="269"/>
                  <a:pt x="29" y="269"/>
                </a:cubicBezTo>
                <a:cubicBezTo>
                  <a:pt x="29" y="59"/>
                  <a:pt x="29" y="59"/>
                  <a:pt x="29" y="59"/>
                </a:cubicBezTo>
                <a:cubicBezTo>
                  <a:pt x="190" y="59"/>
                  <a:pt x="190" y="59"/>
                  <a:pt x="190" y="59"/>
                </a:cubicBezTo>
                <a:cubicBezTo>
                  <a:pt x="190" y="71"/>
                  <a:pt x="190" y="71"/>
                  <a:pt x="190" y="71"/>
                </a:cubicBezTo>
                <a:cubicBezTo>
                  <a:pt x="200" y="57"/>
                  <a:pt x="200" y="57"/>
                  <a:pt x="200" y="57"/>
                </a:cubicBezTo>
                <a:cubicBezTo>
                  <a:pt x="200" y="49"/>
                  <a:pt x="200" y="49"/>
                  <a:pt x="200" y="49"/>
                </a:cubicBezTo>
                <a:cubicBezTo>
                  <a:pt x="19" y="49"/>
                  <a:pt x="19" y="49"/>
                  <a:pt x="19" y="49"/>
                </a:cubicBezTo>
                <a:cubicBezTo>
                  <a:pt x="19" y="278"/>
                  <a:pt x="19" y="278"/>
                  <a:pt x="19" y="278"/>
                </a:cubicBezTo>
                <a:cubicBezTo>
                  <a:pt x="200" y="278"/>
                  <a:pt x="200" y="278"/>
                  <a:pt x="200" y="278"/>
                </a:cubicBezTo>
                <a:cubicBezTo>
                  <a:pt x="200" y="185"/>
                  <a:pt x="200" y="185"/>
                  <a:pt x="200" y="185"/>
                </a:cubicBezTo>
                <a:cubicBezTo>
                  <a:pt x="190" y="199"/>
                  <a:pt x="190" y="199"/>
                  <a:pt x="190" y="199"/>
                </a:cubicBezTo>
                <a:lnTo>
                  <a:pt x="190" y="269"/>
                </a:lnTo>
                <a:close/>
                <a:moveTo>
                  <a:pt x="200" y="119"/>
                </a:moveTo>
                <a:cubicBezTo>
                  <a:pt x="190" y="133"/>
                  <a:pt x="190" y="133"/>
                  <a:pt x="190" y="133"/>
                </a:cubicBezTo>
                <a:cubicBezTo>
                  <a:pt x="190" y="138"/>
                  <a:pt x="190" y="138"/>
                  <a:pt x="190" y="138"/>
                </a:cubicBezTo>
                <a:cubicBezTo>
                  <a:pt x="200" y="124"/>
                  <a:pt x="200" y="124"/>
                  <a:pt x="200" y="124"/>
                </a:cubicBezTo>
                <a:lnTo>
                  <a:pt x="200" y="119"/>
                </a:lnTo>
                <a:close/>
                <a:moveTo>
                  <a:pt x="215" y="35"/>
                </a:moveTo>
                <a:cubicBezTo>
                  <a:pt x="219" y="35"/>
                  <a:pt x="219" y="35"/>
                  <a:pt x="219" y="35"/>
                </a:cubicBezTo>
                <a:cubicBezTo>
                  <a:pt x="219" y="22"/>
                  <a:pt x="219" y="22"/>
                  <a:pt x="219" y="22"/>
                </a:cubicBezTo>
                <a:cubicBezTo>
                  <a:pt x="175" y="22"/>
                  <a:pt x="175" y="22"/>
                  <a:pt x="175" y="22"/>
                </a:cubicBezTo>
                <a:cubicBezTo>
                  <a:pt x="179" y="26"/>
                  <a:pt x="182" y="30"/>
                  <a:pt x="184" y="36"/>
                </a:cubicBezTo>
                <a:cubicBezTo>
                  <a:pt x="208" y="36"/>
                  <a:pt x="208" y="36"/>
                  <a:pt x="208" y="36"/>
                </a:cubicBezTo>
                <a:cubicBezTo>
                  <a:pt x="208" y="44"/>
                  <a:pt x="208" y="44"/>
                  <a:pt x="208" y="44"/>
                </a:cubicBezTo>
                <a:lnTo>
                  <a:pt x="215" y="35"/>
                </a:lnTo>
                <a:close/>
                <a:moveTo>
                  <a:pt x="246" y="41"/>
                </a:moveTo>
                <a:cubicBezTo>
                  <a:pt x="182" y="134"/>
                  <a:pt x="182" y="134"/>
                  <a:pt x="182" y="134"/>
                </a:cubicBezTo>
                <a:cubicBezTo>
                  <a:pt x="155" y="134"/>
                  <a:pt x="155" y="134"/>
                  <a:pt x="155" y="134"/>
                </a:cubicBezTo>
                <a:cubicBezTo>
                  <a:pt x="129" y="92"/>
                  <a:pt x="129" y="92"/>
                  <a:pt x="129" y="92"/>
                </a:cubicBezTo>
                <a:cubicBezTo>
                  <a:pt x="156" y="92"/>
                  <a:pt x="156" y="92"/>
                  <a:pt x="156" y="92"/>
                </a:cubicBezTo>
                <a:cubicBezTo>
                  <a:pt x="169" y="113"/>
                  <a:pt x="169" y="113"/>
                  <a:pt x="169" y="113"/>
                </a:cubicBezTo>
                <a:cubicBezTo>
                  <a:pt x="218" y="41"/>
                  <a:pt x="218" y="41"/>
                  <a:pt x="218" y="41"/>
                </a:cubicBezTo>
                <a:lnTo>
                  <a:pt x="246" y="41"/>
                </a:lnTo>
                <a:close/>
                <a:moveTo>
                  <a:pt x="246" y="107"/>
                </a:moveTo>
                <a:cubicBezTo>
                  <a:pt x="182" y="201"/>
                  <a:pt x="182" y="201"/>
                  <a:pt x="182" y="201"/>
                </a:cubicBezTo>
                <a:cubicBezTo>
                  <a:pt x="155" y="201"/>
                  <a:pt x="155" y="201"/>
                  <a:pt x="155" y="201"/>
                </a:cubicBezTo>
                <a:cubicBezTo>
                  <a:pt x="129" y="159"/>
                  <a:pt x="129" y="159"/>
                  <a:pt x="129" y="159"/>
                </a:cubicBezTo>
                <a:cubicBezTo>
                  <a:pt x="156" y="159"/>
                  <a:pt x="156" y="159"/>
                  <a:pt x="156" y="159"/>
                </a:cubicBezTo>
                <a:cubicBezTo>
                  <a:pt x="169" y="180"/>
                  <a:pt x="169" y="180"/>
                  <a:pt x="169" y="180"/>
                </a:cubicBezTo>
                <a:cubicBezTo>
                  <a:pt x="218" y="107"/>
                  <a:pt x="218" y="107"/>
                  <a:pt x="218" y="107"/>
                </a:cubicBezTo>
                <a:lnTo>
                  <a:pt x="246" y="107"/>
                </a:lnTo>
                <a:close/>
              </a:path>
            </a:pathLst>
          </a:custGeom>
          <a:solidFill>
            <a:schemeClr val="accent2"/>
          </a:solidFill>
          <a:ln>
            <a:noFill/>
          </a:ln>
        </p:spPr>
        <p:txBody>
          <a:bodyPr vert="horz" wrap="square" lIns="77421" tIns="38710" rIns="77421" bIns="38710" numCol="1" anchor="t" anchorCtr="0" compatLnSpc="1"/>
          <a:lstStyle/>
          <a:p>
            <a:pPr defTabSz="1218565"/>
            <a:endParaRPr lang="en-US" sz="1505">
              <a:solidFill>
                <a:prstClr val="black"/>
              </a:solidFill>
              <a:latin typeface="Arial" panose="020B0604020202020204"/>
              <a:ea typeface="微软雅黑" panose="020B0503020204020204" charset="-122"/>
            </a:endParaRPr>
          </a:p>
        </p:txBody>
      </p:sp>
    </p:spTree>
  </p:cSld>
  <p:clrMapOvr>
    <a:masterClrMapping/>
  </p:clrMapOvr>
  <p:transition advClick="0" advTm="1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 fill="hold"/>
                                        <p:tgtEl>
                                          <p:spTgt spid="14"/>
                                        </p:tgtEl>
                                        <p:attrNameLst>
                                          <p:attrName>ppt_w</p:attrName>
                                        </p:attrNameLst>
                                      </p:cBhvr>
                                      <p:tavLst>
                                        <p:tav tm="0">
                                          <p:val>
                                            <p:fltVal val="0"/>
                                          </p:val>
                                        </p:tav>
                                        <p:tav tm="100000">
                                          <p:val>
                                            <p:strVal val="#ppt_w"/>
                                          </p:val>
                                        </p:tav>
                                      </p:tavLst>
                                    </p:anim>
                                    <p:anim calcmode="lin" valueType="num">
                                      <p:cBhvr>
                                        <p:cTn id="8" dur="100" fill="hold"/>
                                        <p:tgtEl>
                                          <p:spTgt spid="14"/>
                                        </p:tgtEl>
                                        <p:attrNameLst>
                                          <p:attrName>ppt_h</p:attrName>
                                        </p:attrNameLst>
                                      </p:cBhvr>
                                      <p:tavLst>
                                        <p:tav tm="0">
                                          <p:val>
                                            <p:fltVal val="0"/>
                                          </p:val>
                                        </p:tav>
                                        <p:tav tm="100000">
                                          <p:val>
                                            <p:strVal val="#ppt_h"/>
                                          </p:val>
                                        </p:tav>
                                      </p:tavLst>
                                    </p:anim>
                                    <p:animEffect transition="in" filter="fade">
                                      <p:cBhvr>
                                        <p:cTn id="9" dur="100"/>
                                        <p:tgtEl>
                                          <p:spTgt spid="14"/>
                                        </p:tgtEl>
                                      </p:cBhvr>
                                    </p:animEffect>
                                  </p:childTnLst>
                                </p:cTn>
                              </p:par>
                              <p:par>
                                <p:cTn id="10" presetID="6" presetClass="emph" presetSubtype="0" fill="hold" grpId="1" nodeType="withEffect">
                                  <p:stCondLst>
                                    <p:cond delay="100"/>
                                  </p:stCondLst>
                                  <p:childTnLst>
                                    <p:animScale>
                                      <p:cBhvr>
                                        <p:cTn id="11" dur="100" fill="hold"/>
                                        <p:tgtEl>
                                          <p:spTgt spid="14"/>
                                        </p:tgtEl>
                                      </p:cBhvr>
                                      <p:by x="110000" y="110000"/>
                                    </p:animScale>
                                  </p:childTnLst>
                                </p:cTn>
                              </p:par>
                              <p:par>
                                <p:cTn id="12" presetID="6" presetClass="emph" presetSubtype="0" fill="hold" grpId="2" nodeType="withEffect">
                                  <p:stCondLst>
                                    <p:cond delay="200"/>
                                  </p:stCondLst>
                                  <p:childTnLst>
                                    <p:animScale>
                                      <p:cBhvr>
                                        <p:cTn id="13" dur="200" fill="hold"/>
                                        <p:tgtEl>
                                          <p:spTgt spid="14"/>
                                        </p:tgtEl>
                                      </p:cBhvr>
                                      <p:by x="90000" y="90000"/>
                                    </p:animScale>
                                  </p:childTnLst>
                                </p:cTn>
                              </p:par>
                              <p:par>
                                <p:cTn id="14" presetID="6" presetClass="emph" presetSubtype="0" fill="hold" grpId="3" nodeType="withEffect">
                                  <p:stCondLst>
                                    <p:cond delay="400"/>
                                  </p:stCondLst>
                                  <p:childTnLst>
                                    <p:animScale>
                                      <p:cBhvr>
                                        <p:cTn id="15" dur="100" fill="hold"/>
                                        <p:tgtEl>
                                          <p:spTgt spid="14"/>
                                        </p:tgtEl>
                                      </p:cBhvr>
                                      <p:by x="105000" y="105000"/>
                                    </p:animScale>
                                  </p:childTnLst>
                                </p:cTn>
                              </p:par>
                              <p:par>
                                <p:cTn id="16" presetID="6" presetClass="emph" presetSubtype="0" fill="hold" grpId="4" nodeType="withEffect">
                                  <p:stCondLst>
                                    <p:cond delay="500"/>
                                  </p:stCondLst>
                                  <p:childTnLst>
                                    <p:animScale>
                                      <p:cBhvr>
                                        <p:cTn id="17" dur="200" fill="hold"/>
                                        <p:tgtEl>
                                          <p:spTgt spid="14"/>
                                        </p:tgtEl>
                                      </p:cBhvr>
                                      <p:by x="95000" y="95000"/>
                                    </p:animScale>
                                  </p:childTnLst>
                                </p:cTn>
                              </p:par>
                              <p:par>
                                <p:cTn id="18" presetID="53" presetClass="entr" presetSubtype="16" fill="hold" grpId="0" nodeType="withEffect">
                                  <p:stCondLst>
                                    <p:cond delay="200"/>
                                  </p:stCondLst>
                                  <p:childTnLst>
                                    <p:set>
                                      <p:cBhvr>
                                        <p:cTn id="19" dur="1" fill="hold">
                                          <p:stCondLst>
                                            <p:cond delay="0"/>
                                          </p:stCondLst>
                                        </p:cTn>
                                        <p:tgtEl>
                                          <p:spTgt spid="16"/>
                                        </p:tgtEl>
                                        <p:attrNameLst>
                                          <p:attrName>style.visibility</p:attrName>
                                        </p:attrNameLst>
                                      </p:cBhvr>
                                      <p:to>
                                        <p:strVal val="visible"/>
                                      </p:to>
                                    </p:set>
                                    <p:anim calcmode="lin" valueType="num">
                                      <p:cBhvr>
                                        <p:cTn id="20" dur="100" fill="hold"/>
                                        <p:tgtEl>
                                          <p:spTgt spid="16"/>
                                        </p:tgtEl>
                                        <p:attrNameLst>
                                          <p:attrName>ppt_w</p:attrName>
                                        </p:attrNameLst>
                                      </p:cBhvr>
                                      <p:tavLst>
                                        <p:tav tm="0">
                                          <p:val>
                                            <p:fltVal val="0"/>
                                          </p:val>
                                        </p:tav>
                                        <p:tav tm="100000">
                                          <p:val>
                                            <p:strVal val="#ppt_w"/>
                                          </p:val>
                                        </p:tav>
                                      </p:tavLst>
                                    </p:anim>
                                    <p:anim calcmode="lin" valueType="num">
                                      <p:cBhvr>
                                        <p:cTn id="21" dur="100" fill="hold"/>
                                        <p:tgtEl>
                                          <p:spTgt spid="16"/>
                                        </p:tgtEl>
                                        <p:attrNameLst>
                                          <p:attrName>ppt_h</p:attrName>
                                        </p:attrNameLst>
                                      </p:cBhvr>
                                      <p:tavLst>
                                        <p:tav tm="0">
                                          <p:val>
                                            <p:fltVal val="0"/>
                                          </p:val>
                                        </p:tav>
                                        <p:tav tm="100000">
                                          <p:val>
                                            <p:strVal val="#ppt_h"/>
                                          </p:val>
                                        </p:tav>
                                      </p:tavLst>
                                    </p:anim>
                                    <p:animEffect transition="in" filter="fade">
                                      <p:cBhvr>
                                        <p:cTn id="22" dur="100"/>
                                        <p:tgtEl>
                                          <p:spTgt spid="16"/>
                                        </p:tgtEl>
                                      </p:cBhvr>
                                    </p:animEffect>
                                  </p:childTnLst>
                                </p:cTn>
                              </p:par>
                              <p:par>
                                <p:cTn id="23" presetID="6" presetClass="emph" presetSubtype="0" fill="hold" grpId="1" nodeType="withEffect">
                                  <p:stCondLst>
                                    <p:cond delay="300"/>
                                  </p:stCondLst>
                                  <p:childTnLst>
                                    <p:animScale>
                                      <p:cBhvr>
                                        <p:cTn id="24" dur="100" fill="hold"/>
                                        <p:tgtEl>
                                          <p:spTgt spid="16"/>
                                        </p:tgtEl>
                                      </p:cBhvr>
                                      <p:by x="110000" y="110000"/>
                                    </p:animScale>
                                  </p:childTnLst>
                                </p:cTn>
                              </p:par>
                              <p:par>
                                <p:cTn id="25" presetID="6" presetClass="emph" presetSubtype="0" fill="hold" grpId="2" nodeType="withEffect">
                                  <p:stCondLst>
                                    <p:cond delay="400"/>
                                  </p:stCondLst>
                                  <p:childTnLst>
                                    <p:animScale>
                                      <p:cBhvr>
                                        <p:cTn id="26" dur="200" fill="hold"/>
                                        <p:tgtEl>
                                          <p:spTgt spid="16"/>
                                        </p:tgtEl>
                                      </p:cBhvr>
                                      <p:by x="90000" y="90000"/>
                                    </p:animScale>
                                  </p:childTnLst>
                                </p:cTn>
                              </p:par>
                              <p:par>
                                <p:cTn id="27" presetID="6" presetClass="emph" presetSubtype="0" fill="hold" grpId="3" nodeType="withEffect">
                                  <p:stCondLst>
                                    <p:cond delay="600"/>
                                  </p:stCondLst>
                                  <p:childTnLst>
                                    <p:animScale>
                                      <p:cBhvr>
                                        <p:cTn id="28" dur="100" fill="hold"/>
                                        <p:tgtEl>
                                          <p:spTgt spid="16"/>
                                        </p:tgtEl>
                                      </p:cBhvr>
                                      <p:by x="105000" y="105000"/>
                                    </p:animScale>
                                  </p:childTnLst>
                                </p:cTn>
                              </p:par>
                              <p:par>
                                <p:cTn id="29" presetID="6" presetClass="emph" presetSubtype="0" fill="hold" grpId="4" nodeType="withEffect">
                                  <p:stCondLst>
                                    <p:cond delay="700"/>
                                  </p:stCondLst>
                                  <p:childTnLst>
                                    <p:animScale>
                                      <p:cBhvr>
                                        <p:cTn id="30" dur="200" fill="hold"/>
                                        <p:tgtEl>
                                          <p:spTgt spid="16"/>
                                        </p:tgtEl>
                                      </p:cBhvr>
                                      <p:by x="95000" y="95000"/>
                                    </p:animScale>
                                  </p:childTnLst>
                                </p:cTn>
                              </p:par>
                              <p:par>
                                <p:cTn id="31" presetID="53" presetClass="entr" presetSubtype="16" fill="hold" grpId="0" nodeType="withEffect">
                                  <p:stCondLst>
                                    <p:cond delay="300"/>
                                  </p:stCondLst>
                                  <p:childTnLst>
                                    <p:set>
                                      <p:cBhvr>
                                        <p:cTn id="32" dur="1" fill="hold">
                                          <p:stCondLst>
                                            <p:cond delay="0"/>
                                          </p:stCondLst>
                                        </p:cTn>
                                        <p:tgtEl>
                                          <p:spTgt spid="17"/>
                                        </p:tgtEl>
                                        <p:attrNameLst>
                                          <p:attrName>style.visibility</p:attrName>
                                        </p:attrNameLst>
                                      </p:cBhvr>
                                      <p:to>
                                        <p:strVal val="visible"/>
                                      </p:to>
                                    </p:set>
                                    <p:anim calcmode="lin" valueType="num">
                                      <p:cBhvr>
                                        <p:cTn id="33" dur="100" fill="hold"/>
                                        <p:tgtEl>
                                          <p:spTgt spid="17"/>
                                        </p:tgtEl>
                                        <p:attrNameLst>
                                          <p:attrName>ppt_w</p:attrName>
                                        </p:attrNameLst>
                                      </p:cBhvr>
                                      <p:tavLst>
                                        <p:tav tm="0">
                                          <p:val>
                                            <p:fltVal val="0"/>
                                          </p:val>
                                        </p:tav>
                                        <p:tav tm="100000">
                                          <p:val>
                                            <p:strVal val="#ppt_w"/>
                                          </p:val>
                                        </p:tav>
                                      </p:tavLst>
                                    </p:anim>
                                    <p:anim calcmode="lin" valueType="num">
                                      <p:cBhvr>
                                        <p:cTn id="34" dur="100" fill="hold"/>
                                        <p:tgtEl>
                                          <p:spTgt spid="17"/>
                                        </p:tgtEl>
                                        <p:attrNameLst>
                                          <p:attrName>ppt_h</p:attrName>
                                        </p:attrNameLst>
                                      </p:cBhvr>
                                      <p:tavLst>
                                        <p:tav tm="0">
                                          <p:val>
                                            <p:fltVal val="0"/>
                                          </p:val>
                                        </p:tav>
                                        <p:tav tm="100000">
                                          <p:val>
                                            <p:strVal val="#ppt_h"/>
                                          </p:val>
                                        </p:tav>
                                      </p:tavLst>
                                    </p:anim>
                                    <p:animEffect transition="in" filter="fade">
                                      <p:cBhvr>
                                        <p:cTn id="35" dur="100"/>
                                        <p:tgtEl>
                                          <p:spTgt spid="17"/>
                                        </p:tgtEl>
                                      </p:cBhvr>
                                    </p:animEffect>
                                  </p:childTnLst>
                                </p:cTn>
                              </p:par>
                              <p:par>
                                <p:cTn id="36" presetID="6" presetClass="emph" presetSubtype="0" fill="hold" grpId="1" nodeType="withEffect">
                                  <p:stCondLst>
                                    <p:cond delay="400"/>
                                  </p:stCondLst>
                                  <p:childTnLst>
                                    <p:animScale>
                                      <p:cBhvr>
                                        <p:cTn id="37" dur="100" fill="hold"/>
                                        <p:tgtEl>
                                          <p:spTgt spid="17"/>
                                        </p:tgtEl>
                                      </p:cBhvr>
                                      <p:by x="110000" y="110000"/>
                                    </p:animScale>
                                  </p:childTnLst>
                                </p:cTn>
                              </p:par>
                              <p:par>
                                <p:cTn id="38" presetID="6" presetClass="emph" presetSubtype="0" fill="hold" grpId="2" nodeType="withEffect">
                                  <p:stCondLst>
                                    <p:cond delay="500"/>
                                  </p:stCondLst>
                                  <p:childTnLst>
                                    <p:animScale>
                                      <p:cBhvr>
                                        <p:cTn id="39" dur="200" fill="hold"/>
                                        <p:tgtEl>
                                          <p:spTgt spid="17"/>
                                        </p:tgtEl>
                                      </p:cBhvr>
                                      <p:by x="90000" y="90000"/>
                                    </p:animScale>
                                  </p:childTnLst>
                                </p:cTn>
                              </p:par>
                              <p:par>
                                <p:cTn id="40" presetID="6" presetClass="emph" presetSubtype="0" fill="hold" grpId="3" nodeType="withEffect">
                                  <p:stCondLst>
                                    <p:cond delay="700"/>
                                  </p:stCondLst>
                                  <p:childTnLst>
                                    <p:animScale>
                                      <p:cBhvr>
                                        <p:cTn id="41" dur="100" fill="hold"/>
                                        <p:tgtEl>
                                          <p:spTgt spid="17"/>
                                        </p:tgtEl>
                                      </p:cBhvr>
                                      <p:by x="105000" y="105000"/>
                                    </p:animScale>
                                  </p:childTnLst>
                                </p:cTn>
                              </p:par>
                              <p:par>
                                <p:cTn id="42" presetID="6" presetClass="emph" presetSubtype="0" fill="hold" grpId="4" nodeType="withEffect">
                                  <p:stCondLst>
                                    <p:cond delay="800"/>
                                  </p:stCondLst>
                                  <p:childTnLst>
                                    <p:animScale>
                                      <p:cBhvr>
                                        <p:cTn id="43" dur="200" fill="hold"/>
                                        <p:tgtEl>
                                          <p:spTgt spid="17"/>
                                        </p:tgtEl>
                                      </p:cBhvr>
                                      <p:by x="95000" y="95000"/>
                                    </p:animScale>
                                  </p:childTnLst>
                                </p:cTn>
                              </p:par>
                              <p:par>
                                <p:cTn id="44" presetID="53" presetClass="entr" presetSubtype="16" fill="hold" grpId="0" nodeType="withEffect">
                                  <p:stCondLst>
                                    <p:cond delay="500"/>
                                  </p:stCondLst>
                                  <p:childTnLst>
                                    <p:set>
                                      <p:cBhvr>
                                        <p:cTn id="45" dur="1" fill="hold">
                                          <p:stCondLst>
                                            <p:cond delay="0"/>
                                          </p:stCondLst>
                                        </p:cTn>
                                        <p:tgtEl>
                                          <p:spTgt spid="18"/>
                                        </p:tgtEl>
                                        <p:attrNameLst>
                                          <p:attrName>style.visibility</p:attrName>
                                        </p:attrNameLst>
                                      </p:cBhvr>
                                      <p:to>
                                        <p:strVal val="visible"/>
                                      </p:to>
                                    </p:set>
                                    <p:anim calcmode="lin" valueType="num">
                                      <p:cBhvr>
                                        <p:cTn id="46" dur="100" fill="hold"/>
                                        <p:tgtEl>
                                          <p:spTgt spid="18"/>
                                        </p:tgtEl>
                                        <p:attrNameLst>
                                          <p:attrName>ppt_w</p:attrName>
                                        </p:attrNameLst>
                                      </p:cBhvr>
                                      <p:tavLst>
                                        <p:tav tm="0">
                                          <p:val>
                                            <p:fltVal val="0"/>
                                          </p:val>
                                        </p:tav>
                                        <p:tav tm="100000">
                                          <p:val>
                                            <p:strVal val="#ppt_w"/>
                                          </p:val>
                                        </p:tav>
                                      </p:tavLst>
                                    </p:anim>
                                    <p:anim calcmode="lin" valueType="num">
                                      <p:cBhvr>
                                        <p:cTn id="47" dur="100" fill="hold"/>
                                        <p:tgtEl>
                                          <p:spTgt spid="18"/>
                                        </p:tgtEl>
                                        <p:attrNameLst>
                                          <p:attrName>ppt_h</p:attrName>
                                        </p:attrNameLst>
                                      </p:cBhvr>
                                      <p:tavLst>
                                        <p:tav tm="0">
                                          <p:val>
                                            <p:fltVal val="0"/>
                                          </p:val>
                                        </p:tav>
                                        <p:tav tm="100000">
                                          <p:val>
                                            <p:strVal val="#ppt_h"/>
                                          </p:val>
                                        </p:tav>
                                      </p:tavLst>
                                    </p:anim>
                                    <p:animEffect transition="in" filter="fade">
                                      <p:cBhvr>
                                        <p:cTn id="48" dur="100"/>
                                        <p:tgtEl>
                                          <p:spTgt spid="18"/>
                                        </p:tgtEl>
                                      </p:cBhvr>
                                    </p:animEffect>
                                  </p:childTnLst>
                                </p:cTn>
                              </p:par>
                              <p:par>
                                <p:cTn id="49" presetID="6" presetClass="emph" presetSubtype="0" fill="hold" grpId="1" nodeType="withEffect">
                                  <p:stCondLst>
                                    <p:cond delay="600"/>
                                  </p:stCondLst>
                                  <p:childTnLst>
                                    <p:animScale>
                                      <p:cBhvr>
                                        <p:cTn id="50" dur="100" fill="hold"/>
                                        <p:tgtEl>
                                          <p:spTgt spid="18"/>
                                        </p:tgtEl>
                                      </p:cBhvr>
                                      <p:by x="110000" y="110000"/>
                                    </p:animScale>
                                  </p:childTnLst>
                                </p:cTn>
                              </p:par>
                              <p:par>
                                <p:cTn id="51" presetID="6" presetClass="emph" presetSubtype="0" fill="hold" grpId="2" nodeType="withEffect">
                                  <p:stCondLst>
                                    <p:cond delay="700"/>
                                  </p:stCondLst>
                                  <p:childTnLst>
                                    <p:animScale>
                                      <p:cBhvr>
                                        <p:cTn id="52" dur="200" fill="hold"/>
                                        <p:tgtEl>
                                          <p:spTgt spid="18"/>
                                        </p:tgtEl>
                                      </p:cBhvr>
                                      <p:by x="90000" y="90000"/>
                                    </p:animScale>
                                  </p:childTnLst>
                                </p:cTn>
                              </p:par>
                              <p:par>
                                <p:cTn id="53" presetID="6" presetClass="emph" presetSubtype="0" fill="hold" grpId="3" nodeType="withEffect">
                                  <p:stCondLst>
                                    <p:cond delay="900"/>
                                  </p:stCondLst>
                                  <p:childTnLst>
                                    <p:animScale>
                                      <p:cBhvr>
                                        <p:cTn id="54" dur="100" fill="hold"/>
                                        <p:tgtEl>
                                          <p:spTgt spid="18"/>
                                        </p:tgtEl>
                                      </p:cBhvr>
                                      <p:by x="105000" y="105000"/>
                                    </p:animScale>
                                  </p:childTnLst>
                                </p:cTn>
                              </p:par>
                              <p:par>
                                <p:cTn id="55" presetID="6" presetClass="emph" presetSubtype="0" fill="hold" grpId="4" nodeType="withEffect">
                                  <p:stCondLst>
                                    <p:cond delay="1000"/>
                                  </p:stCondLst>
                                  <p:childTnLst>
                                    <p:animScale>
                                      <p:cBhvr>
                                        <p:cTn id="56" dur="200" fill="hold"/>
                                        <p:tgtEl>
                                          <p:spTgt spid="18"/>
                                        </p:tgtEl>
                                      </p:cBhvr>
                                      <p:by x="95000" y="95000"/>
                                    </p:animScale>
                                  </p:childTnLst>
                                </p:cTn>
                              </p:par>
                            </p:childTnLst>
                          </p:cTn>
                        </p:par>
                        <p:par>
                          <p:cTn id="57" fill="hold">
                            <p:stCondLst>
                              <p:cond delay="500"/>
                            </p:stCondLst>
                            <p:childTnLst>
                              <p:par>
                                <p:cTn id="58" presetID="53" presetClass="entr" presetSubtype="16" fill="hold" nodeType="afterEffect">
                                  <p:stCondLst>
                                    <p:cond delay="0"/>
                                  </p:stCondLst>
                                  <p:childTnLst>
                                    <p:set>
                                      <p:cBhvr>
                                        <p:cTn id="59" dur="1" fill="hold">
                                          <p:stCondLst>
                                            <p:cond delay="0"/>
                                          </p:stCondLst>
                                        </p:cTn>
                                        <p:tgtEl>
                                          <p:spTgt spid="22"/>
                                        </p:tgtEl>
                                        <p:attrNameLst>
                                          <p:attrName>style.visibility</p:attrName>
                                        </p:attrNameLst>
                                      </p:cBhvr>
                                      <p:to>
                                        <p:strVal val="visible"/>
                                      </p:to>
                                    </p:set>
                                    <p:anim calcmode="lin" valueType="num">
                                      <p:cBhvr>
                                        <p:cTn id="60" dur="500" fill="hold"/>
                                        <p:tgtEl>
                                          <p:spTgt spid="22"/>
                                        </p:tgtEl>
                                        <p:attrNameLst>
                                          <p:attrName>ppt_w</p:attrName>
                                        </p:attrNameLst>
                                      </p:cBhvr>
                                      <p:tavLst>
                                        <p:tav tm="0">
                                          <p:val>
                                            <p:fltVal val="0"/>
                                          </p:val>
                                        </p:tav>
                                        <p:tav tm="100000">
                                          <p:val>
                                            <p:strVal val="#ppt_w"/>
                                          </p:val>
                                        </p:tav>
                                      </p:tavLst>
                                    </p:anim>
                                    <p:anim calcmode="lin" valueType="num">
                                      <p:cBhvr>
                                        <p:cTn id="61" dur="500" fill="hold"/>
                                        <p:tgtEl>
                                          <p:spTgt spid="22"/>
                                        </p:tgtEl>
                                        <p:attrNameLst>
                                          <p:attrName>ppt_h</p:attrName>
                                        </p:attrNameLst>
                                      </p:cBhvr>
                                      <p:tavLst>
                                        <p:tav tm="0">
                                          <p:val>
                                            <p:fltVal val="0"/>
                                          </p:val>
                                        </p:tav>
                                        <p:tav tm="100000">
                                          <p:val>
                                            <p:strVal val="#ppt_h"/>
                                          </p:val>
                                        </p:tav>
                                      </p:tavLst>
                                    </p:anim>
                                    <p:animEffect transition="in" filter="fade">
                                      <p:cBhvr>
                                        <p:cTn id="62" dur="500"/>
                                        <p:tgtEl>
                                          <p:spTgt spid="22"/>
                                        </p:tgtEl>
                                      </p:cBhvr>
                                    </p:animEffect>
                                  </p:childTnLst>
                                </p:cTn>
                              </p:par>
                              <p:par>
                                <p:cTn id="63" presetID="53" presetClass="entr" presetSubtype="16" fill="hold" grpId="0" nodeType="withEffect">
                                  <p:stCondLst>
                                    <p:cond delay="200"/>
                                  </p:stCondLst>
                                  <p:childTnLst>
                                    <p:set>
                                      <p:cBhvr>
                                        <p:cTn id="64" dur="1" fill="hold">
                                          <p:stCondLst>
                                            <p:cond delay="0"/>
                                          </p:stCondLst>
                                        </p:cTn>
                                        <p:tgtEl>
                                          <p:spTgt spid="34"/>
                                        </p:tgtEl>
                                        <p:attrNameLst>
                                          <p:attrName>style.visibility</p:attrName>
                                        </p:attrNameLst>
                                      </p:cBhvr>
                                      <p:to>
                                        <p:strVal val="visible"/>
                                      </p:to>
                                    </p:set>
                                    <p:anim calcmode="lin" valueType="num">
                                      <p:cBhvr>
                                        <p:cTn id="65" dur="500" fill="hold"/>
                                        <p:tgtEl>
                                          <p:spTgt spid="34"/>
                                        </p:tgtEl>
                                        <p:attrNameLst>
                                          <p:attrName>ppt_w</p:attrName>
                                        </p:attrNameLst>
                                      </p:cBhvr>
                                      <p:tavLst>
                                        <p:tav tm="0">
                                          <p:val>
                                            <p:fltVal val="0"/>
                                          </p:val>
                                        </p:tav>
                                        <p:tav tm="100000">
                                          <p:val>
                                            <p:strVal val="#ppt_w"/>
                                          </p:val>
                                        </p:tav>
                                      </p:tavLst>
                                    </p:anim>
                                    <p:anim calcmode="lin" valueType="num">
                                      <p:cBhvr>
                                        <p:cTn id="66" dur="500" fill="hold"/>
                                        <p:tgtEl>
                                          <p:spTgt spid="34"/>
                                        </p:tgtEl>
                                        <p:attrNameLst>
                                          <p:attrName>ppt_h</p:attrName>
                                        </p:attrNameLst>
                                      </p:cBhvr>
                                      <p:tavLst>
                                        <p:tav tm="0">
                                          <p:val>
                                            <p:fltVal val="0"/>
                                          </p:val>
                                        </p:tav>
                                        <p:tav tm="100000">
                                          <p:val>
                                            <p:strVal val="#ppt_h"/>
                                          </p:val>
                                        </p:tav>
                                      </p:tavLst>
                                    </p:anim>
                                    <p:animEffect transition="in" filter="fade">
                                      <p:cBhvr>
                                        <p:cTn id="67" dur="500"/>
                                        <p:tgtEl>
                                          <p:spTgt spid="34"/>
                                        </p:tgtEl>
                                      </p:cBhvr>
                                    </p:animEffect>
                                  </p:childTnLst>
                                </p:cTn>
                              </p:par>
                              <p:par>
                                <p:cTn id="68" presetID="12" presetClass="entr" presetSubtype="1" fill="hold" grpId="0" nodeType="withEffect">
                                  <p:stCondLst>
                                    <p:cond delay="400"/>
                                  </p:stCondLst>
                                  <p:childTnLst>
                                    <p:set>
                                      <p:cBhvr>
                                        <p:cTn id="69" dur="1" fill="hold">
                                          <p:stCondLst>
                                            <p:cond delay="0"/>
                                          </p:stCondLst>
                                        </p:cTn>
                                        <p:tgtEl>
                                          <p:spTgt spid="15"/>
                                        </p:tgtEl>
                                        <p:attrNameLst>
                                          <p:attrName>style.visibility</p:attrName>
                                        </p:attrNameLst>
                                      </p:cBhvr>
                                      <p:to>
                                        <p:strVal val="visible"/>
                                      </p:to>
                                    </p:set>
                                    <p:anim calcmode="lin" valueType="num">
                                      <p:cBhvr additive="base">
                                        <p:cTn id="70" dur="500"/>
                                        <p:tgtEl>
                                          <p:spTgt spid="15"/>
                                        </p:tgtEl>
                                        <p:attrNameLst>
                                          <p:attrName>ppt_y</p:attrName>
                                        </p:attrNameLst>
                                      </p:cBhvr>
                                      <p:tavLst>
                                        <p:tav tm="0">
                                          <p:val>
                                            <p:strVal val="#ppt_y-#ppt_h*1.125000"/>
                                          </p:val>
                                        </p:tav>
                                        <p:tav tm="100000">
                                          <p:val>
                                            <p:strVal val="#ppt_y"/>
                                          </p:val>
                                        </p:tav>
                                      </p:tavLst>
                                    </p:anim>
                                    <p:animEffect transition="in" filter="wipe(down)">
                                      <p:cBhvr>
                                        <p:cTn id="71" dur="500"/>
                                        <p:tgtEl>
                                          <p:spTgt spid="15"/>
                                        </p:tgtEl>
                                      </p:cBhvr>
                                    </p:animEffect>
                                  </p:childTnLst>
                                </p:cTn>
                              </p:par>
                            </p:childTnLst>
                          </p:cTn>
                        </p:par>
                        <p:par>
                          <p:cTn id="72" fill="hold">
                            <p:stCondLst>
                              <p:cond delay="1000"/>
                            </p:stCondLst>
                            <p:childTnLst>
                              <p:par>
                                <p:cTn id="73" presetID="53" presetClass="entr" presetSubtype="16" fill="hold" nodeType="afterEffect">
                                  <p:stCondLst>
                                    <p:cond delay="0"/>
                                  </p:stCondLst>
                                  <p:childTnLst>
                                    <p:set>
                                      <p:cBhvr>
                                        <p:cTn id="74" dur="1" fill="hold">
                                          <p:stCondLst>
                                            <p:cond delay="0"/>
                                          </p:stCondLst>
                                        </p:cTn>
                                        <p:tgtEl>
                                          <p:spTgt spid="25"/>
                                        </p:tgtEl>
                                        <p:attrNameLst>
                                          <p:attrName>style.visibility</p:attrName>
                                        </p:attrNameLst>
                                      </p:cBhvr>
                                      <p:to>
                                        <p:strVal val="visible"/>
                                      </p:to>
                                    </p:set>
                                    <p:anim calcmode="lin" valueType="num">
                                      <p:cBhvr>
                                        <p:cTn id="75" dur="500" fill="hold"/>
                                        <p:tgtEl>
                                          <p:spTgt spid="25"/>
                                        </p:tgtEl>
                                        <p:attrNameLst>
                                          <p:attrName>ppt_w</p:attrName>
                                        </p:attrNameLst>
                                      </p:cBhvr>
                                      <p:tavLst>
                                        <p:tav tm="0">
                                          <p:val>
                                            <p:fltVal val="0"/>
                                          </p:val>
                                        </p:tav>
                                        <p:tav tm="100000">
                                          <p:val>
                                            <p:strVal val="#ppt_w"/>
                                          </p:val>
                                        </p:tav>
                                      </p:tavLst>
                                    </p:anim>
                                    <p:anim calcmode="lin" valueType="num">
                                      <p:cBhvr>
                                        <p:cTn id="76" dur="500" fill="hold"/>
                                        <p:tgtEl>
                                          <p:spTgt spid="25"/>
                                        </p:tgtEl>
                                        <p:attrNameLst>
                                          <p:attrName>ppt_h</p:attrName>
                                        </p:attrNameLst>
                                      </p:cBhvr>
                                      <p:tavLst>
                                        <p:tav tm="0">
                                          <p:val>
                                            <p:fltVal val="0"/>
                                          </p:val>
                                        </p:tav>
                                        <p:tav tm="100000">
                                          <p:val>
                                            <p:strVal val="#ppt_h"/>
                                          </p:val>
                                        </p:tav>
                                      </p:tavLst>
                                    </p:anim>
                                    <p:animEffect transition="in" filter="fade">
                                      <p:cBhvr>
                                        <p:cTn id="77" dur="500"/>
                                        <p:tgtEl>
                                          <p:spTgt spid="25"/>
                                        </p:tgtEl>
                                      </p:cBhvr>
                                    </p:animEffect>
                                  </p:childTnLst>
                                </p:cTn>
                              </p:par>
                              <p:par>
                                <p:cTn id="78" presetID="53" presetClass="entr" presetSubtype="16" fill="hold" grpId="0" nodeType="withEffect">
                                  <p:stCondLst>
                                    <p:cond delay="200"/>
                                  </p:stCondLst>
                                  <p:childTnLst>
                                    <p:set>
                                      <p:cBhvr>
                                        <p:cTn id="79" dur="1" fill="hold">
                                          <p:stCondLst>
                                            <p:cond delay="0"/>
                                          </p:stCondLst>
                                        </p:cTn>
                                        <p:tgtEl>
                                          <p:spTgt spid="39"/>
                                        </p:tgtEl>
                                        <p:attrNameLst>
                                          <p:attrName>style.visibility</p:attrName>
                                        </p:attrNameLst>
                                      </p:cBhvr>
                                      <p:to>
                                        <p:strVal val="visible"/>
                                      </p:to>
                                    </p:set>
                                    <p:anim calcmode="lin" valueType="num">
                                      <p:cBhvr>
                                        <p:cTn id="80" dur="500" fill="hold"/>
                                        <p:tgtEl>
                                          <p:spTgt spid="39"/>
                                        </p:tgtEl>
                                        <p:attrNameLst>
                                          <p:attrName>ppt_w</p:attrName>
                                        </p:attrNameLst>
                                      </p:cBhvr>
                                      <p:tavLst>
                                        <p:tav tm="0">
                                          <p:val>
                                            <p:fltVal val="0"/>
                                          </p:val>
                                        </p:tav>
                                        <p:tav tm="100000">
                                          <p:val>
                                            <p:strVal val="#ppt_w"/>
                                          </p:val>
                                        </p:tav>
                                      </p:tavLst>
                                    </p:anim>
                                    <p:anim calcmode="lin" valueType="num">
                                      <p:cBhvr>
                                        <p:cTn id="81" dur="500" fill="hold"/>
                                        <p:tgtEl>
                                          <p:spTgt spid="39"/>
                                        </p:tgtEl>
                                        <p:attrNameLst>
                                          <p:attrName>ppt_h</p:attrName>
                                        </p:attrNameLst>
                                      </p:cBhvr>
                                      <p:tavLst>
                                        <p:tav tm="0">
                                          <p:val>
                                            <p:fltVal val="0"/>
                                          </p:val>
                                        </p:tav>
                                        <p:tav tm="100000">
                                          <p:val>
                                            <p:strVal val="#ppt_h"/>
                                          </p:val>
                                        </p:tav>
                                      </p:tavLst>
                                    </p:anim>
                                    <p:animEffect transition="in" filter="fade">
                                      <p:cBhvr>
                                        <p:cTn id="82" dur="500"/>
                                        <p:tgtEl>
                                          <p:spTgt spid="39"/>
                                        </p:tgtEl>
                                      </p:cBhvr>
                                    </p:animEffect>
                                  </p:childTnLst>
                                </p:cTn>
                              </p:par>
                              <p:par>
                                <p:cTn id="83" presetID="12" presetClass="entr" presetSubtype="1" fill="hold" grpId="0" nodeType="withEffect">
                                  <p:stCondLst>
                                    <p:cond delay="400"/>
                                  </p:stCondLst>
                                  <p:childTnLst>
                                    <p:set>
                                      <p:cBhvr>
                                        <p:cTn id="84" dur="1" fill="hold">
                                          <p:stCondLst>
                                            <p:cond delay="0"/>
                                          </p:stCondLst>
                                        </p:cTn>
                                        <p:tgtEl>
                                          <p:spTgt spid="19"/>
                                        </p:tgtEl>
                                        <p:attrNameLst>
                                          <p:attrName>style.visibility</p:attrName>
                                        </p:attrNameLst>
                                      </p:cBhvr>
                                      <p:to>
                                        <p:strVal val="visible"/>
                                      </p:to>
                                    </p:set>
                                    <p:anim calcmode="lin" valueType="num">
                                      <p:cBhvr additive="base">
                                        <p:cTn id="85" dur="500"/>
                                        <p:tgtEl>
                                          <p:spTgt spid="19"/>
                                        </p:tgtEl>
                                        <p:attrNameLst>
                                          <p:attrName>ppt_y</p:attrName>
                                        </p:attrNameLst>
                                      </p:cBhvr>
                                      <p:tavLst>
                                        <p:tav tm="0">
                                          <p:val>
                                            <p:strVal val="#ppt_y-#ppt_h*1.125000"/>
                                          </p:val>
                                        </p:tav>
                                        <p:tav tm="100000">
                                          <p:val>
                                            <p:strVal val="#ppt_y"/>
                                          </p:val>
                                        </p:tav>
                                      </p:tavLst>
                                    </p:anim>
                                    <p:animEffect transition="in" filter="wipe(down)">
                                      <p:cBhvr>
                                        <p:cTn id="86" dur="500"/>
                                        <p:tgtEl>
                                          <p:spTgt spid="19"/>
                                        </p:tgtEl>
                                      </p:cBhvr>
                                    </p:animEffect>
                                  </p:childTnLst>
                                </p:cTn>
                              </p:par>
                            </p:childTnLst>
                          </p:cTn>
                        </p:par>
                        <p:par>
                          <p:cTn id="87" fill="hold">
                            <p:stCondLst>
                              <p:cond delay="1500"/>
                            </p:stCondLst>
                            <p:childTnLst>
                              <p:par>
                                <p:cTn id="88" presetID="53" presetClass="entr" presetSubtype="16" fill="hold" grpId="0" nodeType="afterEffect">
                                  <p:stCondLst>
                                    <p:cond delay="0"/>
                                  </p:stCondLst>
                                  <p:childTnLst>
                                    <p:set>
                                      <p:cBhvr>
                                        <p:cTn id="89" dur="1" fill="hold">
                                          <p:stCondLst>
                                            <p:cond delay="0"/>
                                          </p:stCondLst>
                                        </p:cTn>
                                        <p:tgtEl>
                                          <p:spTgt spid="35"/>
                                        </p:tgtEl>
                                        <p:attrNameLst>
                                          <p:attrName>style.visibility</p:attrName>
                                        </p:attrNameLst>
                                      </p:cBhvr>
                                      <p:to>
                                        <p:strVal val="visible"/>
                                      </p:to>
                                    </p:set>
                                    <p:anim calcmode="lin" valueType="num">
                                      <p:cBhvr>
                                        <p:cTn id="90" dur="500" fill="hold"/>
                                        <p:tgtEl>
                                          <p:spTgt spid="35"/>
                                        </p:tgtEl>
                                        <p:attrNameLst>
                                          <p:attrName>ppt_w</p:attrName>
                                        </p:attrNameLst>
                                      </p:cBhvr>
                                      <p:tavLst>
                                        <p:tav tm="0">
                                          <p:val>
                                            <p:fltVal val="0"/>
                                          </p:val>
                                        </p:tav>
                                        <p:tav tm="100000">
                                          <p:val>
                                            <p:strVal val="#ppt_w"/>
                                          </p:val>
                                        </p:tav>
                                      </p:tavLst>
                                    </p:anim>
                                    <p:anim calcmode="lin" valueType="num">
                                      <p:cBhvr>
                                        <p:cTn id="91" dur="500" fill="hold"/>
                                        <p:tgtEl>
                                          <p:spTgt spid="35"/>
                                        </p:tgtEl>
                                        <p:attrNameLst>
                                          <p:attrName>ppt_h</p:attrName>
                                        </p:attrNameLst>
                                      </p:cBhvr>
                                      <p:tavLst>
                                        <p:tav tm="0">
                                          <p:val>
                                            <p:fltVal val="0"/>
                                          </p:val>
                                        </p:tav>
                                        <p:tav tm="100000">
                                          <p:val>
                                            <p:strVal val="#ppt_h"/>
                                          </p:val>
                                        </p:tav>
                                      </p:tavLst>
                                    </p:anim>
                                    <p:animEffect transition="in" filter="fade">
                                      <p:cBhvr>
                                        <p:cTn id="92" dur="500"/>
                                        <p:tgtEl>
                                          <p:spTgt spid="35"/>
                                        </p:tgtEl>
                                      </p:cBhvr>
                                    </p:animEffect>
                                  </p:childTnLst>
                                </p:cTn>
                              </p:par>
                              <p:par>
                                <p:cTn id="93" presetID="53" presetClass="entr" presetSubtype="16" fill="hold" nodeType="withEffect">
                                  <p:stCondLst>
                                    <p:cond delay="200"/>
                                  </p:stCondLst>
                                  <p:childTnLst>
                                    <p:set>
                                      <p:cBhvr>
                                        <p:cTn id="94" dur="1" fill="hold">
                                          <p:stCondLst>
                                            <p:cond delay="0"/>
                                          </p:stCondLst>
                                        </p:cTn>
                                        <p:tgtEl>
                                          <p:spTgt spid="28"/>
                                        </p:tgtEl>
                                        <p:attrNameLst>
                                          <p:attrName>style.visibility</p:attrName>
                                        </p:attrNameLst>
                                      </p:cBhvr>
                                      <p:to>
                                        <p:strVal val="visible"/>
                                      </p:to>
                                    </p:set>
                                    <p:anim calcmode="lin" valueType="num">
                                      <p:cBhvr>
                                        <p:cTn id="95" dur="500" fill="hold"/>
                                        <p:tgtEl>
                                          <p:spTgt spid="28"/>
                                        </p:tgtEl>
                                        <p:attrNameLst>
                                          <p:attrName>ppt_w</p:attrName>
                                        </p:attrNameLst>
                                      </p:cBhvr>
                                      <p:tavLst>
                                        <p:tav tm="0">
                                          <p:val>
                                            <p:fltVal val="0"/>
                                          </p:val>
                                        </p:tav>
                                        <p:tav tm="100000">
                                          <p:val>
                                            <p:strVal val="#ppt_w"/>
                                          </p:val>
                                        </p:tav>
                                      </p:tavLst>
                                    </p:anim>
                                    <p:anim calcmode="lin" valueType="num">
                                      <p:cBhvr>
                                        <p:cTn id="96" dur="500" fill="hold"/>
                                        <p:tgtEl>
                                          <p:spTgt spid="28"/>
                                        </p:tgtEl>
                                        <p:attrNameLst>
                                          <p:attrName>ppt_h</p:attrName>
                                        </p:attrNameLst>
                                      </p:cBhvr>
                                      <p:tavLst>
                                        <p:tav tm="0">
                                          <p:val>
                                            <p:fltVal val="0"/>
                                          </p:val>
                                        </p:tav>
                                        <p:tav tm="100000">
                                          <p:val>
                                            <p:strVal val="#ppt_h"/>
                                          </p:val>
                                        </p:tav>
                                      </p:tavLst>
                                    </p:anim>
                                    <p:animEffect transition="in" filter="fade">
                                      <p:cBhvr>
                                        <p:cTn id="97" dur="500"/>
                                        <p:tgtEl>
                                          <p:spTgt spid="28"/>
                                        </p:tgtEl>
                                      </p:cBhvr>
                                    </p:animEffect>
                                  </p:childTnLst>
                                </p:cTn>
                              </p:par>
                              <p:par>
                                <p:cTn id="98" presetID="12" presetClass="entr" presetSubtype="1" fill="hold" grpId="0" nodeType="withEffect">
                                  <p:stCondLst>
                                    <p:cond delay="500"/>
                                  </p:stCondLst>
                                  <p:childTnLst>
                                    <p:set>
                                      <p:cBhvr>
                                        <p:cTn id="99" dur="1" fill="hold">
                                          <p:stCondLst>
                                            <p:cond delay="0"/>
                                          </p:stCondLst>
                                        </p:cTn>
                                        <p:tgtEl>
                                          <p:spTgt spid="20"/>
                                        </p:tgtEl>
                                        <p:attrNameLst>
                                          <p:attrName>style.visibility</p:attrName>
                                        </p:attrNameLst>
                                      </p:cBhvr>
                                      <p:to>
                                        <p:strVal val="visible"/>
                                      </p:to>
                                    </p:set>
                                    <p:anim calcmode="lin" valueType="num">
                                      <p:cBhvr additive="base">
                                        <p:cTn id="100" dur="500"/>
                                        <p:tgtEl>
                                          <p:spTgt spid="20"/>
                                        </p:tgtEl>
                                        <p:attrNameLst>
                                          <p:attrName>ppt_y</p:attrName>
                                        </p:attrNameLst>
                                      </p:cBhvr>
                                      <p:tavLst>
                                        <p:tav tm="0">
                                          <p:val>
                                            <p:strVal val="#ppt_y-#ppt_h*1.125000"/>
                                          </p:val>
                                        </p:tav>
                                        <p:tav tm="100000">
                                          <p:val>
                                            <p:strVal val="#ppt_y"/>
                                          </p:val>
                                        </p:tav>
                                      </p:tavLst>
                                    </p:anim>
                                    <p:animEffect transition="in" filter="wipe(down)">
                                      <p:cBhvr>
                                        <p:cTn id="101" dur="500"/>
                                        <p:tgtEl>
                                          <p:spTgt spid="20"/>
                                        </p:tgtEl>
                                      </p:cBhvr>
                                    </p:animEffect>
                                  </p:childTnLst>
                                </p:cTn>
                              </p:par>
                            </p:childTnLst>
                          </p:cTn>
                        </p:par>
                        <p:par>
                          <p:cTn id="102" fill="hold">
                            <p:stCondLst>
                              <p:cond delay="2000"/>
                            </p:stCondLst>
                            <p:childTnLst>
                              <p:par>
                                <p:cTn id="103" presetID="53" presetClass="entr" presetSubtype="16" fill="hold" nodeType="afterEffect">
                                  <p:stCondLst>
                                    <p:cond delay="0"/>
                                  </p:stCondLst>
                                  <p:childTnLst>
                                    <p:set>
                                      <p:cBhvr>
                                        <p:cTn id="104" dur="1" fill="hold">
                                          <p:stCondLst>
                                            <p:cond delay="0"/>
                                          </p:stCondLst>
                                        </p:cTn>
                                        <p:tgtEl>
                                          <p:spTgt spid="31"/>
                                        </p:tgtEl>
                                        <p:attrNameLst>
                                          <p:attrName>style.visibility</p:attrName>
                                        </p:attrNameLst>
                                      </p:cBhvr>
                                      <p:to>
                                        <p:strVal val="visible"/>
                                      </p:to>
                                    </p:set>
                                    <p:anim calcmode="lin" valueType="num">
                                      <p:cBhvr>
                                        <p:cTn id="105" dur="500" fill="hold"/>
                                        <p:tgtEl>
                                          <p:spTgt spid="31"/>
                                        </p:tgtEl>
                                        <p:attrNameLst>
                                          <p:attrName>ppt_w</p:attrName>
                                        </p:attrNameLst>
                                      </p:cBhvr>
                                      <p:tavLst>
                                        <p:tav tm="0">
                                          <p:val>
                                            <p:fltVal val="0"/>
                                          </p:val>
                                        </p:tav>
                                        <p:tav tm="100000">
                                          <p:val>
                                            <p:strVal val="#ppt_w"/>
                                          </p:val>
                                        </p:tav>
                                      </p:tavLst>
                                    </p:anim>
                                    <p:anim calcmode="lin" valueType="num">
                                      <p:cBhvr>
                                        <p:cTn id="106" dur="500" fill="hold"/>
                                        <p:tgtEl>
                                          <p:spTgt spid="31"/>
                                        </p:tgtEl>
                                        <p:attrNameLst>
                                          <p:attrName>ppt_h</p:attrName>
                                        </p:attrNameLst>
                                      </p:cBhvr>
                                      <p:tavLst>
                                        <p:tav tm="0">
                                          <p:val>
                                            <p:fltVal val="0"/>
                                          </p:val>
                                        </p:tav>
                                        <p:tav tm="100000">
                                          <p:val>
                                            <p:strVal val="#ppt_h"/>
                                          </p:val>
                                        </p:tav>
                                      </p:tavLst>
                                    </p:anim>
                                    <p:animEffect transition="in" filter="fade">
                                      <p:cBhvr>
                                        <p:cTn id="107" dur="500"/>
                                        <p:tgtEl>
                                          <p:spTgt spid="31"/>
                                        </p:tgtEl>
                                      </p:cBhvr>
                                    </p:animEffect>
                                  </p:childTnLst>
                                </p:cTn>
                              </p:par>
                              <p:par>
                                <p:cTn id="108" presetID="53" presetClass="entr" presetSubtype="16" fill="hold" nodeType="withEffect">
                                  <p:stCondLst>
                                    <p:cond delay="200"/>
                                  </p:stCondLst>
                                  <p:childTnLst>
                                    <p:set>
                                      <p:cBhvr>
                                        <p:cTn id="109" dur="1" fill="hold">
                                          <p:stCondLst>
                                            <p:cond delay="0"/>
                                          </p:stCondLst>
                                        </p:cTn>
                                        <p:tgtEl>
                                          <p:spTgt spid="36"/>
                                        </p:tgtEl>
                                        <p:attrNameLst>
                                          <p:attrName>style.visibility</p:attrName>
                                        </p:attrNameLst>
                                      </p:cBhvr>
                                      <p:to>
                                        <p:strVal val="visible"/>
                                      </p:to>
                                    </p:set>
                                    <p:anim calcmode="lin" valueType="num">
                                      <p:cBhvr>
                                        <p:cTn id="110" dur="500" fill="hold"/>
                                        <p:tgtEl>
                                          <p:spTgt spid="36"/>
                                        </p:tgtEl>
                                        <p:attrNameLst>
                                          <p:attrName>ppt_w</p:attrName>
                                        </p:attrNameLst>
                                      </p:cBhvr>
                                      <p:tavLst>
                                        <p:tav tm="0">
                                          <p:val>
                                            <p:fltVal val="0"/>
                                          </p:val>
                                        </p:tav>
                                        <p:tav tm="100000">
                                          <p:val>
                                            <p:strVal val="#ppt_w"/>
                                          </p:val>
                                        </p:tav>
                                      </p:tavLst>
                                    </p:anim>
                                    <p:anim calcmode="lin" valueType="num">
                                      <p:cBhvr>
                                        <p:cTn id="111" dur="500" fill="hold"/>
                                        <p:tgtEl>
                                          <p:spTgt spid="36"/>
                                        </p:tgtEl>
                                        <p:attrNameLst>
                                          <p:attrName>ppt_h</p:attrName>
                                        </p:attrNameLst>
                                      </p:cBhvr>
                                      <p:tavLst>
                                        <p:tav tm="0">
                                          <p:val>
                                            <p:fltVal val="0"/>
                                          </p:val>
                                        </p:tav>
                                        <p:tav tm="100000">
                                          <p:val>
                                            <p:strVal val="#ppt_h"/>
                                          </p:val>
                                        </p:tav>
                                      </p:tavLst>
                                    </p:anim>
                                    <p:animEffect transition="in" filter="fade">
                                      <p:cBhvr>
                                        <p:cTn id="112" dur="500"/>
                                        <p:tgtEl>
                                          <p:spTgt spid="36"/>
                                        </p:tgtEl>
                                      </p:cBhvr>
                                    </p:animEffect>
                                  </p:childTnLst>
                                </p:cTn>
                              </p:par>
                              <p:par>
                                <p:cTn id="113" presetID="12" presetClass="entr" presetSubtype="1" fill="hold" grpId="0" nodeType="withEffect">
                                  <p:stCondLst>
                                    <p:cond delay="400"/>
                                  </p:stCondLst>
                                  <p:childTnLst>
                                    <p:set>
                                      <p:cBhvr>
                                        <p:cTn id="114" dur="1" fill="hold">
                                          <p:stCondLst>
                                            <p:cond delay="0"/>
                                          </p:stCondLst>
                                        </p:cTn>
                                        <p:tgtEl>
                                          <p:spTgt spid="21"/>
                                        </p:tgtEl>
                                        <p:attrNameLst>
                                          <p:attrName>style.visibility</p:attrName>
                                        </p:attrNameLst>
                                      </p:cBhvr>
                                      <p:to>
                                        <p:strVal val="visible"/>
                                      </p:to>
                                    </p:set>
                                    <p:anim calcmode="lin" valueType="num">
                                      <p:cBhvr additive="base">
                                        <p:cTn id="115" dur="500"/>
                                        <p:tgtEl>
                                          <p:spTgt spid="21"/>
                                        </p:tgtEl>
                                        <p:attrNameLst>
                                          <p:attrName>ppt_y</p:attrName>
                                        </p:attrNameLst>
                                      </p:cBhvr>
                                      <p:tavLst>
                                        <p:tav tm="0">
                                          <p:val>
                                            <p:strVal val="#ppt_y-#ppt_h*1.125000"/>
                                          </p:val>
                                        </p:tav>
                                        <p:tav tm="100000">
                                          <p:val>
                                            <p:strVal val="#ppt_y"/>
                                          </p:val>
                                        </p:tav>
                                      </p:tavLst>
                                    </p:anim>
                                    <p:animEffect transition="in" filter="wipe(down)">
                                      <p:cBhvr>
                                        <p:cTn id="11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14" grpId="2" animBg="1"/>
      <p:bldP spid="14" grpId="3" animBg="1"/>
      <p:bldP spid="14" grpId="4" animBg="1"/>
      <p:bldP spid="15" grpId="0"/>
      <p:bldP spid="16" grpId="0" animBg="1"/>
      <p:bldP spid="16" grpId="1" animBg="1"/>
      <p:bldP spid="16" grpId="2" animBg="1"/>
      <p:bldP spid="16" grpId="3" animBg="1"/>
      <p:bldP spid="16" grpId="4" animBg="1"/>
      <p:bldP spid="17" grpId="0" animBg="1"/>
      <p:bldP spid="17" grpId="1" animBg="1"/>
      <p:bldP spid="17" grpId="2" animBg="1"/>
      <p:bldP spid="17" grpId="3" animBg="1"/>
      <p:bldP spid="17" grpId="4" animBg="1"/>
      <p:bldP spid="18" grpId="0" animBg="1"/>
      <p:bldP spid="18" grpId="1" animBg="1"/>
      <p:bldP spid="18" grpId="2" animBg="1"/>
      <p:bldP spid="18" grpId="3" animBg="1"/>
      <p:bldP spid="18" grpId="4" animBg="1"/>
      <p:bldP spid="19" grpId="0"/>
      <p:bldP spid="20" grpId="0"/>
      <p:bldP spid="21" grpId="0"/>
      <p:bldP spid="34" grpId="0" animBg="1"/>
      <p:bldP spid="35" grpId="0" animBg="1"/>
      <p:bldP spid="3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52966" y="123921"/>
            <a:ext cx="2761128" cy="4011098"/>
          </a:xfrm>
          <a:prstGeom prst="rect">
            <a:avLst/>
          </a:prstGeom>
        </p:spPr>
      </p:pic>
      <p:sp>
        <p:nvSpPr>
          <p:cNvPr id="5" name="椭圆 4"/>
          <p:cNvSpPr/>
          <p:nvPr/>
        </p:nvSpPr>
        <p:spPr>
          <a:xfrm>
            <a:off x="959508" y="2027196"/>
            <a:ext cx="2592288" cy="246789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 name="流程图: 库存数据 5"/>
          <p:cNvSpPr/>
          <p:nvPr/>
        </p:nvSpPr>
        <p:spPr>
          <a:xfrm flipH="1">
            <a:off x="2964589" y="2027197"/>
            <a:ext cx="5833823" cy="2467889"/>
          </a:xfrm>
          <a:prstGeom prst="flowChartOnlineStorag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 name="TextBox 9"/>
          <p:cNvSpPr txBox="1"/>
          <p:nvPr/>
        </p:nvSpPr>
        <p:spPr>
          <a:xfrm>
            <a:off x="1301119" y="2176374"/>
            <a:ext cx="2012089" cy="2062103"/>
          </a:xfrm>
          <a:prstGeom prst="rect">
            <a:avLst/>
          </a:prstGeom>
          <a:noFill/>
        </p:spPr>
        <p:txBody>
          <a:bodyPr wrap="none" rtlCol="0">
            <a:spAutoFit/>
          </a:bodyPr>
          <a:lstStyle/>
          <a:p>
            <a:r>
              <a:rPr lang="en-US" altLang="zh-CN" sz="12800" b="1" dirty="0">
                <a:solidFill>
                  <a:schemeClr val="bg1"/>
                </a:solidFill>
              </a:rPr>
              <a:t>01</a:t>
            </a:r>
            <a:endParaRPr lang="zh-CN" altLang="en-US" sz="12800" b="1" dirty="0">
              <a:solidFill>
                <a:schemeClr val="bg1"/>
              </a:solidFill>
            </a:endParaRPr>
          </a:p>
        </p:txBody>
      </p:sp>
      <p:cxnSp>
        <p:nvCxnSpPr>
          <p:cNvPr id="8" name="直接连接符 7"/>
          <p:cNvCxnSpPr/>
          <p:nvPr/>
        </p:nvCxnSpPr>
        <p:spPr>
          <a:xfrm>
            <a:off x="4259221" y="3166589"/>
            <a:ext cx="4017573"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9" name="TextBox 11"/>
          <p:cNvSpPr txBox="1"/>
          <p:nvPr/>
        </p:nvSpPr>
        <p:spPr>
          <a:xfrm>
            <a:off x="4244347" y="2445052"/>
            <a:ext cx="2688632" cy="707886"/>
          </a:xfrm>
          <a:prstGeom prst="rect">
            <a:avLst/>
          </a:prstGeom>
          <a:noFill/>
        </p:spPr>
        <p:txBody>
          <a:bodyPr wrap="square" rtlCol="0">
            <a:spAutoFit/>
          </a:bodyPr>
          <a:lstStyle/>
          <a:p>
            <a:pPr algn="just">
              <a:lnSpc>
                <a:spcPct val="125000"/>
              </a:lnSpc>
            </a:pPr>
            <a:r>
              <a:rPr lang="zh-CN" altLang="en-US" sz="3200" b="1" dirty="0">
                <a:solidFill>
                  <a:schemeClr val="bg1"/>
                </a:solidFill>
                <a:latin typeface="微软雅黑" panose="020B0503020204020204" charset="-122"/>
                <a:ea typeface="微软雅黑" panose="020B0503020204020204" charset="-122"/>
              </a:rPr>
              <a:t>年度工作概述</a:t>
            </a:r>
          </a:p>
        </p:txBody>
      </p:sp>
      <p:sp>
        <p:nvSpPr>
          <p:cNvPr id="10" name="TextBox 12"/>
          <p:cNvSpPr txBox="1"/>
          <p:nvPr/>
        </p:nvSpPr>
        <p:spPr>
          <a:xfrm>
            <a:off x="4244346" y="3214359"/>
            <a:ext cx="4224469" cy="810607"/>
          </a:xfrm>
          <a:prstGeom prst="rect">
            <a:avLst/>
          </a:prstGeom>
          <a:noFill/>
        </p:spPr>
        <p:txBody>
          <a:bodyPr wrap="square" rtlCol="0">
            <a:spAutoFit/>
          </a:bodyPr>
          <a:lstStyle/>
          <a:p>
            <a:pPr algn="just">
              <a:lnSpc>
                <a:spcPct val="125000"/>
              </a:lnSpc>
            </a:pPr>
            <a:r>
              <a:rPr lang="zh-CN" altLang="en-US" sz="1865" dirty="0">
                <a:solidFill>
                  <a:schemeClr val="bg1"/>
                </a:solidFill>
                <a:latin typeface="微软雅黑" panose="020B0503020204020204" charset="-122"/>
                <a:ea typeface="微软雅黑" panose="020B0503020204020204" charset="-122"/>
              </a:rPr>
              <a:t>点此输入文字点此输入文字点此此输</a:t>
            </a:r>
            <a:endParaRPr lang="en-US" altLang="zh-CN" sz="1865" dirty="0">
              <a:solidFill>
                <a:schemeClr val="bg1"/>
              </a:solidFill>
              <a:latin typeface="微软雅黑" panose="020B0503020204020204" charset="-122"/>
              <a:ea typeface="微软雅黑" panose="020B0503020204020204" charset="-122"/>
            </a:endParaRPr>
          </a:p>
          <a:p>
            <a:pPr algn="just">
              <a:lnSpc>
                <a:spcPct val="125000"/>
              </a:lnSpc>
            </a:pPr>
            <a:r>
              <a:rPr lang="zh-CN" altLang="en-US" sz="1865" dirty="0">
                <a:solidFill>
                  <a:schemeClr val="bg1"/>
                </a:solidFill>
                <a:latin typeface="微软雅黑" panose="020B0503020204020204" charset="-122"/>
                <a:ea typeface="微软雅黑" panose="020B0503020204020204" charset="-122"/>
              </a:rPr>
              <a:t>入文字点此输入文字</a:t>
            </a:r>
          </a:p>
        </p:txBody>
      </p:sp>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86039" y="2763078"/>
            <a:ext cx="4618384" cy="4094922"/>
          </a:xfrm>
          <a:prstGeom prst="rect">
            <a:avLst/>
          </a:prstGeom>
        </p:spPr>
      </p:pic>
    </p:spTree>
  </p:cSld>
  <p:clrMapOvr>
    <a:masterClrMapping/>
  </p:clrMapOvr>
  <p:transition advClick="0" advTm="1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1" presetClass="entr" presetSubtype="1"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heel(1)">
                                      <p:cBhvr>
                                        <p:cTn id="13" dur="2000"/>
                                        <p:tgtEl>
                                          <p:spTgt spid="5"/>
                                        </p:tgtEl>
                                      </p:cBhvr>
                                    </p:animEffect>
                                  </p:childTnLst>
                                </p:cTn>
                              </p:par>
                            </p:childTnLst>
                          </p:cTn>
                        </p:par>
                        <p:par>
                          <p:cTn id="14" fill="hold">
                            <p:stCondLst>
                              <p:cond delay="3000"/>
                            </p:stCondLst>
                            <p:childTnLst>
                              <p:par>
                                <p:cTn id="15" presetID="10"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par>
                          <p:cTn id="18" fill="hold">
                            <p:stCondLst>
                              <p:cond delay="3500"/>
                            </p:stCondLst>
                            <p:childTnLst>
                              <p:par>
                                <p:cTn id="19" presetID="22" presetClass="entr" presetSubtype="8"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par>
                                <p:cTn id="22" presetID="22" presetClass="entr" presetSubtype="8" fill="hold" nodeType="withEffect">
                                  <p:stCondLst>
                                    <p:cond delay="25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500"/>
                                        <p:tgtEl>
                                          <p:spTgt spid="8"/>
                                        </p:tgtEl>
                                      </p:cBhvr>
                                    </p:animEffect>
                                  </p:childTnLst>
                                </p:cTn>
                              </p:par>
                            </p:childTnLst>
                          </p:cTn>
                        </p:par>
                        <p:par>
                          <p:cTn id="25" fill="hold">
                            <p:stCondLst>
                              <p:cond delay="40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10"/>
                                        </p:tgtEl>
                                        <p:attrNameLst>
                                          <p:attrName>ppt_y</p:attrName>
                                        </p:attrNameLst>
                                      </p:cBhvr>
                                      <p:tavLst>
                                        <p:tav tm="0">
                                          <p:val>
                                            <p:strVal val="#ppt_y"/>
                                          </p:val>
                                        </p:tav>
                                        <p:tav tm="100000">
                                          <p:val>
                                            <p:strVal val="#ppt_y"/>
                                          </p:val>
                                        </p:tav>
                                      </p:tavLst>
                                    </p:anim>
                                    <p:anim calcmode="lin" valueType="num">
                                      <p:cBhvr>
                                        <p:cTn id="30"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10"/>
                                        </p:tgtEl>
                                      </p:cBhvr>
                                    </p:animEffect>
                                  </p:childTnLst>
                                </p:cTn>
                              </p:par>
                              <p:par>
                                <p:cTn id="33" presetID="41" presetClass="entr" presetSubtype="0" fill="hold" grpId="0" nodeType="withEffect">
                                  <p:stCondLst>
                                    <p:cond delay="0"/>
                                  </p:stCondLst>
                                  <p:iterate type="lt">
                                    <p:tmPct val="10000"/>
                                  </p:iterate>
                                  <p:childTnLst>
                                    <p:set>
                                      <p:cBhvr>
                                        <p:cTn id="34" dur="1" fill="hold">
                                          <p:stCondLst>
                                            <p:cond delay="0"/>
                                          </p:stCondLst>
                                        </p:cTn>
                                        <p:tgtEl>
                                          <p:spTgt spid="9"/>
                                        </p:tgtEl>
                                        <p:attrNameLst>
                                          <p:attrName>style.visibility</p:attrName>
                                        </p:attrNameLst>
                                      </p:cBhvr>
                                      <p:to>
                                        <p:strVal val="visible"/>
                                      </p:to>
                                    </p:set>
                                    <p:anim calcmode="lin" valueType="num">
                                      <p:cBhvr>
                                        <p:cTn id="35"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9"/>
                                        </p:tgtEl>
                                        <p:attrNameLst>
                                          <p:attrName>ppt_y</p:attrName>
                                        </p:attrNameLst>
                                      </p:cBhvr>
                                      <p:tavLst>
                                        <p:tav tm="0">
                                          <p:val>
                                            <p:strVal val="#ppt_y"/>
                                          </p:val>
                                        </p:tav>
                                        <p:tav tm="100000">
                                          <p:val>
                                            <p:strVal val="#ppt_y"/>
                                          </p:val>
                                        </p:tav>
                                      </p:tavLst>
                                    </p:anim>
                                    <p:anim calcmode="lin" valueType="num">
                                      <p:cBhvr>
                                        <p:cTn id="37"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9"/>
                                        </p:tgtEl>
                                      </p:cBhvr>
                                    </p:animEffect>
                                  </p:childTnLst>
                                </p:cTn>
                              </p:par>
                              <p:par>
                                <p:cTn id="40" presetID="42" presetClass="entr" presetSubtype="0" fill="hold"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1000"/>
                                        <p:tgtEl>
                                          <p:spTgt spid="11"/>
                                        </p:tgtEl>
                                      </p:cBhvr>
                                    </p:animEffect>
                                    <p:anim calcmode="lin" valueType="num">
                                      <p:cBhvr>
                                        <p:cTn id="43" dur="1000" fill="hold"/>
                                        <p:tgtEl>
                                          <p:spTgt spid="11"/>
                                        </p:tgtEl>
                                        <p:attrNameLst>
                                          <p:attrName>ppt_x</p:attrName>
                                        </p:attrNameLst>
                                      </p:cBhvr>
                                      <p:tavLst>
                                        <p:tav tm="0">
                                          <p:val>
                                            <p:strVal val="#ppt_x"/>
                                          </p:val>
                                        </p:tav>
                                        <p:tav tm="100000">
                                          <p:val>
                                            <p:strVal val="#ppt_x"/>
                                          </p:val>
                                        </p:tav>
                                      </p:tavLst>
                                    </p:anim>
                                    <p:anim calcmode="lin" valueType="num">
                                      <p:cBhvr>
                                        <p:cTn id="4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9"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11622114" y="146960"/>
            <a:ext cx="454547" cy="378000"/>
            <a:chOff x="9334685" y="731743"/>
            <a:chExt cx="454547" cy="378000"/>
          </a:xfrm>
        </p:grpSpPr>
        <p:sp>
          <p:nvSpPr>
            <p:cNvPr id="21" name="Oval 20"/>
            <p:cNvSpPr/>
            <p:nvPr/>
          </p:nvSpPr>
          <p:spPr>
            <a:xfrm>
              <a:off x="9376908" y="731743"/>
              <a:ext cx="377585" cy="378000"/>
            </a:xfrm>
            <a:prstGeom prst="ellipse">
              <a:avLst/>
            </a:prstGeom>
            <a:noFill/>
            <a:ln w="31750">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2" name="TextBox 21"/>
            <p:cNvSpPr txBox="1"/>
            <p:nvPr/>
          </p:nvSpPr>
          <p:spPr>
            <a:xfrm>
              <a:off x="9334685" y="762802"/>
              <a:ext cx="454547" cy="307777"/>
            </a:xfrm>
            <a:prstGeom prst="rect">
              <a:avLst/>
            </a:prstGeom>
            <a:noFill/>
          </p:spPr>
          <p:txBody>
            <a:bodyPr wrap="square" rtlCol="0">
              <a:spAutoFit/>
            </a:bodyPr>
            <a:lstStyle/>
            <a:p>
              <a:pPr algn="ctr"/>
              <a:fld id="{6938B089-D366-4B18-8F5D-85B96241FA3F}" type="slidenum">
                <a:rPr lang="id-ID" sz="1400" b="0" smtClean="0">
                  <a:solidFill>
                    <a:schemeClr val="accent6"/>
                  </a:solidFill>
                  <a:latin typeface="Roboto" panose="02000000000000000000" pitchFamily="2" charset="0"/>
                  <a:ea typeface="Roboto" panose="02000000000000000000" pitchFamily="2" charset="0"/>
                </a:rPr>
                <a:t>5</a:t>
              </a:fld>
              <a:endParaRPr lang="id-ID" sz="1400" b="0" dirty="0">
                <a:solidFill>
                  <a:schemeClr val="accent6"/>
                </a:solidFill>
                <a:latin typeface="Roboto" panose="02000000000000000000" pitchFamily="2" charset="0"/>
                <a:ea typeface="Roboto" panose="02000000000000000000" pitchFamily="2" charset="0"/>
              </a:endParaRPr>
            </a:p>
          </p:txBody>
        </p:sp>
      </p:grpSp>
      <p:sp>
        <p:nvSpPr>
          <p:cNvPr id="5" name="TextBox 4"/>
          <p:cNvSpPr txBox="1"/>
          <p:nvPr/>
        </p:nvSpPr>
        <p:spPr>
          <a:xfrm>
            <a:off x="814978" y="511254"/>
            <a:ext cx="5163791" cy="646331"/>
          </a:xfrm>
          <a:prstGeom prst="rect">
            <a:avLst/>
          </a:prstGeom>
          <a:noFill/>
        </p:spPr>
        <p:txBody>
          <a:bodyPr wrap="square" rtlCol="0">
            <a:spAutoFit/>
          </a:bodyPr>
          <a:lstStyle/>
          <a:p>
            <a:r>
              <a:rPr lang="zh-CN" altLang="en-US" sz="3600" dirty="0">
                <a:solidFill>
                  <a:srgbClr val="F4501B"/>
                </a:solidFill>
              </a:rPr>
              <a:t>点击输入文本标题</a:t>
            </a:r>
            <a:endParaRPr lang="id-ID" sz="3600" dirty="0">
              <a:solidFill>
                <a:srgbClr val="F4501B"/>
              </a:solidFill>
            </a:endParaRPr>
          </a:p>
        </p:txBody>
      </p:sp>
      <p:sp>
        <p:nvSpPr>
          <p:cNvPr id="6" name="Title 1"/>
          <p:cNvSpPr txBox="1"/>
          <p:nvPr/>
        </p:nvSpPr>
        <p:spPr>
          <a:xfrm>
            <a:off x="833974" y="987435"/>
            <a:ext cx="2891295" cy="363558"/>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en-US" sz="1400" dirty="0">
                <a:solidFill>
                  <a:schemeClr val="bg2">
                    <a:lumMod val="75000"/>
                  </a:schemeClr>
                </a:solidFill>
                <a:latin typeface="+mn-lt"/>
                <a:ea typeface="Roboto" panose="02000000000000000000" pitchFamily="2" charset="0"/>
              </a:rPr>
              <a:t>Put a relevant subtitle in this line</a:t>
            </a:r>
          </a:p>
        </p:txBody>
      </p:sp>
      <p:grpSp>
        <p:nvGrpSpPr>
          <p:cNvPr id="7" name="组合 1"/>
          <p:cNvGrpSpPr/>
          <p:nvPr/>
        </p:nvGrpSpPr>
        <p:grpSpPr>
          <a:xfrm>
            <a:off x="3871627" y="1068264"/>
            <a:ext cx="7366043" cy="4970157"/>
            <a:chOff x="262341" y="199205"/>
            <a:chExt cx="7366043" cy="5774555"/>
          </a:xfrm>
        </p:grpSpPr>
        <p:grpSp>
          <p:nvGrpSpPr>
            <p:cNvPr id="8" name="Gruppe 81"/>
            <p:cNvGrpSpPr/>
            <p:nvPr/>
          </p:nvGrpSpPr>
          <p:grpSpPr bwMode="auto">
            <a:xfrm flipH="1">
              <a:off x="262341" y="5233985"/>
              <a:ext cx="2012648" cy="739775"/>
              <a:chOff x="521970" y="5189221"/>
              <a:chExt cx="8237422" cy="480487"/>
            </a:xfrm>
          </p:grpSpPr>
          <p:sp>
            <p:nvSpPr>
              <p:cNvPr id="41" name="Rektangel 23"/>
              <p:cNvSpPr>
                <a:spLocks noChangeArrowheads="1"/>
              </p:cNvSpPr>
              <p:nvPr/>
            </p:nvSpPr>
            <p:spPr bwMode="auto">
              <a:xfrm>
                <a:off x="555524" y="5357288"/>
                <a:ext cx="8203868" cy="312420"/>
              </a:xfrm>
              <a:prstGeom prst="rect">
                <a:avLst/>
              </a:prstGeom>
              <a:solidFill>
                <a:schemeClr val="bg2">
                  <a:lumMod val="75000"/>
                </a:schemeClr>
              </a:solidFill>
              <a:ln>
                <a:noFill/>
              </a:ln>
              <a:extLst>
                <a:ext uri="{91240B29-F687-4F45-9708-019B960494DF}">
                  <a14:hiddenLine xmlns:a14="http://schemas.microsoft.com/office/drawing/2010/main" w="25400">
                    <a:solidFill>
                      <a:srgbClr val="000000"/>
                    </a:solidFill>
                    <a:miter lim="800000"/>
                    <a:headEnd/>
                    <a:tailEnd/>
                  </a14:hiddenLine>
                </a:ext>
              </a:extLst>
            </p:spPr>
            <p:txBody>
              <a:bodyPr anchor="ctr"/>
              <a:lstStyle/>
              <a:p>
                <a:pPr indent="-342900" fontAlgn="auto">
                  <a:spcBef>
                    <a:spcPts val="0"/>
                  </a:spcBef>
                  <a:spcAft>
                    <a:spcPts val="0"/>
                  </a:spcAft>
                </a:pPr>
                <a:endParaRPr lang="zh-CN" altLang="en-US" sz="1400" b="1" noProof="1">
                  <a:solidFill>
                    <a:srgbClr val="FFFFFF"/>
                  </a:solidFill>
                  <a:latin typeface="微软雅黑" panose="020B0503020204020204" charset="-122"/>
                  <a:ea typeface="微软雅黑" panose="020B0503020204020204" charset="-122"/>
                </a:endParaRPr>
              </a:p>
            </p:txBody>
          </p:sp>
          <p:sp>
            <p:nvSpPr>
              <p:cNvPr id="42" name="Ligebenet trapez 25"/>
              <p:cNvSpPr/>
              <p:nvPr/>
            </p:nvSpPr>
            <p:spPr>
              <a:xfrm>
                <a:off x="521970" y="5189221"/>
                <a:ext cx="8237422" cy="168067"/>
              </a:xfrm>
              <a:prstGeom prst="trapezoid">
                <a:avLst>
                  <a:gd name="adj" fmla="val 160887"/>
                </a:avLst>
              </a:prstGeom>
              <a:solidFill>
                <a:schemeClr val="bg2">
                  <a:lumMod val="90000"/>
                </a:schemeClr>
              </a:solidFill>
              <a:ln w="25400" cap="flat" cmpd="sng" algn="ctr">
                <a:noFill/>
                <a:prstDash val="solid"/>
              </a:ln>
              <a:effectLst/>
            </p:spPr>
            <p:txBody>
              <a:bodyPr anchor="ctr"/>
              <a:lstStyle/>
              <a:p>
                <a:pPr indent="-342900" fontAlgn="auto">
                  <a:spcBef>
                    <a:spcPts val="0"/>
                  </a:spcBef>
                  <a:spcAft>
                    <a:spcPts val="0"/>
                  </a:spcAft>
                  <a:defRPr/>
                </a:pPr>
                <a:endParaRPr lang="en-US" sz="1400" b="1" noProof="1">
                  <a:solidFill>
                    <a:srgbClr val="FFFFFF"/>
                  </a:solidFill>
                  <a:latin typeface="微软雅黑" panose="020B0503020204020204" charset="-122"/>
                  <a:ea typeface="微软雅黑" panose="020B0503020204020204" charset="-122"/>
                </a:endParaRPr>
              </a:p>
            </p:txBody>
          </p:sp>
        </p:grpSp>
        <p:sp>
          <p:nvSpPr>
            <p:cNvPr id="9" name="Rektangel 23"/>
            <p:cNvSpPr>
              <a:spLocks noChangeArrowheads="1"/>
            </p:cNvSpPr>
            <p:nvPr/>
          </p:nvSpPr>
          <p:spPr bwMode="auto">
            <a:xfrm flipH="1">
              <a:off x="918193" y="5011736"/>
              <a:ext cx="2004449" cy="481012"/>
            </a:xfrm>
            <a:prstGeom prst="rect">
              <a:avLst/>
            </a:prstGeom>
            <a:solidFill>
              <a:schemeClr val="bg2">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indent="-342900" algn="ctr" fontAlgn="auto">
                <a:spcBef>
                  <a:spcPts val="0"/>
                </a:spcBef>
                <a:spcAft>
                  <a:spcPts val="0"/>
                </a:spcAft>
              </a:pPr>
              <a:endParaRPr lang="zh-CN" altLang="en-US" sz="1400" b="1" noProof="1">
                <a:solidFill>
                  <a:srgbClr val="FFFFFF"/>
                </a:solidFill>
                <a:latin typeface="微软雅黑" panose="020B0503020204020204" charset="-122"/>
                <a:ea typeface="微软雅黑" panose="020B0503020204020204" charset="-122"/>
              </a:endParaRPr>
            </a:p>
          </p:txBody>
        </p:sp>
        <p:sp>
          <p:nvSpPr>
            <p:cNvPr id="10" name="Ligebenet trapez 25"/>
            <p:cNvSpPr/>
            <p:nvPr/>
          </p:nvSpPr>
          <p:spPr bwMode="auto">
            <a:xfrm flipH="1">
              <a:off x="918193" y="4752973"/>
              <a:ext cx="2012648" cy="258763"/>
            </a:xfrm>
            <a:prstGeom prst="trapezoid">
              <a:avLst>
                <a:gd name="adj" fmla="val 160887"/>
              </a:avLst>
            </a:prstGeom>
            <a:solidFill>
              <a:schemeClr val="bg2">
                <a:lumMod val="90000"/>
              </a:schemeClr>
            </a:solidFill>
            <a:ln w="25400" cap="flat" cmpd="sng" algn="ctr">
              <a:noFill/>
              <a:prstDash val="solid"/>
            </a:ln>
            <a:effectLst/>
          </p:spPr>
          <p:txBody>
            <a:bodyPr anchor="ctr"/>
            <a:lstStyle/>
            <a:p>
              <a:pPr indent="-342900" fontAlgn="auto">
                <a:spcBef>
                  <a:spcPts val="0"/>
                </a:spcBef>
                <a:spcAft>
                  <a:spcPts val="0"/>
                </a:spcAft>
                <a:defRPr/>
              </a:pPr>
              <a:endParaRPr lang="en-US" sz="1400" b="1" noProof="1">
                <a:solidFill>
                  <a:srgbClr val="FFFFFF"/>
                </a:solidFill>
                <a:latin typeface="微软雅黑" panose="020B0503020204020204" charset="-122"/>
                <a:ea typeface="微软雅黑" panose="020B0503020204020204" charset="-122"/>
              </a:endParaRPr>
            </a:p>
          </p:txBody>
        </p:sp>
        <p:grpSp>
          <p:nvGrpSpPr>
            <p:cNvPr id="11" name="Gruppe 81"/>
            <p:cNvGrpSpPr/>
            <p:nvPr/>
          </p:nvGrpSpPr>
          <p:grpSpPr bwMode="auto">
            <a:xfrm flipH="1">
              <a:off x="1705216" y="4275136"/>
              <a:ext cx="2012648" cy="739775"/>
              <a:chOff x="521970" y="5189221"/>
              <a:chExt cx="8237422" cy="480487"/>
            </a:xfrm>
          </p:grpSpPr>
          <p:sp>
            <p:nvSpPr>
              <p:cNvPr id="39" name="Rektangel 23"/>
              <p:cNvSpPr>
                <a:spLocks noChangeArrowheads="1"/>
              </p:cNvSpPr>
              <p:nvPr/>
            </p:nvSpPr>
            <p:spPr bwMode="auto">
              <a:xfrm>
                <a:off x="555524" y="5357289"/>
                <a:ext cx="8203868" cy="31241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indent="-342900" algn="ctr" fontAlgn="auto">
                  <a:spcBef>
                    <a:spcPts val="0"/>
                  </a:spcBef>
                  <a:spcAft>
                    <a:spcPts val="0"/>
                  </a:spcAft>
                </a:pPr>
                <a:endParaRPr lang="zh-CN" altLang="en-US" sz="1400" b="1" noProof="1">
                  <a:solidFill>
                    <a:srgbClr val="FFFFFF"/>
                  </a:solidFill>
                  <a:latin typeface="微软雅黑" panose="020B0503020204020204" charset="-122"/>
                  <a:ea typeface="微软雅黑" panose="020B0503020204020204" charset="-122"/>
                </a:endParaRPr>
              </a:p>
            </p:txBody>
          </p:sp>
          <p:sp>
            <p:nvSpPr>
              <p:cNvPr id="40" name="Ligebenet trapez 25"/>
              <p:cNvSpPr/>
              <p:nvPr/>
            </p:nvSpPr>
            <p:spPr>
              <a:xfrm>
                <a:off x="521970" y="5189221"/>
                <a:ext cx="8237422" cy="168067"/>
              </a:xfrm>
              <a:prstGeom prst="trapezoid">
                <a:avLst>
                  <a:gd name="adj" fmla="val 160887"/>
                </a:avLst>
              </a:prstGeom>
              <a:solidFill>
                <a:schemeClr val="bg2">
                  <a:lumMod val="90000"/>
                </a:schemeClr>
              </a:solidFill>
              <a:ln w="25400" cap="flat" cmpd="sng" algn="ctr">
                <a:noFill/>
                <a:prstDash val="solid"/>
              </a:ln>
              <a:effectLst/>
            </p:spPr>
            <p:txBody>
              <a:bodyPr anchor="ctr"/>
              <a:lstStyle/>
              <a:p>
                <a:pPr indent="-342900" fontAlgn="auto">
                  <a:spcBef>
                    <a:spcPts val="0"/>
                  </a:spcBef>
                  <a:spcAft>
                    <a:spcPts val="0"/>
                  </a:spcAft>
                  <a:defRPr/>
                </a:pPr>
                <a:endParaRPr lang="en-US" sz="1400" b="1" noProof="1">
                  <a:solidFill>
                    <a:srgbClr val="FFFFFF"/>
                  </a:solidFill>
                  <a:latin typeface="微软雅黑" panose="020B0503020204020204" charset="-122"/>
                  <a:ea typeface="微软雅黑" panose="020B0503020204020204" charset="-122"/>
                </a:endParaRPr>
              </a:p>
            </p:txBody>
          </p:sp>
        </p:grpSp>
        <p:grpSp>
          <p:nvGrpSpPr>
            <p:cNvPr id="12" name="Gruppe 81"/>
            <p:cNvGrpSpPr/>
            <p:nvPr/>
          </p:nvGrpSpPr>
          <p:grpSpPr bwMode="auto">
            <a:xfrm flipH="1">
              <a:off x="2557824" y="3795711"/>
              <a:ext cx="2012648" cy="739775"/>
              <a:chOff x="521970" y="5189221"/>
              <a:chExt cx="8237422" cy="480487"/>
            </a:xfrm>
          </p:grpSpPr>
          <p:sp>
            <p:nvSpPr>
              <p:cNvPr id="37" name="Rektangel 23"/>
              <p:cNvSpPr>
                <a:spLocks noChangeArrowheads="1"/>
              </p:cNvSpPr>
              <p:nvPr/>
            </p:nvSpPr>
            <p:spPr bwMode="auto">
              <a:xfrm>
                <a:off x="555524" y="5357289"/>
                <a:ext cx="8203868" cy="31241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indent="-342900" algn="ctr" fontAlgn="auto">
                  <a:spcBef>
                    <a:spcPts val="0"/>
                  </a:spcBef>
                  <a:spcAft>
                    <a:spcPts val="0"/>
                  </a:spcAft>
                </a:pPr>
                <a:endParaRPr lang="zh-CN" altLang="en-US" sz="1400" b="1" noProof="1">
                  <a:solidFill>
                    <a:srgbClr val="FFFFFF"/>
                  </a:solidFill>
                  <a:latin typeface="微软雅黑" panose="020B0503020204020204" charset="-122"/>
                  <a:ea typeface="微软雅黑" panose="020B0503020204020204" charset="-122"/>
                </a:endParaRPr>
              </a:p>
            </p:txBody>
          </p:sp>
          <p:sp>
            <p:nvSpPr>
              <p:cNvPr id="38" name="Ligebenet trapez 25"/>
              <p:cNvSpPr/>
              <p:nvPr/>
            </p:nvSpPr>
            <p:spPr>
              <a:xfrm>
                <a:off x="521970" y="5189221"/>
                <a:ext cx="8237422" cy="168067"/>
              </a:xfrm>
              <a:prstGeom prst="trapezoid">
                <a:avLst>
                  <a:gd name="adj" fmla="val 160887"/>
                </a:avLst>
              </a:prstGeom>
              <a:solidFill>
                <a:schemeClr val="bg2">
                  <a:lumMod val="90000"/>
                </a:schemeClr>
              </a:solidFill>
              <a:ln w="25400" cap="flat" cmpd="sng" algn="ctr">
                <a:noFill/>
                <a:prstDash val="solid"/>
              </a:ln>
              <a:effectLst/>
            </p:spPr>
            <p:txBody>
              <a:bodyPr anchor="ctr"/>
              <a:lstStyle/>
              <a:p>
                <a:pPr indent="-342900" fontAlgn="auto">
                  <a:spcBef>
                    <a:spcPts val="0"/>
                  </a:spcBef>
                  <a:spcAft>
                    <a:spcPts val="0"/>
                  </a:spcAft>
                  <a:defRPr/>
                </a:pPr>
                <a:endParaRPr lang="en-US" sz="1400" b="1" noProof="1">
                  <a:solidFill>
                    <a:srgbClr val="FFFFFF"/>
                  </a:solidFill>
                  <a:latin typeface="微软雅黑" panose="020B0503020204020204" charset="-122"/>
                  <a:ea typeface="微软雅黑" panose="020B0503020204020204" charset="-122"/>
                </a:endParaRPr>
              </a:p>
            </p:txBody>
          </p:sp>
        </p:grpSp>
        <p:grpSp>
          <p:nvGrpSpPr>
            <p:cNvPr id="13" name="Gruppe 81"/>
            <p:cNvGrpSpPr/>
            <p:nvPr/>
          </p:nvGrpSpPr>
          <p:grpSpPr bwMode="auto">
            <a:xfrm flipH="1">
              <a:off x="3344847" y="3317874"/>
              <a:ext cx="2012648" cy="739775"/>
              <a:chOff x="521970" y="5189221"/>
              <a:chExt cx="8237422" cy="480487"/>
            </a:xfrm>
          </p:grpSpPr>
          <p:sp>
            <p:nvSpPr>
              <p:cNvPr id="35" name="Rektangel 23"/>
              <p:cNvSpPr>
                <a:spLocks noChangeArrowheads="1"/>
              </p:cNvSpPr>
              <p:nvPr/>
            </p:nvSpPr>
            <p:spPr bwMode="auto">
              <a:xfrm>
                <a:off x="555524" y="5357289"/>
                <a:ext cx="8203868" cy="312419"/>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indent="-342900" algn="ctr" fontAlgn="auto">
                  <a:spcBef>
                    <a:spcPts val="0"/>
                  </a:spcBef>
                  <a:spcAft>
                    <a:spcPts val="0"/>
                  </a:spcAft>
                </a:pPr>
                <a:endParaRPr lang="zh-CN" altLang="en-US" sz="1400" b="1" noProof="1">
                  <a:solidFill>
                    <a:srgbClr val="FFFFFF"/>
                  </a:solidFill>
                  <a:latin typeface="微软雅黑" panose="020B0503020204020204" charset="-122"/>
                  <a:ea typeface="微软雅黑" panose="020B0503020204020204" charset="-122"/>
                </a:endParaRPr>
              </a:p>
            </p:txBody>
          </p:sp>
          <p:sp>
            <p:nvSpPr>
              <p:cNvPr id="36" name="Ligebenet trapez 25"/>
              <p:cNvSpPr/>
              <p:nvPr/>
            </p:nvSpPr>
            <p:spPr>
              <a:xfrm>
                <a:off x="521970" y="5189221"/>
                <a:ext cx="8237422" cy="168068"/>
              </a:xfrm>
              <a:prstGeom prst="trapezoid">
                <a:avLst>
                  <a:gd name="adj" fmla="val 160887"/>
                </a:avLst>
              </a:prstGeom>
              <a:solidFill>
                <a:schemeClr val="bg2">
                  <a:lumMod val="90000"/>
                </a:schemeClr>
              </a:solidFill>
              <a:ln w="25400" cap="flat" cmpd="sng" algn="ctr">
                <a:noFill/>
                <a:prstDash val="solid"/>
              </a:ln>
              <a:effectLst/>
            </p:spPr>
            <p:txBody>
              <a:bodyPr anchor="ctr"/>
              <a:lstStyle/>
              <a:p>
                <a:pPr indent="-342900" fontAlgn="auto">
                  <a:spcBef>
                    <a:spcPts val="0"/>
                  </a:spcBef>
                  <a:spcAft>
                    <a:spcPts val="0"/>
                  </a:spcAft>
                  <a:defRPr/>
                </a:pPr>
                <a:endParaRPr lang="en-US" sz="1400" b="1" noProof="1">
                  <a:solidFill>
                    <a:srgbClr val="FFFFFF"/>
                  </a:solidFill>
                  <a:latin typeface="微软雅黑" panose="020B0503020204020204" charset="-122"/>
                  <a:ea typeface="微软雅黑" panose="020B0503020204020204" charset="-122"/>
                </a:endParaRPr>
              </a:p>
            </p:txBody>
          </p:sp>
        </p:grpSp>
        <p:grpSp>
          <p:nvGrpSpPr>
            <p:cNvPr id="14" name="Gruppe 81"/>
            <p:cNvGrpSpPr/>
            <p:nvPr/>
          </p:nvGrpSpPr>
          <p:grpSpPr bwMode="auto">
            <a:xfrm flipH="1">
              <a:off x="4131870" y="2838449"/>
              <a:ext cx="2012648" cy="739775"/>
              <a:chOff x="521970" y="5189221"/>
              <a:chExt cx="8237422" cy="480487"/>
            </a:xfrm>
          </p:grpSpPr>
          <p:sp>
            <p:nvSpPr>
              <p:cNvPr id="33" name="Rektangel 23"/>
              <p:cNvSpPr>
                <a:spLocks noChangeArrowheads="1"/>
              </p:cNvSpPr>
              <p:nvPr/>
            </p:nvSpPr>
            <p:spPr bwMode="auto">
              <a:xfrm>
                <a:off x="555524" y="5357289"/>
                <a:ext cx="8203868" cy="312419"/>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indent="-342900" algn="ctr" fontAlgn="auto">
                  <a:spcBef>
                    <a:spcPts val="0"/>
                  </a:spcBef>
                  <a:spcAft>
                    <a:spcPts val="0"/>
                  </a:spcAft>
                </a:pPr>
                <a:endParaRPr lang="zh-CN" altLang="en-US" sz="1400" b="1" noProof="1">
                  <a:solidFill>
                    <a:srgbClr val="FFFFFF"/>
                  </a:solidFill>
                  <a:latin typeface="微软雅黑" panose="020B0503020204020204" charset="-122"/>
                  <a:ea typeface="微软雅黑" panose="020B0503020204020204" charset="-122"/>
                </a:endParaRPr>
              </a:p>
            </p:txBody>
          </p:sp>
          <p:sp>
            <p:nvSpPr>
              <p:cNvPr id="34" name="Ligebenet trapez 25"/>
              <p:cNvSpPr/>
              <p:nvPr/>
            </p:nvSpPr>
            <p:spPr>
              <a:xfrm>
                <a:off x="521970" y="5189221"/>
                <a:ext cx="8237422" cy="168068"/>
              </a:xfrm>
              <a:prstGeom prst="trapezoid">
                <a:avLst>
                  <a:gd name="adj" fmla="val 160887"/>
                </a:avLst>
              </a:prstGeom>
              <a:solidFill>
                <a:schemeClr val="bg2">
                  <a:lumMod val="90000"/>
                </a:schemeClr>
              </a:solidFill>
              <a:ln w="25400" cap="flat" cmpd="sng" algn="ctr">
                <a:noFill/>
                <a:prstDash val="solid"/>
              </a:ln>
              <a:effectLst/>
            </p:spPr>
            <p:txBody>
              <a:bodyPr anchor="ctr"/>
              <a:lstStyle/>
              <a:p>
                <a:pPr indent="-342900" fontAlgn="auto">
                  <a:spcBef>
                    <a:spcPts val="0"/>
                  </a:spcBef>
                  <a:spcAft>
                    <a:spcPts val="0"/>
                  </a:spcAft>
                  <a:defRPr/>
                </a:pPr>
                <a:endParaRPr lang="en-US" sz="1400" b="1" noProof="1">
                  <a:solidFill>
                    <a:srgbClr val="FFFFFF"/>
                  </a:solidFill>
                  <a:latin typeface="微软雅黑" panose="020B0503020204020204" charset="-122"/>
                  <a:ea typeface="微软雅黑" panose="020B0503020204020204" charset="-122"/>
                </a:endParaRPr>
              </a:p>
            </p:txBody>
          </p:sp>
        </p:grpSp>
        <p:grpSp>
          <p:nvGrpSpPr>
            <p:cNvPr id="15" name="Gruppe 81"/>
            <p:cNvGrpSpPr/>
            <p:nvPr/>
          </p:nvGrpSpPr>
          <p:grpSpPr bwMode="auto">
            <a:xfrm flipH="1">
              <a:off x="4918893" y="2371724"/>
              <a:ext cx="2012648" cy="739775"/>
              <a:chOff x="521970" y="5189221"/>
              <a:chExt cx="8237422" cy="480487"/>
            </a:xfrm>
          </p:grpSpPr>
          <p:sp>
            <p:nvSpPr>
              <p:cNvPr id="31" name="Rektangel 23"/>
              <p:cNvSpPr>
                <a:spLocks noChangeArrowheads="1"/>
              </p:cNvSpPr>
              <p:nvPr/>
            </p:nvSpPr>
            <p:spPr bwMode="auto">
              <a:xfrm>
                <a:off x="555524" y="5357289"/>
                <a:ext cx="8203868" cy="312419"/>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indent="-342900" algn="ctr" fontAlgn="auto">
                  <a:spcBef>
                    <a:spcPts val="0"/>
                  </a:spcBef>
                  <a:spcAft>
                    <a:spcPts val="0"/>
                  </a:spcAft>
                </a:pPr>
                <a:endParaRPr lang="zh-CN" altLang="en-US" sz="1400" b="1" noProof="1">
                  <a:solidFill>
                    <a:srgbClr val="FFFFFF"/>
                  </a:solidFill>
                  <a:latin typeface="微软雅黑" panose="020B0503020204020204" charset="-122"/>
                  <a:ea typeface="微软雅黑" panose="020B0503020204020204" charset="-122"/>
                </a:endParaRPr>
              </a:p>
            </p:txBody>
          </p:sp>
          <p:sp>
            <p:nvSpPr>
              <p:cNvPr id="32" name="Ligebenet trapez 25"/>
              <p:cNvSpPr/>
              <p:nvPr/>
            </p:nvSpPr>
            <p:spPr>
              <a:xfrm>
                <a:off x="521970" y="5189221"/>
                <a:ext cx="8237422" cy="168068"/>
              </a:xfrm>
              <a:prstGeom prst="trapezoid">
                <a:avLst>
                  <a:gd name="adj" fmla="val 160887"/>
                </a:avLst>
              </a:prstGeom>
              <a:solidFill>
                <a:schemeClr val="bg2">
                  <a:lumMod val="90000"/>
                </a:schemeClr>
              </a:solidFill>
              <a:ln w="25400" cap="flat" cmpd="sng" algn="ctr">
                <a:noFill/>
                <a:prstDash val="solid"/>
              </a:ln>
              <a:effectLst/>
            </p:spPr>
            <p:txBody>
              <a:bodyPr anchor="ctr"/>
              <a:lstStyle/>
              <a:p>
                <a:pPr indent="-342900" fontAlgn="auto">
                  <a:spcBef>
                    <a:spcPts val="0"/>
                  </a:spcBef>
                  <a:spcAft>
                    <a:spcPts val="0"/>
                  </a:spcAft>
                  <a:defRPr/>
                </a:pPr>
                <a:endParaRPr lang="en-US" sz="1400" b="1" noProof="1">
                  <a:solidFill>
                    <a:srgbClr val="FFFFFF"/>
                  </a:solidFill>
                  <a:latin typeface="微软雅黑" panose="020B0503020204020204" charset="-122"/>
                  <a:ea typeface="微软雅黑" panose="020B0503020204020204" charset="-122"/>
                </a:endParaRPr>
              </a:p>
            </p:txBody>
          </p:sp>
        </p:grpSp>
        <p:grpSp>
          <p:nvGrpSpPr>
            <p:cNvPr id="16" name="Gruppe 81"/>
            <p:cNvGrpSpPr/>
            <p:nvPr/>
          </p:nvGrpSpPr>
          <p:grpSpPr bwMode="auto">
            <a:xfrm flipH="1">
              <a:off x="5615736" y="1892299"/>
              <a:ext cx="2012648" cy="739775"/>
              <a:chOff x="521970" y="5189221"/>
              <a:chExt cx="8237422" cy="480487"/>
            </a:xfrm>
          </p:grpSpPr>
          <p:sp>
            <p:nvSpPr>
              <p:cNvPr id="29" name="Rektangel 23"/>
              <p:cNvSpPr>
                <a:spLocks noChangeArrowheads="1"/>
              </p:cNvSpPr>
              <p:nvPr/>
            </p:nvSpPr>
            <p:spPr bwMode="auto">
              <a:xfrm>
                <a:off x="555524" y="5357289"/>
                <a:ext cx="8203868" cy="312419"/>
              </a:xfrm>
              <a:prstGeom prst="rect">
                <a:avLst/>
              </a:prstGeom>
              <a:solidFill>
                <a:schemeClr val="accent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indent="-342900" algn="ctr" fontAlgn="auto">
                  <a:spcBef>
                    <a:spcPts val="0"/>
                  </a:spcBef>
                  <a:spcAft>
                    <a:spcPts val="0"/>
                  </a:spcAft>
                </a:pPr>
                <a:endParaRPr lang="zh-CN" altLang="en-US" sz="1400" b="1" noProof="1">
                  <a:solidFill>
                    <a:srgbClr val="FFFFFF"/>
                  </a:solidFill>
                  <a:latin typeface="微软雅黑" panose="020B0503020204020204" charset="-122"/>
                  <a:ea typeface="微软雅黑" panose="020B0503020204020204" charset="-122"/>
                </a:endParaRPr>
              </a:p>
            </p:txBody>
          </p:sp>
          <p:sp>
            <p:nvSpPr>
              <p:cNvPr id="30" name="Ligebenet trapez 25"/>
              <p:cNvSpPr/>
              <p:nvPr/>
            </p:nvSpPr>
            <p:spPr>
              <a:xfrm>
                <a:off x="521970" y="5189221"/>
                <a:ext cx="8237422" cy="168068"/>
              </a:xfrm>
              <a:prstGeom prst="trapezoid">
                <a:avLst>
                  <a:gd name="adj" fmla="val 160887"/>
                </a:avLst>
              </a:prstGeom>
              <a:solidFill>
                <a:schemeClr val="bg2">
                  <a:lumMod val="90000"/>
                </a:schemeClr>
              </a:solidFill>
              <a:ln w="25400" cap="flat" cmpd="sng" algn="ctr">
                <a:noFill/>
                <a:prstDash val="solid"/>
              </a:ln>
              <a:effectLst/>
            </p:spPr>
            <p:txBody>
              <a:bodyPr anchor="ctr"/>
              <a:lstStyle/>
              <a:p>
                <a:pPr indent="-342900" fontAlgn="auto">
                  <a:spcBef>
                    <a:spcPts val="0"/>
                  </a:spcBef>
                  <a:spcAft>
                    <a:spcPts val="0"/>
                  </a:spcAft>
                  <a:defRPr/>
                </a:pPr>
                <a:endParaRPr lang="en-US" sz="1400" b="1" noProof="1">
                  <a:solidFill>
                    <a:srgbClr val="FFFFFF"/>
                  </a:solidFill>
                  <a:latin typeface="微软雅黑" panose="020B0503020204020204" charset="-122"/>
                  <a:ea typeface="微软雅黑" panose="020B0503020204020204" charset="-122"/>
                </a:endParaRPr>
              </a:p>
            </p:txBody>
          </p:sp>
        </p:grpSp>
        <p:sp>
          <p:nvSpPr>
            <p:cNvPr id="28" name="5-Point Star 49"/>
            <p:cNvSpPr/>
            <p:nvPr/>
          </p:nvSpPr>
          <p:spPr bwMode="auto">
            <a:xfrm>
              <a:off x="6583507" y="199205"/>
              <a:ext cx="703758" cy="850671"/>
            </a:xfrm>
            <a:prstGeom prst="star5">
              <a:avLst/>
            </a:prstGeom>
            <a:solidFill>
              <a:schemeClr val="accent6"/>
            </a:solidFill>
            <a:ln>
              <a:noFill/>
            </a:ln>
            <a:effectLst/>
          </p:spPr>
          <p:txBody>
            <a:bodyPr anchor="ctr"/>
            <a:lstStyle>
              <a:lvl1pPr eaLnBrk="0" hangingPunct="0">
                <a:defRPr>
                  <a:solidFill>
                    <a:schemeClr val="tx1"/>
                  </a:solidFill>
                  <a:latin typeface="Arial" panose="020B0604020202020204" pitchFamily="34" charset="0"/>
                  <a:ea typeface="MS PGothic" panose="020B0600070205080204" charset="-128"/>
                </a:defRPr>
              </a:lvl1pPr>
              <a:lvl2pPr marL="742950" indent="-285750" eaLnBrk="0" hangingPunct="0">
                <a:defRPr>
                  <a:solidFill>
                    <a:schemeClr val="tx1"/>
                  </a:solidFill>
                  <a:latin typeface="Arial" panose="020B0604020202020204" pitchFamily="34" charset="0"/>
                  <a:ea typeface="MS PGothic" panose="020B0600070205080204" charset="-128"/>
                </a:defRPr>
              </a:lvl2pPr>
              <a:lvl3pPr marL="1143000" indent="-228600" eaLnBrk="0" hangingPunct="0">
                <a:defRPr>
                  <a:solidFill>
                    <a:schemeClr val="tx1"/>
                  </a:solidFill>
                  <a:latin typeface="Arial" panose="020B0604020202020204" pitchFamily="34" charset="0"/>
                  <a:ea typeface="MS PGothic" panose="020B0600070205080204" charset="-128"/>
                </a:defRPr>
              </a:lvl3pPr>
              <a:lvl4pPr marL="1600200" indent="-228600" eaLnBrk="0" hangingPunct="0">
                <a:defRPr>
                  <a:solidFill>
                    <a:schemeClr val="tx1"/>
                  </a:solidFill>
                  <a:latin typeface="Arial" panose="020B0604020202020204" pitchFamily="34" charset="0"/>
                  <a:ea typeface="MS PGothic" panose="020B0600070205080204" charset="-128"/>
                </a:defRPr>
              </a:lvl4pPr>
              <a:lvl5pPr marL="2057400" indent="-228600" eaLnBrk="0" hangingPunct="0">
                <a:defRPr>
                  <a:solidFill>
                    <a:schemeClr val="tx1"/>
                  </a:solidFill>
                  <a:latin typeface="Arial" panose="020B0604020202020204" pitchFamily="34" charset="0"/>
                  <a:ea typeface="MS PGothic" panose="020B060007020508020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charset="-128"/>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zh-CN" sz="1400" b="1" i="0" u="none" strike="noStrike" kern="0" cap="none" spc="0" normalizeH="0" baseline="0" noProof="0">
                <a:ln>
                  <a:noFill/>
                </a:ln>
                <a:solidFill>
                  <a:srgbClr val="FFFFFF"/>
                </a:solidFill>
                <a:effectLst/>
                <a:uLnTx/>
                <a:uFillTx/>
                <a:latin typeface="微软雅黑" panose="020B0503020204020204" charset="-122"/>
                <a:ea typeface="微软雅黑" panose="020B0503020204020204" charset="-122"/>
              </a:endParaRPr>
            </a:p>
          </p:txBody>
        </p:sp>
        <p:sp>
          <p:nvSpPr>
            <p:cNvPr id="18" name="Line 33"/>
            <p:cNvSpPr>
              <a:spLocks noChangeShapeType="1"/>
            </p:cNvSpPr>
            <p:nvPr/>
          </p:nvSpPr>
          <p:spPr bwMode="auto">
            <a:xfrm flipV="1">
              <a:off x="3750657" y="2678112"/>
              <a:ext cx="0" cy="792161"/>
            </a:xfrm>
            <a:prstGeom prst="line">
              <a:avLst/>
            </a:prstGeom>
            <a:noFill/>
            <a:ln w="19050">
              <a:solidFill>
                <a:schemeClr val="bg1">
                  <a:lumMod val="50000"/>
                </a:schemeClr>
              </a:solidFill>
              <a:prstDash val="sysDot"/>
              <a:round/>
              <a:headEnd type="none"/>
              <a:tailEnd type="oval" w="sm" len="sm"/>
            </a:ln>
            <a:effectLst/>
          </p:spPr>
          <p:txBody>
            <a:bodyPr/>
            <a:lstStyle/>
            <a:p>
              <a:pPr fontAlgn="auto">
                <a:spcBef>
                  <a:spcPts val="0"/>
                </a:spcBef>
                <a:spcAft>
                  <a:spcPts val="0"/>
                </a:spcAft>
                <a:defRPr/>
              </a:pPr>
              <a:endParaRPr lang="da-DK" sz="1400" b="1" kern="0">
                <a:solidFill>
                  <a:sysClr val="windowText" lastClr="000000"/>
                </a:solidFill>
                <a:latin typeface="微软雅黑" panose="020B0503020204020204" charset="-122"/>
                <a:ea typeface="微软雅黑" panose="020B0503020204020204" charset="-122"/>
                <a:cs typeface="MS PGothic" panose="020B0600070205080204" charset="-128"/>
              </a:endParaRPr>
            </a:p>
          </p:txBody>
        </p:sp>
        <p:sp>
          <p:nvSpPr>
            <p:cNvPr id="20" name="Line 33"/>
            <p:cNvSpPr>
              <a:spLocks noChangeShapeType="1"/>
            </p:cNvSpPr>
            <p:nvPr/>
          </p:nvSpPr>
          <p:spPr bwMode="auto">
            <a:xfrm flipV="1">
              <a:off x="2105560" y="3624261"/>
              <a:ext cx="0" cy="792161"/>
            </a:xfrm>
            <a:prstGeom prst="line">
              <a:avLst/>
            </a:prstGeom>
            <a:noFill/>
            <a:ln w="19050">
              <a:solidFill>
                <a:schemeClr val="bg1">
                  <a:lumMod val="50000"/>
                </a:schemeClr>
              </a:solidFill>
              <a:prstDash val="sysDot"/>
              <a:round/>
              <a:headEnd type="none"/>
              <a:tailEnd type="oval" w="sm" len="sm"/>
            </a:ln>
            <a:effectLst/>
          </p:spPr>
          <p:txBody>
            <a:bodyPr/>
            <a:lstStyle/>
            <a:p>
              <a:pPr fontAlgn="auto">
                <a:spcBef>
                  <a:spcPts val="0"/>
                </a:spcBef>
                <a:spcAft>
                  <a:spcPts val="0"/>
                </a:spcAft>
                <a:defRPr/>
              </a:pPr>
              <a:endParaRPr lang="da-DK" sz="1400" b="1" kern="0">
                <a:solidFill>
                  <a:sysClr val="windowText" lastClr="000000"/>
                </a:solidFill>
                <a:latin typeface="微软雅黑" panose="020B0503020204020204" charset="-122"/>
                <a:ea typeface="微软雅黑" panose="020B0503020204020204" charset="-122"/>
                <a:cs typeface="MS PGothic" panose="020B0600070205080204" charset="-128"/>
              </a:endParaRPr>
            </a:p>
          </p:txBody>
        </p:sp>
        <p:sp>
          <p:nvSpPr>
            <p:cNvPr id="23" name="Line 33"/>
            <p:cNvSpPr>
              <a:spLocks noChangeShapeType="1"/>
            </p:cNvSpPr>
            <p:nvPr/>
          </p:nvSpPr>
          <p:spPr bwMode="auto">
            <a:xfrm flipV="1">
              <a:off x="4215806" y="4513262"/>
              <a:ext cx="0" cy="792162"/>
            </a:xfrm>
            <a:prstGeom prst="line">
              <a:avLst/>
            </a:prstGeom>
            <a:noFill/>
            <a:ln w="19050">
              <a:solidFill>
                <a:schemeClr val="bg1">
                  <a:lumMod val="50000"/>
                </a:schemeClr>
              </a:solidFill>
              <a:prstDash val="sysDot"/>
              <a:round/>
              <a:headEnd type="oval" w="sm" len="sm"/>
            </a:ln>
            <a:effectLst/>
          </p:spPr>
          <p:txBody>
            <a:bodyPr/>
            <a:lstStyle/>
            <a:p>
              <a:pPr fontAlgn="auto">
                <a:spcBef>
                  <a:spcPts val="0"/>
                </a:spcBef>
                <a:spcAft>
                  <a:spcPts val="0"/>
                </a:spcAft>
                <a:defRPr/>
              </a:pPr>
              <a:endParaRPr lang="da-DK" sz="1400" b="1" kern="0">
                <a:solidFill>
                  <a:sysClr val="windowText" lastClr="000000"/>
                </a:solidFill>
                <a:latin typeface="微软雅黑" panose="020B0503020204020204" charset="-122"/>
                <a:ea typeface="微软雅黑" panose="020B0503020204020204" charset="-122"/>
                <a:cs typeface="MS PGothic" panose="020B0600070205080204" charset="-128"/>
              </a:endParaRPr>
            </a:p>
          </p:txBody>
        </p:sp>
        <p:sp>
          <p:nvSpPr>
            <p:cNvPr id="24" name="Line 33"/>
            <p:cNvSpPr>
              <a:spLocks noChangeShapeType="1"/>
            </p:cNvSpPr>
            <p:nvPr/>
          </p:nvSpPr>
          <p:spPr bwMode="auto">
            <a:xfrm flipV="1">
              <a:off x="5272781" y="1698624"/>
              <a:ext cx="0" cy="792163"/>
            </a:xfrm>
            <a:prstGeom prst="line">
              <a:avLst/>
            </a:prstGeom>
            <a:noFill/>
            <a:ln w="19050">
              <a:solidFill>
                <a:schemeClr val="bg1">
                  <a:lumMod val="50000"/>
                </a:schemeClr>
              </a:solidFill>
              <a:prstDash val="sysDot"/>
              <a:round/>
              <a:headEnd type="none"/>
              <a:tailEnd type="oval" w="sm" len="sm"/>
            </a:ln>
            <a:effectLst/>
          </p:spPr>
          <p:txBody>
            <a:bodyPr/>
            <a:lstStyle/>
            <a:p>
              <a:pPr fontAlgn="auto">
                <a:spcBef>
                  <a:spcPts val="0"/>
                </a:spcBef>
                <a:spcAft>
                  <a:spcPts val="0"/>
                </a:spcAft>
                <a:defRPr/>
              </a:pPr>
              <a:endParaRPr lang="da-DK" sz="1400" b="1" kern="0">
                <a:solidFill>
                  <a:sysClr val="windowText" lastClr="000000"/>
                </a:solidFill>
                <a:latin typeface="微软雅黑" panose="020B0503020204020204" charset="-122"/>
                <a:ea typeface="微软雅黑" panose="020B0503020204020204" charset="-122"/>
                <a:cs typeface="MS PGothic" panose="020B0600070205080204" charset="-128"/>
              </a:endParaRPr>
            </a:p>
          </p:txBody>
        </p:sp>
        <p:sp>
          <p:nvSpPr>
            <p:cNvPr id="25" name="Line 33"/>
            <p:cNvSpPr>
              <a:spLocks noChangeShapeType="1"/>
            </p:cNvSpPr>
            <p:nvPr/>
          </p:nvSpPr>
          <p:spPr bwMode="auto">
            <a:xfrm flipV="1">
              <a:off x="5770135" y="3575049"/>
              <a:ext cx="0" cy="792163"/>
            </a:xfrm>
            <a:prstGeom prst="line">
              <a:avLst/>
            </a:prstGeom>
            <a:noFill/>
            <a:ln w="19050">
              <a:solidFill>
                <a:schemeClr val="bg1">
                  <a:lumMod val="50000"/>
                </a:schemeClr>
              </a:solidFill>
              <a:prstDash val="sysDot"/>
              <a:round/>
              <a:headEnd type="oval" w="sm" len="sm"/>
            </a:ln>
            <a:effectLst/>
          </p:spPr>
          <p:txBody>
            <a:bodyPr/>
            <a:lstStyle/>
            <a:p>
              <a:pPr fontAlgn="auto">
                <a:spcBef>
                  <a:spcPts val="0"/>
                </a:spcBef>
                <a:spcAft>
                  <a:spcPts val="0"/>
                </a:spcAft>
                <a:defRPr/>
              </a:pPr>
              <a:endParaRPr lang="da-DK" sz="1400" b="1" kern="0">
                <a:solidFill>
                  <a:sysClr val="windowText" lastClr="000000"/>
                </a:solidFill>
                <a:latin typeface="微软雅黑" panose="020B0503020204020204" charset="-122"/>
                <a:ea typeface="微软雅黑" panose="020B0503020204020204" charset="-122"/>
                <a:cs typeface="MS PGothic" panose="020B0600070205080204" charset="-128"/>
              </a:endParaRPr>
            </a:p>
          </p:txBody>
        </p:sp>
        <p:sp>
          <p:nvSpPr>
            <p:cNvPr id="26" name="Line 33"/>
            <p:cNvSpPr>
              <a:spLocks noChangeShapeType="1"/>
            </p:cNvSpPr>
            <p:nvPr/>
          </p:nvSpPr>
          <p:spPr bwMode="auto">
            <a:xfrm flipV="1">
              <a:off x="6938959" y="941570"/>
              <a:ext cx="0" cy="836529"/>
            </a:xfrm>
            <a:prstGeom prst="line">
              <a:avLst/>
            </a:prstGeom>
            <a:noFill/>
            <a:ln w="19050">
              <a:solidFill>
                <a:schemeClr val="bg1">
                  <a:lumMod val="50000"/>
                </a:schemeClr>
              </a:solidFill>
              <a:prstDash val="sysDot"/>
              <a:round/>
              <a:headEnd type="none"/>
              <a:tailEnd type="oval" w="sm" len="sm"/>
            </a:ln>
            <a:effectLst/>
          </p:spPr>
          <p:txBody>
            <a:bodyPr/>
            <a:lstStyle/>
            <a:p>
              <a:pPr fontAlgn="auto">
                <a:spcBef>
                  <a:spcPts val="0"/>
                </a:spcBef>
                <a:spcAft>
                  <a:spcPts val="0"/>
                </a:spcAft>
                <a:defRPr/>
              </a:pPr>
              <a:endParaRPr lang="da-DK" sz="1400" b="1" kern="0">
                <a:solidFill>
                  <a:sysClr val="windowText" lastClr="000000"/>
                </a:solidFill>
                <a:latin typeface="微软雅黑" panose="020B0503020204020204" charset="-122"/>
                <a:ea typeface="微软雅黑" panose="020B0503020204020204" charset="-122"/>
                <a:cs typeface="MS PGothic" panose="020B0600070205080204" charset="-128"/>
              </a:endParaRPr>
            </a:p>
          </p:txBody>
        </p:sp>
      </p:grpSp>
      <p:grpSp>
        <p:nvGrpSpPr>
          <p:cNvPr id="44" name="Group 43"/>
          <p:cNvGrpSpPr/>
          <p:nvPr/>
        </p:nvGrpSpPr>
        <p:grpSpPr>
          <a:xfrm>
            <a:off x="5469924" y="2768579"/>
            <a:ext cx="1655806" cy="1081533"/>
            <a:chOff x="2240627" y="1520387"/>
            <a:chExt cx="2901297" cy="1081533"/>
          </a:xfrm>
        </p:grpSpPr>
        <p:sp>
          <p:nvSpPr>
            <p:cNvPr id="45" name="Content Placeholder 2"/>
            <p:cNvSpPr txBox="1"/>
            <p:nvPr/>
          </p:nvSpPr>
          <p:spPr>
            <a:xfrm>
              <a:off x="2438401" y="1916121"/>
              <a:ext cx="2563824"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000" dirty="0">
                  <a:solidFill>
                    <a:schemeClr val="bg1">
                      <a:lumMod val="65000"/>
                    </a:schemeClr>
                  </a:solidFill>
                </a:rPr>
                <a:t>Lorem ipsum dolor sit amet, consectetur adipiscing elit. Fusce suscipit neque non </a:t>
              </a:r>
              <a:r>
                <a:rPr lang="en-US" sz="1000" dirty="0" err="1">
                  <a:solidFill>
                    <a:schemeClr val="bg1">
                      <a:lumMod val="65000"/>
                    </a:schemeClr>
                  </a:solidFill>
                </a:rPr>
                <a:t>libero</a:t>
              </a:r>
              <a:r>
                <a:rPr lang="en-US" sz="1000" dirty="0">
                  <a:solidFill>
                    <a:schemeClr val="bg1">
                      <a:lumMod val="65000"/>
                    </a:schemeClr>
                  </a:solidFill>
                </a:rPr>
                <a:t> </a:t>
              </a:r>
              <a:r>
                <a:rPr lang="en-US" sz="1000" dirty="0" err="1">
                  <a:solidFill>
                    <a:schemeClr val="bg1">
                      <a:lumMod val="65000"/>
                    </a:schemeClr>
                  </a:solidFill>
                </a:rPr>
                <a:t>aliquam</a:t>
              </a:r>
              <a:r>
                <a:rPr lang="id-ID" sz="1000" dirty="0">
                  <a:solidFill>
                    <a:schemeClr val="bg1">
                      <a:lumMod val="65000"/>
                    </a:schemeClr>
                  </a:solidFill>
                </a:rPr>
                <a:t>.</a:t>
              </a:r>
              <a:endParaRPr lang="en-US" sz="1000" dirty="0">
                <a:solidFill>
                  <a:schemeClr val="bg1">
                    <a:lumMod val="65000"/>
                  </a:schemeClr>
                </a:solidFill>
              </a:endParaRPr>
            </a:p>
          </p:txBody>
        </p:sp>
        <p:sp>
          <p:nvSpPr>
            <p:cNvPr id="46" name="Content Placeholder 2"/>
            <p:cNvSpPr txBox="1"/>
            <p:nvPr/>
          </p:nvSpPr>
          <p:spPr>
            <a:xfrm>
              <a:off x="2240627" y="1520387"/>
              <a:ext cx="2901297" cy="28351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100" dirty="0">
                  <a:solidFill>
                    <a:srgbClr val="F4501B"/>
                  </a:solidFill>
                </a:rPr>
                <a:t>点击输入文本标题</a:t>
              </a:r>
              <a:endParaRPr lang="id-ID" altLang="zh-CN" sz="1100" dirty="0">
                <a:solidFill>
                  <a:srgbClr val="F4501B"/>
                </a:solidFill>
              </a:endParaRPr>
            </a:p>
          </p:txBody>
        </p:sp>
      </p:grpSp>
      <p:grpSp>
        <p:nvGrpSpPr>
          <p:cNvPr id="47" name="Group 46"/>
          <p:cNvGrpSpPr/>
          <p:nvPr/>
        </p:nvGrpSpPr>
        <p:grpSpPr>
          <a:xfrm>
            <a:off x="7125730" y="2147275"/>
            <a:ext cx="1756337" cy="884584"/>
            <a:chOff x="2237881" y="1717336"/>
            <a:chExt cx="3077447" cy="884584"/>
          </a:xfrm>
        </p:grpSpPr>
        <p:sp>
          <p:nvSpPr>
            <p:cNvPr id="48" name="Content Placeholder 2"/>
            <p:cNvSpPr txBox="1"/>
            <p:nvPr/>
          </p:nvSpPr>
          <p:spPr>
            <a:xfrm>
              <a:off x="2438401" y="1916121"/>
              <a:ext cx="2563824"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000" dirty="0">
                  <a:solidFill>
                    <a:schemeClr val="bg1">
                      <a:lumMod val="65000"/>
                    </a:schemeClr>
                  </a:solidFill>
                </a:rPr>
                <a:t>Lorem ipsum dolor sit amet, consectetur adipiscing elit. </a:t>
              </a:r>
            </a:p>
          </p:txBody>
        </p:sp>
        <p:sp>
          <p:nvSpPr>
            <p:cNvPr id="49" name="Content Placeholder 2"/>
            <p:cNvSpPr txBox="1"/>
            <p:nvPr/>
          </p:nvSpPr>
          <p:spPr>
            <a:xfrm>
              <a:off x="2237881" y="1717336"/>
              <a:ext cx="3077447" cy="28351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100" dirty="0">
                  <a:solidFill>
                    <a:srgbClr val="F4501B"/>
                  </a:solidFill>
                </a:rPr>
                <a:t>点击输入文本标题</a:t>
              </a:r>
              <a:endParaRPr lang="id-ID" altLang="zh-CN" sz="1100" dirty="0">
                <a:solidFill>
                  <a:srgbClr val="F4501B"/>
                </a:solidFill>
              </a:endParaRPr>
            </a:p>
          </p:txBody>
        </p:sp>
      </p:grpSp>
      <p:grpSp>
        <p:nvGrpSpPr>
          <p:cNvPr id="50" name="Group 49"/>
          <p:cNvGrpSpPr/>
          <p:nvPr/>
        </p:nvGrpSpPr>
        <p:grpSpPr>
          <a:xfrm>
            <a:off x="8528179" y="1444235"/>
            <a:ext cx="1676944" cy="892269"/>
            <a:chOff x="2063890" y="1520387"/>
            <a:chExt cx="2938335" cy="892269"/>
          </a:xfrm>
        </p:grpSpPr>
        <p:sp>
          <p:nvSpPr>
            <p:cNvPr id="51" name="Content Placeholder 2"/>
            <p:cNvSpPr txBox="1"/>
            <p:nvPr/>
          </p:nvSpPr>
          <p:spPr>
            <a:xfrm>
              <a:off x="2438401" y="1916122"/>
              <a:ext cx="2563824" cy="49653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000" dirty="0">
                  <a:solidFill>
                    <a:schemeClr val="bg1">
                      <a:lumMod val="65000"/>
                    </a:schemeClr>
                  </a:solidFill>
                </a:rPr>
                <a:t>Lorem ipsum dolor sit amet, consectetur adipiscing </a:t>
              </a:r>
              <a:r>
                <a:rPr lang="en-US" sz="1000" dirty="0" err="1">
                  <a:solidFill>
                    <a:schemeClr val="bg1">
                      <a:lumMod val="65000"/>
                    </a:schemeClr>
                  </a:solidFill>
                </a:rPr>
                <a:t>elit</a:t>
              </a:r>
              <a:r>
                <a:rPr lang="en-US" sz="1000" dirty="0">
                  <a:solidFill>
                    <a:schemeClr val="bg1">
                      <a:lumMod val="65000"/>
                    </a:schemeClr>
                  </a:solidFill>
                </a:rPr>
                <a:t>.</a:t>
              </a:r>
            </a:p>
          </p:txBody>
        </p:sp>
        <p:sp>
          <p:nvSpPr>
            <p:cNvPr id="52" name="Content Placeholder 2"/>
            <p:cNvSpPr txBox="1"/>
            <p:nvPr/>
          </p:nvSpPr>
          <p:spPr>
            <a:xfrm>
              <a:off x="2063890" y="1520387"/>
              <a:ext cx="2929253" cy="27290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100" dirty="0">
                  <a:solidFill>
                    <a:srgbClr val="F4501B"/>
                  </a:solidFill>
                </a:rPr>
                <a:t>点击输入文本标题</a:t>
              </a:r>
              <a:endParaRPr lang="id-ID" altLang="zh-CN" sz="1100" dirty="0">
                <a:solidFill>
                  <a:srgbClr val="F4501B"/>
                </a:solidFill>
              </a:endParaRPr>
            </a:p>
          </p:txBody>
        </p:sp>
      </p:grpSp>
      <p:grpSp>
        <p:nvGrpSpPr>
          <p:cNvPr id="53" name="Group 52"/>
          <p:cNvGrpSpPr/>
          <p:nvPr/>
        </p:nvGrpSpPr>
        <p:grpSpPr>
          <a:xfrm>
            <a:off x="7815173" y="5327468"/>
            <a:ext cx="1463206" cy="748507"/>
            <a:chOff x="2438401" y="1520387"/>
            <a:chExt cx="2563824" cy="748507"/>
          </a:xfrm>
        </p:grpSpPr>
        <p:sp>
          <p:nvSpPr>
            <p:cNvPr id="54" name="Content Placeholder 2"/>
            <p:cNvSpPr txBox="1"/>
            <p:nvPr/>
          </p:nvSpPr>
          <p:spPr>
            <a:xfrm>
              <a:off x="2438401" y="1775441"/>
              <a:ext cx="2563824" cy="49345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000" dirty="0">
                  <a:solidFill>
                    <a:schemeClr val="bg1">
                      <a:lumMod val="65000"/>
                    </a:schemeClr>
                  </a:solidFill>
                </a:rPr>
                <a:t>Lorem ipsum dolor sit amet, consectetur adipiscing elit. </a:t>
              </a:r>
            </a:p>
          </p:txBody>
        </p:sp>
        <p:sp>
          <p:nvSpPr>
            <p:cNvPr id="55" name="Content Placeholder 2"/>
            <p:cNvSpPr txBox="1"/>
            <p:nvPr/>
          </p:nvSpPr>
          <p:spPr>
            <a:xfrm>
              <a:off x="2438401" y="1520387"/>
              <a:ext cx="2563824" cy="28351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endParaRPr lang="en-US" sz="1100" b="1" dirty="0">
                <a:solidFill>
                  <a:schemeClr val="accent2"/>
                </a:solidFill>
              </a:endParaRPr>
            </a:p>
          </p:txBody>
        </p:sp>
      </p:grpSp>
      <p:grpSp>
        <p:nvGrpSpPr>
          <p:cNvPr id="56" name="Group 55"/>
          <p:cNvGrpSpPr/>
          <p:nvPr/>
        </p:nvGrpSpPr>
        <p:grpSpPr>
          <a:xfrm>
            <a:off x="9380030" y="4522665"/>
            <a:ext cx="1463206" cy="1236273"/>
            <a:chOff x="2438401" y="1520387"/>
            <a:chExt cx="2563824" cy="1236273"/>
          </a:xfrm>
        </p:grpSpPr>
        <p:sp>
          <p:nvSpPr>
            <p:cNvPr id="57" name="Content Placeholder 2"/>
            <p:cNvSpPr txBox="1"/>
            <p:nvPr/>
          </p:nvSpPr>
          <p:spPr>
            <a:xfrm>
              <a:off x="2438401" y="2070861"/>
              <a:ext cx="2563824"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endParaRPr lang="en-US" sz="1000" dirty="0">
                <a:solidFill>
                  <a:schemeClr val="bg1">
                    <a:lumMod val="65000"/>
                  </a:schemeClr>
                </a:solidFill>
              </a:endParaRPr>
            </a:p>
          </p:txBody>
        </p:sp>
        <p:sp>
          <p:nvSpPr>
            <p:cNvPr id="58" name="Content Placeholder 2"/>
            <p:cNvSpPr txBox="1"/>
            <p:nvPr/>
          </p:nvSpPr>
          <p:spPr>
            <a:xfrm>
              <a:off x="2438401" y="1520387"/>
              <a:ext cx="2563824" cy="28351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id-ID" sz="1100" b="1" dirty="0">
                  <a:solidFill>
                    <a:schemeClr val="accent4"/>
                  </a:solidFill>
                </a:rPr>
                <a:t>Keep your feet on the groundwhen your head’s in the clouds</a:t>
              </a:r>
              <a:endParaRPr lang="en-US" sz="1100" b="1" dirty="0">
                <a:solidFill>
                  <a:schemeClr val="accent4"/>
                </a:solidFill>
              </a:endParaRPr>
            </a:p>
          </p:txBody>
        </p:sp>
      </p:grpSp>
      <p:sp>
        <p:nvSpPr>
          <p:cNvPr id="60" name="Rectangle 59"/>
          <p:cNvSpPr>
            <a:spLocks noChangeAspect="1"/>
          </p:cNvSpPr>
          <p:nvPr/>
        </p:nvSpPr>
        <p:spPr bwMode="auto">
          <a:xfrm>
            <a:off x="501414" y="1707217"/>
            <a:ext cx="3280867" cy="5057564"/>
          </a:xfrm>
          <a:prstGeom prst="rect">
            <a:avLst/>
          </a:prstGeom>
          <a:blipFill dpi="0" rotWithShape="1">
            <a:blip r:embed="rId3">
              <a:extLst>
                <a:ext uri="{28A0092B-C50C-407E-A947-70E740481C1C}">
                  <a14:useLocalDpi xmlns:a14="http://schemas.microsoft.com/office/drawing/2010/main" val="0"/>
                </a:ext>
              </a:extLst>
            </a:blip>
            <a:srcRect/>
            <a:stretch>
              <a:fillRect l="-10496" t="235" r="-11040" b="-235"/>
            </a:stretch>
          </a:blipFill>
          <a:ln>
            <a:noFill/>
          </a:ln>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id-ID" altLang="id-ID">
              <a:latin typeface="+mn-lt"/>
            </a:endParaRPr>
          </a:p>
        </p:txBody>
      </p:sp>
    </p:spTree>
  </p:cSld>
  <p:clrMapOvr>
    <a:masterClrMapping/>
  </p:clrMapOvr>
  <p:transition advClick="0" advTm="1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50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8" fill="hold" grpId="0" nodeType="withEffect">
                                  <p:stCondLst>
                                    <p:cond delay="100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par>
                                <p:cTn id="16" presetID="22" presetClass="entr" presetSubtype="8" fill="hold" nodeType="withEffect">
                                  <p:stCondLst>
                                    <p:cond delay="200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2000"/>
                                        <p:tgtEl>
                                          <p:spTgt spid="7"/>
                                        </p:tgtEl>
                                      </p:cBhvr>
                                    </p:animEffect>
                                  </p:childTnLst>
                                </p:cTn>
                              </p:par>
                            </p:childTnLst>
                          </p:cTn>
                        </p:par>
                        <p:par>
                          <p:cTn id="19" fill="hold">
                            <p:stCondLst>
                              <p:cond delay="1000"/>
                            </p:stCondLst>
                            <p:childTnLst>
                              <p:par>
                                <p:cTn id="20" presetID="10" presetClass="entr" presetSubtype="0" fill="hold" nodeType="afterEffect">
                                  <p:stCondLst>
                                    <p:cond delay="0"/>
                                  </p:stCondLst>
                                  <p:childTnLst>
                                    <p:set>
                                      <p:cBhvr>
                                        <p:cTn id="21" dur="1" fill="hold">
                                          <p:stCondLst>
                                            <p:cond delay="0"/>
                                          </p:stCondLst>
                                        </p:cTn>
                                        <p:tgtEl>
                                          <p:spTgt spid="44"/>
                                        </p:tgtEl>
                                        <p:attrNameLst>
                                          <p:attrName>style.visibility</p:attrName>
                                        </p:attrNameLst>
                                      </p:cBhvr>
                                      <p:to>
                                        <p:strVal val="visible"/>
                                      </p:to>
                                    </p:set>
                                    <p:animEffect transition="in" filter="fade">
                                      <p:cBhvr>
                                        <p:cTn id="22" dur="500"/>
                                        <p:tgtEl>
                                          <p:spTgt spid="44"/>
                                        </p:tgtEl>
                                      </p:cBhvr>
                                    </p:animEffect>
                                  </p:childTnLst>
                                </p:cTn>
                              </p:par>
                            </p:childTnLst>
                          </p:cTn>
                        </p:par>
                        <p:par>
                          <p:cTn id="23" fill="hold">
                            <p:stCondLst>
                              <p:cond delay="1500"/>
                            </p:stCondLst>
                            <p:childTnLst>
                              <p:par>
                                <p:cTn id="24" presetID="10" presetClass="entr" presetSubtype="0" fill="hold" nodeType="afterEffect">
                                  <p:stCondLst>
                                    <p:cond delay="0"/>
                                  </p:stCondLst>
                                  <p:childTnLst>
                                    <p:set>
                                      <p:cBhvr>
                                        <p:cTn id="25" dur="1" fill="hold">
                                          <p:stCondLst>
                                            <p:cond delay="0"/>
                                          </p:stCondLst>
                                        </p:cTn>
                                        <p:tgtEl>
                                          <p:spTgt spid="47"/>
                                        </p:tgtEl>
                                        <p:attrNameLst>
                                          <p:attrName>style.visibility</p:attrName>
                                        </p:attrNameLst>
                                      </p:cBhvr>
                                      <p:to>
                                        <p:strVal val="visible"/>
                                      </p:to>
                                    </p:set>
                                    <p:animEffect transition="in" filter="fade">
                                      <p:cBhvr>
                                        <p:cTn id="26" dur="500"/>
                                        <p:tgtEl>
                                          <p:spTgt spid="47"/>
                                        </p:tgtEl>
                                      </p:cBhvr>
                                    </p:animEffect>
                                  </p:childTnLst>
                                </p:cTn>
                              </p:par>
                            </p:childTnLst>
                          </p:cTn>
                        </p:par>
                        <p:par>
                          <p:cTn id="27" fill="hold">
                            <p:stCondLst>
                              <p:cond delay="2000"/>
                            </p:stCondLst>
                            <p:childTnLst>
                              <p:par>
                                <p:cTn id="28" presetID="10" presetClass="entr" presetSubtype="0" fill="hold" nodeType="afterEffect">
                                  <p:stCondLst>
                                    <p:cond delay="0"/>
                                  </p:stCondLst>
                                  <p:childTnLst>
                                    <p:set>
                                      <p:cBhvr>
                                        <p:cTn id="29" dur="1" fill="hold">
                                          <p:stCondLst>
                                            <p:cond delay="0"/>
                                          </p:stCondLst>
                                        </p:cTn>
                                        <p:tgtEl>
                                          <p:spTgt spid="50"/>
                                        </p:tgtEl>
                                        <p:attrNameLst>
                                          <p:attrName>style.visibility</p:attrName>
                                        </p:attrNameLst>
                                      </p:cBhvr>
                                      <p:to>
                                        <p:strVal val="visible"/>
                                      </p:to>
                                    </p:set>
                                    <p:animEffect transition="in" filter="fade">
                                      <p:cBhvr>
                                        <p:cTn id="30" dur="500"/>
                                        <p:tgtEl>
                                          <p:spTgt spid="50"/>
                                        </p:tgtEl>
                                      </p:cBhvr>
                                    </p:animEffect>
                                  </p:childTnLst>
                                </p:cTn>
                              </p:par>
                            </p:childTnLst>
                          </p:cTn>
                        </p:par>
                        <p:par>
                          <p:cTn id="31" fill="hold">
                            <p:stCondLst>
                              <p:cond delay="2500"/>
                            </p:stCondLst>
                            <p:childTnLst>
                              <p:par>
                                <p:cTn id="32" presetID="10" presetClass="entr" presetSubtype="0" fill="hold" nodeType="afterEffect">
                                  <p:stCondLst>
                                    <p:cond delay="0"/>
                                  </p:stCondLst>
                                  <p:childTnLst>
                                    <p:set>
                                      <p:cBhvr>
                                        <p:cTn id="33" dur="1" fill="hold">
                                          <p:stCondLst>
                                            <p:cond delay="0"/>
                                          </p:stCondLst>
                                        </p:cTn>
                                        <p:tgtEl>
                                          <p:spTgt spid="53"/>
                                        </p:tgtEl>
                                        <p:attrNameLst>
                                          <p:attrName>style.visibility</p:attrName>
                                        </p:attrNameLst>
                                      </p:cBhvr>
                                      <p:to>
                                        <p:strVal val="visible"/>
                                      </p:to>
                                    </p:set>
                                    <p:animEffect transition="in" filter="fade">
                                      <p:cBhvr>
                                        <p:cTn id="34" dur="500"/>
                                        <p:tgtEl>
                                          <p:spTgt spid="53"/>
                                        </p:tgtEl>
                                      </p:cBhvr>
                                    </p:animEffect>
                                  </p:childTnLst>
                                </p:cTn>
                              </p:par>
                            </p:childTnLst>
                          </p:cTn>
                        </p:par>
                        <p:par>
                          <p:cTn id="35" fill="hold">
                            <p:stCondLst>
                              <p:cond delay="3000"/>
                            </p:stCondLst>
                            <p:childTnLst>
                              <p:par>
                                <p:cTn id="36" presetID="10" presetClass="entr" presetSubtype="0" fill="hold" nodeType="afterEffect">
                                  <p:stCondLst>
                                    <p:cond delay="0"/>
                                  </p:stCondLst>
                                  <p:childTnLst>
                                    <p:set>
                                      <p:cBhvr>
                                        <p:cTn id="37" dur="1" fill="hold">
                                          <p:stCondLst>
                                            <p:cond delay="0"/>
                                          </p:stCondLst>
                                        </p:cTn>
                                        <p:tgtEl>
                                          <p:spTgt spid="56"/>
                                        </p:tgtEl>
                                        <p:attrNameLst>
                                          <p:attrName>style.visibility</p:attrName>
                                        </p:attrNameLst>
                                      </p:cBhvr>
                                      <p:to>
                                        <p:strVal val="visible"/>
                                      </p:to>
                                    </p:set>
                                    <p:animEffect transition="in" filter="fade">
                                      <p:cBhvr>
                                        <p:cTn id="38" dur="500"/>
                                        <p:tgtEl>
                                          <p:spTgt spid="56"/>
                                        </p:tgtEl>
                                      </p:cBhvr>
                                    </p:animEffect>
                                  </p:childTnLst>
                                </p:cTn>
                              </p:par>
                              <p:par>
                                <p:cTn id="39" presetID="22" presetClass="entr" presetSubtype="4" fill="hold" grpId="0" nodeType="withEffect">
                                  <p:stCondLst>
                                    <p:cond delay="4000"/>
                                  </p:stCondLst>
                                  <p:childTnLst>
                                    <p:set>
                                      <p:cBhvr>
                                        <p:cTn id="40" dur="1" fill="hold">
                                          <p:stCondLst>
                                            <p:cond delay="0"/>
                                          </p:stCondLst>
                                        </p:cTn>
                                        <p:tgtEl>
                                          <p:spTgt spid="60"/>
                                        </p:tgtEl>
                                        <p:attrNameLst>
                                          <p:attrName>style.visibility</p:attrName>
                                        </p:attrNameLst>
                                      </p:cBhvr>
                                      <p:to>
                                        <p:strVal val="visible"/>
                                      </p:to>
                                    </p:set>
                                    <p:animEffect transition="in" filter="wipe(down)">
                                      <p:cBhvr>
                                        <p:cTn id="41"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6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11622114" y="146960"/>
            <a:ext cx="454547" cy="378000"/>
            <a:chOff x="9334685" y="731743"/>
            <a:chExt cx="454547" cy="378000"/>
          </a:xfrm>
        </p:grpSpPr>
        <p:sp>
          <p:nvSpPr>
            <p:cNvPr id="21" name="Oval 20"/>
            <p:cNvSpPr/>
            <p:nvPr/>
          </p:nvSpPr>
          <p:spPr>
            <a:xfrm>
              <a:off x="9376908" y="731743"/>
              <a:ext cx="377585" cy="378000"/>
            </a:xfrm>
            <a:prstGeom prst="ellipse">
              <a:avLst/>
            </a:prstGeom>
            <a:noFill/>
            <a:ln w="31750">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2" name="TextBox 21"/>
            <p:cNvSpPr txBox="1"/>
            <p:nvPr/>
          </p:nvSpPr>
          <p:spPr>
            <a:xfrm>
              <a:off x="9334685" y="762802"/>
              <a:ext cx="454547" cy="307777"/>
            </a:xfrm>
            <a:prstGeom prst="rect">
              <a:avLst/>
            </a:prstGeom>
            <a:noFill/>
          </p:spPr>
          <p:txBody>
            <a:bodyPr wrap="square" rtlCol="0">
              <a:spAutoFit/>
            </a:bodyPr>
            <a:lstStyle/>
            <a:p>
              <a:pPr algn="ctr"/>
              <a:fld id="{6938B089-D366-4B18-8F5D-85B96241FA3F}" type="slidenum">
                <a:rPr lang="id-ID" sz="1400" b="0" smtClean="0">
                  <a:solidFill>
                    <a:schemeClr val="accent6"/>
                  </a:solidFill>
                  <a:latin typeface="Roboto" panose="02000000000000000000" pitchFamily="2" charset="0"/>
                  <a:ea typeface="Roboto" panose="02000000000000000000" pitchFamily="2" charset="0"/>
                </a:rPr>
                <a:t>6</a:t>
              </a:fld>
              <a:endParaRPr lang="id-ID" sz="1400" b="0" dirty="0">
                <a:solidFill>
                  <a:schemeClr val="accent6"/>
                </a:solidFill>
                <a:latin typeface="Roboto" panose="02000000000000000000" pitchFamily="2" charset="0"/>
                <a:ea typeface="Roboto" panose="02000000000000000000" pitchFamily="2" charset="0"/>
              </a:endParaRPr>
            </a:p>
          </p:txBody>
        </p:sp>
      </p:grpSp>
      <p:grpSp>
        <p:nvGrpSpPr>
          <p:cNvPr id="3" name="Group 2"/>
          <p:cNvGrpSpPr>
            <a:grpSpLocks noChangeAspect="1"/>
          </p:cNvGrpSpPr>
          <p:nvPr/>
        </p:nvGrpSpPr>
        <p:grpSpPr>
          <a:xfrm>
            <a:off x="2104572" y="1927190"/>
            <a:ext cx="8017229" cy="2994700"/>
            <a:chOff x="1001486" y="2422329"/>
            <a:chExt cx="6844048" cy="2556478"/>
          </a:xfrm>
        </p:grpSpPr>
        <p:sp>
          <p:nvSpPr>
            <p:cNvPr id="4" name="Freeform 3"/>
            <p:cNvSpPr/>
            <p:nvPr/>
          </p:nvSpPr>
          <p:spPr>
            <a:xfrm>
              <a:off x="1960243" y="4011658"/>
              <a:ext cx="1114119" cy="956677"/>
            </a:xfrm>
            <a:custGeom>
              <a:avLst/>
              <a:gdLst>
                <a:gd name="connsiteX0" fmla="*/ 0 w 1114119"/>
                <a:gd name="connsiteY0" fmla="*/ 478339 h 956677"/>
                <a:gd name="connsiteX1" fmla="*/ 239169 w 1114119"/>
                <a:gd name="connsiteY1" fmla="*/ 0 h 956677"/>
                <a:gd name="connsiteX2" fmla="*/ 874950 w 1114119"/>
                <a:gd name="connsiteY2" fmla="*/ 0 h 956677"/>
                <a:gd name="connsiteX3" fmla="*/ 1114119 w 1114119"/>
                <a:gd name="connsiteY3" fmla="*/ 478339 h 956677"/>
                <a:gd name="connsiteX4" fmla="*/ 874950 w 1114119"/>
                <a:gd name="connsiteY4" fmla="*/ 956677 h 956677"/>
                <a:gd name="connsiteX5" fmla="*/ 239169 w 1114119"/>
                <a:gd name="connsiteY5" fmla="*/ 956677 h 956677"/>
                <a:gd name="connsiteX6" fmla="*/ 0 w 1114119"/>
                <a:gd name="connsiteY6" fmla="*/ 478339 h 956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4119" h="956677">
                  <a:moveTo>
                    <a:pt x="0" y="478339"/>
                  </a:moveTo>
                  <a:lnTo>
                    <a:pt x="239169" y="0"/>
                  </a:lnTo>
                  <a:lnTo>
                    <a:pt x="874950" y="0"/>
                  </a:lnTo>
                  <a:lnTo>
                    <a:pt x="1114119" y="478339"/>
                  </a:lnTo>
                  <a:lnTo>
                    <a:pt x="874950" y="956677"/>
                  </a:lnTo>
                  <a:lnTo>
                    <a:pt x="239169" y="956677"/>
                  </a:lnTo>
                  <a:lnTo>
                    <a:pt x="0" y="478339"/>
                  </a:lnTo>
                  <a:close/>
                </a:path>
              </a:pathLst>
            </a:custGeom>
            <a:solidFill>
              <a:schemeClr val="accent1"/>
            </a:solidFill>
            <a:ln>
              <a:solidFill>
                <a:schemeClr val="accent1"/>
              </a:solidFill>
            </a:ln>
          </p:spPr>
          <p:style>
            <a:lnRef idx="2">
              <a:schemeClr val="accent5">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72566" tIns="181200" rIns="172566" bIns="181200" numCol="1" spcCol="1270" anchor="ctr" anchorCtr="0">
              <a:noAutofit/>
            </a:bodyPr>
            <a:lstStyle/>
            <a:p>
              <a:pPr lvl="0" algn="ctr" defTabSz="1155700">
                <a:lnSpc>
                  <a:spcPct val="90000"/>
                </a:lnSpc>
                <a:spcBef>
                  <a:spcPct val="0"/>
                </a:spcBef>
                <a:spcAft>
                  <a:spcPct val="35000"/>
                </a:spcAft>
              </a:pPr>
              <a:endParaRPr lang="id-ID" sz="2600" kern="1200"/>
            </a:p>
          </p:txBody>
        </p:sp>
        <p:sp>
          <p:nvSpPr>
            <p:cNvPr id="8" name="Hexagon 7"/>
            <p:cNvSpPr/>
            <p:nvPr/>
          </p:nvSpPr>
          <p:spPr>
            <a:xfrm>
              <a:off x="1001486" y="3482805"/>
              <a:ext cx="1114119" cy="956677"/>
            </a:xfrm>
            <a:prstGeom prst="hexagon">
              <a:avLst>
                <a:gd name="adj" fmla="val 25000"/>
                <a:gd name="vf" fmla="val 115470"/>
              </a:avLst>
            </a:prstGeom>
            <a:blipFill dpi="0" rotWithShape="1">
              <a:blip r:embed="rId3" cstate="print">
                <a:extLst>
                  <a:ext uri="{28A0092B-C50C-407E-A947-70E740481C1C}">
                    <a14:useLocalDpi xmlns:a14="http://schemas.microsoft.com/office/drawing/2010/main" val="0"/>
                  </a:ext>
                </a:extLst>
              </a:blip>
              <a:srcRect/>
              <a:stretch>
                <a:fillRect/>
              </a:stretch>
            </a:blipFill>
            <a:ln w="22225">
              <a:solidFill>
                <a:schemeClr val="accent1"/>
              </a:solidFill>
            </a:ln>
          </p:spPr>
          <p:style>
            <a:lnRef idx="2">
              <a:schemeClr val="accent5">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sp>
          <p:nvSpPr>
            <p:cNvPr id="10" name="Freeform 9"/>
            <p:cNvSpPr/>
            <p:nvPr/>
          </p:nvSpPr>
          <p:spPr>
            <a:xfrm>
              <a:off x="2919000" y="3480033"/>
              <a:ext cx="1114119" cy="956677"/>
            </a:xfrm>
            <a:custGeom>
              <a:avLst/>
              <a:gdLst>
                <a:gd name="connsiteX0" fmla="*/ 0 w 1114119"/>
                <a:gd name="connsiteY0" fmla="*/ 478339 h 956677"/>
                <a:gd name="connsiteX1" fmla="*/ 239169 w 1114119"/>
                <a:gd name="connsiteY1" fmla="*/ 0 h 956677"/>
                <a:gd name="connsiteX2" fmla="*/ 874950 w 1114119"/>
                <a:gd name="connsiteY2" fmla="*/ 0 h 956677"/>
                <a:gd name="connsiteX3" fmla="*/ 1114119 w 1114119"/>
                <a:gd name="connsiteY3" fmla="*/ 478339 h 956677"/>
                <a:gd name="connsiteX4" fmla="*/ 874950 w 1114119"/>
                <a:gd name="connsiteY4" fmla="*/ 956677 h 956677"/>
                <a:gd name="connsiteX5" fmla="*/ 239169 w 1114119"/>
                <a:gd name="connsiteY5" fmla="*/ 956677 h 956677"/>
                <a:gd name="connsiteX6" fmla="*/ 0 w 1114119"/>
                <a:gd name="connsiteY6" fmla="*/ 478339 h 956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4119" h="956677">
                  <a:moveTo>
                    <a:pt x="0" y="478339"/>
                  </a:moveTo>
                  <a:lnTo>
                    <a:pt x="239169" y="0"/>
                  </a:lnTo>
                  <a:lnTo>
                    <a:pt x="874950" y="0"/>
                  </a:lnTo>
                  <a:lnTo>
                    <a:pt x="1114119" y="478339"/>
                  </a:lnTo>
                  <a:lnTo>
                    <a:pt x="874950" y="956677"/>
                  </a:lnTo>
                  <a:lnTo>
                    <a:pt x="239169" y="956677"/>
                  </a:lnTo>
                  <a:lnTo>
                    <a:pt x="0" y="478339"/>
                  </a:lnTo>
                  <a:close/>
                </a:path>
              </a:pathLst>
            </a:custGeom>
            <a:blipFill dpi="0" rotWithShape="1">
              <a:blip r:embed="rId4">
                <a:extLst>
                  <a:ext uri="{28A0092B-C50C-407E-A947-70E740481C1C}">
                    <a14:useLocalDpi xmlns:a14="http://schemas.microsoft.com/office/drawing/2010/main" val="0"/>
                  </a:ext>
                </a:extLst>
              </a:blip>
              <a:srcRect/>
              <a:stretch>
                <a:fillRect/>
              </a:stretch>
            </a:blipFill>
            <a:ln w="22225">
              <a:solidFill>
                <a:schemeClr val="accent3"/>
              </a:solidFill>
            </a:ln>
          </p:spPr>
          <p:style>
            <a:lnRef idx="2">
              <a:schemeClr val="accent5">
                <a:hueOff val="3432332"/>
                <a:satOff val="-6874"/>
                <a:lumOff val="-4352"/>
                <a:alphaOff val="0"/>
              </a:schemeClr>
            </a:lnRef>
            <a:fillRef idx="1">
              <a:schemeClr val="accent5">
                <a:hueOff val="3432332"/>
                <a:satOff val="-6874"/>
                <a:lumOff val="-4352"/>
                <a:alphaOff val="0"/>
              </a:schemeClr>
            </a:fillRef>
            <a:effectRef idx="0">
              <a:schemeClr val="accent5">
                <a:hueOff val="3432332"/>
                <a:satOff val="-6874"/>
                <a:lumOff val="-4352"/>
                <a:alphaOff val="0"/>
              </a:schemeClr>
            </a:effectRef>
            <a:fontRef idx="minor">
              <a:schemeClr val="lt1"/>
            </a:fontRef>
          </p:style>
          <p:txBody>
            <a:bodyPr spcFirstLastPara="0" vert="horz" wrap="square" lIns="172566" tIns="181200" rIns="172566" bIns="181200" numCol="1" spcCol="1270" anchor="ctr" anchorCtr="0">
              <a:noAutofit/>
            </a:bodyPr>
            <a:lstStyle/>
            <a:p>
              <a:pPr lvl="0" algn="ctr" defTabSz="1155700">
                <a:lnSpc>
                  <a:spcPct val="90000"/>
                </a:lnSpc>
                <a:spcBef>
                  <a:spcPct val="0"/>
                </a:spcBef>
                <a:spcAft>
                  <a:spcPct val="35000"/>
                </a:spcAft>
              </a:pPr>
              <a:endParaRPr lang="id-ID" sz="2600" kern="1200"/>
            </a:p>
          </p:txBody>
        </p:sp>
        <p:sp>
          <p:nvSpPr>
            <p:cNvPr id="12" name="Hexagon 11"/>
            <p:cNvSpPr/>
            <p:nvPr/>
          </p:nvSpPr>
          <p:spPr>
            <a:xfrm>
              <a:off x="3877166" y="4009809"/>
              <a:ext cx="1114119" cy="956677"/>
            </a:xfrm>
            <a:prstGeom prst="hexagon">
              <a:avLst>
                <a:gd name="adj" fmla="val 25000"/>
                <a:gd name="vf" fmla="val 115470"/>
              </a:avLst>
            </a:prstGeom>
            <a:solidFill>
              <a:schemeClr val="accent3"/>
            </a:solidFill>
            <a:ln>
              <a:solidFill>
                <a:schemeClr val="accent3"/>
              </a:solidFill>
            </a:ln>
          </p:spPr>
          <p:style>
            <a:lnRef idx="2">
              <a:schemeClr val="accent5">
                <a:hueOff val="3432332"/>
                <a:satOff val="-6874"/>
                <a:lumOff val="-4352"/>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sp>
          <p:nvSpPr>
            <p:cNvPr id="14" name="Freeform 13"/>
            <p:cNvSpPr/>
            <p:nvPr/>
          </p:nvSpPr>
          <p:spPr>
            <a:xfrm>
              <a:off x="1960243" y="2954261"/>
              <a:ext cx="1114119" cy="956677"/>
            </a:xfrm>
            <a:custGeom>
              <a:avLst/>
              <a:gdLst>
                <a:gd name="connsiteX0" fmla="*/ 0 w 1114119"/>
                <a:gd name="connsiteY0" fmla="*/ 478339 h 956677"/>
                <a:gd name="connsiteX1" fmla="*/ 239169 w 1114119"/>
                <a:gd name="connsiteY1" fmla="*/ 0 h 956677"/>
                <a:gd name="connsiteX2" fmla="*/ 874950 w 1114119"/>
                <a:gd name="connsiteY2" fmla="*/ 0 h 956677"/>
                <a:gd name="connsiteX3" fmla="*/ 1114119 w 1114119"/>
                <a:gd name="connsiteY3" fmla="*/ 478339 h 956677"/>
                <a:gd name="connsiteX4" fmla="*/ 874950 w 1114119"/>
                <a:gd name="connsiteY4" fmla="*/ 956677 h 956677"/>
                <a:gd name="connsiteX5" fmla="*/ 239169 w 1114119"/>
                <a:gd name="connsiteY5" fmla="*/ 956677 h 956677"/>
                <a:gd name="connsiteX6" fmla="*/ 0 w 1114119"/>
                <a:gd name="connsiteY6" fmla="*/ 478339 h 956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4119" h="956677">
                  <a:moveTo>
                    <a:pt x="0" y="478339"/>
                  </a:moveTo>
                  <a:lnTo>
                    <a:pt x="239169" y="0"/>
                  </a:lnTo>
                  <a:lnTo>
                    <a:pt x="874950" y="0"/>
                  </a:lnTo>
                  <a:lnTo>
                    <a:pt x="1114119" y="478339"/>
                  </a:lnTo>
                  <a:lnTo>
                    <a:pt x="874950" y="956677"/>
                  </a:lnTo>
                  <a:lnTo>
                    <a:pt x="239169" y="956677"/>
                  </a:lnTo>
                  <a:lnTo>
                    <a:pt x="0" y="478339"/>
                  </a:lnTo>
                  <a:close/>
                </a:path>
              </a:pathLst>
            </a:custGeom>
            <a:blipFill dpi="0" rotWithShape="1">
              <a:blip r:embed="rId5">
                <a:extLst>
                  <a:ext uri="{28A0092B-C50C-407E-A947-70E740481C1C}">
                    <a14:useLocalDpi xmlns:a14="http://schemas.microsoft.com/office/drawing/2010/main" val="0"/>
                  </a:ext>
                </a:extLst>
              </a:blip>
              <a:srcRect/>
              <a:stretch>
                <a:fillRect/>
              </a:stretch>
            </a:blipFill>
            <a:ln w="22225">
              <a:solidFill>
                <a:schemeClr val="accent2"/>
              </a:solidFill>
            </a:ln>
          </p:spPr>
          <p:style>
            <a:lnRef idx="2">
              <a:schemeClr val="accent5">
                <a:hueOff val="6864664"/>
                <a:satOff val="-13749"/>
                <a:lumOff val="-8705"/>
                <a:alphaOff val="0"/>
              </a:schemeClr>
            </a:lnRef>
            <a:fillRef idx="1">
              <a:schemeClr val="accent5">
                <a:hueOff val="6864664"/>
                <a:satOff val="-13749"/>
                <a:lumOff val="-8705"/>
                <a:alphaOff val="0"/>
              </a:schemeClr>
            </a:fillRef>
            <a:effectRef idx="0">
              <a:schemeClr val="accent5">
                <a:hueOff val="6864664"/>
                <a:satOff val="-13749"/>
                <a:lumOff val="-8705"/>
                <a:alphaOff val="0"/>
              </a:schemeClr>
            </a:effectRef>
            <a:fontRef idx="minor">
              <a:schemeClr val="lt1"/>
            </a:fontRef>
          </p:style>
          <p:txBody>
            <a:bodyPr spcFirstLastPara="0" vert="horz" wrap="square" lIns="172566" tIns="181200" rIns="172566" bIns="181200" numCol="1" spcCol="1270" anchor="ctr" anchorCtr="0">
              <a:noAutofit/>
            </a:bodyPr>
            <a:lstStyle/>
            <a:p>
              <a:pPr lvl="0" algn="ctr" defTabSz="1155700">
                <a:lnSpc>
                  <a:spcPct val="90000"/>
                </a:lnSpc>
                <a:spcBef>
                  <a:spcPct val="0"/>
                </a:spcBef>
                <a:spcAft>
                  <a:spcPct val="35000"/>
                </a:spcAft>
              </a:pPr>
              <a:endParaRPr lang="id-ID" sz="2600" kern="1200"/>
            </a:p>
          </p:txBody>
        </p:sp>
        <p:sp>
          <p:nvSpPr>
            <p:cNvPr id="16" name="Hexagon 15"/>
            <p:cNvSpPr/>
            <p:nvPr/>
          </p:nvSpPr>
          <p:spPr>
            <a:xfrm>
              <a:off x="2919000" y="2422329"/>
              <a:ext cx="1114119" cy="956677"/>
            </a:xfrm>
            <a:prstGeom prst="hexagon">
              <a:avLst>
                <a:gd name="adj" fmla="val 25000"/>
                <a:gd name="vf" fmla="val 115470"/>
              </a:avLst>
            </a:prstGeom>
            <a:solidFill>
              <a:schemeClr val="accent2"/>
            </a:solidFill>
            <a:ln>
              <a:solidFill>
                <a:schemeClr val="accent2"/>
              </a:solidFill>
            </a:ln>
          </p:spPr>
          <p:style>
            <a:lnRef idx="2">
              <a:schemeClr val="accent5">
                <a:hueOff val="6864664"/>
                <a:satOff val="-13749"/>
                <a:lumOff val="-8705"/>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sp>
          <p:nvSpPr>
            <p:cNvPr id="18" name="Freeform 17"/>
            <p:cNvSpPr/>
            <p:nvPr/>
          </p:nvSpPr>
          <p:spPr>
            <a:xfrm>
              <a:off x="3877166" y="2952105"/>
              <a:ext cx="1114119" cy="956677"/>
            </a:xfrm>
            <a:custGeom>
              <a:avLst/>
              <a:gdLst>
                <a:gd name="connsiteX0" fmla="*/ 0 w 1114119"/>
                <a:gd name="connsiteY0" fmla="*/ 478339 h 956677"/>
                <a:gd name="connsiteX1" fmla="*/ 239169 w 1114119"/>
                <a:gd name="connsiteY1" fmla="*/ 0 h 956677"/>
                <a:gd name="connsiteX2" fmla="*/ 874950 w 1114119"/>
                <a:gd name="connsiteY2" fmla="*/ 0 h 956677"/>
                <a:gd name="connsiteX3" fmla="*/ 1114119 w 1114119"/>
                <a:gd name="connsiteY3" fmla="*/ 478339 h 956677"/>
                <a:gd name="connsiteX4" fmla="*/ 874950 w 1114119"/>
                <a:gd name="connsiteY4" fmla="*/ 956677 h 956677"/>
                <a:gd name="connsiteX5" fmla="*/ 239169 w 1114119"/>
                <a:gd name="connsiteY5" fmla="*/ 956677 h 956677"/>
                <a:gd name="connsiteX6" fmla="*/ 0 w 1114119"/>
                <a:gd name="connsiteY6" fmla="*/ 478339 h 956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4119" h="956677">
                  <a:moveTo>
                    <a:pt x="0" y="478339"/>
                  </a:moveTo>
                  <a:lnTo>
                    <a:pt x="239169" y="0"/>
                  </a:lnTo>
                  <a:lnTo>
                    <a:pt x="874950" y="0"/>
                  </a:lnTo>
                  <a:lnTo>
                    <a:pt x="1114119" y="478339"/>
                  </a:lnTo>
                  <a:lnTo>
                    <a:pt x="874950" y="956677"/>
                  </a:lnTo>
                  <a:lnTo>
                    <a:pt x="239169" y="956677"/>
                  </a:lnTo>
                  <a:lnTo>
                    <a:pt x="0" y="478339"/>
                  </a:lnTo>
                  <a:close/>
                </a:path>
              </a:pathLst>
            </a:custGeom>
            <a:blipFill dpi="0" rotWithShape="1">
              <a:blip r:embed="rId6">
                <a:extLst>
                  <a:ext uri="{28A0092B-C50C-407E-A947-70E740481C1C}">
                    <a14:useLocalDpi xmlns:a14="http://schemas.microsoft.com/office/drawing/2010/main" val="0"/>
                  </a:ext>
                </a:extLst>
              </a:blip>
              <a:srcRect/>
              <a:stretch>
                <a:fillRect/>
              </a:stretch>
            </a:blipFill>
            <a:ln w="22225">
              <a:solidFill>
                <a:schemeClr val="accent4"/>
              </a:solidFill>
            </a:ln>
          </p:spPr>
          <p:style>
            <a:lnRef idx="2">
              <a:schemeClr val="accent5">
                <a:hueOff val="10296996"/>
                <a:satOff val="-20623"/>
                <a:lumOff val="-13058"/>
                <a:alphaOff val="0"/>
              </a:schemeClr>
            </a:lnRef>
            <a:fillRef idx="1">
              <a:schemeClr val="accent5">
                <a:hueOff val="10296996"/>
                <a:satOff val="-20623"/>
                <a:lumOff val="-13058"/>
                <a:alphaOff val="0"/>
              </a:schemeClr>
            </a:fillRef>
            <a:effectRef idx="0">
              <a:schemeClr val="accent5">
                <a:hueOff val="10296996"/>
                <a:satOff val="-20623"/>
                <a:lumOff val="-13058"/>
                <a:alphaOff val="0"/>
              </a:schemeClr>
            </a:effectRef>
            <a:fontRef idx="minor">
              <a:schemeClr val="lt1"/>
            </a:fontRef>
          </p:style>
          <p:txBody>
            <a:bodyPr spcFirstLastPara="0" vert="horz" wrap="square" lIns="172566" tIns="198980" rIns="172566" bIns="198980" numCol="1" spcCol="1270" anchor="ctr" anchorCtr="0">
              <a:noAutofit/>
            </a:bodyPr>
            <a:lstStyle/>
            <a:p>
              <a:pPr lvl="0" algn="ctr" defTabSz="1778000">
                <a:lnSpc>
                  <a:spcPct val="90000"/>
                </a:lnSpc>
                <a:spcBef>
                  <a:spcPct val="0"/>
                </a:spcBef>
                <a:spcAft>
                  <a:spcPct val="35000"/>
                </a:spcAft>
              </a:pPr>
              <a:endParaRPr lang="id-ID" sz="4000" kern="1200"/>
            </a:p>
          </p:txBody>
        </p:sp>
        <p:sp>
          <p:nvSpPr>
            <p:cNvPr id="23" name="Hexagon 22"/>
            <p:cNvSpPr/>
            <p:nvPr/>
          </p:nvSpPr>
          <p:spPr>
            <a:xfrm>
              <a:off x="4835923" y="3489889"/>
              <a:ext cx="1114119" cy="956677"/>
            </a:xfrm>
            <a:prstGeom prst="hexagon">
              <a:avLst>
                <a:gd name="adj" fmla="val 25000"/>
                <a:gd name="vf" fmla="val 115470"/>
              </a:avLst>
            </a:prstGeom>
            <a:blipFill dpi="0" rotWithShape="1">
              <a:blip r:embed="rId7">
                <a:extLst>
                  <a:ext uri="{28A0092B-C50C-407E-A947-70E740481C1C}">
                    <a14:useLocalDpi xmlns:a14="http://schemas.microsoft.com/office/drawing/2010/main" val="0"/>
                  </a:ext>
                </a:extLst>
              </a:blip>
              <a:srcRect/>
              <a:stretch>
                <a:fillRect/>
              </a:stretch>
            </a:blipFill>
            <a:ln w="22225">
              <a:solidFill>
                <a:schemeClr val="accent5"/>
              </a:solidFill>
            </a:ln>
          </p:spPr>
          <p:style>
            <a:lnRef idx="2">
              <a:schemeClr val="accent5">
                <a:hueOff val="10296996"/>
                <a:satOff val="-20623"/>
                <a:lumOff val="-13058"/>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sp>
          <p:nvSpPr>
            <p:cNvPr id="25" name="Freeform 24"/>
            <p:cNvSpPr/>
            <p:nvPr/>
          </p:nvSpPr>
          <p:spPr>
            <a:xfrm>
              <a:off x="4835923" y="2432493"/>
              <a:ext cx="1114119" cy="956677"/>
            </a:xfrm>
            <a:custGeom>
              <a:avLst/>
              <a:gdLst>
                <a:gd name="connsiteX0" fmla="*/ 0 w 1114119"/>
                <a:gd name="connsiteY0" fmla="*/ 478339 h 956677"/>
                <a:gd name="connsiteX1" fmla="*/ 239169 w 1114119"/>
                <a:gd name="connsiteY1" fmla="*/ 0 h 956677"/>
                <a:gd name="connsiteX2" fmla="*/ 874950 w 1114119"/>
                <a:gd name="connsiteY2" fmla="*/ 0 h 956677"/>
                <a:gd name="connsiteX3" fmla="*/ 1114119 w 1114119"/>
                <a:gd name="connsiteY3" fmla="*/ 478339 h 956677"/>
                <a:gd name="connsiteX4" fmla="*/ 874950 w 1114119"/>
                <a:gd name="connsiteY4" fmla="*/ 956677 h 956677"/>
                <a:gd name="connsiteX5" fmla="*/ 239169 w 1114119"/>
                <a:gd name="connsiteY5" fmla="*/ 956677 h 956677"/>
                <a:gd name="connsiteX6" fmla="*/ 0 w 1114119"/>
                <a:gd name="connsiteY6" fmla="*/ 478339 h 956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4119" h="956677">
                  <a:moveTo>
                    <a:pt x="0" y="478339"/>
                  </a:moveTo>
                  <a:lnTo>
                    <a:pt x="239169" y="0"/>
                  </a:lnTo>
                  <a:lnTo>
                    <a:pt x="874950" y="0"/>
                  </a:lnTo>
                  <a:lnTo>
                    <a:pt x="1114119" y="478339"/>
                  </a:lnTo>
                  <a:lnTo>
                    <a:pt x="874950" y="956677"/>
                  </a:lnTo>
                  <a:lnTo>
                    <a:pt x="239169" y="956677"/>
                  </a:lnTo>
                  <a:lnTo>
                    <a:pt x="0" y="478339"/>
                  </a:lnTo>
                  <a:close/>
                </a:path>
              </a:pathLst>
            </a:custGeom>
            <a:solidFill>
              <a:schemeClr val="accent4"/>
            </a:solidFill>
            <a:ln>
              <a:solidFill>
                <a:schemeClr val="accent4"/>
              </a:solidFill>
            </a:ln>
          </p:spPr>
          <p:style>
            <a:lnRef idx="2">
              <a:schemeClr val="accent5">
                <a:hueOff val="13729329"/>
                <a:satOff val="-27498"/>
                <a:lumOff val="-17411"/>
                <a:alphaOff val="0"/>
              </a:schemeClr>
            </a:lnRef>
            <a:fillRef idx="1">
              <a:schemeClr val="accent5">
                <a:hueOff val="13729329"/>
                <a:satOff val="-27498"/>
                <a:lumOff val="-17411"/>
                <a:alphaOff val="0"/>
              </a:schemeClr>
            </a:fillRef>
            <a:effectRef idx="0">
              <a:schemeClr val="accent5">
                <a:hueOff val="13729329"/>
                <a:satOff val="-27498"/>
                <a:lumOff val="-17411"/>
                <a:alphaOff val="0"/>
              </a:schemeClr>
            </a:effectRef>
            <a:fontRef idx="minor">
              <a:schemeClr val="lt1"/>
            </a:fontRef>
          </p:style>
          <p:txBody>
            <a:bodyPr spcFirstLastPara="0" vert="horz" wrap="square" lIns="172566" tIns="198980" rIns="172566" bIns="198980" numCol="1" spcCol="1270" anchor="ctr" anchorCtr="0">
              <a:noAutofit/>
            </a:bodyPr>
            <a:lstStyle/>
            <a:p>
              <a:pPr lvl="0" algn="ctr" defTabSz="1778000">
                <a:lnSpc>
                  <a:spcPct val="90000"/>
                </a:lnSpc>
                <a:spcBef>
                  <a:spcPct val="0"/>
                </a:spcBef>
                <a:spcAft>
                  <a:spcPct val="35000"/>
                </a:spcAft>
              </a:pPr>
              <a:endParaRPr lang="id-ID" sz="4000" kern="1200"/>
            </a:p>
          </p:txBody>
        </p:sp>
        <p:sp>
          <p:nvSpPr>
            <p:cNvPr id="27" name="Hexagon 26"/>
            <p:cNvSpPr/>
            <p:nvPr/>
          </p:nvSpPr>
          <p:spPr>
            <a:xfrm>
              <a:off x="5794680" y="2966273"/>
              <a:ext cx="1114119" cy="956677"/>
            </a:xfrm>
            <a:prstGeom prst="hexagon">
              <a:avLst>
                <a:gd name="adj" fmla="val 25000"/>
                <a:gd name="vf" fmla="val 115470"/>
              </a:avLst>
            </a:prstGeom>
            <a:blipFill dpi="0" rotWithShape="1">
              <a:blip r:embed="rId8">
                <a:extLst>
                  <a:ext uri="{28A0092B-C50C-407E-A947-70E740481C1C}">
                    <a14:useLocalDpi xmlns:a14="http://schemas.microsoft.com/office/drawing/2010/main" val="0"/>
                  </a:ext>
                </a:extLst>
              </a:blip>
              <a:srcRect/>
              <a:stretch>
                <a:fillRect/>
              </a:stretch>
            </a:blipFill>
            <a:ln w="22225">
              <a:solidFill>
                <a:schemeClr val="accent6"/>
              </a:solidFill>
            </a:ln>
          </p:spPr>
          <p:style>
            <a:lnRef idx="2">
              <a:schemeClr val="accent5">
                <a:hueOff val="13729329"/>
                <a:satOff val="-27498"/>
                <a:lumOff val="-17411"/>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sp>
          <p:nvSpPr>
            <p:cNvPr id="29" name="Freeform 28"/>
            <p:cNvSpPr/>
            <p:nvPr/>
          </p:nvSpPr>
          <p:spPr>
            <a:xfrm>
              <a:off x="5794680" y="4022130"/>
              <a:ext cx="1114119" cy="956677"/>
            </a:xfrm>
            <a:custGeom>
              <a:avLst/>
              <a:gdLst>
                <a:gd name="connsiteX0" fmla="*/ 0 w 1114119"/>
                <a:gd name="connsiteY0" fmla="*/ 478339 h 956677"/>
                <a:gd name="connsiteX1" fmla="*/ 239169 w 1114119"/>
                <a:gd name="connsiteY1" fmla="*/ 0 h 956677"/>
                <a:gd name="connsiteX2" fmla="*/ 874950 w 1114119"/>
                <a:gd name="connsiteY2" fmla="*/ 0 h 956677"/>
                <a:gd name="connsiteX3" fmla="*/ 1114119 w 1114119"/>
                <a:gd name="connsiteY3" fmla="*/ 478339 h 956677"/>
                <a:gd name="connsiteX4" fmla="*/ 874950 w 1114119"/>
                <a:gd name="connsiteY4" fmla="*/ 956677 h 956677"/>
                <a:gd name="connsiteX5" fmla="*/ 239169 w 1114119"/>
                <a:gd name="connsiteY5" fmla="*/ 956677 h 956677"/>
                <a:gd name="connsiteX6" fmla="*/ 0 w 1114119"/>
                <a:gd name="connsiteY6" fmla="*/ 478339 h 956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4119" h="956677">
                  <a:moveTo>
                    <a:pt x="0" y="478339"/>
                  </a:moveTo>
                  <a:lnTo>
                    <a:pt x="239169" y="0"/>
                  </a:lnTo>
                  <a:lnTo>
                    <a:pt x="874950" y="0"/>
                  </a:lnTo>
                  <a:lnTo>
                    <a:pt x="1114119" y="478339"/>
                  </a:lnTo>
                  <a:lnTo>
                    <a:pt x="874950" y="956677"/>
                  </a:lnTo>
                  <a:lnTo>
                    <a:pt x="239169" y="956677"/>
                  </a:lnTo>
                  <a:lnTo>
                    <a:pt x="0" y="478339"/>
                  </a:lnTo>
                  <a:close/>
                </a:path>
              </a:pathLst>
            </a:custGeom>
            <a:solidFill>
              <a:schemeClr val="accent5"/>
            </a:solidFill>
            <a:ln>
              <a:solidFill>
                <a:schemeClr val="accent5"/>
              </a:solidFill>
            </a:ln>
          </p:spPr>
          <p:style>
            <a:lnRef idx="2">
              <a:schemeClr val="accent5">
                <a:hueOff val="17161661"/>
                <a:satOff val="-34373"/>
                <a:lumOff val="-21764"/>
                <a:alphaOff val="0"/>
              </a:schemeClr>
            </a:lnRef>
            <a:fillRef idx="1">
              <a:schemeClr val="accent5">
                <a:hueOff val="17161661"/>
                <a:satOff val="-34373"/>
                <a:lumOff val="-21764"/>
                <a:alphaOff val="0"/>
              </a:schemeClr>
            </a:fillRef>
            <a:effectRef idx="0">
              <a:schemeClr val="accent5">
                <a:hueOff val="17161661"/>
                <a:satOff val="-34373"/>
                <a:lumOff val="-21764"/>
                <a:alphaOff val="0"/>
              </a:schemeClr>
            </a:effectRef>
            <a:fontRef idx="minor">
              <a:schemeClr val="lt1"/>
            </a:fontRef>
          </p:style>
          <p:txBody>
            <a:bodyPr spcFirstLastPara="0" vert="horz" wrap="square" lIns="172566" tIns="198980" rIns="172566" bIns="198980" numCol="1" spcCol="1270" anchor="ctr" anchorCtr="0">
              <a:noAutofit/>
            </a:bodyPr>
            <a:lstStyle/>
            <a:p>
              <a:pPr lvl="0" algn="ctr" defTabSz="1778000">
                <a:lnSpc>
                  <a:spcPct val="90000"/>
                </a:lnSpc>
                <a:spcBef>
                  <a:spcPct val="0"/>
                </a:spcBef>
                <a:spcAft>
                  <a:spcPct val="35000"/>
                </a:spcAft>
              </a:pPr>
              <a:endParaRPr lang="id-ID" sz="4000" kern="1200"/>
            </a:p>
          </p:txBody>
        </p:sp>
        <p:sp>
          <p:nvSpPr>
            <p:cNvPr id="31" name="Hexagon 30"/>
            <p:cNvSpPr/>
            <p:nvPr/>
          </p:nvSpPr>
          <p:spPr>
            <a:xfrm>
              <a:off x="6731415" y="3500516"/>
              <a:ext cx="1114119" cy="956677"/>
            </a:xfrm>
            <a:prstGeom prst="hexagon">
              <a:avLst>
                <a:gd name="adj" fmla="val 25000"/>
                <a:gd name="vf" fmla="val 115470"/>
              </a:avLst>
            </a:prstGeom>
            <a:solidFill>
              <a:schemeClr val="accent6"/>
            </a:solidFill>
            <a:ln>
              <a:solidFill>
                <a:schemeClr val="accent6"/>
              </a:solidFill>
            </a:ln>
          </p:spPr>
          <p:style>
            <a:lnRef idx="2">
              <a:schemeClr val="accent5">
                <a:hueOff val="17161661"/>
                <a:satOff val="-34373"/>
                <a:lumOff val="-21764"/>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grpSp>
      <p:sp>
        <p:nvSpPr>
          <p:cNvPr id="33" name="Freeform 7"/>
          <p:cNvSpPr>
            <a:spLocks noChangeAspect="1" noEditPoints="1"/>
          </p:cNvSpPr>
          <p:nvPr/>
        </p:nvSpPr>
        <p:spPr bwMode="auto">
          <a:xfrm>
            <a:off x="3652740" y="3994817"/>
            <a:ext cx="454274" cy="454274"/>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en-US" dirty="0"/>
          </a:p>
        </p:txBody>
      </p:sp>
      <p:sp>
        <p:nvSpPr>
          <p:cNvPr id="34" name="Freeform 12"/>
          <p:cNvSpPr>
            <a:spLocks noChangeAspect="1" noEditPoints="1"/>
          </p:cNvSpPr>
          <p:nvPr/>
        </p:nvSpPr>
        <p:spPr bwMode="auto">
          <a:xfrm>
            <a:off x="9172921" y="3457252"/>
            <a:ext cx="592661" cy="361624"/>
          </a:xfrm>
          <a:custGeom>
            <a:avLst/>
            <a:gdLst>
              <a:gd name="T0" fmla="*/ 152 w 400"/>
              <a:gd name="T1" fmla="*/ 7 h 244"/>
              <a:gd name="T2" fmla="*/ 127 w 400"/>
              <a:gd name="T3" fmla="*/ 7 h 244"/>
              <a:gd name="T4" fmla="*/ 0 w 400"/>
              <a:gd name="T5" fmla="*/ 122 h 244"/>
              <a:gd name="T6" fmla="*/ 127 w 400"/>
              <a:gd name="T7" fmla="*/ 237 h 244"/>
              <a:gd name="T8" fmla="*/ 152 w 400"/>
              <a:gd name="T9" fmla="*/ 237 h 244"/>
              <a:gd name="T10" fmla="*/ 152 w 400"/>
              <a:gd name="T11" fmla="*/ 212 h 244"/>
              <a:gd name="T12" fmla="*/ 53 w 400"/>
              <a:gd name="T13" fmla="*/ 122 h 244"/>
              <a:gd name="T14" fmla="*/ 152 w 400"/>
              <a:gd name="T15" fmla="*/ 32 h 244"/>
              <a:gd name="T16" fmla="*/ 152 w 400"/>
              <a:gd name="T17" fmla="*/ 7 h 244"/>
              <a:gd name="T18" fmla="*/ 272 w 400"/>
              <a:gd name="T19" fmla="*/ 7 h 244"/>
              <a:gd name="T20" fmla="*/ 248 w 400"/>
              <a:gd name="T21" fmla="*/ 7 h 244"/>
              <a:gd name="T22" fmla="*/ 248 w 400"/>
              <a:gd name="T23" fmla="*/ 32 h 244"/>
              <a:gd name="T24" fmla="*/ 347 w 400"/>
              <a:gd name="T25" fmla="*/ 122 h 244"/>
              <a:gd name="T26" fmla="*/ 248 w 400"/>
              <a:gd name="T27" fmla="*/ 212 h 244"/>
              <a:gd name="T28" fmla="*/ 248 w 400"/>
              <a:gd name="T29" fmla="*/ 237 h 244"/>
              <a:gd name="T30" fmla="*/ 272 w 400"/>
              <a:gd name="T31" fmla="*/ 237 h 244"/>
              <a:gd name="T32" fmla="*/ 400 w 400"/>
              <a:gd name="T33" fmla="*/ 122 h 244"/>
              <a:gd name="T34" fmla="*/ 272 w 400"/>
              <a:gd name="T35" fmla="*/ 7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0" h="244">
                <a:moveTo>
                  <a:pt x="152" y="7"/>
                </a:moveTo>
                <a:cubicBezTo>
                  <a:pt x="145" y="0"/>
                  <a:pt x="135" y="0"/>
                  <a:pt x="127" y="7"/>
                </a:cubicBezTo>
                <a:cubicBezTo>
                  <a:pt x="0" y="122"/>
                  <a:pt x="0" y="122"/>
                  <a:pt x="0" y="122"/>
                </a:cubicBezTo>
                <a:cubicBezTo>
                  <a:pt x="127" y="237"/>
                  <a:pt x="127" y="237"/>
                  <a:pt x="127" y="237"/>
                </a:cubicBezTo>
                <a:cubicBezTo>
                  <a:pt x="135" y="244"/>
                  <a:pt x="145" y="244"/>
                  <a:pt x="152" y="237"/>
                </a:cubicBezTo>
                <a:cubicBezTo>
                  <a:pt x="159" y="230"/>
                  <a:pt x="159" y="219"/>
                  <a:pt x="152" y="212"/>
                </a:cubicBezTo>
                <a:cubicBezTo>
                  <a:pt x="53" y="122"/>
                  <a:pt x="53" y="122"/>
                  <a:pt x="53" y="122"/>
                </a:cubicBezTo>
                <a:cubicBezTo>
                  <a:pt x="152" y="32"/>
                  <a:pt x="152" y="32"/>
                  <a:pt x="152" y="32"/>
                </a:cubicBezTo>
                <a:cubicBezTo>
                  <a:pt x="159" y="25"/>
                  <a:pt x="159" y="14"/>
                  <a:pt x="152" y="7"/>
                </a:cubicBezTo>
                <a:close/>
                <a:moveTo>
                  <a:pt x="272" y="7"/>
                </a:moveTo>
                <a:cubicBezTo>
                  <a:pt x="265" y="0"/>
                  <a:pt x="255" y="0"/>
                  <a:pt x="248" y="7"/>
                </a:cubicBezTo>
                <a:cubicBezTo>
                  <a:pt x="240" y="14"/>
                  <a:pt x="241" y="25"/>
                  <a:pt x="248" y="32"/>
                </a:cubicBezTo>
                <a:cubicBezTo>
                  <a:pt x="347" y="122"/>
                  <a:pt x="347" y="122"/>
                  <a:pt x="347" y="122"/>
                </a:cubicBezTo>
                <a:cubicBezTo>
                  <a:pt x="248" y="212"/>
                  <a:pt x="248" y="212"/>
                  <a:pt x="248" y="212"/>
                </a:cubicBezTo>
                <a:cubicBezTo>
                  <a:pt x="241" y="219"/>
                  <a:pt x="240" y="230"/>
                  <a:pt x="248" y="237"/>
                </a:cubicBezTo>
                <a:cubicBezTo>
                  <a:pt x="255" y="244"/>
                  <a:pt x="265" y="244"/>
                  <a:pt x="272" y="237"/>
                </a:cubicBezTo>
                <a:cubicBezTo>
                  <a:pt x="400" y="122"/>
                  <a:pt x="400" y="122"/>
                  <a:pt x="400" y="122"/>
                </a:cubicBezTo>
                <a:lnTo>
                  <a:pt x="272" y="7"/>
                </a:lnTo>
                <a:close/>
              </a:path>
            </a:pathLst>
          </a:custGeom>
          <a:solidFill>
            <a:schemeClr val="bg1">
              <a:lumMod val="95000"/>
            </a:schemeClr>
          </a:solidFill>
          <a:ln>
            <a:noFill/>
          </a:ln>
        </p:spPr>
        <p:txBody>
          <a:bodyPr vert="horz" wrap="square" lIns="91440" tIns="45720" rIns="91440" bIns="45720" numCol="1" anchor="t" anchorCtr="0" compatLnSpc="1"/>
          <a:lstStyle/>
          <a:p>
            <a:endParaRPr lang="en-US" dirty="0"/>
          </a:p>
        </p:txBody>
      </p:sp>
      <p:sp>
        <p:nvSpPr>
          <p:cNvPr id="35" name="Freeform 17"/>
          <p:cNvSpPr>
            <a:spLocks noChangeAspect="1" noEditPoints="1"/>
          </p:cNvSpPr>
          <p:nvPr/>
        </p:nvSpPr>
        <p:spPr bwMode="auto">
          <a:xfrm>
            <a:off x="4754366" y="2194920"/>
            <a:ext cx="497926" cy="397919"/>
          </a:xfrm>
          <a:custGeom>
            <a:avLst/>
            <a:gdLst>
              <a:gd name="T0" fmla="*/ 200 w 400"/>
              <a:gd name="T1" fmla="*/ 120 h 320"/>
              <a:gd name="T2" fmla="*/ 140 w 400"/>
              <a:gd name="T3" fmla="*/ 180 h 320"/>
              <a:gd name="T4" fmla="*/ 200 w 400"/>
              <a:gd name="T5" fmla="*/ 240 h 320"/>
              <a:gd name="T6" fmla="*/ 260 w 400"/>
              <a:gd name="T7" fmla="*/ 180 h 320"/>
              <a:gd name="T8" fmla="*/ 200 w 400"/>
              <a:gd name="T9" fmla="*/ 120 h 320"/>
              <a:gd name="T10" fmla="*/ 360 w 400"/>
              <a:gd name="T11" fmla="*/ 60 h 320"/>
              <a:gd name="T12" fmla="*/ 312 w 400"/>
              <a:gd name="T13" fmla="*/ 60 h 320"/>
              <a:gd name="T14" fmla="*/ 296 w 400"/>
              <a:gd name="T15" fmla="*/ 49 h 320"/>
              <a:gd name="T16" fmla="*/ 284 w 400"/>
              <a:gd name="T17" fmla="*/ 11 h 320"/>
              <a:gd name="T18" fmla="*/ 268 w 400"/>
              <a:gd name="T19" fmla="*/ 0 h 320"/>
              <a:gd name="T20" fmla="*/ 132 w 400"/>
              <a:gd name="T21" fmla="*/ 0 h 320"/>
              <a:gd name="T22" fmla="*/ 116 w 400"/>
              <a:gd name="T23" fmla="*/ 11 h 320"/>
              <a:gd name="T24" fmla="*/ 104 w 400"/>
              <a:gd name="T25" fmla="*/ 49 h 320"/>
              <a:gd name="T26" fmla="*/ 88 w 400"/>
              <a:gd name="T27" fmla="*/ 60 h 320"/>
              <a:gd name="T28" fmla="*/ 40 w 400"/>
              <a:gd name="T29" fmla="*/ 60 h 320"/>
              <a:gd name="T30" fmla="*/ 0 w 400"/>
              <a:gd name="T31" fmla="*/ 100 h 320"/>
              <a:gd name="T32" fmla="*/ 0 w 400"/>
              <a:gd name="T33" fmla="*/ 280 h 320"/>
              <a:gd name="T34" fmla="*/ 40 w 400"/>
              <a:gd name="T35" fmla="*/ 320 h 320"/>
              <a:gd name="T36" fmla="*/ 360 w 400"/>
              <a:gd name="T37" fmla="*/ 320 h 320"/>
              <a:gd name="T38" fmla="*/ 400 w 400"/>
              <a:gd name="T39" fmla="*/ 280 h 320"/>
              <a:gd name="T40" fmla="*/ 400 w 400"/>
              <a:gd name="T41" fmla="*/ 100 h 320"/>
              <a:gd name="T42" fmla="*/ 360 w 400"/>
              <a:gd name="T43" fmla="*/ 60 h 320"/>
              <a:gd name="T44" fmla="*/ 200 w 400"/>
              <a:gd name="T45" fmla="*/ 280 h 320"/>
              <a:gd name="T46" fmla="*/ 100 w 400"/>
              <a:gd name="T47" fmla="*/ 180 h 320"/>
              <a:gd name="T48" fmla="*/ 200 w 400"/>
              <a:gd name="T49" fmla="*/ 80 h 320"/>
              <a:gd name="T50" fmla="*/ 300 w 400"/>
              <a:gd name="T51" fmla="*/ 180 h 320"/>
              <a:gd name="T52" fmla="*/ 200 w 400"/>
              <a:gd name="T53" fmla="*/ 280 h 320"/>
              <a:gd name="T54" fmla="*/ 346 w 400"/>
              <a:gd name="T55" fmla="*/ 128 h 320"/>
              <a:gd name="T56" fmla="*/ 332 w 400"/>
              <a:gd name="T57" fmla="*/ 114 h 320"/>
              <a:gd name="T58" fmla="*/ 346 w 400"/>
              <a:gd name="T59" fmla="*/ 100 h 320"/>
              <a:gd name="T60" fmla="*/ 360 w 400"/>
              <a:gd name="T61" fmla="*/ 114 h 320"/>
              <a:gd name="T62" fmla="*/ 346 w 400"/>
              <a:gd name="T63" fmla="*/ 128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0" h="320">
                <a:moveTo>
                  <a:pt x="200" y="120"/>
                </a:moveTo>
                <a:cubicBezTo>
                  <a:pt x="167" y="120"/>
                  <a:pt x="140" y="147"/>
                  <a:pt x="140" y="180"/>
                </a:cubicBezTo>
                <a:cubicBezTo>
                  <a:pt x="140" y="213"/>
                  <a:pt x="167" y="240"/>
                  <a:pt x="200" y="240"/>
                </a:cubicBezTo>
                <a:cubicBezTo>
                  <a:pt x="233" y="240"/>
                  <a:pt x="260" y="213"/>
                  <a:pt x="260" y="180"/>
                </a:cubicBezTo>
                <a:cubicBezTo>
                  <a:pt x="260" y="147"/>
                  <a:pt x="233" y="120"/>
                  <a:pt x="200" y="120"/>
                </a:cubicBezTo>
                <a:close/>
                <a:moveTo>
                  <a:pt x="360" y="60"/>
                </a:moveTo>
                <a:cubicBezTo>
                  <a:pt x="312" y="60"/>
                  <a:pt x="312" y="60"/>
                  <a:pt x="312" y="60"/>
                </a:cubicBezTo>
                <a:cubicBezTo>
                  <a:pt x="305" y="60"/>
                  <a:pt x="298" y="55"/>
                  <a:pt x="296" y="49"/>
                </a:cubicBezTo>
                <a:cubicBezTo>
                  <a:pt x="284" y="11"/>
                  <a:pt x="284" y="11"/>
                  <a:pt x="284" y="11"/>
                </a:cubicBezTo>
                <a:cubicBezTo>
                  <a:pt x="281" y="5"/>
                  <a:pt x="274" y="0"/>
                  <a:pt x="268" y="0"/>
                </a:cubicBezTo>
                <a:cubicBezTo>
                  <a:pt x="132" y="0"/>
                  <a:pt x="132" y="0"/>
                  <a:pt x="132" y="0"/>
                </a:cubicBezTo>
                <a:cubicBezTo>
                  <a:pt x="125" y="0"/>
                  <a:pt x="118" y="5"/>
                  <a:pt x="116" y="11"/>
                </a:cubicBezTo>
                <a:cubicBezTo>
                  <a:pt x="104" y="49"/>
                  <a:pt x="104" y="49"/>
                  <a:pt x="104" y="49"/>
                </a:cubicBezTo>
                <a:cubicBezTo>
                  <a:pt x="101" y="55"/>
                  <a:pt x="94" y="60"/>
                  <a:pt x="88" y="60"/>
                </a:cubicBezTo>
                <a:cubicBezTo>
                  <a:pt x="40" y="60"/>
                  <a:pt x="40" y="60"/>
                  <a:pt x="40" y="60"/>
                </a:cubicBezTo>
                <a:cubicBezTo>
                  <a:pt x="18" y="60"/>
                  <a:pt x="0" y="78"/>
                  <a:pt x="0" y="100"/>
                </a:cubicBezTo>
                <a:cubicBezTo>
                  <a:pt x="0" y="280"/>
                  <a:pt x="0" y="280"/>
                  <a:pt x="0" y="280"/>
                </a:cubicBezTo>
                <a:cubicBezTo>
                  <a:pt x="0" y="302"/>
                  <a:pt x="18" y="320"/>
                  <a:pt x="40" y="320"/>
                </a:cubicBezTo>
                <a:cubicBezTo>
                  <a:pt x="360" y="320"/>
                  <a:pt x="360" y="320"/>
                  <a:pt x="360" y="320"/>
                </a:cubicBezTo>
                <a:cubicBezTo>
                  <a:pt x="382" y="320"/>
                  <a:pt x="400" y="302"/>
                  <a:pt x="400" y="280"/>
                </a:cubicBezTo>
                <a:cubicBezTo>
                  <a:pt x="400" y="100"/>
                  <a:pt x="400" y="100"/>
                  <a:pt x="400" y="100"/>
                </a:cubicBezTo>
                <a:cubicBezTo>
                  <a:pt x="400" y="78"/>
                  <a:pt x="382" y="60"/>
                  <a:pt x="360" y="60"/>
                </a:cubicBezTo>
                <a:close/>
                <a:moveTo>
                  <a:pt x="200" y="280"/>
                </a:moveTo>
                <a:cubicBezTo>
                  <a:pt x="145" y="280"/>
                  <a:pt x="100" y="235"/>
                  <a:pt x="100" y="180"/>
                </a:cubicBezTo>
                <a:cubicBezTo>
                  <a:pt x="100" y="125"/>
                  <a:pt x="145" y="80"/>
                  <a:pt x="200" y="80"/>
                </a:cubicBezTo>
                <a:cubicBezTo>
                  <a:pt x="255" y="80"/>
                  <a:pt x="300" y="125"/>
                  <a:pt x="300" y="180"/>
                </a:cubicBezTo>
                <a:cubicBezTo>
                  <a:pt x="300" y="235"/>
                  <a:pt x="255" y="280"/>
                  <a:pt x="200" y="280"/>
                </a:cubicBezTo>
                <a:close/>
                <a:moveTo>
                  <a:pt x="346" y="128"/>
                </a:moveTo>
                <a:cubicBezTo>
                  <a:pt x="338" y="128"/>
                  <a:pt x="332" y="122"/>
                  <a:pt x="332" y="114"/>
                </a:cubicBezTo>
                <a:cubicBezTo>
                  <a:pt x="332" y="106"/>
                  <a:pt x="338" y="100"/>
                  <a:pt x="346" y="100"/>
                </a:cubicBezTo>
                <a:cubicBezTo>
                  <a:pt x="354" y="100"/>
                  <a:pt x="360" y="106"/>
                  <a:pt x="360" y="114"/>
                </a:cubicBezTo>
                <a:cubicBezTo>
                  <a:pt x="360" y="122"/>
                  <a:pt x="354" y="128"/>
                  <a:pt x="346" y="128"/>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en-US" dirty="0"/>
          </a:p>
        </p:txBody>
      </p:sp>
      <p:sp>
        <p:nvSpPr>
          <p:cNvPr id="36" name="Freeform 22"/>
          <p:cNvSpPr>
            <a:spLocks noChangeAspect="1" noEditPoints="1"/>
          </p:cNvSpPr>
          <p:nvPr/>
        </p:nvSpPr>
        <p:spPr bwMode="auto">
          <a:xfrm>
            <a:off x="8164466" y="4075522"/>
            <a:ext cx="414957" cy="414403"/>
          </a:xfrm>
          <a:custGeom>
            <a:avLst/>
            <a:gdLst>
              <a:gd name="T0" fmla="*/ 287 w 316"/>
              <a:gd name="T1" fmla="*/ 29 h 316"/>
              <a:gd name="T2" fmla="*/ 236 w 316"/>
              <a:gd name="T3" fmla="*/ 4 h 316"/>
              <a:gd name="T4" fmla="*/ 135 w 316"/>
              <a:gd name="T5" fmla="*/ 105 h 316"/>
              <a:gd name="T6" fmla="*/ 20 w 316"/>
              <a:gd name="T7" fmla="*/ 221 h 316"/>
              <a:gd name="T8" fmla="*/ 0 w 316"/>
              <a:gd name="T9" fmla="*/ 316 h 316"/>
              <a:gd name="T10" fmla="*/ 95 w 316"/>
              <a:gd name="T11" fmla="*/ 296 h 316"/>
              <a:gd name="T12" fmla="*/ 210 w 316"/>
              <a:gd name="T13" fmla="*/ 180 h 316"/>
              <a:gd name="T14" fmla="*/ 312 w 316"/>
              <a:gd name="T15" fmla="*/ 79 h 316"/>
              <a:gd name="T16" fmla="*/ 287 w 316"/>
              <a:gd name="T17" fmla="*/ 29 h 316"/>
              <a:gd name="T18" fmla="*/ 89 w 316"/>
              <a:gd name="T19" fmla="*/ 284 h 316"/>
              <a:gd name="T20" fmla="*/ 57 w 316"/>
              <a:gd name="T21" fmla="*/ 291 h 316"/>
              <a:gd name="T22" fmla="*/ 43 w 316"/>
              <a:gd name="T23" fmla="*/ 273 h 316"/>
              <a:gd name="T24" fmla="*/ 24 w 316"/>
              <a:gd name="T25" fmla="*/ 259 h 316"/>
              <a:gd name="T26" fmla="*/ 31 w 316"/>
              <a:gd name="T27" fmla="*/ 226 h 316"/>
              <a:gd name="T28" fmla="*/ 41 w 316"/>
              <a:gd name="T29" fmla="*/ 217 h 316"/>
              <a:gd name="T30" fmla="*/ 78 w 316"/>
              <a:gd name="T31" fmla="*/ 237 h 316"/>
              <a:gd name="T32" fmla="*/ 99 w 316"/>
              <a:gd name="T33" fmla="*/ 275 h 316"/>
              <a:gd name="T34" fmla="*/ 89 w 316"/>
              <a:gd name="T35" fmla="*/ 28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316">
                <a:moveTo>
                  <a:pt x="287" y="29"/>
                </a:moveTo>
                <a:cubicBezTo>
                  <a:pt x="258" y="0"/>
                  <a:pt x="236" y="4"/>
                  <a:pt x="236" y="4"/>
                </a:cubicBezTo>
                <a:cubicBezTo>
                  <a:pt x="135" y="105"/>
                  <a:pt x="135" y="105"/>
                  <a:pt x="135" y="105"/>
                </a:cubicBezTo>
                <a:cubicBezTo>
                  <a:pt x="20" y="221"/>
                  <a:pt x="20" y="221"/>
                  <a:pt x="20" y="221"/>
                </a:cubicBezTo>
                <a:cubicBezTo>
                  <a:pt x="0" y="316"/>
                  <a:pt x="0" y="316"/>
                  <a:pt x="0" y="316"/>
                </a:cubicBezTo>
                <a:cubicBezTo>
                  <a:pt x="95" y="296"/>
                  <a:pt x="95" y="296"/>
                  <a:pt x="95" y="296"/>
                </a:cubicBezTo>
                <a:cubicBezTo>
                  <a:pt x="210" y="180"/>
                  <a:pt x="210" y="180"/>
                  <a:pt x="210" y="180"/>
                </a:cubicBezTo>
                <a:cubicBezTo>
                  <a:pt x="312" y="79"/>
                  <a:pt x="312" y="79"/>
                  <a:pt x="312" y="79"/>
                </a:cubicBezTo>
                <a:cubicBezTo>
                  <a:pt x="312" y="79"/>
                  <a:pt x="316" y="58"/>
                  <a:pt x="287" y="29"/>
                </a:cubicBezTo>
                <a:close/>
                <a:moveTo>
                  <a:pt x="89" y="284"/>
                </a:moveTo>
                <a:cubicBezTo>
                  <a:pt x="57" y="291"/>
                  <a:pt x="57" y="291"/>
                  <a:pt x="57" y="291"/>
                </a:cubicBezTo>
                <a:cubicBezTo>
                  <a:pt x="54" y="285"/>
                  <a:pt x="50" y="280"/>
                  <a:pt x="43" y="273"/>
                </a:cubicBezTo>
                <a:cubicBezTo>
                  <a:pt x="36" y="266"/>
                  <a:pt x="30" y="262"/>
                  <a:pt x="24" y="259"/>
                </a:cubicBezTo>
                <a:cubicBezTo>
                  <a:pt x="31" y="226"/>
                  <a:pt x="31" y="226"/>
                  <a:pt x="31" y="226"/>
                </a:cubicBezTo>
                <a:cubicBezTo>
                  <a:pt x="41" y="217"/>
                  <a:pt x="41" y="217"/>
                  <a:pt x="41" y="217"/>
                </a:cubicBezTo>
                <a:cubicBezTo>
                  <a:pt x="41" y="217"/>
                  <a:pt x="58" y="217"/>
                  <a:pt x="78" y="237"/>
                </a:cubicBezTo>
                <a:cubicBezTo>
                  <a:pt x="98" y="257"/>
                  <a:pt x="99" y="275"/>
                  <a:pt x="99" y="275"/>
                </a:cubicBezTo>
                <a:lnTo>
                  <a:pt x="89" y="284"/>
                </a:lnTo>
                <a:close/>
              </a:path>
            </a:pathLst>
          </a:custGeom>
          <a:solidFill>
            <a:schemeClr val="bg1">
              <a:lumMod val="95000"/>
            </a:schemeClr>
          </a:solidFill>
          <a:ln>
            <a:noFill/>
          </a:ln>
        </p:spPr>
        <p:txBody>
          <a:bodyPr vert="horz" wrap="square" lIns="91440" tIns="45720" rIns="91440" bIns="45720" numCol="1" anchor="t" anchorCtr="0" compatLnSpc="1"/>
          <a:lstStyle/>
          <a:p>
            <a:endParaRPr lang="en-US" dirty="0"/>
          </a:p>
        </p:txBody>
      </p:sp>
      <p:sp>
        <p:nvSpPr>
          <p:cNvPr id="37" name="Freeform 27"/>
          <p:cNvSpPr>
            <a:spLocks noChangeAspect="1" noEditPoints="1"/>
          </p:cNvSpPr>
          <p:nvPr/>
        </p:nvSpPr>
        <p:spPr bwMode="auto">
          <a:xfrm>
            <a:off x="7009277" y="2214399"/>
            <a:ext cx="479129" cy="342382"/>
          </a:xfrm>
          <a:custGeom>
            <a:avLst/>
            <a:gdLst>
              <a:gd name="T0" fmla="*/ 392 w 392"/>
              <a:gd name="T1" fmla="*/ 40 h 280"/>
              <a:gd name="T2" fmla="*/ 392 w 392"/>
              <a:gd name="T3" fmla="*/ 16 h 280"/>
              <a:gd name="T4" fmla="*/ 376 w 392"/>
              <a:gd name="T5" fmla="*/ 0 h 280"/>
              <a:gd name="T6" fmla="*/ 16 w 392"/>
              <a:gd name="T7" fmla="*/ 0 h 280"/>
              <a:gd name="T8" fmla="*/ 0 w 392"/>
              <a:gd name="T9" fmla="*/ 16 h 280"/>
              <a:gd name="T10" fmla="*/ 0 w 392"/>
              <a:gd name="T11" fmla="*/ 40 h 280"/>
              <a:gd name="T12" fmla="*/ 40 w 392"/>
              <a:gd name="T13" fmla="*/ 40 h 280"/>
              <a:gd name="T14" fmla="*/ 40 w 392"/>
              <a:gd name="T15" fmla="*/ 80 h 280"/>
              <a:gd name="T16" fmla="*/ 0 w 392"/>
              <a:gd name="T17" fmla="*/ 80 h 280"/>
              <a:gd name="T18" fmla="*/ 0 w 392"/>
              <a:gd name="T19" fmla="*/ 120 h 280"/>
              <a:gd name="T20" fmla="*/ 40 w 392"/>
              <a:gd name="T21" fmla="*/ 120 h 280"/>
              <a:gd name="T22" fmla="*/ 40 w 392"/>
              <a:gd name="T23" fmla="*/ 160 h 280"/>
              <a:gd name="T24" fmla="*/ 0 w 392"/>
              <a:gd name="T25" fmla="*/ 160 h 280"/>
              <a:gd name="T26" fmla="*/ 0 w 392"/>
              <a:gd name="T27" fmla="*/ 200 h 280"/>
              <a:gd name="T28" fmla="*/ 40 w 392"/>
              <a:gd name="T29" fmla="*/ 200 h 280"/>
              <a:gd name="T30" fmla="*/ 40 w 392"/>
              <a:gd name="T31" fmla="*/ 240 h 280"/>
              <a:gd name="T32" fmla="*/ 0 w 392"/>
              <a:gd name="T33" fmla="*/ 240 h 280"/>
              <a:gd name="T34" fmla="*/ 0 w 392"/>
              <a:gd name="T35" fmla="*/ 264 h 280"/>
              <a:gd name="T36" fmla="*/ 16 w 392"/>
              <a:gd name="T37" fmla="*/ 280 h 280"/>
              <a:gd name="T38" fmla="*/ 376 w 392"/>
              <a:gd name="T39" fmla="*/ 280 h 280"/>
              <a:gd name="T40" fmla="*/ 392 w 392"/>
              <a:gd name="T41" fmla="*/ 264 h 280"/>
              <a:gd name="T42" fmla="*/ 392 w 392"/>
              <a:gd name="T43" fmla="*/ 240 h 280"/>
              <a:gd name="T44" fmla="*/ 352 w 392"/>
              <a:gd name="T45" fmla="*/ 240 h 280"/>
              <a:gd name="T46" fmla="*/ 352 w 392"/>
              <a:gd name="T47" fmla="*/ 200 h 280"/>
              <a:gd name="T48" fmla="*/ 392 w 392"/>
              <a:gd name="T49" fmla="*/ 200 h 280"/>
              <a:gd name="T50" fmla="*/ 392 w 392"/>
              <a:gd name="T51" fmla="*/ 160 h 280"/>
              <a:gd name="T52" fmla="*/ 352 w 392"/>
              <a:gd name="T53" fmla="*/ 160 h 280"/>
              <a:gd name="T54" fmla="*/ 352 w 392"/>
              <a:gd name="T55" fmla="*/ 120 h 280"/>
              <a:gd name="T56" fmla="*/ 392 w 392"/>
              <a:gd name="T57" fmla="*/ 120 h 280"/>
              <a:gd name="T58" fmla="*/ 392 w 392"/>
              <a:gd name="T59" fmla="*/ 80 h 280"/>
              <a:gd name="T60" fmla="*/ 352 w 392"/>
              <a:gd name="T61" fmla="*/ 80 h 280"/>
              <a:gd name="T62" fmla="*/ 352 w 392"/>
              <a:gd name="T63" fmla="*/ 40 h 280"/>
              <a:gd name="T64" fmla="*/ 392 w 392"/>
              <a:gd name="T65" fmla="*/ 40 h 280"/>
              <a:gd name="T66" fmla="*/ 152 w 392"/>
              <a:gd name="T67" fmla="*/ 200 h 280"/>
              <a:gd name="T68" fmla="*/ 152 w 392"/>
              <a:gd name="T69" fmla="*/ 80 h 280"/>
              <a:gd name="T70" fmla="*/ 252 w 392"/>
              <a:gd name="T71" fmla="*/ 140 h 280"/>
              <a:gd name="T72" fmla="*/ 152 w 392"/>
              <a:gd name="T73" fmla="*/ 20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92" h="280">
                <a:moveTo>
                  <a:pt x="392" y="40"/>
                </a:moveTo>
                <a:cubicBezTo>
                  <a:pt x="392" y="16"/>
                  <a:pt x="392" y="16"/>
                  <a:pt x="392" y="16"/>
                </a:cubicBezTo>
                <a:cubicBezTo>
                  <a:pt x="392" y="7"/>
                  <a:pt x="385" y="0"/>
                  <a:pt x="376" y="0"/>
                </a:cubicBezTo>
                <a:cubicBezTo>
                  <a:pt x="16" y="0"/>
                  <a:pt x="16" y="0"/>
                  <a:pt x="16" y="0"/>
                </a:cubicBezTo>
                <a:cubicBezTo>
                  <a:pt x="7" y="0"/>
                  <a:pt x="0" y="7"/>
                  <a:pt x="0" y="16"/>
                </a:cubicBezTo>
                <a:cubicBezTo>
                  <a:pt x="0" y="40"/>
                  <a:pt x="0" y="40"/>
                  <a:pt x="0" y="40"/>
                </a:cubicBezTo>
                <a:cubicBezTo>
                  <a:pt x="40" y="40"/>
                  <a:pt x="40" y="40"/>
                  <a:pt x="40" y="40"/>
                </a:cubicBezTo>
                <a:cubicBezTo>
                  <a:pt x="40" y="80"/>
                  <a:pt x="40" y="80"/>
                  <a:pt x="40" y="80"/>
                </a:cubicBezTo>
                <a:cubicBezTo>
                  <a:pt x="0" y="80"/>
                  <a:pt x="0" y="80"/>
                  <a:pt x="0" y="80"/>
                </a:cubicBezTo>
                <a:cubicBezTo>
                  <a:pt x="0" y="120"/>
                  <a:pt x="0" y="120"/>
                  <a:pt x="0" y="120"/>
                </a:cubicBezTo>
                <a:cubicBezTo>
                  <a:pt x="40" y="120"/>
                  <a:pt x="40" y="120"/>
                  <a:pt x="40" y="120"/>
                </a:cubicBezTo>
                <a:cubicBezTo>
                  <a:pt x="40" y="160"/>
                  <a:pt x="40" y="160"/>
                  <a:pt x="40" y="160"/>
                </a:cubicBezTo>
                <a:cubicBezTo>
                  <a:pt x="0" y="160"/>
                  <a:pt x="0" y="160"/>
                  <a:pt x="0" y="160"/>
                </a:cubicBezTo>
                <a:cubicBezTo>
                  <a:pt x="0" y="200"/>
                  <a:pt x="0" y="200"/>
                  <a:pt x="0" y="200"/>
                </a:cubicBezTo>
                <a:cubicBezTo>
                  <a:pt x="40" y="200"/>
                  <a:pt x="40" y="200"/>
                  <a:pt x="40" y="200"/>
                </a:cubicBezTo>
                <a:cubicBezTo>
                  <a:pt x="40" y="240"/>
                  <a:pt x="40" y="240"/>
                  <a:pt x="40" y="240"/>
                </a:cubicBezTo>
                <a:cubicBezTo>
                  <a:pt x="0" y="240"/>
                  <a:pt x="0" y="240"/>
                  <a:pt x="0" y="240"/>
                </a:cubicBezTo>
                <a:cubicBezTo>
                  <a:pt x="0" y="264"/>
                  <a:pt x="0" y="264"/>
                  <a:pt x="0" y="264"/>
                </a:cubicBezTo>
                <a:cubicBezTo>
                  <a:pt x="0" y="273"/>
                  <a:pt x="7" y="280"/>
                  <a:pt x="16" y="280"/>
                </a:cubicBezTo>
                <a:cubicBezTo>
                  <a:pt x="376" y="280"/>
                  <a:pt x="376" y="280"/>
                  <a:pt x="376" y="280"/>
                </a:cubicBezTo>
                <a:cubicBezTo>
                  <a:pt x="385" y="280"/>
                  <a:pt x="392" y="273"/>
                  <a:pt x="392" y="264"/>
                </a:cubicBezTo>
                <a:cubicBezTo>
                  <a:pt x="392" y="240"/>
                  <a:pt x="392" y="240"/>
                  <a:pt x="392" y="240"/>
                </a:cubicBezTo>
                <a:cubicBezTo>
                  <a:pt x="352" y="240"/>
                  <a:pt x="352" y="240"/>
                  <a:pt x="352" y="240"/>
                </a:cubicBezTo>
                <a:cubicBezTo>
                  <a:pt x="352" y="200"/>
                  <a:pt x="352" y="200"/>
                  <a:pt x="352" y="200"/>
                </a:cubicBezTo>
                <a:cubicBezTo>
                  <a:pt x="392" y="200"/>
                  <a:pt x="392" y="200"/>
                  <a:pt x="392" y="200"/>
                </a:cubicBezTo>
                <a:cubicBezTo>
                  <a:pt x="392" y="160"/>
                  <a:pt x="392" y="160"/>
                  <a:pt x="392" y="160"/>
                </a:cubicBezTo>
                <a:cubicBezTo>
                  <a:pt x="352" y="160"/>
                  <a:pt x="352" y="160"/>
                  <a:pt x="352" y="160"/>
                </a:cubicBezTo>
                <a:cubicBezTo>
                  <a:pt x="352" y="120"/>
                  <a:pt x="352" y="120"/>
                  <a:pt x="352" y="120"/>
                </a:cubicBezTo>
                <a:cubicBezTo>
                  <a:pt x="392" y="120"/>
                  <a:pt x="392" y="120"/>
                  <a:pt x="392" y="120"/>
                </a:cubicBezTo>
                <a:cubicBezTo>
                  <a:pt x="392" y="80"/>
                  <a:pt x="392" y="80"/>
                  <a:pt x="392" y="80"/>
                </a:cubicBezTo>
                <a:cubicBezTo>
                  <a:pt x="352" y="80"/>
                  <a:pt x="352" y="80"/>
                  <a:pt x="352" y="80"/>
                </a:cubicBezTo>
                <a:cubicBezTo>
                  <a:pt x="352" y="40"/>
                  <a:pt x="352" y="40"/>
                  <a:pt x="352" y="40"/>
                </a:cubicBezTo>
                <a:lnTo>
                  <a:pt x="392" y="40"/>
                </a:lnTo>
                <a:close/>
                <a:moveTo>
                  <a:pt x="152" y="200"/>
                </a:moveTo>
                <a:cubicBezTo>
                  <a:pt x="152" y="80"/>
                  <a:pt x="152" y="80"/>
                  <a:pt x="152" y="80"/>
                </a:cubicBezTo>
                <a:cubicBezTo>
                  <a:pt x="252" y="140"/>
                  <a:pt x="252" y="140"/>
                  <a:pt x="252" y="140"/>
                </a:cubicBezTo>
                <a:lnTo>
                  <a:pt x="152" y="200"/>
                </a:lnTo>
                <a:close/>
              </a:path>
            </a:pathLst>
          </a:custGeom>
          <a:solidFill>
            <a:schemeClr val="bg1">
              <a:lumMod val="95000"/>
            </a:schemeClr>
          </a:solidFill>
          <a:ln>
            <a:noFill/>
          </a:ln>
        </p:spPr>
        <p:txBody>
          <a:bodyPr vert="horz" wrap="square" lIns="91440" tIns="45720" rIns="91440" bIns="45720" numCol="1" anchor="t" anchorCtr="0" compatLnSpc="1"/>
          <a:lstStyle/>
          <a:p>
            <a:endParaRPr lang="en-US" dirty="0"/>
          </a:p>
        </p:txBody>
      </p:sp>
      <p:sp>
        <p:nvSpPr>
          <p:cNvPr id="38" name="Freeform 6"/>
          <p:cNvSpPr>
            <a:spLocks noChangeAspect="1" noEditPoints="1"/>
          </p:cNvSpPr>
          <p:nvPr/>
        </p:nvSpPr>
        <p:spPr bwMode="auto">
          <a:xfrm>
            <a:off x="5883813" y="4005437"/>
            <a:ext cx="541908" cy="554574"/>
          </a:xfrm>
          <a:custGeom>
            <a:avLst/>
            <a:gdLst>
              <a:gd name="T0" fmla="*/ 121 w 417"/>
              <a:gd name="T1" fmla="*/ 94 h 426"/>
              <a:gd name="T2" fmla="*/ 85 w 417"/>
              <a:gd name="T3" fmla="*/ 341 h 426"/>
              <a:gd name="T4" fmla="*/ 332 w 417"/>
              <a:gd name="T5" fmla="*/ 305 h 426"/>
              <a:gd name="T6" fmla="*/ 267 w 417"/>
              <a:gd name="T7" fmla="*/ 159 h 426"/>
              <a:gd name="T8" fmla="*/ 121 w 417"/>
              <a:gd name="T9" fmla="*/ 94 h 426"/>
              <a:gd name="T10" fmla="*/ 306 w 417"/>
              <a:gd name="T11" fmla="*/ 286 h 426"/>
              <a:gd name="T12" fmla="*/ 199 w 417"/>
              <a:gd name="T13" fmla="*/ 227 h 426"/>
              <a:gd name="T14" fmla="*/ 140 w 417"/>
              <a:gd name="T15" fmla="*/ 120 h 426"/>
              <a:gd name="T16" fmla="*/ 247 w 417"/>
              <a:gd name="T17" fmla="*/ 179 h 426"/>
              <a:gd name="T18" fmla="*/ 306 w 417"/>
              <a:gd name="T19" fmla="*/ 286 h 426"/>
              <a:gd name="T20" fmla="*/ 309 w 417"/>
              <a:gd name="T21" fmla="*/ 128 h 426"/>
              <a:gd name="T22" fmla="*/ 323 w 417"/>
              <a:gd name="T23" fmla="*/ 122 h 426"/>
              <a:gd name="T24" fmla="*/ 361 w 417"/>
              <a:gd name="T25" fmla="*/ 84 h 426"/>
              <a:gd name="T26" fmla="*/ 361 w 417"/>
              <a:gd name="T27" fmla="*/ 56 h 426"/>
              <a:gd name="T28" fmla="*/ 333 w 417"/>
              <a:gd name="T29" fmla="*/ 56 h 426"/>
              <a:gd name="T30" fmla="*/ 295 w 417"/>
              <a:gd name="T31" fmla="*/ 94 h 426"/>
              <a:gd name="T32" fmla="*/ 295 w 417"/>
              <a:gd name="T33" fmla="*/ 122 h 426"/>
              <a:gd name="T34" fmla="*/ 309 w 417"/>
              <a:gd name="T35" fmla="*/ 128 h 426"/>
              <a:gd name="T36" fmla="*/ 237 w 417"/>
              <a:gd name="T37" fmla="*/ 79 h 426"/>
              <a:gd name="T38" fmla="*/ 247 w 417"/>
              <a:gd name="T39" fmla="*/ 81 h 426"/>
              <a:gd name="T40" fmla="*/ 264 w 417"/>
              <a:gd name="T41" fmla="*/ 71 h 426"/>
              <a:gd name="T42" fmla="*/ 286 w 417"/>
              <a:gd name="T43" fmla="*/ 33 h 426"/>
              <a:gd name="T44" fmla="*/ 278 w 417"/>
              <a:gd name="T45" fmla="*/ 5 h 426"/>
              <a:gd name="T46" fmla="*/ 251 w 417"/>
              <a:gd name="T47" fmla="*/ 13 h 426"/>
              <a:gd name="T48" fmla="*/ 229 w 417"/>
              <a:gd name="T49" fmla="*/ 52 h 426"/>
              <a:gd name="T50" fmla="*/ 237 w 417"/>
              <a:gd name="T51" fmla="*/ 79 h 426"/>
              <a:gd name="T52" fmla="*/ 412 w 417"/>
              <a:gd name="T53" fmla="*/ 139 h 426"/>
              <a:gd name="T54" fmla="*/ 385 w 417"/>
              <a:gd name="T55" fmla="*/ 131 h 426"/>
              <a:gd name="T56" fmla="*/ 346 w 417"/>
              <a:gd name="T57" fmla="*/ 153 h 426"/>
              <a:gd name="T58" fmla="*/ 338 w 417"/>
              <a:gd name="T59" fmla="*/ 180 h 426"/>
              <a:gd name="T60" fmla="*/ 356 w 417"/>
              <a:gd name="T61" fmla="*/ 190 h 426"/>
              <a:gd name="T62" fmla="*/ 366 w 417"/>
              <a:gd name="T63" fmla="*/ 188 h 426"/>
              <a:gd name="T64" fmla="*/ 404 w 417"/>
              <a:gd name="T65" fmla="*/ 166 h 426"/>
              <a:gd name="T66" fmla="*/ 412 w 417"/>
              <a:gd name="T67" fmla="*/ 139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7" h="426">
                <a:moveTo>
                  <a:pt x="121" y="94"/>
                </a:moveTo>
                <a:cubicBezTo>
                  <a:pt x="98" y="116"/>
                  <a:pt x="0" y="256"/>
                  <a:pt x="85" y="341"/>
                </a:cubicBezTo>
                <a:cubicBezTo>
                  <a:pt x="170" y="426"/>
                  <a:pt x="309" y="328"/>
                  <a:pt x="332" y="305"/>
                </a:cubicBezTo>
                <a:cubicBezTo>
                  <a:pt x="354" y="283"/>
                  <a:pt x="325" y="217"/>
                  <a:pt x="267" y="159"/>
                </a:cubicBezTo>
                <a:cubicBezTo>
                  <a:pt x="209" y="101"/>
                  <a:pt x="143" y="72"/>
                  <a:pt x="121" y="94"/>
                </a:cubicBezTo>
                <a:close/>
                <a:moveTo>
                  <a:pt x="306" y="286"/>
                </a:moveTo>
                <a:cubicBezTo>
                  <a:pt x="299" y="292"/>
                  <a:pt x="248" y="277"/>
                  <a:pt x="199" y="227"/>
                </a:cubicBezTo>
                <a:cubicBezTo>
                  <a:pt x="149" y="178"/>
                  <a:pt x="134" y="127"/>
                  <a:pt x="140" y="120"/>
                </a:cubicBezTo>
                <a:cubicBezTo>
                  <a:pt x="147" y="113"/>
                  <a:pt x="198" y="129"/>
                  <a:pt x="247" y="179"/>
                </a:cubicBezTo>
                <a:cubicBezTo>
                  <a:pt x="297" y="228"/>
                  <a:pt x="313" y="279"/>
                  <a:pt x="306" y="286"/>
                </a:cubicBezTo>
                <a:close/>
                <a:moveTo>
                  <a:pt x="309" y="128"/>
                </a:moveTo>
                <a:cubicBezTo>
                  <a:pt x="314" y="128"/>
                  <a:pt x="319" y="126"/>
                  <a:pt x="323" y="122"/>
                </a:cubicBezTo>
                <a:cubicBezTo>
                  <a:pt x="361" y="84"/>
                  <a:pt x="361" y="84"/>
                  <a:pt x="361" y="84"/>
                </a:cubicBezTo>
                <a:cubicBezTo>
                  <a:pt x="369" y="76"/>
                  <a:pt x="369" y="64"/>
                  <a:pt x="361" y="56"/>
                </a:cubicBezTo>
                <a:cubicBezTo>
                  <a:pt x="353" y="48"/>
                  <a:pt x="341" y="48"/>
                  <a:pt x="333" y="56"/>
                </a:cubicBezTo>
                <a:cubicBezTo>
                  <a:pt x="295" y="94"/>
                  <a:pt x="295" y="94"/>
                  <a:pt x="295" y="94"/>
                </a:cubicBezTo>
                <a:cubicBezTo>
                  <a:pt x="287" y="102"/>
                  <a:pt x="287" y="115"/>
                  <a:pt x="295" y="122"/>
                </a:cubicBezTo>
                <a:cubicBezTo>
                  <a:pt x="299" y="126"/>
                  <a:pt x="304" y="128"/>
                  <a:pt x="309" y="128"/>
                </a:cubicBezTo>
                <a:close/>
                <a:moveTo>
                  <a:pt x="237" y="79"/>
                </a:moveTo>
                <a:cubicBezTo>
                  <a:pt x="240" y="81"/>
                  <a:pt x="243" y="81"/>
                  <a:pt x="247" y="81"/>
                </a:cubicBezTo>
                <a:cubicBezTo>
                  <a:pt x="254" y="81"/>
                  <a:pt x="260" y="78"/>
                  <a:pt x="264" y="71"/>
                </a:cubicBezTo>
                <a:cubicBezTo>
                  <a:pt x="286" y="33"/>
                  <a:pt x="286" y="33"/>
                  <a:pt x="286" y="33"/>
                </a:cubicBezTo>
                <a:cubicBezTo>
                  <a:pt x="291" y="23"/>
                  <a:pt x="288" y="11"/>
                  <a:pt x="278" y="5"/>
                </a:cubicBezTo>
                <a:cubicBezTo>
                  <a:pt x="268" y="0"/>
                  <a:pt x="256" y="3"/>
                  <a:pt x="251" y="13"/>
                </a:cubicBezTo>
                <a:cubicBezTo>
                  <a:pt x="229" y="52"/>
                  <a:pt x="229" y="52"/>
                  <a:pt x="229" y="52"/>
                </a:cubicBezTo>
                <a:cubicBezTo>
                  <a:pt x="224" y="61"/>
                  <a:pt x="227" y="73"/>
                  <a:pt x="237" y="79"/>
                </a:cubicBezTo>
                <a:close/>
                <a:moveTo>
                  <a:pt x="412" y="139"/>
                </a:moveTo>
                <a:cubicBezTo>
                  <a:pt x="406" y="129"/>
                  <a:pt x="394" y="126"/>
                  <a:pt x="385" y="131"/>
                </a:cubicBezTo>
                <a:cubicBezTo>
                  <a:pt x="346" y="153"/>
                  <a:pt x="346" y="153"/>
                  <a:pt x="346" y="153"/>
                </a:cubicBezTo>
                <a:cubicBezTo>
                  <a:pt x="336" y="158"/>
                  <a:pt x="333" y="171"/>
                  <a:pt x="338" y="180"/>
                </a:cubicBezTo>
                <a:cubicBezTo>
                  <a:pt x="342" y="187"/>
                  <a:pt x="349" y="190"/>
                  <a:pt x="356" y="190"/>
                </a:cubicBezTo>
                <a:cubicBezTo>
                  <a:pt x="359" y="190"/>
                  <a:pt x="363" y="190"/>
                  <a:pt x="366" y="188"/>
                </a:cubicBezTo>
                <a:cubicBezTo>
                  <a:pt x="404" y="166"/>
                  <a:pt x="404" y="166"/>
                  <a:pt x="404" y="166"/>
                </a:cubicBezTo>
                <a:cubicBezTo>
                  <a:pt x="414" y="161"/>
                  <a:pt x="417" y="149"/>
                  <a:pt x="412" y="139"/>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en-US" dirty="0"/>
          </a:p>
        </p:txBody>
      </p:sp>
      <p:sp>
        <p:nvSpPr>
          <p:cNvPr id="39" name="Content Placeholder 2"/>
          <p:cNvSpPr txBox="1"/>
          <p:nvPr/>
        </p:nvSpPr>
        <p:spPr>
          <a:xfrm>
            <a:off x="3366805" y="4494668"/>
            <a:ext cx="1008567" cy="61950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1200" b="1" dirty="0">
                <a:solidFill>
                  <a:schemeClr val="bg1"/>
                </a:solidFill>
              </a:rPr>
              <a:t>Social Media</a:t>
            </a:r>
            <a:endParaRPr lang="en-US" sz="900" dirty="0">
              <a:solidFill>
                <a:schemeClr val="bg1"/>
              </a:solidFill>
            </a:endParaRPr>
          </a:p>
        </p:txBody>
      </p:sp>
      <p:sp>
        <p:nvSpPr>
          <p:cNvPr id="40" name="Content Placeholder 2"/>
          <p:cNvSpPr txBox="1"/>
          <p:nvPr/>
        </p:nvSpPr>
        <p:spPr>
          <a:xfrm>
            <a:off x="8963049" y="3985856"/>
            <a:ext cx="1008567" cy="53938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1200" b="1" dirty="0">
                <a:solidFill>
                  <a:schemeClr val="bg1"/>
                </a:solidFill>
              </a:rPr>
              <a:t>Code</a:t>
            </a:r>
            <a:endParaRPr lang="en-US" sz="900" dirty="0">
              <a:solidFill>
                <a:schemeClr val="bg1"/>
              </a:solidFill>
            </a:endParaRPr>
          </a:p>
        </p:txBody>
      </p:sp>
      <p:sp>
        <p:nvSpPr>
          <p:cNvPr id="41" name="Content Placeholder 2"/>
          <p:cNvSpPr txBox="1"/>
          <p:nvPr/>
        </p:nvSpPr>
        <p:spPr>
          <a:xfrm>
            <a:off x="4525937" y="2651751"/>
            <a:ext cx="999867" cy="63325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1200" b="1" dirty="0">
                <a:solidFill>
                  <a:schemeClr val="bg1"/>
                </a:solidFill>
              </a:rPr>
              <a:t>Photography</a:t>
            </a:r>
            <a:endParaRPr lang="en-US" sz="900" dirty="0">
              <a:solidFill>
                <a:schemeClr val="bg1"/>
              </a:solidFill>
            </a:endParaRPr>
          </a:p>
        </p:txBody>
      </p:sp>
      <p:sp>
        <p:nvSpPr>
          <p:cNvPr id="42" name="Content Placeholder 2"/>
          <p:cNvSpPr txBox="1"/>
          <p:nvPr/>
        </p:nvSpPr>
        <p:spPr>
          <a:xfrm>
            <a:off x="5625002" y="4553761"/>
            <a:ext cx="999867" cy="44466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1200" b="1" dirty="0">
                <a:solidFill>
                  <a:schemeClr val="bg1"/>
                </a:solidFill>
              </a:rPr>
              <a:t>Audio</a:t>
            </a:r>
            <a:endParaRPr lang="en-US" sz="900" dirty="0">
              <a:solidFill>
                <a:schemeClr val="bg1"/>
              </a:solidFill>
            </a:endParaRPr>
          </a:p>
        </p:txBody>
      </p:sp>
      <p:sp>
        <p:nvSpPr>
          <p:cNvPr id="43" name="Content Placeholder 2"/>
          <p:cNvSpPr txBox="1"/>
          <p:nvPr/>
        </p:nvSpPr>
        <p:spPr>
          <a:xfrm>
            <a:off x="7907563" y="4540812"/>
            <a:ext cx="952908" cy="63174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1200" b="1" dirty="0" err="1">
                <a:solidFill>
                  <a:schemeClr val="bg1"/>
                </a:solidFill>
              </a:rPr>
              <a:t>Copywrit</a:t>
            </a:r>
            <a:r>
              <a:rPr lang="id-ID" sz="1200" b="1" dirty="0">
                <a:solidFill>
                  <a:schemeClr val="bg1"/>
                </a:solidFill>
              </a:rPr>
              <a:t>e</a:t>
            </a:r>
            <a:endParaRPr lang="en-US" sz="900" dirty="0">
              <a:solidFill>
                <a:schemeClr val="bg1"/>
              </a:solidFill>
            </a:endParaRPr>
          </a:p>
        </p:txBody>
      </p:sp>
      <p:sp>
        <p:nvSpPr>
          <p:cNvPr id="44" name="Content Placeholder 2"/>
          <p:cNvSpPr txBox="1"/>
          <p:nvPr/>
        </p:nvSpPr>
        <p:spPr>
          <a:xfrm>
            <a:off x="6778979" y="2714919"/>
            <a:ext cx="952908" cy="53938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1200" b="1" dirty="0">
                <a:solidFill>
                  <a:schemeClr val="bg1"/>
                </a:solidFill>
              </a:rPr>
              <a:t>Films</a:t>
            </a:r>
            <a:endParaRPr lang="en-US" sz="900" dirty="0">
              <a:solidFill>
                <a:schemeClr val="bg1"/>
              </a:solidFill>
            </a:endParaRPr>
          </a:p>
        </p:txBody>
      </p:sp>
      <p:cxnSp>
        <p:nvCxnSpPr>
          <p:cNvPr id="45" name="Straight Connector 44"/>
          <p:cNvCxnSpPr/>
          <p:nvPr/>
        </p:nvCxnSpPr>
        <p:spPr>
          <a:xfrm>
            <a:off x="742657" y="7916877"/>
            <a:ext cx="10539632" cy="0"/>
          </a:xfrm>
          <a:prstGeom prst="line">
            <a:avLst/>
          </a:prstGeom>
          <a:ln w="12700">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3450528" y="511254"/>
            <a:ext cx="5163791" cy="646331"/>
          </a:xfrm>
          <a:prstGeom prst="rect">
            <a:avLst/>
          </a:prstGeom>
          <a:noFill/>
        </p:spPr>
        <p:txBody>
          <a:bodyPr wrap="square" rtlCol="0">
            <a:spAutoFit/>
          </a:bodyPr>
          <a:lstStyle/>
          <a:p>
            <a:pPr algn="ctr"/>
            <a:r>
              <a:rPr lang="zh-CN" altLang="en-US" sz="3600" dirty="0">
                <a:solidFill>
                  <a:srgbClr val="F4501B"/>
                </a:solidFill>
              </a:rPr>
              <a:t>点击输入文本标题</a:t>
            </a:r>
            <a:endParaRPr lang="id-ID" altLang="zh-CN" sz="3600" dirty="0">
              <a:solidFill>
                <a:srgbClr val="F4501B"/>
              </a:solidFill>
            </a:endParaRPr>
          </a:p>
        </p:txBody>
      </p:sp>
      <p:sp>
        <p:nvSpPr>
          <p:cNvPr id="51" name="TextBox 50"/>
          <p:cNvSpPr txBox="1"/>
          <p:nvPr/>
        </p:nvSpPr>
        <p:spPr>
          <a:xfrm>
            <a:off x="703385" y="5433306"/>
            <a:ext cx="10721588" cy="590349"/>
          </a:xfrm>
          <a:prstGeom prst="rect">
            <a:avLst/>
          </a:prstGeom>
          <a:noFill/>
        </p:spPr>
        <p:txBody>
          <a:bodyPr wrap="square" rIns="144000" bIns="36000" numCol="1" spcCol="360000">
            <a:spAutoFit/>
          </a:bodyPr>
          <a:lstStyle/>
          <a:p>
            <a:pPr algn="ctr" eaLnBrk="1" fontAlgn="auto" hangingPunct="1">
              <a:spcBef>
                <a:spcPts val="0"/>
              </a:spcBef>
              <a:spcAft>
                <a:spcPts val="0"/>
              </a:spcAft>
              <a:defRPr/>
            </a:pPr>
            <a:r>
              <a:rPr lang="en-US" sz="1100" dirty="0">
                <a:solidFill>
                  <a:schemeClr val="bg2">
                    <a:lumMod val="50000"/>
                  </a:schemeClr>
                </a:solidFill>
                <a:ea typeface="Roboto" panose="02000000000000000000" pitchFamily="2" charset="0"/>
              </a:rPr>
              <a:t>The generated Lorem Ipsum is therefore always free from repetition, injected humor, or non-characteristic words. Contrary to popular belief It has roots in a piece of classical Latin literature from 45 BC. There are many variations of passages of Lorem Ipsum available, but the majority have suffered alteration in some form, by injected humor, or randomized words which don't look even slightly believable.</a:t>
            </a:r>
            <a:r>
              <a:rPr lang="id-ID" sz="1100" dirty="0">
                <a:solidFill>
                  <a:schemeClr val="bg2">
                    <a:lumMod val="50000"/>
                  </a:schemeClr>
                </a:solidFill>
                <a:ea typeface="Roboto" panose="02000000000000000000" pitchFamily="2" charset="0"/>
              </a:rPr>
              <a:t> </a:t>
            </a:r>
            <a:r>
              <a:rPr lang="en-US" sz="1100" dirty="0">
                <a:solidFill>
                  <a:schemeClr val="bg2">
                    <a:lumMod val="50000"/>
                  </a:schemeClr>
                </a:solidFill>
                <a:ea typeface="Roboto" panose="02000000000000000000" pitchFamily="2" charset="0"/>
              </a:rPr>
              <a:t>Contrary to popular belief It has roots in a piece of classical Latin literature from 45 BC. </a:t>
            </a:r>
          </a:p>
        </p:txBody>
      </p:sp>
    </p:spTree>
  </p:cSld>
  <p:clrMapOvr>
    <a:masterClrMapping/>
  </p:clrMapOvr>
  <p:transition advClick="0" advTm="1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150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fltVal val="0"/>
                                          </p:val>
                                        </p:tav>
                                        <p:tav tm="100000">
                                          <p:val>
                                            <p:strVal val="#ppt_w"/>
                                          </p:val>
                                        </p:tav>
                                      </p:tavLst>
                                    </p:anim>
                                    <p:anim calcmode="lin" valueType="num">
                                      <p:cBhvr>
                                        <p:cTn id="13" dur="1000" fill="hold"/>
                                        <p:tgtEl>
                                          <p:spTgt spid="3"/>
                                        </p:tgtEl>
                                        <p:attrNameLst>
                                          <p:attrName>ppt_h</p:attrName>
                                        </p:attrNameLst>
                                      </p:cBhvr>
                                      <p:tavLst>
                                        <p:tav tm="0">
                                          <p:val>
                                            <p:fltVal val="0"/>
                                          </p:val>
                                        </p:tav>
                                        <p:tav tm="100000">
                                          <p:val>
                                            <p:strVal val="#ppt_h"/>
                                          </p:val>
                                        </p:tav>
                                      </p:tavLst>
                                    </p:anim>
                                    <p:animEffect transition="in" filter="fade">
                                      <p:cBhvr>
                                        <p:cTn id="14" dur="1000"/>
                                        <p:tgtEl>
                                          <p:spTgt spid="3"/>
                                        </p:tgtEl>
                                      </p:cBhvr>
                                    </p:animEffect>
                                  </p:childTnLst>
                                </p:cTn>
                              </p:par>
                              <p:par>
                                <p:cTn id="15" presetID="53" presetClass="entr" presetSubtype="16" fill="hold" grpId="0" nodeType="withEffect">
                                  <p:stCondLst>
                                    <p:cond delay="2500"/>
                                  </p:stCondLst>
                                  <p:childTnLst>
                                    <p:set>
                                      <p:cBhvr>
                                        <p:cTn id="16" dur="1" fill="hold">
                                          <p:stCondLst>
                                            <p:cond delay="0"/>
                                          </p:stCondLst>
                                        </p:cTn>
                                        <p:tgtEl>
                                          <p:spTgt spid="33"/>
                                        </p:tgtEl>
                                        <p:attrNameLst>
                                          <p:attrName>style.visibility</p:attrName>
                                        </p:attrNameLst>
                                      </p:cBhvr>
                                      <p:to>
                                        <p:strVal val="visible"/>
                                      </p:to>
                                    </p:set>
                                    <p:anim calcmode="lin" valueType="num">
                                      <p:cBhvr>
                                        <p:cTn id="17" dur="1000" fill="hold"/>
                                        <p:tgtEl>
                                          <p:spTgt spid="33"/>
                                        </p:tgtEl>
                                        <p:attrNameLst>
                                          <p:attrName>ppt_w</p:attrName>
                                        </p:attrNameLst>
                                      </p:cBhvr>
                                      <p:tavLst>
                                        <p:tav tm="0">
                                          <p:val>
                                            <p:fltVal val="0"/>
                                          </p:val>
                                        </p:tav>
                                        <p:tav tm="100000">
                                          <p:val>
                                            <p:strVal val="#ppt_w"/>
                                          </p:val>
                                        </p:tav>
                                      </p:tavLst>
                                    </p:anim>
                                    <p:anim calcmode="lin" valueType="num">
                                      <p:cBhvr>
                                        <p:cTn id="18" dur="1000" fill="hold"/>
                                        <p:tgtEl>
                                          <p:spTgt spid="33"/>
                                        </p:tgtEl>
                                        <p:attrNameLst>
                                          <p:attrName>ppt_h</p:attrName>
                                        </p:attrNameLst>
                                      </p:cBhvr>
                                      <p:tavLst>
                                        <p:tav tm="0">
                                          <p:val>
                                            <p:fltVal val="0"/>
                                          </p:val>
                                        </p:tav>
                                        <p:tav tm="100000">
                                          <p:val>
                                            <p:strVal val="#ppt_h"/>
                                          </p:val>
                                        </p:tav>
                                      </p:tavLst>
                                    </p:anim>
                                    <p:animEffect transition="in" filter="fade">
                                      <p:cBhvr>
                                        <p:cTn id="19" dur="1000"/>
                                        <p:tgtEl>
                                          <p:spTgt spid="33"/>
                                        </p:tgtEl>
                                      </p:cBhvr>
                                    </p:animEffect>
                                  </p:childTnLst>
                                </p:cTn>
                              </p:par>
                              <p:par>
                                <p:cTn id="20" presetID="53" presetClass="entr" presetSubtype="16" fill="hold" grpId="0" nodeType="withEffect">
                                  <p:stCondLst>
                                    <p:cond delay="2500"/>
                                  </p:stCondLst>
                                  <p:childTnLst>
                                    <p:set>
                                      <p:cBhvr>
                                        <p:cTn id="21" dur="1" fill="hold">
                                          <p:stCondLst>
                                            <p:cond delay="0"/>
                                          </p:stCondLst>
                                        </p:cTn>
                                        <p:tgtEl>
                                          <p:spTgt spid="34"/>
                                        </p:tgtEl>
                                        <p:attrNameLst>
                                          <p:attrName>style.visibility</p:attrName>
                                        </p:attrNameLst>
                                      </p:cBhvr>
                                      <p:to>
                                        <p:strVal val="visible"/>
                                      </p:to>
                                    </p:set>
                                    <p:anim calcmode="lin" valueType="num">
                                      <p:cBhvr>
                                        <p:cTn id="22" dur="1000" fill="hold"/>
                                        <p:tgtEl>
                                          <p:spTgt spid="34"/>
                                        </p:tgtEl>
                                        <p:attrNameLst>
                                          <p:attrName>ppt_w</p:attrName>
                                        </p:attrNameLst>
                                      </p:cBhvr>
                                      <p:tavLst>
                                        <p:tav tm="0">
                                          <p:val>
                                            <p:fltVal val="0"/>
                                          </p:val>
                                        </p:tav>
                                        <p:tav tm="100000">
                                          <p:val>
                                            <p:strVal val="#ppt_w"/>
                                          </p:val>
                                        </p:tav>
                                      </p:tavLst>
                                    </p:anim>
                                    <p:anim calcmode="lin" valueType="num">
                                      <p:cBhvr>
                                        <p:cTn id="23" dur="1000" fill="hold"/>
                                        <p:tgtEl>
                                          <p:spTgt spid="34"/>
                                        </p:tgtEl>
                                        <p:attrNameLst>
                                          <p:attrName>ppt_h</p:attrName>
                                        </p:attrNameLst>
                                      </p:cBhvr>
                                      <p:tavLst>
                                        <p:tav tm="0">
                                          <p:val>
                                            <p:fltVal val="0"/>
                                          </p:val>
                                        </p:tav>
                                        <p:tav tm="100000">
                                          <p:val>
                                            <p:strVal val="#ppt_h"/>
                                          </p:val>
                                        </p:tav>
                                      </p:tavLst>
                                    </p:anim>
                                    <p:animEffect transition="in" filter="fade">
                                      <p:cBhvr>
                                        <p:cTn id="24" dur="1000"/>
                                        <p:tgtEl>
                                          <p:spTgt spid="34"/>
                                        </p:tgtEl>
                                      </p:cBhvr>
                                    </p:animEffect>
                                  </p:childTnLst>
                                </p:cTn>
                              </p:par>
                              <p:par>
                                <p:cTn id="25" presetID="53" presetClass="entr" presetSubtype="16" fill="hold" grpId="0" nodeType="withEffect">
                                  <p:stCondLst>
                                    <p:cond delay="2500"/>
                                  </p:stCondLst>
                                  <p:childTnLst>
                                    <p:set>
                                      <p:cBhvr>
                                        <p:cTn id="26" dur="1" fill="hold">
                                          <p:stCondLst>
                                            <p:cond delay="0"/>
                                          </p:stCondLst>
                                        </p:cTn>
                                        <p:tgtEl>
                                          <p:spTgt spid="38"/>
                                        </p:tgtEl>
                                        <p:attrNameLst>
                                          <p:attrName>style.visibility</p:attrName>
                                        </p:attrNameLst>
                                      </p:cBhvr>
                                      <p:to>
                                        <p:strVal val="visible"/>
                                      </p:to>
                                    </p:set>
                                    <p:anim calcmode="lin" valueType="num">
                                      <p:cBhvr>
                                        <p:cTn id="27" dur="1000" fill="hold"/>
                                        <p:tgtEl>
                                          <p:spTgt spid="38"/>
                                        </p:tgtEl>
                                        <p:attrNameLst>
                                          <p:attrName>ppt_w</p:attrName>
                                        </p:attrNameLst>
                                      </p:cBhvr>
                                      <p:tavLst>
                                        <p:tav tm="0">
                                          <p:val>
                                            <p:fltVal val="0"/>
                                          </p:val>
                                        </p:tav>
                                        <p:tav tm="100000">
                                          <p:val>
                                            <p:strVal val="#ppt_w"/>
                                          </p:val>
                                        </p:tav>
                                      </p:tavLst>
                                    </p:anim>
                                    <p:anim calcmode="lin" valueType="num">
                                      <p:cBhvr>
                                        <p:cTn id="28" dur="1000" fill="hold"/>
                                        <p:tgtEl>
                                          <p:spTgt spid="38"/>
                                        </p:tgtEl>
                                        <p:attrNameLst>
                                          <p:attrName>ppt_h</p:attrName>
                                        </p:attrNameLst>
                                      </p:cBhvr>
                                      <p:tavLst>
                                        <p:tav tm="0">
                                          <p:val>
                                            <p:fltVal val="0"/>
                                          </p:val>
                                        </p:tav>
                                        <p:tav tm="100000">
                                          <p:val>
                                            <p:strVal val="#ppt_h"/>
                                          </p:val>
                                        </p:tav>
                                      </p:tavLst>
                                    </p:anim>
                                    <p:animEffect transition="in" filter="fade">
                                      <p:cBhvr>
                                        <p:cTn id="29" dur="1000"/>
                                        <p:tgtEl>
                                          <p:spTgt spid="38"/>
                                        </p:tgtEl>
                                      </p:cBhvr>
                                    </p:animEffect>
                                  </p:childTnLst>
                                </p:cTn>
                              </p:par>
                              <p:par>
                                <p:cTn id="30" presetID="53" presetClass="entr" presetSubtype="16" fill="hold" grpId="0" nodeType="withEffect">
                                  <p:stCondLst>
                                    <p:cond delay="2500"/>
                                  </p:stCondLst>
                                  <p:childTnLst>
                                    <p:set>
                                      <p:cBhvr>
                                        <p:cTn id="31" dur="1" fill="hold">
                                          <p:stCondLst>
                                            <p:cond delay="0"/>
                                          </p:stCondLst>
                                        </p:cTn>
                                        <p:tgtEl>
                                          <p:spTgt spid="35"/>
                                        </p:tgtEl>
                                        <p:attrNameLst>
                                          <p:attrName>style.visibility</p:attrName>
                                        </p:attrNameLst>
                                      </p:cBhvr>
                                      <p:to>
                                        <p:strVal val="visible"/>
                                      </p:to>
                                    </p:set>
                                    <p:anim calcmode="lin" valueType="num">
                                      <p:cBhvr>
                                        <p:cTn id="32" dur="1000" fill="hold"/>
                                        <p:tgtEl>
                                          <p:spTgt spid="35"/>
                                        </p:tgtEl>
                                        <p:attrNameLst>
                                          <p:attrName>ppt_w</p:attrName>
                                        </p:attrNameLst>
                                      </p:cBhvr>
                                      <p:tavLst>
                                        <p:tav tm="0">
                                          <p:val>
                                            <p:fltVal val="0"/>
                                          </p:val>
                                        </p:tav>
                                        <p:tav tm="100000">
                                          <p:val>
                                            <p:strVal val="#ppt_w"/>
                                          </p:val>
                                        </p:tav>
                                      </p:tavLst>
                                    </p:anim>
                                    <p:anim calcmode="lin" valueType="num">
                                      <p:cBhvr>
                                        <p:cTn id="33" dur="1000" fill="hold"/>
                                        <p:tgtEl>
                                          <p:spTgt spid="35"/>
                                        </p:tgtEl>
                                        <p:attrNameLst>
                                          <p:attrName>ppt_h</p:attrName>
                                        </p:attrNameLst>
                                      </p:cBhvr>
                                      <p:tavLst>
                                        <p:tav tm="0">
                                          <p:val>
                                            <p:fltVal val="0"/>
                                          </p:val>
                                        </p:tav>
                                        <p:tav tm="100000">
                                          <p:val>
                                            <p:strVal val="#ppt_h"/>
                                          </p:val>
                                        </p:tav>
                                      </p:tavLst>
                                    </p:anim>
                                    <p:animEffect transition="in" filter="fade">
                                      <p:cBhvr>
                                        <p:cTn id="34" dur="1000"/>
                                        <p:tgtEl>
                                          <p:spTgt spid="35"/>
                                        </p:tgtEl>
                                      </p:cBhvr>
                                    </p:animEffect>
                                  </p:childTnLst>
                                </p:cTn>
                              </p:par>
                              <p:par>
                                <p:cTn id="35" presetID="53" presetClass="entr" presetSubtype="16" fill="hold" grpId="0" nodeType="withEffect">
                                  <p:stCondLst>
                                    <p:cond delay="2500"/>
                                  </p:stCondLst>
                                  <p:childTnLst>
                                    <p:set>
                                      <p:cBhvr>
                                        <p:cTn id="36" dur="1" fill="hold">
                                          <p:stCondLst>
                                            <p:cond delay="0"/>
                                          </p:stCondLst>
                                        </p:cTn>
                                        <p:tgtEl>
                                          <p:spTgt spid="36"/>
                                        </p:tgtEl>
                                        <p:attrNameLst>
                                          <p:attrName>style.visibility</p:attrName>
                                        </p:attrNameLst>
                                      </p:cBhvr>
                                      <p:to>
                                        <p:strVal val="visible"/>
                                      </p:to>
                                    </p:set>
                                    <p:anim calcmode="lin" valueType="num">
                                      <p:cBhvr>
                                        <p:cTn id="37" dur="1000" fill="hold"/>
                                        <p:tgtEl>
                                          <p:spTgt spid="36"/>
                                        </p:tgtEl>
                                        <p:attrNameLst>
                                          <p:attrName>ppt_w</p:attrName>
                                        </p:attrNameLst>
                                      </p:cBhvr>
                                      <p:tavLst>
                                        <p:tav tm="0">
                                          <p:val>
                                            <p:fltVal val="0"/>
                                          </p:val>
                                        </p:tav>
                                        <p:tav tm="100000">
                                          <p:val>
                                            <p:strVal val="#ppt_w"/>
                                          </p:val>
                                        </p:tav>
                                      </p:tavLst>
                                    </p:anim>
                                    <p:anim calcmode="lin" valueType="num">
                                      <p:cBhvr>
                                        <p:cTn id="38" dur="1000" fill="hold"/>
                                        <p:tgtEl>
                                          <p:spTgt spid="36"/>
                                        </p:tgtEl>
                                        <p:attrNameLst>
                                          <p:attrName>ppt_h</p:attrName>
                                        </p:attrNameLst>
                                      </p:cBhvr>
                                      <p:tavLst>
                                        <p:tav tm="0">
                                          <p:val>
                                            <p:fltVal val="0"/>
                                          </p:val>
                                        </p:tav>
                                        <p:tav tm="100000">
                                          <p:val>
                                            <p:strVal val="#ppt_h"/>
                                          </p:val>
                                        </p:tav>
                                      </p:tavLst>
                                    </p:anim>
                                    <p:animEffect transition="in" filter="fade">
                                      <p:cBhvr>
                                        <p:cTn id="39" dur="1000"/>
                                        <p:tgtEl>
                                          <p:spTgt spid="36"/>
                                        </p:tgtEl>
                                      </p:cBhvr>
                                    </p:animEffect>
                                  </p:childTnLst>
                                </p:cTn>
                              </p:par>
                              <p:par>
                                <p:cTn id="40" presetID="53" presetClass="entr" presetSubtype="16" fill="hold" grpId="0" nodeType="withEffect">
                                  <p:stCondLst>
                                    <p:cond delay="2500"/>
                                  </p:stCondLst>
                                  <p:childTnLst>
                                    <p:set>
                                      <p:cBhvr>
                                        <p:cTn id="41" dur="1" fill="hold">
                                          <p:stCondLst>
                                            <p:cond delay="0"/>
                                          </p:stCondLst>
                                        </p:cTn>
                                        <p:tgtEl>
                                          <p:spTgt spid="37"/>
                                        </p:tgtEl>
                                        <p:attrNameLst>
                                          <p:attrName>style.visibility</p:attrName>
                                        </p:attrNameLst>
                                      </p:cBhvr>
                                      <p:to>
                                        <p:strVal val="visible"/>
                                      </p:to>
                                    </p:set>
                                    <p:anim calcmode="lin" valueType="num">
                                      <p:cBhvr>
                                        <p:cTn id="42" dur="1000" fill="hold"/>
                                        <p:tgtEl>
                                          <p:spTgt spid="37"/>
                                        </p:tgtEl>
                                        <p:attrNameLst>
                                          <p:attrName>ppt_w</p:attrName>
                                        </p:attrNameLst>
                                      </p:cBhvr>
                                      <p:tavLst>
                                        <p:tav tm="0">
                                          <p:val>
                                            <p:fltVal val="0"/>
                                          </p:val>
                                        </p:tav>
                                        <p:tav tm="100000">
                                          <p:val>
                                            <p:strVal val="#ppt_w"/>
                                          </p:val>
                                        </p:tav>
                                      </p:tavLst>
                                    </p:anim>
                                    <p:anim calcmode="lin" valueType="num">
                                      <p:cBhvr>
                                        <p:cTn id="43" dur="1000" fill="hold"/>
                                        <p:tgtEl>
                                          <p:spTgt spid="37"/>
                                        </p:tgtEl>
                                        <p:attrNameLst>
                                          <p:attrName>ppt_h</p:attrName>
                                        </p:attrNameLst>
                                      </p:cBhvr>
                                      <p:tavLst>
                                        <p:tav tm="0">
                                          <p:val>
                                            <p:fltVal val="0"/>
                                          </p:val>
                                        </p:tav>
                                        <p:tav tm="100000">
                                          <p:val>
                                            <p:strVal val="#ppt_h"/>
                                          </p:val>
                                        </p:tav>
                                      </p:tavLst>
                                    </p:anim>
                                    <p:animEffect transition="in" filter="fade">
                                      <p:cBhvr>
                                        <p:cTn id="44" dur="1000"/>
                                        <p:tgtEl>
                                          <p:spTgt spid="37"/>
                                        </p:tgtEl>
                                      </p:cBhvr>
                                    </p:animEffect>
                                  </p:childTnLst>
                                </p:cTn>
                              </p:par>
                            </p:childTnLst>
                          </p:cTn>
                        </p:par>
                        <p:par>
                          <p:cTn id="45" fill="hold">
                            <p:stCondLst>
                              <p:cond delay="1000"/>
                            </p:stCondLst>
                            <p:childTnLst>
                              <p:par>
                                <p:cTn id="46" presetID="10" presetClass="entr" presetSubtype="0" fill="hold" grpId="0" nodeType="afterEffect">
                                  <p:stCondLst>
                                    <p:cond delay="0"/>
                                  </p:stCondLst>
                                  <p:childTnLst>
                                    <p:set>
                                      <p:cBhvr>
                                        <p:cTn id="47" dur="1" fill="hold">
                                          <p:stCondLst>
                                            <p:cond delay="0"/>
                                          </p:stCondLst>
                                        </p:cTn>
                                        <p:tgtEl>
                                          <p:spTgt spid="39"/>
                                        </p:tgtEl>
                                        <p:attrNameLst>
                                          <p:attrName>style.visibility</p:attrName>
                                        </p:attrNameLst>
                                      </p:cBhvr>
                                      <p:to>
                                        <p:strVal val="visible"/>
                                      </p:to>
                                    </p:set>
                                    <p:animEffect transition="in" filter="fade">
                                      <p:cBhvr>
                                        <p:cTn id="48" dur="500"/>
                                        <p:tgtEl>
                                          <p:spTgt spid="39"/>
                                        </p:tgtEl>
                                      </p:cBhvr>
                                    </p:animEffect>
                                  </p:childTnLst>
                                </p:cTn>
                              </p:par>
                            </p:childTnLst>
                          </p:cTn>
                        </p:par>
                        <p:par>
                          <p:cTn id="49" fill="hold">
                            <p:stCondLst>
                              <p:cond delay="1500"/>
                            </p:stCondLst>
                            <p:childTnLst>
                              <p:par>
                                <p:cTn id="50" presetID="10" presetClass="entr" presetSubtype="0" fill="hold" grpId="0" nodeType="after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fade">
                                      <p:cBhvr>
                                        <p:cTn id="52" dur="500"/>
                                        <p:tgtEl>
                                          <p:spTgt spid="42"/>
                                        </p:tgtEl>
                                      </p:cBhvr>
                                    </p:animEffect>
                                  </p:childTnLst>
                                </p:cTn>
                              </p:par>
                            </p:childTnLst>
                          </p:cTn>
                        </p:par>
                        <p:par>
                          <p:cTn id="53" fill="hold">
                            <p:stCondLst>
                              <p:cond delay="2000"/>
                            </p:stCondLst>
                            <p:childTnLst>
                              <p:par>
                                <p:cTn id="54" presetID="10" presetClass="entr" presetSubtype="0" fill="hold" grpId="0" nodeType="afterEffect">
                                  <p:stCondLst>
                                    <p:cond delay="0"/>
                                  </p:stCondLst>
                                  <p:childTnLst>
                                    <p:set>
                                      <p:cBhvr>
                                        <p:cTn id="55" dur="1" fill="hold">
                                          <p:stCondLst>
                                            <p:cond delay="0"/>
                                          </p:stCondLst>
                                        </p:cTn>
                                        <p:tgtEl>
                                          <p:spTgt spid="40"/>
                                        </p:tgtEl>
                                        <p:attrNameLst>
                                          <p:attrName>style.visibility</p:attrName>
                                        </p:attrNameLst>
                                      </p:cBhvr>
                                      <p:to>
                                        <p:strVal val="visible"/>
                                      </p:to>
                                    </p:set>
                                    <p:animEffect transition="in" filter="fade">
                                      <p:cBhvr>
                                        <p:cTn id="56" dur="500"/>
                                        <p:tgtEl>
                                          <p:spTgt spid="40"/>
                                        </p:tgtEl>
                                      </p:cBhvr>
                                    </p:animEffect>
                                  </p:childTnLst>
                                </p:cTn>
                              </p:par>
                            </p:childTnLst>
                          </p:cTn>
                        </p:par>
                        <p:par>
                          <p:cTn id="57" fill="hold">
                            <p:stCondLst>
                              <p:cond delay="2500"/>
                            </p:stCondLst>
                            <p:childTnLst>
                              <p:par>
                                <p:cTn id="58" presetID="10" presetClass="entr" presetSubtype="0" fill="hold" grpId="0" nodeType="afterEffect">
                                  <p:stCondLst>
                                    <p:cond delay="0"/>
                                  </p:stCondLst>
                                  <p:childTnLst>
                                    <p:set>
                                      <p:cBhvr>
                                        <p:cTn id="59" dur="1" fill="hold">
                                          <p:stCondLst>
                                            <p:cond delay="0"/>
                                          </p:stCondLst>
                                        </p:cTn>
                                        <p:tgtEl>
                                          <p:spTgt spid="43"/>
                                        </p:tgtEl>
                                        <p:attrNameLst>
                                          <p:attrName>style.visibility</p:attrName>
                                        </p:attrNameLst>
                                      </p:cBhvr>
                                      <p:to>
                                        <p:strVal val="visible"/>
                                      </p:to>
                                    </p:set>
                                    <p:animEffect transition="in" filter="fade">
                                      <p:cBhvr>
                                        <p:cTn id="60" dur="500"/>
                                        <p:tgtEl>
                                          <p:spTgt spid="43"/>
                                        </p:tgtEl>
                                      </p:cBhvr>
                                    </p:animEffect>
                                  </p:childTnLst>
                                </p:cTn>
                              </p:par>
                            </p:childTnLst>
                          </p:cTn>
                        </p:par>
                        <p:par>
                          <p:cTn id="61" fill="hold">
                            <p:stCondLst>
                              <p:cond delay="3000"/>
                            </p:stCondLst>
                            <p:childTnLst>
                              <p:par>
                                <p:cTn id="62" presetID="10" presetClass="entr" presetSubtype="0" fill="hold" grpId="0" nodeType="afterEffect">
                                  <p:stCondLst>
                                    <p:cond delay="0"/>
                                  </p:stCondLst>
                                  <p:childTnLst>
                                    <p:set>
                                      <p:cBhvr>
                                        <p:cTn id="63" dur="1" fill="hold">
                                          <p:stCondLst>
                                            <p:cond delay="0"/>
                                          </p:stCondLst>
                                        </p:cTn>
                                        <p:tgtEl>
                                          <p:spTgt spid="41"/>
                                        </p:tgtEl>
                                        <p:attrNameLst>
                                          <p:attrName>style.visibility</p:attrName>
                                        </p:attrNameLst>
                                      </p:cBhvr>
                                      <p:to>
                                        <p:strVal val="visible"/>
                                      </p:to>
                                    </p:set>
                                    <p:animEffect transition="in" filter="fade">
                                      <p:cBhvr>
                                        <p:cTn id="64" dur="500"/>
                                        <p:tgtEl>
                                          <p:spTgt spid="41"/>
                                        </p:tgtEl>
                                      </p:cBhvr>
                                    </p:animEffect>
                                  </p:childTnLst>
                                </p:cTn>
                              </p:par>
                            </p:childTnLst>
                          </p:cTn>
                        </p:par>
                        <p:par>
                          <p:cTn id="65" fill="hold">
                            <p:stCondLst>
                              <p:cond delay="3500"/>
                            </p:stCondLst>
                            <p:childTnLst>
                              <p:par>
                                <p:cTn id="66" presetID="10" presetClass="entr" presetSubtype="0" fill="hold" grpId="0" nodeType="afterEffect">
                                  <p:stCondLst>
                                    <p:cond delay="0"/>
                                  </p:stCondLst>
                                  <p:childTnLst>
                                    <p:set>
                                      <p:cBhvr>
                                        <p:cTn id="67" dur="1" fill="hold">
                                          <p:stCondLst>
                                            <p:cond delay="0"/>
                                          </p:stCondLst>
                                        </p:cTn>
                                        <p:tgtEl>
                                          <p:spTgt spid="44"/>
                                        </p:tgtEl>
                                        <p:attrNameLst>
                                          <p:attrName>style.visibility</p:attrName>
                                        </p:attrNameLst>
                                      </p:cBhvr>
                                      <p:to>
                                        <p:strVal val="visible"/>
                                      </p:to>
                                    </p:set>
                                    <p:animEffect transition="in" filter="fade">
                                      <p:cBhvr>
                                        <p:cTn id="68" dur="500"/>
                                        <p:tgtEl>
                                          <p:spTgt spid="44"/>
                                        </p:tgtEl>
                                      </p:cBhvr>
                                    </p:animEffect>
                                  </p:childTnLst>
                                </p:cTn>
                              </p:par>
                              <p:par>
                                <p:cTn id="69" presetID="2" presetClass="entr" presetSubtype="4" fill="hold" nodeType="withEffect">
                                  <p:stCondLst>
                                    <p:cond delay="500"/>
                                  </p:stCondLst>
                                  <p:childTnLst>
                                    <p:set>
                                      <p:cBhvr>
                                        <p:cTn id="70" dur="1" fill="hold">
                                          <p:stCondLst>
                                            <p:cond delay="0"/>
                                          </p:stCondLst>
                                        </p:cTn>
                                        <p:tgtEl>
                                          <p:spTgt spid="45"/>
                                        </p:tgtEl>
                                        <p:attrNameLst>
                                          <p:attrName>style.visibility</p:attrName>
                                        </p:attrNameLst>
                                      </p:cBhvr>
                                      <p:to>
                                        <p:strVal val="visible"/>
                                      </p:to>
                                    </p:set>
                                    <p:anim calcmode="lin" valueType="num">
                                      <p:cBhvr additive="base">
                                        <p:cTn id="71" dur="500" fill="hold"/>
                                        <p:tgtEl>
                                          <p:spTgt spid="45"/>
                                        </p:tgtEl>
                                        <p:attrNameLst>
                                          <p:attrName>ppt_x</p:attrName>
                                        </p:attrNameLst>
                                      </p:cBhvr>
                                      <p:tavLst>
                                        <p:tav tm="0">
                                          <p:val>
                                            <p:strVal val="#ppt_x"/>
                                          </p:val>
                                        </p:tav>
                                        <p:tav tm="100000">
                                          <p:val>
                                            <p:strVal val="#ppt_x"/>
                                          </p:val>
                                        </p:tav>
                                      </p:tavLst>
                                    </p:anim>
                                    <p:anim calcmode="lin" valueType="num">
                                      <p:cBhvr additive="base">
                                        <p:cTn id="72" dur="500" fill="hold"/>
                                        <p:tgtEl>
                                          <p:spTgt spid="45"/>
                                        </p:tgtEl>
                                        <p:attrNameLst>
                                          <p:attrName>ppt_y</p:attrName>
                                        </p:attrNameLst>
                                      </p:cBhvr>
                                      <p:tavLst>
                                        <p:tav tm="0">
                                          <p:val>
                                            <p:strVal val="1+#ppt_h/2"/>
                                          </p:val>
                                        </p:tav>
                                        <p:tav tm="100000">
                                          <p:val>
                                            <p:strVal val="#ppt_y"/>
                                          </p:val>
                                        </p:tav>
                                      </p:tavLst>
                                    </p:anim>
                                  </p:childTnLst>
                                </p:cTn>
                              </p:par>
                              <p:par>
                                <p:cTn id="73" presetID="22" presetClass="entr" presetSubtype="8" fill="hold" grpId="0" nodeType="withEffect">
                                  <p:stCondLst>
                                    <p:cond delay="500"/>
                                  </p:stCondLst>
                                  <p:childTnLst>
                                    <p:set>
                                      <p:cBhvr>
                                        <p:cTn id="74" dur="1" fill="hold">
                                          <p:stCondLst>
                                            <p:cond delay="0"/>
                                          </p:stCondLst>
                                        </p:cTn>
                                        <p:tgtEl>
                                          <p:spTgt spid="46"/>
                                        </p:tgtEl>
                                        <p:attrNameLst>
                                          <p:attrName>style.visibility</p:attrName>
                                        </p:attrNameLst>
                                      </p:cBhvr>
                                      <p:to>
                                        <p:strVal val="visible"/>
                                      </p:to>
                                    </p:set>
                                    <p:animEffect transition="in" filter="wipe(left)">
                                      <p:cBhvr>
                                        <p:cTn id="75" dur="500"/>
                                        <p:tgtEl>
                                          <p:spTgt spid="46"/>
                                        </p:tgtEl>
                                      </p:cBhvr>
                                    </p:animEffect>
                                  </p:childTnLst>
                                </p:cTn>
                              </p:par>
                              <p:par>
                                <p:cTn id="76" presetID="2" presetClass="entr" presetSubtype="2" fill="hold" grpId="0" nodeType="withEffect">
                                  <p:stCondLst>
                                    <p:cond delay="2500"/>
                                  </p:stCondLst>
                                  <p:childTnLst>
                                    <p:set>
                                      <p:cBhvr>
                                        <p:cTn id="77" dur="1" fill="hold">
                                          <p:stCondLst>
                                            <p:cond delay="0"/>
                                          </p:stCondLst>
                                        </p:cTn>
                                        <p:tgtEl>
                                          <p:spTgt spid="51"/>
                                        </p:tgtEl>
                                        <p:attrNameLst>
                                          <p:attrName>style.visibility</p:attrName>
                                        </p:attrNameLst>
                                      </p:cBhvr>
                                      <p:to>
                                        <p:strVal val="visible"/>
                                      </p:to>
                                    </p:set>
                                    <p:anim calcmode="lin" valueType="num">
                                      <p:cBhvr additive="base">
                                        <p:cTn id="78" dur="500" fill="hold"/>
                                        <p:tgtEl>
                                          <p:spTgt spid="51"/>
                                        </p:tgtEl>
                                        <p:attrNameLst>
                                          <p:attrName>ppt_x</p:attrName>
                                        </p:attrNameLst>
                                      </p:cBhvr>
                                      <p:tavLst>
                                        <p:tav tm="0">
                                          <p:val>
                                            <p:strVal val="1+#ppt_w/2"/>
                                          </p:val>
                                        </p:tav>
                                        <p:tav tm="100000">
                                          <p:val>
                                            <p:strVal val="#ppt_x"/>
                                          </p:val>
                                        </p:tav>
                                      </p:tavLst>
                                    </p:anim>
                                    <p:anim calcmode="lin" valueType="num">
                                      <p:cBhvr additive="base">
                                        <p:cTn id="79" dur="500" fill="hold"/>
                                        <p:tgtEl>
                                          <p:spTgt spid="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5" grpId="0" animBg="1"/>
      <p:bldP spid="36" grpId="0" animBg="1"/>
      <p:bldP spid="37" grpId="0" animBg="1"/>
      <p:bldP spid="38" grpId="0" animBg="1"/>
      <p:bldP spid="39" grpId="0"/>
      <p:bldP spid="40" grpId="0"/>
      <p:bldP spid="41" grpId="0"/>
      <p:bldP spid="42" grpId="0"/>
      <p:bldP spid="43" grpId="0"/>
      <p:bldP spid="44" grpId="0"/>
      <p:bldP spid="46" grpId="0"/>
      <p:bldP spid="5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11622114" y="146960"/>
            <a:ext cx="454547" cy="378000"/>
            <a:chOff x="9334685" y="731743"/>
            <a:chExt cx="454547" cy="378000"/>
          </a:xfrm>
        </p:grpSpPr>
        <p:sp>
          <p:nvSpPr>
            <p:cNvPr id="21" name="Oval 20"/>
            <p:cNvSpPr/>
            <p:nvPr/>
          </p:nvSpPr>
          <p:spPr>
            <a:xfrm>
              <a:off x="9376908" y="731743"/>
              <a:ext cx="377585" cy="378000"/>
            </a:xfrm>
            <a:prstGeom prst="ellipse">
              <a:avLst/>
            </a:prstGeom>
            <a:noFill/>
            <a:ln w="31750">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2" name="TextBox 21"/>
            <p:cNvSpPr txBox="1"/>
            <p:nvPr/>
          </p:nvSpPr>
          <p:spPr>
            <a:xfrm>
              <a:off x="9334685" y="762802"/>
              <a:ext cx="454547" cy="307777"/>
            </a:xfrm>
            <a:prstGeom prst="rect">
              <a:avLst/>
            </a:prstGeom>
            <a:noFill/>
          </p:spPr>
          <p:txBody>
            <a:bodyPr wrap="square" rtlCol="0">
              <a:spAutoFit/>
            </a:bodyPr>
            <a:lstStyle/>
            <a:p>
              <a:pPr algn="ctr"/>
              <a:fld id="{6938B089-D366-4B18-8F5D-85B96241FA3F}" type="slidenum">
                <a:rPr lang="id-ID" sz="1400" b="0" smtClean="0">
                  <a:solidFill>
                    <a:schemeClr val="accent6"/>
                  </a:solidFill>
                  <a:latin typeface="Roboto" panose="02000000000000000000" pitchFamily="2" charset="0"/>
                  <a:ea typeface="Roboto" panose="02000000000000000000" pitchFamily="2" charset="0"/>
                </a:rPr>
                <a:t>7</a:t>
              </a:fld>
              <a:endParaRPr lang="id-ID" sz="1400" b="0" dirty="0">
                <a:solidFill>
                  <a:schemeClr val="accent6"/>
                </a:solidFill>
                <a:latin typeface="Roboto" panose="02000000000000000000" pitchFamily="2" charset="0"/>
                <a:ea typeface="Roboto" panose="02000000000000000000" pitchFamily="2" charset="0"/>
              </a:endParaRPr>
            </a:p>
          </p:txBody>
        </p:sp>
      </p:grpSp>
      <p:sp>
        <p:nvSpPr>
          <p:cNvPr id="5" name="TextBox 4"/>
          <p:cNvSpPr txBox="1"/>
          <p:nvPr/>
        </p:nvSpPr>
        <p:spPr>
          <a:xfrm>
            <a:off x="3473777" y="511254"/>
            <a:ext cx="5163791" cy="646331"/>
          </a:xfrm>
          <a:prstGeom prst="rect">
            <a:avLst/>
          </a:prstGeom>
          <a:noFill/>
        </p:spPr>
        <p:txBody>
          <a:bodyPr wrap="square" rtlCol="0">
            <a:spAutoFit/>
          </a:bodyPr>
          <a:lstStyle/>
          <a:p>
            <a:pPr algn="ctr"/>
            <a:r>
              <a:rPr lang="zh-CN" altLang="en-US" sz="3600" dirty="0">
                <a:solidFill>
                  <a:srgbClr val="F4501B"/>
                </a:solidFill>
              </a:rPr>
              <a:t>点击输入文本标题</a:t>
            </a:r>
            <a:endParaRPr lang="id-ID" altLang="zh-CN" sz="3600" dirty="0">
              <a:solidFill>
                <a:srgbClr val="F4501B"/>
              </a:solidFill>
            </a:endParaRPr>
          </a:p>
        </p:txBody>
      </p:sp>
      <p:sp>
        <p:nvSpPr>
          <p:cNvPr id="6" name="Title 1"/>
          <p:cNvSpPr txBox="1"/>
          <p:nvPr/>
        </p:nvSpPr>
        <p:spPr>
          <a:xfrm>
            <a:off x="4618186" y="987435"/>
            <a:ext cx="2891295" cy="363558"/>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1400" dirty="0">
                <a:solidFill>
                  <a:schemeClr val="bg2">
                    <a:lumMod val="75000"/>
                  </a:schemeClr>
                </a:solidFill>
                <a:latin typeface="+mn-lt"/>
                <a:ea typeface="Roboto" panose="02000000000000000000" pitchFamily="2" charset="0"/>
              </a:rPr>
              <a:t>Put a relevant subtitle in this line</a:t>
            </a:r>
          </a:p>
        </p:txBody>
      </p:sp>
      <p:sp>
        <p:nvSpPr>
          <p:cNvPr id="7" name="Rectangle 6"/>
          <p:cNvSpPr/>
          <p:nvPr/>
        </p:nvSpPr>
        <p:spPr>
          <a:xfrm>
            <a:off x="2377441" y="1993290"/>
            <a:ext cx="3600000" cy="3417952"/>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6088672" y="1998109"/>
            <a:ext cx="3600000" cy="3417952"/>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p:cNvSpPr txBox="1"/>
          <p:nvPr/>
        </p:nvSpPr>
        <p:spPr>
          <a:xfrm>
            <a:off x="604911" y="1996107"/>
            <a:ext cx="1772530" cy="3468060"/>
          </a:xfrm>
          <a:prstGeom prst="rect">
            <a:avLst/>
          </a:prstGeom>
          <a:noFill/>
        </p:spPr>
        <p:txBody>
          <a:bodyPr wrap="square" rIns="144000" bIns="36000" numCol="1" spcCol="360000">
            <a:spAutoFit/>
          </a:bodyPr>
          <a:lstStyle/>
          <a:p>
            <a:pPr algn="r" eaLnBrk="1" fontAlgn="auto" hangingPunct="1">
              <a:spcBef>
                <a:spcPts val="0"/>
              </a:spcBef>
              <a:spcAft>
                <a:spcPts val="0"/>
              </a:spcAft>
              <a:defRPr/>
            </a:pPr>
            <a:endParaRPr lang="id-ID" sz="1000" b="1" dirty="0">
              <a:solidFill>
                <a:schemeClr val="bg1">
                  <a:lumMod val="65000"/>
                </a:schemeClr>
              </a:solidFill>
              <a:ea typeface="Roboto" panose="02000000000000000000" pitchFamily="2" charset="0"/>
            </a:endParaRPr>
          </a:p>
          <a:p>
            <a:pPr algn="r" eaLnBrk="1" fontAlgn="auto" hangingPunct="1">
              <a:spcBef>
                <a:spcPts val="0"/>
              </a:spcBef>
              <a:spcAft>
                <a:spcPts val="0"/>
              </a:spcAft>
              <a:defRPr/>
            </a:pPr>
            <a:endParaRPr lang="id-ID" sz="1000" b="1" dirty="0">
              <a:solidFill>
                <a:schemeClr val="bg1">
                  <a:lumMod val="65000"/>
                </a:schemeClr>
              </a:solidFill>
              <a:ea typeface="Roboto" panose="02000000000000000000" pitchFamily="2" charset="0"/>
            </a:endParaRPr>
          </a:p>
          <a:p>
            <a:pPr algn="r" eaLnBrk="1" fontAlgn="auto" hangingPunct="1">
              <a:spcBef>
                <a:spcPts val="0"/>
              </a:spcBef>
              <a:spcAft>
                <a:spcPts val="0"/>
              </a:spcAft>
              <a:defRPr/>
            </a:pPr>
            <a:endParaRPr lang="id-ID" sz="1000" b="1" dirty="0">
              <a:solidFill>
                <a:schemeClr val="bg1">
                  <a:lumMod val="65000"/>
                </a:schemeClr>
              </a:solidFill>
              <a:ea typeface="Roboto" panose="02000000000000000000" pitchFamily="2" charset="0"/>
            </a:endParaRPr>
          </a:p>
          <a:p>
            <a:pPr algn="r" eaLnBrk="1" fontAlgn="auto" hangingPunct="1">
              <a:spcBef>
                <a:spcPts val="0"/>
              </a:spcBef>
              <a:spcAft>
                <a:spcPts val="0"/>
              </a:spcAft>
              <a:defRPr/>
            </a:pPr>
            <a:endParaRPr lang="id-ID" sz="1000" b="1" dirty="0">
              <a:solidFill>
                <a:schemeClr val="bg1">
                  <a:lumMod val="65000"/>
                </a:schemeClr>
              </a:solidFill>
              <a:ea typeface="Roboto" panose="02000000000000000000" pitchFamily="2" charset="0"/>
            </a:endParaRPr>
          </a:p>
          <a:p>
            <a:pPr algn="r" eaLnBrk="1" fontAlgn="auto" hangingPunct="1">
              <a:spcBef>
                <a:spcPts val="0"/>
              </a:spcBef>
              <a:spcAft>
                <a:spcPts val="0"/>
              </a:spcAft>
              <a:defRPr/>
            </a:pPr>
            <a:endParaRPr lang="id-ID" sz="1000" b="1" dirty="0">
              <a:solidFill>
                <a:schemeClr val="bg1">
                  <a:lumMod val="65000"/>
                </a:schemeClr>
              </a:solidFill>
              <a:ea typeface="Roboto" panose="02000000000000000000" pitchFamily="2" charset="0"/>
            </a:endParaRPr>
          </a:p>
          <a:p>
            <a:pPr algn="r" eaLnBrk="1" fontAlgn="auto" hangingPunct="1">
              <a:spcBef>
                <a:spcPts val="0"/>
              </a:spcBef>
              <a:spcAft>
                <a:spcPts val="0"/>
              </a:spcAft>
              <a:defRPr/>
            </a:pPr>
            <a:endParaRPr lang="id-ID" sz="1000" b="1" dirty="0">
              <a:solidFill>
                <a:schemeClr val="bg1">
                  <a:lumMod val="65000"/>
                </a:schemeClr>
              </a:solidFill>
              <a:ea typeface="Roboto" panose="02000000000000000000" pitchFamily="2" charset="0"/>
            </a:endParaRPr>
          </a:p>
          <a:p>
            <a:pPr algn="r" eaLnBrk="1" fontAlgn="auto" hangingPunct="1">
              <a:spcBef>
                <a:spcPts val="0"/>
              </a:spcBef>
              <a:spcAft>
                <a:spcPts val="0"/>
              </a:spcAft>
              <a:defRPr/>
            </a:pPr>
            <a:endParaRPr lang="id-ID" sz="1000" b="1" dirty="0">
              <a:solidFill>
                <a:schemeClr val="bg1">
                  <a:lumMod val="65000"/>
                </a:schemeClr>
              </a:solidFill>
              <a:ea typeface="Roboto" panose="02000000000000000000" pitchFamily="2" charset="0"/>
            </a:endParaRPr>
          </a:p>
          <a:p>
            <a:pPr algn="r" eaLnBrk="1" fontAlgn="auto" hangingPunct="1">
              <a:spcBef>
                <a:spcPts val="0"/>
              </a:spcBef>
              <a:spcAft>
                <a:spcPts val="0"/>
              </a:spcAft>
              <a:defRPr/>
            </a:pPr>
            <a:endParaRPr lang="id-ID" sz="1000" b="1" dirty="0">
              <a:solidFill>
                <a:schemeClr val="bg1">
                  <a:lumMod val="65000"/>
                </a:schemeClr>
              </a:solidFill>
              <a:ea typeface="Roboto" panose="02000000000000000000" pitchFamily="2" charset="0"/>
            </a:endParaRPr>
          </a:p>
          <a:p>
            <a:pPr algn="r" eaLnBrk="1" fontAlgn="auto" hangingPunct="1">
              <a:spcBef>
                <a:spcPts val="0"/>
              </a:spcBef>
              <a:spcAft>
                <a:spcPts val="0"/>
              </a:spcAft>
              <a:defRPr/>
            </a:pPr>
            <a:endParaRPr lang="id-ID" sz="1000" b="1" dirty="0">
              <a:solidFill>
                <a:schemeClr val="bg1">
                  <a:lumMod val="65000"/>
                </a:schemeClr>
              </a:solidFill>
              <a:ea typeface="Roboto" panose="02000000000000000000" pitchFamily="2" charset="0"/>
            </a:endParaRPr>
          </a:p>
          <a:p>
            <a:pPr algn="r" eaLnBrk="1" fontAlgn="auto" hangingPunct="1">
              <a:spcBef>
                <a:spcPts val="0"/>
              </a:spcBef>
              <a:spcAft>
                <a:spcPts val="0"/>
              </a:spcAft>
              <a:defRPr/>
            </a:pPr>
            <a:endParaRPr lang="id-ID" sz="1000" b="1" dirty="0">
              <a:solidFill>
                <a:schemeClr val="bg1">
                  <a:lumMod val="65000"/>
                </a:schemeClr>
              </a:solidFill>
              <a:ea typeface="Roboto" panose="02000000000000000000" pitchFamily="2" charset="0"/>
            </a:endParaRPr>
          </a:p>
          <a:p>
            <a:pPr algn="r" eaLnBrk="1" fontAlgn="auto" hangingPunct="1">
              <a:spcBef>
                <a:spcPts val="0"/>
              </a:spcBef>
              <a:spcAft>
                <a:spcPts val="0"/>
              </a:spcAft>
              <a:defRPr/>
            </a:pPr>
            <a:endParaRPr lang="id-ID" sz="1000" b="1" dirty="0">
              <a:solidFill>
                <a:schemeClr val="bg1">
                  <a:lumMod val="65000"/>
                </a:schemeClr>
              </a:solidFill>
              <a:ea typeface="Roboto" panose="02000000000000000000" pitchFamily="2" charset="0"/>
            </a:endParaRPr>
          </a:p>
          <a:p>
            <a:pPr algn="r" eaLnBrk="1" fontAlgn="auto" hangingPunct="1">
              <a:spcBef>
                <a:spcPts val="0"/>
              </a:spcBef>
              <a:spcAft>
                <a:spcPts val="0"/>
              </a:spcAft>
              <a:defRPr/>
            </a:pPr>
            <a:r>
              <a:rPr lang="id-ID" sz="1000" b="1" dirty="0">
                <a:solidFill>
                  <a:schemeClr val="accent1"/>
                </a:solidFill>
                <a:ea typeface="Roboto" panose="02000000000000000000" pitchFamily="2" charset="0"/>
              </a:rPr>
              <a:t>Client</a:t>
            </a:r>
            <a:r>
              <a:rPr lang="id-ID" sz="1000" dirty="0">
                <a:solidFill>
                  <a:schemeClr val="accent1"/>
                </a:solidFill>
                <a:ea typeface="Roboto" panose="02000000000000000000" pitchFamily="2" charset="0"/>
              </a:rPr>
              <a:t> :</a:t>
            </a:r>
            <a:r>
              <a:rPr lang="id-ID" sz="1000" dirty="0">
                <a:solidFill>
                  <a:schemeClr val="bg1">
                    <a:lumMod val="65000"/>
                  </a:schemeClr>
                </a:solidFill>
                <a:ea typeface="Roboto" panose="02000000000000000000" pitchFamily="2" charset="0"/>
              </a:rPr>
              <a:t> </a:t>
            </a:r>
            <a:r>
              <a:rPr lang="id-ID" sz="1000" dirty="0">
                <a:solidFill>
                  <a:schemeClr val="bg2">
                    <a:lumMod val="25000"/>
                  </a:schemeClr>
                </a:solidFill>
                <a:ea typeface="Roboto" panose="02000000000000000000" pitchFamily="2" charset="0"/>
              </a:rPr>
              <a:t>Minto Pokak</a:t>
            </a:r>
          </a:p>
          <a:p>
            <a:pPr algn="r" eaLnBrk="1" fontAlgn="auto" hangingPunct="1">
              <a:spcBef>
                <a:spcPts val="0"/>
              </a:spcBef>
              <a:spcAft>
                <a:spcPts val="0"/>
              </a:spcAft>
              <a:defRPr/>
            </a:pPr>
            <a:endParaRPr lang="id-ID" sz="1000" dirty="0">
              <a:solidFill>
                <a:schemeClr val="bg1">
                  <a:lumMod val="65000"/>
                </a:schemeClr>
              </a:solidFill>
              <a:ea typeface="Roboto" panose="02000000000000000000" pitchFamily="2" charset="0"/>
            </a:endParaRPr>
          </a:p>
          <a:p>
            <a:pPr algn="r">
              <a:defRPr/>
            </a:pPr>
            <a:r>
              <a:rPr lang="id-ID" sz="1000" dirty="0">
                <a:solidFill>
                  <a:schemeClr val="bg2">
                    <a:lumMod val="75000"/>
                  </a:schemeClr>
                </a:solidFill>
                <a:ea typeface="Roboto" panose="02000000000000000000" pitchFamily="2" charset="0"/>
              </a:rPr>
              <a:t>Du</a:t>
            </a:r>
            <a:r>
              <a:rPr lang="en-US" sz="1000" dirty="0" err="1">
                <a:solidFill>
                  <a:schemeClr val="bg2">
                    <a:lumMod val="75000"/>
                  </a:schemeClr>
                </a:solidFill>
                <a:ea typeface="Roboto" panose="02000000000000000000" pitchFamily="2" charset="0"/>
              </a:rPr>
              <a:t>mmy</a:t>
            </a:r>
            <a:r>
              <a:rPr lang="en-US" sz="1000" dirty="0">
                <a:solidFill>
                  <a:schemeClr val="bg2">
                    <a:lumMod val="75000"/>
                  </a:schemeClr>
                </a:solidFill>
                <a:ea typeface="Roboto" panose="02000000000000000000" pitchFamily="2" charset="0"/>
              </a:rPr>
              <a:t> text ever since the 1500s, when an unknown printer took a galley of type and scrambled it to make a type specimen book. It has survived not only five centuries, but also the leap into electronic typesetting.</a:t>
            </a:r>
            <a:endParaRPr lang="id-ID" sz="1000" dirty="0">
              <a:solidFill>
                <a:schemeClr val="bg2">
                  <a:lumMod val="75000"/>
                </a:schemeClr>
              </a:solidFill>
              <a:ea typeface="Roboto" panose="02000000000000000000" pitchFamily="2" charset="0"/>
            </a:endParaRPr>
          </a:p>
          <a:p>
            <a:pPr algn="r" eaLnBrk="1" fontAlgn="auto" hangingPunct="1">
              <a:spcBef>
                <a:spcPts val="0"/>
              </a:spcBef>
              <a:spcAft>
                <a:spcPts val="0"/>
              </a:spcAft>
              <a:defRPr/>
            </a:pPr>
            <a:endParaRPr lang="en-US" sz="1000" dirty="0">
              <a:solidFill>
                <a:schemeClr val="bg2">
                  <a:lumMod val="75000"/>
                </a:schemeClr>
              </a:solidFill>
              <a:ea typeface="Roboto" panose="02000000000000000000" pitchFamily="2" charset="0"/>
            </a:endParaRPr>
          </a:p>
        </p:txBody>
      </p:sp>
      <p:sp>
        <p:nvSpPr>
          <p:cNvPr id="10" name="TextBox 9"/>
          <p:cNvSpPr txBox="1"/>
          <p:nvPr/>
        </p:nvSpPr>
        <p:spPr>
          <a:xfrm>
            <a:off x="9693315" y="1993290"/>
            <a:ext cx="1743720" cy="3621949"/>
          </a:xfrm>
          <a:prstGeom prst="rect">
            <a:avLst/>
          </a:prstGeom>
          <a:noFill/>
        </p:spPr>
        <p:txBody>
          <a:bodyPr wrap="square" rIns="144000" bIns="36000" numCol="1" spcCol="360000">
            <a:spAutoFit/>
          </a:bodyPr>
          <a:lstStyle/>
          <a:p>
            <a:pPr eaLnBrk="1" fontAlgn="auto" hangingPunct="1">
              <a:spcBef>
                <a:spcPts val="0"/>
              </a:spcBef>
              <a:spcAft>
                <a:spcPts val="0"/>
              </a:spcAft>
              <a:defRPr/>
            </a:pPr>
            <a:endParaRPr lang="id-ID" sz="1000" b="1" dirty="0">
              <a:solidFill>
                <a:schemeClr val="bg1">
                  <a:lumMod val="65000"/>
                </a:schemeClr>
              </a:solidFill>
              <a:ea typeface="Roboto" panose="02000000000000000000" pitchFamily="2" charset="0"/>
            </a:endParaRPr>
          </a:p>
          <a:p>
            <a:pPr eaLnBrk="1" fontAlgn="auto" hangingPunct="1">
              <a:spcBef>
                <a:spcPts val="0"/>
              </a:spcBef>
              <a:spcAft>
                <a:spcPts val="0"/>
              </a:spcAft>
              <a:defRPr/>
            </a:pPr>
            <a:endParaRPr lang="id-ID" sz="1000" b="1" dirty="0">
              <a:solidFill>
                <a:schemeClr val="bg1">
                  <a:lumMod val="65000"/>
                </a:schemeClr>
              </a:solidFill>
              <a:ea typeface="Roboto" panose="02000000000000000000" pitchFamily="2" charset="0"/>
            </a:endParaRPr>
          </a:p>
          <a:p>
            <a:pPr eaLnBrk="1" fontAlgn="auto" hangingPunct="1">
              <a:spcBef>
                <a:spcPts val="0"/>
              </a:spcBef>
              <a:spcAft>
                <a:spcPts val="0"/>
              </a:spcAft>
              <a:defRPr/>
            </a:pPr>
            <a:endParaRPr lang="id-ID" sz="1000" b="1" dirty="0">
              <a:solidFill>
                <a:schemeClr val="bg1">
                  <a:lumMod val="65000"/>
                </a:schemeClr>
              </a:solidFill>
              <a:ea typeface="Roboto" panose="02000000000000000000" pitchFamily="2" charset="0"/>
            </a:endParaRPr>
          </a:p>
          <a:p>
            <a:pPr eaLnBrk="1" fontAlgn="auto" hangingPunct="1">
              <a:spcBef>
                <a:spcPts val="0"/>
              </a:spcBef>
              <a:spcAft>
                <a:spcPts val="0"/>
              </a:spcAft>
              <a:defRPr/>
            </a:pPr>
            <a:endParaRPr lang="id-ID" sz="1000" b="1" dirty="0">
              <a:solidFill>
                <a:schemeClr val="bg1">
                  <a:lumMod val="65000"/>
                </a:schemeClr>
              </a:solidFill>
              <a:ea typeface="Roboto" panose="02000000000000000000" pitchFamily="2" charset="0"/>
            </a:endParaRPr>
          </a:p>
          <a:p>
            <a:pPr eaLnBrk="1" fontAlgn="auto" hangingPunct="1">
              <a:spcBef>
                <a:spcPts val="0"/>
              </a:spcBef>
              <a:spcAft>
                <a:spcPts val="0"/>
              </a:spcAft>
              <a:defRPr/>
            </a:pPr>
            <a:endParaRPr lang="id-ID" sz="1000" b="1" dirty="0">
              <a:solidFill>
                <a:schemeClr val="bg1">
                  <a:lumMod val="65000"/>
                </a:schemeClr>
              </a:solidFill>
              <a:ea typeface="Roboto" panose="02000000000000000000" pitchFamily="2" charset="0"/>
            </a:endParaRPr>
          </a:p>
          <a:p>
            <a:pPr eaLnBrk="1" fontAlgn="auto" hangingPunct="1">
              <a:spcBef>
                <a:spcPts val="0"/>
              </a:spcBef>
              <a:spcAft>
                <a:spcPts val="0"/>
              </a:spcAft>
              <a:defRPr/>
            </a:pPr>
            <a:endParaRPr lang="id-ID" sz="1000" b="1" dirty="0">
              <a:solidFill>
                <a:schemeClr val="bg1">
                  <a:lumMod val="65000"/>
                </a:schemeClr>
              </a:solidFill>
              <a:ea typeface="Roboto" panose="02000000000000000000" pitchFamily="2" charset="0"/>
            </a:endParaRPr>
          </a:p>
          <a:p>
            <a:pPr eaLnBrk="1" fontAlgn="auto" hangingPunct="1">
              <a:spcBef>
                <a:spcPts val="0"/>
              </a:spcBef>
              <a:spcAft>
                <a:spcPts val="0"/>
              </a:spcAft>
              <a:defRPr/>
            </a:pPr>
            <a:endParaRPr lang="id-ID" sz="1000" b="1" dirty="0">
              <a:solidFill>
                <a:schemeClr val="bg1">
                  <a:lumMod val="65000"/>
                </a:schemeClr>
              </a:solidFill>
              <a:ea typeface="Roboto" panose="02000000000000000000" pitchFamily="2" charset="0"/>
            </a:endParaRPr>
          </a:p>
          <a:p>
            <a:pPr eaLnBrk="1" fontAlgn="auto" hangingPunct="1">
              <a:spcBef>
                <a:spcPts val="0"/>
              </a:spcBef>
              <a:spcAft>
                <a:spcPts val="0"/>
              </a:spcAft>
              <a:defRPr/>
            </a:pPr>
            <a:endParaRPr lang="id-ID" sz="1000" b="1" dirty="0">
              <a:solidFill>
                <a:schemeClr val="bg1">
                  <a:lumMod val="65000"/>
                </a:schemeClr>
              </a:solidFill>
              <a:ea typeface="Roboto" panose="02000000000000000000" pitchFamily="2" charset="0"/>
            </a:endParaRPr>
          </a:p>
          <a:p>
            <a:pPr eaLnBrk="1" fontAlgn="auto" hangingPunct="1">
              <a:spcBef>
                <a:spcPts val="0"/>
              </a:spcBef>
              <a:spcAft>
                <a:spcPts val="0"/>
              </a:spcAft>
              <a:defRPr/>
            </a:pPr>
            <a:endParaRPr lang="id-ID" sz="1000" b="1" dirty="0">
              <a:solidFill>
                <a:schemeClr val="bg1">
                  <a:lumMod val="65000"/>
                </a:schemeClr>
              </a:solidFill>
              <a:ea typeface="Roboto" panose="02000000000000000000" pitchFamily="2" charset="0"/>
            </a:endParaRPr>
          </a:p>
          <a:p>
            <a:pPr eaLnBrk="1" fontAlgn="auto" hangingPunct="1">
              <a:spcBef>
                <a:spcPts val="0"/>
              </a:spcBef>
              <a:spcAft>
                <a:spcPts val="0"/>
              </a:spcAft>
              <a:defRPr/>
            </a:pPr>
            <a:endParaRPr lang="id-ID" sz="1000" b="1" dirty="0">
              <a:solidFill>
                <a:schemeClr val="bg1">
                  <a:lumMod val="65000"/>
                </a:schemeClr>
              </a:solidFill>
              <a:ea typeface="Roboto" panose="02000000000000000000" pitchFamily="2" charset="0"/>
            </a:endParaRPr>
          </a:p>
          <a:p>
            <a:pPr eaLnBrk="1" fontAlgn="auto" hangingPunct="1">
              <a:spcBef>
                <a:spcPts val="0"/>
              </a:spcBef>
              <a:spcAft>
                <a:spcPts val="0"/>
              </a:spcAft>
              <a:defRPr/>
            </a:pPr>
            <a:endParaRPr lang="id-ID" sz="1000" b="1" dirty="0">
              <a:solidFill>
                <a:schemeClr val="bg1">
                  <a:lumMod val="65000"/>
                </a:schemeClr>
              </a:solidFill>
              <a:ea typeface="Roboto" panose="02000000000000000000" pitchFamily="2" charset="0"/>
            </a:endParaRPr>
          </a:p>
          <a:p>
            <a:pPr eaLnBrk="1" fontAlgn="auto" hangingPunct="1">
              <a:spcBef>
                <a:spcPts val="0"/>
              </a:spcBef>
              <a:spcAft>
                <a:spcPts val="0"/>
              </a:spcAft>
              <a:defRPr/>
            </a:pPr>
            <a:r>
              <a:rPr lang="id-ID" sz="1000" b="1" dirty="0">
                <a:solidFill>
                  <a:schemeClr val="accent2"/>
                </a:solidFill>
                <a:ea typeface="Roboto" panose="02000000000000000000" pitchFamily="2" charset="0"/>
              </a:rPr>
              <a:t>Client</a:t>
            </a:r>
            <a:r>
              <a:rPr lang="id-ID" sz="1000" dirty="0">
                <a:solidFill>
                  <a:schemeClr val="accent2"/>
                </a:solidFill>
                <a:ea typeface="Roboto" panose="02000000000000000000" pitchFamily="2" charset="0"/>
              </a:rPr>
              <a:t> :</a:t>
            </a:r>
            <a:r>
              <a:rPr lang="id-ID" sz="1000" dirty="0">
                <a:solidFill>
                  <a:schemeClr val="bg1">
                    <a:lumMod val="65000"/>
                  </a:schemeClr>
                </a:solidFill>
                <a:ea typeface="Roboto" panose="02000000000000000000" pitchFamily="2" charset="0"/>
              </a:rPr>
              <a:t> </a:t>
            </a:r>
            <a:r>
              <a:rPr lang="id-ID" sz="1000" dirty="0">
                <a:solidFill>
                  <a:schemeClr val="bg2">
                    <a:lumMod val="25000"/>
                  </a:schemeClr>
                </a:solidFill>
                <a:ea typeface="Roboto" panose="02000000000000000000" pitchFamily="2" charset="0"/>
              </a:rPr>
              <a:t>Minto Pokak</a:t>
            </a:r>
          </a:p>
          <a:p>
            <a:pPr>
              <a:defRPr/>
            </a:pPr>
            <a:endParaRPr lang="id-ID" sz="1000" dirty="0">
              <a:solidFill>
                <a:schemeClr val="bg2">
                  <a:lumMod val="75000"/>
                </a:schemeClr>
              </a:solidFill>
              <a:ea typeface="Roboto" panose="02000000000000000000" pitchFamily="2" charset="0"/>
            </a:endParaRPr>
          </a:p>
          <a:p>
            <a:pPr>
              <a:defRPr/>
            </a:pPr>
            <a:r>
              <a:rPr lang="id-ID" sz="1000" dirty="0">
                <a:solidFill>
                  <a:schemeClr val="bg2">
                    <a:lumMod val="75000"/>
                  </a:schemeClr>
                </a:solidFill>
                <a:ea typeface="Roboto" panose="02000000000000000000" pitchFamily="2" charset="0"/>
              </a:rPr>
              <a:t>Du</a:t>
            </a:r>
            <a:r>
              <a:rPr lang="en-US" sz="1000" dirty="0" err="1">
                <a:solidFill>
                  <a:schemeClr val="bg2">
                    <a:lumMod val="75000"/>
                  </a:schemeClr>
                </a:solidFill>
                <a:ea typeface="Roboto" panose="02000000000000000000" pitchFamily="2" charset="0"/>
              </a:rPr>
              <a:t>mmy</a:t>
            </a:r>
            <a:r>
              <a:rPr lang="en-US" sz="1000" dirty="0">
                <a:solidFill>
                  <a:schemeClr val="bg2">
                    <a:lumMod val="75000"/>
                  </a:schemeClr>
                </a:solidFill>
                <a:ea typeface="Roboto" panose="02000000000000000000" pitchFamily="2" charset="0"/>
              </a:rPr>
              <a:t> text ever since the 1500s, when an unknown printer took a galley of type and scrambled it to make a type specimen book. It has survived not only five centuries, but also the leap into electronic typesetting.</a:t>
            </a:r>
            <a:endParaRPr lang="id-ID" sz="1000" dirty="0">
              <a:solidFill>
                <a:schemeClr val="bg2">
                  <a:lumMod val="75000"/>
                </a:schemeClr>
              </a:solidFill>
              <a:ea typeface="Roboto" panose="02000000000000000000" pitchFamily="2" charset="0"/>
            </a:endParaRPr>
          </a:p>
          <a:p>
            <a:pPr eaLnBrk="1" fontAlgn="auto" hangingPunct="1">
              <a:spcBef>
                <a:spcPts val="0"/>
              </a:spcBef>
              <a:spcAft>
                <a:spcPts val="0"/>
              </a:spcAft>
              <a:defRPr/>
            </a:pPr>
            <a:endParaRPr lang="en-US" sz="1000" dirty="0">
              <a:solidFill>
                <a:schemeClr val="bg2">
                  <a:lumMod val="75000"/>
                </a:schemeClr>
              </a:solidFill>
              <a:ea typeface="Roboto" panose="02000000000000000000" pitchFamily="2" charset="0"/>
            </a:endParaRPr>
          </a:p>
        </p:txBody>
      </p:sp>
    </p:spTree>
  </p:cSld>
  <p:clrMapOvr>
    <a:masterClrMapping/>
  </p:clrMapOvr>
  <p:transition advClick="0" advTm="1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50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8" fill="hold" grpId="0" nodeType="withEffect">
                                  <p:stCondLst>
                                    <p:cond delay="100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par>
                                <p:cTn id="16" presetID="2" presetClass="entr" presetSubtype="8" fill="hold" grpId="0" nodeType="withEffect">
                                  <p:stCondLst>
                                    <p:cond delay="50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0-#ppt_w/2"/>
                                          </p:val>
                                        </p:tav>
                                        <p:tav tm="100000">
                                          <p:val>
                                            <p:strVal val="#ppt_x"/>
                                          </p:val>
                                        </p:tav>
                                      </p:tavLst>
                                    </p:anim>
                                    <p:anim calcmode="lin" valueType="num">
                                      <p:cBhvr additive="base">
                                        <p:cTn id="19" dur="500" fill="hold"/>
                                        <p:tgtEl>
                                          <p:spTgt spid="7"/>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50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0-#ppt_w/2"/>
                                          </p:val>
                                        </p:tav>
                                        <p:tav tm="100000">
                                          <p:val>
                                            <p:strVal val="#ppt_x"/>
                                          </p:val>
                                        </p:tav>
                                      </p:tavLst>
                                    </p:anim>
                                    <p:anim calcmode="lin" valueType="num">
                                      <p:cBhvr additive="base">
                                        <p:cTn id="23" dur="500" fill="hold"/>
                                        <p:tgtEl>
                                          <p:spTgt spid="8"/>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100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fill="hold"/>
                                        <p:tgtEl>
                                          <p:spTgt spid="9"/>
                                        </p:tgtEl>
                                        <p:attrNameLst>
                                          <p:attrName>ppt_x</p:attrName>
                                        </p:attrNameLst>
                                      </p:cBhvr>
                                      <p:tavLst>
                                        <p:tav tm="0">
                                          <p:val>
                                            <p:strVal val="1+#ppt_w/2"/>
                                          </p:val>
                                        </p:tav>
                                        <p:tav tm="100000">
                                          <p:val>
                                            <p:strVal val="#ppt_x"/>
                                          </p:val>
                                        </p:tav>
                                      </p:tavLst>
                                    </p:anim>
                                    <p:anim calcmode="lin" valueType="num">
                                      <p:cBhvr additive="base">
                                        <p:cTn id="27" dur="500" fill="hold"/>
                                        <p:tgtEl>
                                          <p:spTgt spid="9"/>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100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1+#ppt_w/2"/>
                                          </p:val>
                                        </p:tav>
                                        <p:tav tm="100000">
                                          <p:val>
                                            <p:strVal val="#ppt_x"/>
                                          </p:val>
                                        </p:tav>
                                      </p:tavLst>
                                    </p:anim>
                                    <p:anim calcmode="lin" valueType="num">
                                      <p:cBhvr additive="base">
                                        <p:cTn id="31"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animBg="1"/>
      <p:bldP spid="8" grpId="0" animBg="1"/>
      <p:bldP spid="9"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11622114" y="146960"/>
            <a:ext cx="454547" cy="378000"/>
            <a:chOff x="9334685" y="731743"/>
            <a:chExt cx="454547" cy="378000"/>
          </a:xfrm>
        </p:grpSpPr>
        <p:sp>
          <p:nvSpPr>
            <p:cNvPr id="21" name="Oval 20"/>
            <p:cNvSpPr/>
            <p:nvPr/>
          </p:nvSpPr>
          <p:spPr>
            <a:xfrm>
              <a:off x="9376908" y="731743"/>
              <a:ext cx="377585" cy="378000"/>
            </a:xfrm>
            <a:prstGeom prst="ellipse">
              <a:avLst/>
            </a:prstGeom>
            <a:noFill/>
            <a:ln w="31750">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2" name="TextBox 21"/>
            <p:cNvSpPr txBox="1"/>
            <p:nvPr/>
          </p:nvSpPr>
          <p:spPr>
            <a:xfrm>
              <a:off x="9334685" y="762802"/>
              <a:ext cx="454547" cy="307777"/>
            </a:xfrm>
            <a:prstGeom prst="rect">
              <a:avLst/>
            </a:prstGeom>
            <a:noFill/>
          </p:spPr>
          <p:txBody>
            <a:bodyPr wrap="square" rtlCol="0">
              <a:spAutoFit/>
            </a:bodyPr>
            <a:lstStyle/>
            <a:p>
              <a:pPr algn="ctr"/>
              <a:fld id="{6938B089-D366-4B18-8F5D-85B96241FA3F}" type="slidenum">
                <a:rPr lang="id-ID" sz="1400" b="0" smtClean="0">
                  <a:solidFill>
                    <a:schemeClr val="accent6"/>
                  </a:solidFill>
                  <a:latin typeface="Roboto" panose="02000000000000000000" pitchFamily="2" charset="0"/>
                  <a:ea typeface="Roboto" panose="02000000000000000000" pitchFamily="2" charset="0"/>
                </a:rPr>
                <a:t>8</a:t>
              </a:fld>
              <a:endParaRPr lang="id-ID" sz="1400" b="0" dirty="0">
                <a:solidFill>
                  <a:schemeClr val="accent6"/>
                </a:solidFill>
                <a:latin typeface="Roboto" panose="02000000000000000000" pitchFamily="2" charset="0"/>
                <a:ea typeface="Roboto" panose="02000000000000000000" pitchFamily="2" charset="0"/>
              </a:endParaRPr>
            </a:p>
          </p:txBody>
        </p:sp>
      </p:grpSp>
      <p:sp>
        <p:nvSpPr>
          <p:cNvPr id="5" name="TextBox 4"/>
          <p:cNvSpPr txBox="1"/>
          <p:nvPr/>
        </p:nvSpPr>
        <p:spPr>
          <a:xfrm>
            <a:off x="3473777" y="445350"/>
            <a:ext cx="5163791" cy="646331"/>
          </a:xfrm>
          <a:prstGeom prst="rect">
            <a:avLst/>
          </a:prstGeom>
          <a:noFill/>
        </p:spPr>
        <p:txBody>
          <a:bodyPr wrap="square" rtlCol="0">
            <a:spAutoFit/>
          </a:bodyPr>
          <a:lstStyle/>
          <a:p>
            <a:pPr algn="ctr"/>
            <a:r>
              <a:rPr lang="zh-CN" altLang="en-US" sz="3600" dirty="0">
                <a:solidFill>
                  <a:srgbClr val="F4501B"/>
                </a:solidFill>
              </a:rPr>
              <a:t>点击输入文本标题</a:t>
            </a:r>
            <a:endParaRPr lang="id-ID" altLang="zh-CN" sz="3600" dirty="0">
              <a:solidFill>
                <a:srgbClr val="F4501B"/>
              </a:solidFill>
            </a:endParaRPr>
          </a:p>
        </p:txBody>
      </p:sp>
      <p:sp>
        <p:nvSpPr>
          <p:cNvPr id="6" name="Title 1"/>
          <p:cNvSpPr txBox="1"/>
          <p:nvPr/>
        </p:nvSpPr>
        <p:spPr>
          <a:xfrm>
            <a:off x="4618186" y="987435"/>
            <a:ext cx="2891295" cy="40326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1400" dirty="0">
                <a:solidFill>
                  <a:schemeClr val="bg2">
                    <a:lumMod val="75000"/>
                  </a:schemeClr>
                </a:solidFill>
                <a:latin typeface="+mn-lt"/>
                <a:ea typeface="Roboto" panose="02000000000000000000" pitchFamily="2" charset="0"/>
              </a:rPr>
              <a:t>Put a relevant subtitle in this line</a:t>
            </a:r>
          </a:p>
        </p:txBody>
      </p:sp>
      <p:sp>
        <p:nvSpPr>
          <p:cNvPr id="7" name="Rectangle 6"/>
          <p:cNvSpPr>
            <a:spLocks noChangeAspect="1"/>
          </p:cNvSpPr>
          <p:nvPr/>
        </p:nvSpPr>
        <p:spPr>
          <a:xfrm>
            <a:off x="-44882" y="3831822"/>
            <a:ext cx="2589209" cy="197813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ectangle 7"/>
          <p:cNvSpPr>
            <a:spLocks noChangeAspect="1"/>
          </p:cNvSpPr>
          <p:nvPr/>
        </p:nvSpPr>
        <p:spPr>
          <a:xfrm>
            <a:off x="2507718" y="1851991"/>
            <a:ext cx="2444067" cy="197813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Rectangle 8"/>
          <p:cNvSpPr>
            <a:spLocks noChangeAspect="1"/>
          </p:cNvSpPr>
          <p:nvPr/>
        </p:nvSpPr>
        <p:spPr>
          <a:xfrm>
            <a:off x="4923204" y="3831822"/>
            <a:ext cx="2444067" cy="197813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p:cNvSpPr>
            <a:spLocks noChangeAspect="1"/>
          </p:cNvSpPr>
          <p:nvPr/>
        </p:nvSpPr>
        <p:spPr>
          <a:xfrm>
            <a:off x="7346268" y="1851991"/>
            <a:ext cx="2444067" cy="197813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Rectangle 10"/>
          <p:cNvSpPr>
            <a:spLocks noChangeAspect="1"/>
          </p:cNvSpPr>
          <p:nvPr/>
        </p:nvSpPr>
        <p:spPr>
          <a:xfrm>
            <a:off x="9776267" y="3831822"/>
            <a:ext cx="2457937" cy="197813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p:cNvSpPr>
            <a:spLocks noChangeAspect="1"/>
          </p:cNvSpPr>
          <p:nvPr/>
        </p:nvSpPr>
        <p:spPr>
          <a:xfrm>
            <a:off x="-47554" y="1851991"/>
            <a:ext cx="2574601" cy="197813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 name="Rectangle 15"/>
          <p:cNvSpPr>
            <a:spLocks noChangeAspect="1"/>
          </p:cNvSpPr>
          <p:nvPr/>
        </p:nvSpPr>
        <p:spPr>
          <a:xfrm>
            <a:off x="7346269" y="3831822"/>
            <a:ext cx="2430000" cy="1978135"/>
          </a:xfrm>
          <a:prstGeom prst="rect">
            <a:avLst/>
          </a:prstGeom>
          <a:blipFill dpi="0" rotWithShape="1">
            <a:blip r:embed="rId4" cstate="print">
              <a:extLst>
                <a:ext uri="{28A0092B-C50C-407E-A947-70E740481C1C}">
                  <a14:useLocalDpi xmlns:a14="http://schemas.microsoft.com/office/drawing/2010/main" val="0"/>
                </a:ext>
              </a:extLst>
            </a:blip>
            <a:srcRect/>
            <a:stretch>
              <a:fillRect b="-2146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 name="Rectangle 19"/>
          <p:cNvSpPr>
            <a:spLocks noChangeAspect="1"/>
          </p:cNvSpPr>
          <p:nvPr/>
        </p:nvSpPr>
        <p:spPr>
          <a:xfrm>
            <a:off x="4944204" y="1851992"/>
            <a:ext cx="2402066" cy="1978135"/>
          </a:xfrm>
          <a:prstGeom prst="rect">
            <a:avLst/>
          </a:prstGeom>
          <a:blipFill dpi="0" rotWithShape="1">
            <a:blip r:embed="rId5">
              <a:extLst>
                <a:ext uri="{28A0092B-C50C-407E-A947-70E740481C1C}">
                  <a14:useLocalDpi xmlns:a14="http://schemas.microsoft.com/office/drawing/2010/main" val="0"/>
                </a:ext>
              </a:extLst>
            </a:blip>
            <a:srcRect/>
            <a:stretch>
              <a:fillRect b="-1769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5" name="Rectangle 24"/>
          <p:cNvSpPr>
            <a:spLocks noChangeAspect="1"/>
          </p:cNvSpPr>
          <p:nvPr/>
        </p:nvSpPr>
        <p:spPr>
          <a:xfrm>
            <a:off x="9776268" y="1851991"/>
            <a:ext cx="2457936" cy="1978135"/>
          </a:xfrm>
          <a:prstGeom prst="rect">
            <a:avLst/>
          </a:prstGeom>
          <a:blipFill dpi="0" rotWithShape="1">
            <a:blip r:embed="rId6">
              <a:extLst>
                <a:ext uri="{28A0092B-C50C-407E-A947-70E740481C1C}">
                  <a14:useLocalDpi xmlns:a14="http://schemas.microsoft.com/office/drawing/2010/main" val="0"/>
                </a:ext>
              </a:extLst>
            </a:blip>
            <a:srcRect/>
            <a:stretch>
              <a:fillRect l="-483" t="-12606" r="483" b="-568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8" name="Rectangle 27"/>
          <p:cNvSpPr>
            <a:spLocks noChangeAspect="1"/>
          </p:cNvSpPr>
          <p:nvPr/>
        </p:nvSpPr>
        <p:spPr>
          <a:xfrm>
            <a:off x="2503252" y="3831822"/>
            <a:ext cx="2448532" cy="1978135"/>
          </a:xfrm>
          <a:prstGeom prst="rect">
            <a:avLst/>
          </a:prstGeom>
          <a:blipFill dpi="0" rotWithShape="1">
            <a:blip r:embed="rId7">
              <a:extLst>
                <a:ext uri="{28A0092B-C50C-407E-A947-70E740481C1C}">
                  <a14:useLocalDpi xmlns:a14="http://schemas.microsoft.com/office/drawing/2010/main" val="0"/>
                </a:ext>
              </a:extLst>
            </a:blip>
            <a:srcRect/>
            <a:stretch>
              <a:fillRect b="-2326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0" name="Title 13"/>
          <p:cNvSpPr txBox="1"/>
          <p:nvPr/>
        </p:nvSpPr>
        <p:spPr>
          <a:xfrm>
            <a:off x="4960256" y="4499834"/>
            <a:ext cx="2356337" cy="848827"/>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zh-CN" altLang="en-US" sz="1600" dirty="0">
                <a:solidFill>
                  <a:schemeClr val="bg1"/>
                </a:solidFill>
              </a:rPr>
              <a:t>点击输入文本标题</a:t>
            </a:r>
            <a:endParaRPr lang="id-ID" altLang="zh-CN" sz="1600" dirty="0">
              <a:solidFill>
                <a:schemeClr val="bg1"/>
              </a:solidFill>
            </a:endParaRPr>
          </a:p>
          <a:p>
            <a:pPr algn="ctr"/>
            <a:r>
              <a:rPr lang="id-ID" sz="1100" dirty="0">
                <a:solidFill>
                  <a:schemeClr val="bg1">
                    <a:lumMod val="95000"/>
                  </a:schemeClr>
                </a:solidFill>
                <a:latin typeface="+mn-lt"/>
                <a:ea typeface="Roboto" panose="02000000000000000000" pitchFamily="2" charset="0"/>
              </a:rPr>
              <a:t>Lorem ipsum dolor sit amet consectetur sagitis purus dolor sit amet consectetur sagitis.</a:t>
            </a:r>
            <a:endParaRPr lang="en-US" sz="1100" dirty="0">
              <a:solidFill>
                <a:schemeClr val="bg1">
                  <a:lumMod val="95000"/>
                </a:schemeClr>
              </a:solidFill>
              <a:latin typeface="+mn-lt"/>
              <a:ea typeface="Roboto" panose="02000000000000000000" pitchFamily="2" charset="0"/>
            </a:endParaRPr>
          </a:p>
        </p:txBody>
      </p:sp>
      <p:sp>
        <p:nvSpPr>
          <p:cNvPr id="31" name="Title 13"/>
          <p:cNvSpPr txBox="1"/>
          <p:nvPr/>
        </p:nvSpPr>
        <p:spPr>
          <a:xfrm>
            <a:off x="2743587" y="2433085"/>
            <a:ext cx="2015155" cy="848827"/>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1600" dirty="0">
                <a:solidFill>
                  <a:schemeClr val="bg1"/>
                </a:solidFill>
              </a:rPr>
              <a:t>点击输入文本标题</a:t>
            </a:r>
            <a:endParaRPr lang="id-ID" altLang="zh-CN" sz="1600" dirty="0">
              <a:solidFill>
                <a:schemeClr val="bg1"/>
              </a:solidFill>
            </a:endParaRPr>
          </a:p>
          <a:p>
            <a:r>
              <a:rPr lang="id-ID" sz="1100" dirty="0">
                <a:solidFill>
                  <a:schemeClr val="bg1">
                    <a:lumMod val="85000"/>
                  </a:schemeClr>
                </a:solidFill>
                <a:latin typeface="+mn-lt"/>
                <a:ea typeface="Roboto" panose="02000000000000000000" pitchFamily="2" charset="0"/>
              </a:rPr>
              <a:t>Lorem ipsum dolor sit amet consectetur sagitis purus dolor sit amet consectetur sagitis.</a:t>
            </a:r>
            <a:endParaRPr lang="en-US" sz="1100" dirty="0">
              <a:solidFill>
                <a:schemeClr val="bg1">
                  <a:lumMod val="85000"/>
                </a:schemeClr>
              </a:solidFill>
              <a:latin typeface="+mn-lt"/>
              <a:ea typeface="Roboto" panose="02000000000000000000" pitchFamily="2" charset="0"/>
            </a:endParaRPr>
          </a:p>
        </p:txBody>
      </p:sp>
      <p:sp>
        <p:nvSpPr>
          <p:cNvPr id="32" name="Title 13"/>
          <p:cNvSpPr txBox="1"/>
          <p:nvPr/>
        </p:nvSpPr>
        <p:spPr>
          <a:xfrm>
            <a:off x="10027446" y="4412916"/>
            <a:ext cx="2015155" cy="848827"/>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zh-CN" altLang="en-US" sz="1600" dirty="0">
                <a:solidFill>
                  <a:schemeClr val="bg1"/>
                </a:solidFill>
              </a:rPr>
              <a:t>点击输入文本标题</a:t>
            </a:r>
            <a:endParaRPr lang="id-ID" altLang="zh-CN" sz="1600" dirty="0">
              <a:solidFill>
                <a:schemeClr val="bg1"/>
              </a:solidFill>
            </a:endParaRPr>
          </a:p>
          <a:p>
            <a:r>
              <a:rPr lang="id-ID" sz="1100" dirty="0">
                <a:solidFill>
                  <a:schemeClr val="bg1">
                    <a:lumMod val="85000"/>
                  </a:schemeClr>
                </a:solidFill>
                <a:latin typeface="+mn-lt"/>
                <a:ea typeface="Roboto" panose="02000000000000000000" pitchFamily="2" charset="0"/>
              </a:rPr>
              <a:t>Lorem ipsum dolor sit amet consectetur sagitis purus dolor sit amet consectetur sagitis.</a:t>
            </a:r>
            <a:endParaRPr lang="en-US" sz="1100" dirty="0">
              <a:solidFill>
                <a:schemeClr val="bg1">
                  <a:lumMod val="85000"/>
                </a:schemeClr>
              </a:solidFill>
              <a:latin typeface="+mn-lt"/>
              <a:ea typeface="Roboto" panose="02000000000000000000" pitchFamily="2" charset="0"/>
            </a:endParaRPr>
          </a:p>
        </p:txBody>
      </p:sp>
      <p:sp>
        <p:nvSpPr>
          <p:cNvPr id="33" name="Title 13"/>
          <p:cNvSpPr txBox="1"/>
          <p:nvPr/>
        </p:nvSpPr>
        <p:spPr>
          <a:xfrm>
            <a:off x="157860" y="4455120"/>
            <a:ext cx="2058185" cy="848827"/>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zh-CN" altLang="en-US" sz="1600" dirty="0">
                <a:solidFill>
                  <a:schemeClr val="bg1"/>
                </a:solidFill>
              </a:rPr>
              <a:t>点击输入文本标题</a:t>
            </a:r>
            <a:endParaRPr lang="id-ID" altLang="zh-CN" sz="1600" dirty="0">
              <a:solidFill>
                <a:schemeClr val="bg1"/>
              </a:solidFill>
            </a:endParaRPr>
          </a:p>
          <a:p>
            <a:pPr algn="r"/>
            <a:r>
              <a:rPr lang="id-ID" sz="1100" dirty="0">
                <a:solidFill>
                  <a:schemeClr val="bg1">
                    <a:lumMod val="85000"/>
                  </a:schemeClr>
                </a:solidFill>
                <a:latin typeface="+mn-lt"/>
                <a:ea typeface="Roboto" panose="02000000000000000000" pitchFamily="2" charset="0"/>
              </a:rPr>
              <a:t>Lorem ipsum dolor sit amet consectetur sagitis purus dolor sit amet consectetur sagitis.</a:t>
            </a:r>
            <a:endParaRPr lang="en-US" sz="1100" dirty="0">
              <a:solidFill>
                <a:schemeClr val="bg1">
                  <a:lumMod val="85000"/>
                </a:schemeClr>
              </a:solidFill>
              <a:latin typeface="+mn-lt"/>
              <a:ea typeface="Roboto" panose="02000000000000000000" pitchFamily="2" charset="0"/>
            </a:endParaRPr>
          </a:p>
        </p:txBody>
      </p:sp>
      <p:sp>
        <p:nvSpPr>
          <p:cNvPr id="34" name="Title 13"/>
          <p:cNvSpPr txBox="1"/>
          <p:nvPr/>
        </p:nvSpPr>
        <p:spPr>
          <a:xfrm>
            <a:off x="7528172" y="2461221"/>
            <a:ext cx="2058185" cy="848827"/>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zh-CN" altLang="en-US" sz="1600" dirty="0">
                <a:solidFill>
                  <a:schemeClr val="bg1"/>
                </a:solidFill>
              </a:rPr>
              <a:t>点击输入文本标题</a:t>
            </a:r>
            <a:endParaRPr lang="id-ID" altLang="zh-CN" sz="1600" dirty="0">
              <a:solidFill>
                <a:schemeClr val="bg1"/>
              </a:solidFill>
            </a:endParaRPr>
          </a:p>
          <a:p>
            <a:pPr algn="r"/>
            <a:r>
              <a:rPr lang="id-ID" sz="1100" dirty="0">
                <a:solidFill>
                  <a:schemeClr val="bg1">
                    <a:lumMod val="95000"/>
                  </a:schemeClr>
                </a:solidFill>
                <a:latin typeface="+mn-lt"/>
                <a:ea typeface="Roboto" panose="02000000000000000000" pitchFamily="2" charset="0"/>
              </a:rPr>
              <a:t>Lorem ipsum dolor sit amet consectetur sagitis purus dolor sit amet consectetur sagitis.</a:t>
            </a:r>
            <a:endParaRPr lang="en-US" sz="1100" dirty="0">
              <a:solidFill>
                <a:schemeClr val="bg1">
                  <a:lumMod val="95000"/>
                </a:schemeClr>
              </a:solidFill>
              <a:latin typeface="+mn-lt"/>
              <a:ea typeface="Roboto" panose="02000000000000000000" pitchFamily="2" charset="0"/>
            </a:endParaRPr>
          </a:p>
        </p:txBody>
      </p:sp>
    </p:spTree>
  </p:cSld>
  <p:clrMapOvr>
    <a:masterClrMapping/>
  </p:clrMapOvr>
  <p:transition advClick="0" advTm="1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50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8" fill="hold" grpId="0" nodeType="withEffect">
                                  <p:stCondLst>
                                    <p:cond delay="100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par>
                                <p:cTn id="16" presetID="2" presetClass="entr" presetSubtype="8" fill="hold" grpId="0" nodeType="withEffect">
                                  <p:stCondLst>
                                    <p:cond delay="100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1000" fill="hold"/>
                                        <p:tgtEl>
                                          <p:spTgt spid="7"/>
                                        </p:tgtEl>
                                        <p:attrNameLst>
                                          <p:attrName>ppt_x</p:attrName>
                                        </p:attrNameLst>
                                      </p:cBhvr>
                                      <p:tavLst>
                                        <p:tav tm="0">
                                          <p:val>
                                            <p:strVal val="0-#ppt_w/2"/>
                                          </p:val>
                                        </p:tav>
                                        <p:tav tm="100000">
                                          <p:val>
                                            <p:strVal val="#ppt_x"/>
                                          </p:val>
                                        </p:tav>
                                      </p:tavLst>
                                    </p:anim>
                                    <p:anim calcmode="lin" valueType="num">
                                      <p:cBhvr additive="base">
                                        <p:cTn id="19" dur="1000" fill="hold"/>
                                        <p:tgtEl>
                                          <p:spTgt spid="7"/>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100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1000" fill="hold"/>
                                        <p:tgtEl>
                                          <p:spTgt spid="8"/>
                                        </p:tgtEl>
                                        <p:attrNameLst>
                                          <p:attrName>ppt_x</p:attrName>
                                        </p:attrNameLst>
                                      </p:cBhvr>
                                      <p:tavLst>
                                        <p:tav tm="0">
                                          <p:val>
                                            <p:strVal val="1+#ppt_w/2"/>
                                          </p:val>
                                        </p:tav>
                                        <p:tav tm="100000">
                                          <p:val>
                                            <p:strVal val="#ppt_x"/>
                                          </p:val>
                                        </p:tav>
                                      </p:tavLst>
                                    </p:anim>
                                    <p:anim calcmode="lin" valueType="num">
                                      <p:cBhvr additive="base">
                                        <p:cTn id="23" dur="1000" fill="hold"/>
                                        <p:tgtEl>
                                          <p:spTgt spid="8"/>
                                        </p:tgtEl>
                                        <p:attrNameLst>
                                          <p:attrName>ppt_y</p:attrName>
                                        </p:attrNameLst>
                                      </p:cBhvr>
                                      <p:tavLst>
                                        <p:tav tm="0">
                                          <p:val>
                                            <p:strVal val="#ppt_y"/>
                                          </p:val>
                                        </p:tav>
                                        <p:tav tm="100000">
                                          <p:val>
                                            <p:strVal val="#ppt_y"/>
                                          </p:val>
                                        </p:tav>
                                      </p:tavLst>
                                    </p:anim>
                                  </p:childTnLst>
                                </p:cTn>
                              </p:par>
                              <p:par>
                                <p:cTn id="24" presetID="2" presetClass="entr" presetSubtype="1" fill="hold" grpId="0" nodeType="withEffect">
                                  <p:stCondLst>
                                    <p:cond delay="100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1000" fill="hold"/>
                                        <p:tgtEl>
                                          <p:spTgt spid="9"/>
                                        </p:tgtEl>
                                        <p:attrNameLst>
                                          <p:attrName>ppt_x</p:attrName>
                                        </p:attrNameLst>
                                      </p:cBhvr>
                                      <p:tavLst>
                                        <p:tav tm="0">
                                          <p:val>
                                            <p:strVal val="#ppt_x"/>
                                          </p:val>
                                        </p:tav>
                                        <p:tav tm="100000">
                                          <p:val>
                                            <p:strVal val="#ppt_x"/>
                                          </p:val>
                                        </p:tav>
                                      </p:tavLst>
                                    </p:anim>
                                    <p:anim calcmode="lin" valueType="num">
                                      <p:cBhvr additive="base">
                                        <p:cTn id="27" dur="1000" fill="hold"/>
                                        <p:tgtEl>
                                          <p:spTgt spid="9"/>
                                        </p:tgtEl>
                                        <p:attrNameLst>
                                          <p:attrName>ppt_y</p:attrName>
                                        </p:attrNameLst>
                                      </p:cBhvr>
                                      <p:tavLst>
                                        <p:tav tm="0">
                                          <p:val>
                                            <p:strVal val="0-#ppt_h/2"/>
                                          </p:val>
                                        </p:tav>
                                        <p:tav tm="100000">
                                          <p:val>
                                            <p:strVal val="#ppt_y"/>
                                          </p:val>
                                        </p:tav>
                                      </p:tavLst>
                                    </p:anim>
                                  </p:childTnLst>
                                </p:cTn>
                              </p:par>
                              <p:par>
                                <p:cTn id="28" presetID="2" presetClass="entr" presetSubtype="8" fill="hold" grpId="0" nodeType="withEffect">
                                  <p:stCondLst>
                                    <p:cond delay="100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1000" fill="hold"/>
                                        <p:tgtEl>
                                          <p:spTgt spid="10"/>
                                        </p:tgtEl>
                                        <p:attrNameLst>
                                          <p:attrName>ppt_x</p:attrName>
                                        </p:attrNameLst>
                                      </p:cBhvr>
                                      <p:tavLst>
                                        <p:tav tm="0">
                                          <p:val>
                                            <p:strVal val="0-#ppt_w/2"/>
                                          </p:val>
                                        </p:tav>
                                        <p:tav tm="100000">
                                          <p:val>
                                            <p:strVal val="#ppt_x"/>
                                          </p:val>
                                        </p:tav>
                                      </p:tavLst>
                                    </p:anim>
                                    <p:anim calcmode="lin" valueType="num">
                                      <p:cBhvr additive="base">
                                        <p:cTn id="31" dur="1000" fill="hold"/>
                                        <p:tgtEl>
                                          <p:spTgt spid="10"/>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100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1000" fill="hold"/>
                                        <p:tgtEl>
                                          <p:spTgt spid="11"/>
                                        </p:tgtEl>
                                        <p:attrNameLst>
                                          <p:attrName>ppt_x</p:attrName>
                                        </p:attrNameLst>
                                      </p:cBhvr>
                                      <p:tavLst>
                                        <p:tav tm="0">
                                          <p:val>
                                            <p:strVal val="1+#ppt_w/2"/>
                                          </p:val>
                                        </p:tav>
                                        <p:tav tm="100000">
                                          <p:val>
                                            <p:strVal val="#ppt_x"/>
                                          </p:val>
                                        </p:tav>
                                      </p:tavLst>
                                    </p:anim>
                                    <p:anim calcmode="lin" valueType="num">
                                      <p:cBhvr additive="base">
                                        <p:cTn id="35" dur="1000" fill="hold"/>
                                        <p:tgtEl>
                                          <p:spTgt spid="11"/>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1000"/>
                                  </p:stCondLst>
                                  <p:childTnLst>
                                    <p:set>
                                      <p:cBhvr>
                                        <p:cTn id="37" dur="1" fill="hold">
                                          <p:stCondLst>
                                            <p:cond delay="0"/>
                                          </p:stCondLst>
                                        </p:cTn>
                                        <p:tgtEl>
                                          <p:spTgt spid="13"/>
                                        </p:tgtEl>
                                        <p:attrNameLst>
                                          <p:attrName>style.visibility</p:attrName>
                                        </p:attrNameLst>
                                      </p:cBhvr>
                                      <p:to>
                                        <p:strVal val="visible"/>
                                      </p:to>
                                    </p:set>
                                    <p:anim calcmode="lin" valueType="num">
                                      <p:cBhvr additive="base">
                                        <p:cTn id="38" dur="1000" fill="hold"/>
                                        <p:tgtEl>
                                          <p:spTgt spid="13"/>
                                        </p:tgtEl>
                                        <p:attrNameLst>
                                          <p:attrName>ppt_x</p:attrName>
                                        </p:attrNameLst>
                                      </p:cBhvr>
                                      <p:tavLst>
                                        <p:tav tm="0">
                                          <p:val>
                                            <p:strVal val="1+#ppt_w/2"/>
                                          </p:val>
                                        </p:tav>
                                        <p:tav tm="100000">
                                          <p:val>
                                            <p:strVal val="#ppt_x"/>
                                          </p:val>
                                        </p:tav>
                                      </p:tavLst>
                                    </p:anim>
                                    <p:anim calcmode="lin" valueType="num">
                                      <p:cBhvr additive="base">
                                        <p:cTn id="39" dur="1000" fill="hold"/>
                                        <p:tgtEl>
                                          <p:spTgt spid="13"/>
                                        </p:tgtEl>
                                        <p:attrNameLst>
                                          <p:attrName>ppt_y</p:attrName>
                                        </p:attrNameLst>
                                      </p:cBhvr>
                                      <p:tavLst>
                                        <p:tav tm="0">
                                          <p:val>
                                            <p:strVal val="#ppt_y"/>
                                          </p:val>
                                        </p:tav>
                                        <p:tav tm="100000">
                                          <p:val>
                                            <p:strVal val="#ppt_y"/>
                                          </p:val>
                                        </p:tav>
                                      </p:tavLst>
                                    </p:anim>
                                  </p:childTnLst>
                                </p:cTn>
                              </p:par>
                              <p:par>
                                <p:cTn id="40" presetID="2" presetClass="entr" presetSubtype="1" fill="hold" grpId="0" nodeType="withEffect">
                                  <p:stCondLst>
                                    <p:cond delay="1000"/>
                                  </p:stCondLst>
                                  <p:childTnLst>
                                    <p:set>
                                      <p:cBhvr>
                                        <p:cTn id="41" dur="1" fill="hold">
                                          <p:stCondLst>
                                            <p:cond delay="0"/>
                                          </p:stCondLst>
                                        </p:cTn>
                                        <p:tgtEl>
                                          <p:spTgt spid="28"/>
                                        </p:tgtEl>
                                        <p:attrNameLst>
                                          <p:attrName>style.visibility</p:attrName>
                                        </p:attrNameLst>
                                      </p:cBhvr>
                                      <p:to>
                                        <p:strVal val="visible"/>
                                      </p:to>
                                    </p:set>
                                    <p:anim calcmode="lin" valueType="num">
                                      <p:cBhvr additive="base">
                                        <p:cTn id="42" dur="1000" fill="hold"/>
                                        <p:tgtEl>
                                          <p:spTgt spid="28"/>
                                        </p:tgtEl>
                                        <p:attrNameLst>
                                          <p:attrName>ppt_x</p:attrName>
                                        </p:attrNameLst>
                                      </p:cBhvr>
                                      <p:tavLst>
                                        <p:tav tm="0">
                                          <p:val>
                                            <p:strVal val="#ppt_x"/>
                                          </p:val>
                                        </p:tav>
                                        <p:tav tm="100000">
                                          <p:val>
                                            <p:strVal val="#ppt_x"/>
                                          </p:val>
                                        </p:tav>
                                      </p:tavLst>
                                    </p:anim>
                                    <p:anim calcmode="lin" valueType="num">
                                      <p:cBhvr additive="base">
                                        <p:cTn id="43" dur="1000" fill="hold"/>
                                        <p:tgtEl>
                                          <p:spTgt spid="28"/>
                                        </p:tgtEl>
                                        <p:attrNameLst>
                                          <p:attrName>ppt_y</p:attrName>
                                        </p:attrNameLst>
                                      </p:cBhvr>
                                      <p:tavLst>
                                        <p:tav tm="0">
                                          <p:val>
                                            <p:strVal val="0-#ppt_h/2"/>
                                          </p:val>
                                        </p:tav>
                                        <p:tav tm="100000">
                                          <p:val>
                                            <p:strVal val="#ppt_y"/>
                                          </p:val>
                                        </p:tav>
                                      </p:tavLst>
                                    </p:anim>
                                  </p:childTnLst>
                                </p:cTn>
                              </p:par>
                              <p:par>
                                <p:cTn id="44" presetID="2" presetClass="entr" presetSubtype="4" fill="hold" grpId="0" nodeType="withEffect">
                                  <p:stCondLst>
                                    <p:cond delay="1000"/>
                                  </p:stCondLst>
                                  <p:childTnLst>
                                    <p:set>
                                      <p:cBhvr>
                                        <p:cTn id="45" dur="1" fill="hold">
                                          <p:stCondLst>
                                            <p:cond delay="0"/>
                                          </p:stCondLst>
                                        </p:cTn>
                                        <p:tgtEl>
                                          <p:spTgt spid="20"/>
                                        </p:tgtEl>
                                        <p:attrNameLst>
                                          <p:attrName>style.visibility</p:attrName>
                                        </p:attrNameLst>
                                      </p:cBhvr>
                                      <p:to>
                                        <p:strVal val="visible"/>
                                      </p:to>
                                    </p:set>
                                    <p:anim calcmode="lin" valueType="num">
                                      <p:cBhvr additive="base">
                                        <p:cTn id="46" dur="1000" fill="hold"/>
                                        <p:tgtEl>
                                          <p:spTgt spid="20"/>
                                        </p:tgtEl>
                                        <p:attrNameLst>
                                          <p:attrName>ppt_x</p:attrName>
                                        </p:attrNameLst>
                                      </p:cBhvr>
                                      <p:tavLst>
                                        <p:tav tm="0">
                                          <p:val>
                                            <p:strVal val="#ppt_x"/>
                                          </p:val>
                                        </p:tav>
                                        <p:tav tm="100000">
                                          <p:val>
                                            <p:strVal val="#ppt_x"/>
                                          </p:val>
                                        </p:tav>
                                      </p:tavLst>
                                    </p:anim>
                                    <p:anim calcmode="lin" valueType="num">
                                      <p:cBhvr additive="base">
                                        <p:cTn id="47" dur="1000" fill="hold"/>
                                        <p:tgtEl>
                                          <p:spTgt spid="20"/>
                                        </p:tgtEl>
                                        <p:attrNameLst>
                                          <p:attrName>ppt_y</p:attrName>
                                        </p:attrNameLst>
                                      </p:cBhvr>
                                      <p:tavLst>
                                        <p:tav tm="0">
                                          <p:val>
                                            <p:strVal val="1+#ppt_h/2"/>
                                          </p:val>
                                        </p:tav>
                                        <p:tav tm="100000">
                                          <p:val>
                                            <p:strVal val="#ppt_y"/>
                                          </p:val>
                                        </p:tav>
                                      </p:tavLst>
                                    </p:anim>
                                  </p:childTnLst>
                                </p:cTn>
                              </p:par>
                              <p:par>
                                <p:cTn id="48" presetID="2" presetClass="entr" presetSubtype="1" fill="hold" grpId="0" nodeType="withEffect">
                                  <p:stCondLst>
                                    <p:cond delay="1000"/>
                                  </p:stCondLst>
                                  <p:childTnLst>
                                    <p:set>
                                      <p:cBhvr>
                                        <p:cTn id="49" dur="1" fill="hold">
                                          <p:stCondLst>
                                            <p:cond delay="0"/>
                                          </p:stCondLst>
                                        </p:cTn>
                                        <p:tgtEl>
                                          <p:spTgt spid="16"/>
                                        </p:tgtEl>
                                        <p:attrNameLst>
                                          <p:attrName>style.visibility</p:attrName>
                                        </p:attrNameLst>
                                      </p:cBhvr>
                                      <p:to>
                                        <p:strVal val="visible"/>
                                      </p:to>
                                    </p:set>
                                    <p:anim calcmode="lin" valueType="num">
                                      <p:cBhvr additive="base">
                                        <p:cTn id="50" dur="1000" fill="hold"/>
                                        <p:tgtEl>
                                          <p:spTgt spid="16"/>
                                        </p:tgtEl>
                                        <p:attrNameLst>
                                          <p:attrName>ppt_x</p:attrName>
                                        </p:attrNameLst>
                                      </p:cBhvr>
                                      <p:tavLst>
                                        <p:tav tm="0">
                                          <p:val>
                                            <p:strVal val="#ppt_x"/>
                                          </p:val>
                                        </p:tav>
                                        <p:tav tm="100000">
                                          <p:val>
                                            <p:strVal val="#ppt_x"/>
                                          </p:val>
                                        </p:tav>
                                      </p:tavLst>
                                    </p:anim>
                                    <p:anim calcmode="lin" valueType="num">
                                      <p:cBhvr additive="base">
                                        <p:cTn id="51" dur="1000" fill="hold"/>
                                        <p:tgtEl>
                                          <p:spTgt spid="16"/>
                                        </p:tgtEl>
                                        <p:attrNameLst>
                                          <p:attrName>ppt_y</p:attrName>
                                        </p:attrNameLst>
                                      </p:cBhvr>
                                      <p:tavLst>
                                        <p:tav tm="0">
                                          <p:val>
                                            <p:strVal val="0-#ppt_h/2"/>
                                          </p:val>
                                        </p:tav>
                                        <p:tav tm="100000">
                                          <p:val>
                                            <p:strVal val="#ppt_y"/>
                                          </p:val>
                                        </p:tav>
                                      </p:tavLst>
                                    </p:anim>
                                  </p:childTnLst>
                                </p:cTn>
                              </p:par>
                              <p:par>
                                <p:cTn id="52" presetID="2" presetClass="entr" presetSubtype="8" fill="hold" grpId="0" nodeType="withEffect">
                                  <p:stCondLst>
                                    <p:cond delay="1000"/>
                                  </p:stCondLst>
                                  <p:childTnLst>
                                    <p:set>
                                      <p:cBhvr>
                                        <p:cTn id="53" dur="1" fill="hold">
                                          <p:stCondLst>
                                            <p:cond delay="0"/>
                                          </p:stCondLst>
                                        </p:cTn>
                                        <p:tgtEl>
                                          <p:spTgt spid="25"/>
                                        </p:tgtEl>
                                        <p:attrNameLst>
                                          <p:attrName>style.visibility</p:attrName>
                                        </p:attrNameLst>
                                      </p:cBhvr>
                                      <p:to>
                                        <p:strVal val="visible"/>
                                      </p:to>
                                    </p:set>
                                    <p:anim calcmode="lin" valueType="num">
                                      <p:cBhvr additive="base">
                                        <p:cTn id="54" dur="1000" fill="hold"/>
                                        <p:tgtEl>
                                          <p:spTgt spid="25"/>
                                        </p:tgtEl>
                                        <p:attrNameLst>
                                          <p:attrName>ppt_x</p:attrName>
                                        </p:attrNameLst>
                                      </p:cBhvr>
                                      <p:tavLst>
                                        <p:tav tm="0">
                                          <p:val>
                                            <p:strVal val="0-#ppt_w/2"/>
                                          </p:val>
                                        </p:tav>
                                        <p:tav tm="100000">
                                          <p:val>
                                            <p:strVal val="#ppt_x"/>
                                          </p:val>
                                        </p:tav>
                                      </p:tavLst>
                                    </p:anim>
                                    <p:anim calcmode="lin" valueType="num">
                                      <p:cBhvr additive="base">
                                        <p:cTn id="55" dur="1000" fill="hold"/>
                                        <p:tgtEl>
                                          <p:spTgt spid="25"/>
                                        </p:tgtEl>
                                        <p:attrNameLst>
                                          <p:attrName>ppt_y</p:attrName>
                                        </p:attrNameLst>
                                      </p:cBhvr>
                                      <p:tavLst>
                                        <p:tav tm="0">
                                          <p:val>
                                            <p:strVal val="#ppt_y"/>
                                          </p:val>
                                        </p:tav>
                                        <p:tav tm="100000">
                                          <p:val>
                                            <p:strVal val="#ppt_y"/>
                                          </p:val>
                                        </p:tav>
                                      </p:tavLst>
                                    </p:anim>
                                  </p:childTnLst>
                                </p:cTn>
                              </p:par>
                              <p:par>
                                <p:cTn id="56" presetID="31" presetClass="entr" presetSubtype="0" fill="hold" grpId="0" nodeType="withEffect">
                                  <p:stCondLst>
                                    <p:cond delay="2000"/>
                                  </p:stCondLst>
                                  <p:childTnLst>
                                    <p:set>
                                      <p:cBhvr>
                                        <p:cTn id="57" dur="1" fill="hold">
                                          <p:stCondLst>
                                            <p:cond delay="0"/>
                                          </p:stCondLst>
                                        </p:cTn>
                                        <p:tgtEl>
                                          <p:spTgt spid="30"/>
                                        </p:tgtEl>
                                        <p:attrNameLst>
                                          <p:attrName>style.visibility</p:attrName>
                                        </p:attrNameLst>
                                      </p:cBhvr>
                                      <p:to>
                                        <p:strVal val="visible"/>
                                      </p:to>
                                    </p:set>
                                    <p:anim calcmode="lin" valueType="num">
                                      <p:cBhvr>
                                        <p:cTn id="58" dur="1000" fill="hold"/>
                                        <p:tgtEl>
                                          <p:spTgt spid="30"/>
                                        </p:tgtEl>
                                        <p:attrNameLst>
                                          <p:attrName>ppt_w</p:attrName>
                                        </p:attrNameLst>
                                      </p:cBhvr>
                                      <p:tavLst>
                                        <p:tav tm="0">
                                          <p:val>
                                            <p:fltVal val="0"/>
                                          </p:val>
                                        </p:tav>
                                        <p:tav tm="100000">
                                          <p:val>
                                            <p:strVal val="#ppt_w"/>
                                          </p:val>
                                        </p:tav>
                                      </p:tavLst>
                                    </p:anim>
                                    <p:anim calcmode="lin" valueType="num">
                                      <p:cBhvr>
                                        <p:cTn id="59" dur="1000" fill="hold"/>
                                        <p:tgtEl>
                                          <p:spTgt spid="30"/>
                                        </p:tgtEl>
                                        <p:attrNameLst>
                                          <p:attrName>ppt_h</p:attrName>
                                        </p:attrNameLst>
                                      </p:cBhvr>
                                      <p:tavLst>
                                        <p:tav tm="0">
                                          <p:val>
                                            <p:fltVal val="0"/>
                                          </p:val>
                                        </p:tav>
                                        <p:tav tm="100000">
                                          <p:val>
                                            <p:strVal val="#ppt_h"/>
                                          </p:val>
                                        </p:tav>
                                      </p:tavLst>
                                    </p:anim>
                                    <p:anim calcmode="lin" valueType="num">
                                      <p:cBhvr>
                                        <p:cTn id="60" dur="1000" fill="hold"/>
                                        <p:tgtEl>
                                          <p:spTgt spid="30"/>
                                        </p:tgtEl>
                                        <p:attrNameLst>
                                          <p:attrName>style.rotation</p:attrName>
                                        </p:attrNameLst>
                                      </p:cBhvr>
                                      <p:tavLst>
                                        <p:tav tm="0">
                                          <p:val>
                                            <p:fltVal val="90"/>
                                          </p:val>
                                        </p:tav>
                                        <p:tav tm="100000">
                                          <p:val>
                                            <p:fltVal val="0"/>
                                          </p:val>
                                        </p:tav>
                                      </p:tavLst>
                                    </p:anim>
                                    <p:animEffect transition="in" filter="fade">
                                      <p:cBhvr>
                                        <p:cTn id="61" dur="1000"/>
                                        <p:tgtEl>
                                          <p:spTgt spid="30"/>
                                        </p:tgtEl>
                                      </p:cBhvr>
                                    </p:animEffect>
                                  </p:childTnLst>
                                </p:cTn>
                              </p:par>
                              <p:par>
                                <p:cTn id="62" presetID="31" presetClass="entr" presetSubtype="0" fill="hold" grpId="0" nodeType="withEffect">
                                  <p:stCondLst>
                                    <p:cond delay="2000"/>
                                  </p:stCondLst>
                                  <p:childTnLst>
                                    <p:set>
                                      <p:cBhvr>
                                        <p:cTn id="63" dur="1" fill="hold">
                                          <p:stCondLst>
                                            <p:cond delay="0"/>
                                          </p:stCondLst>
                                        </p:cTn>
                                        <p:tgtEl>
                                          <p:spTgt spid="31"/>
                                        </p:tgtEl>
                                        <p:attrNameLst>
                                          <p:attrName>style.visibility</p:attrName>
                                        </p:attrNameLst>
                                      </p:cBhvr>
                                      <p:to>
                                        <p:strVal val="visible"/>
                                      </p:to>
                                    </p:set>
                                    <p:anim calcmode="lin" valueType="num">
                                      <p:cBhvr>
                                        <p:cTn id="64" dur="1000" fill="hold"/>
                                        <p:tgtEl>
                                          <p:spTgt spid="31"/>
                                        </p:tgtEl>
                                        <p:attrNameLst>
                                          <p:attrName>ppt_w</p:attrName>
                                        </p:attrNameLst>
                                      </p:cBhvr>
                                      <p:tavLst>
                                        <p:tav tm="0">
                                          <p:val>
                                            <p:fltVal val="0"/>
                                          </p:val>
                                        </p:tav>
                                        <p:tav tm="100000">
                                          <p:val>
                                            <p:strVal val="#ppt_w"/>
                                          </p:val>
                                        </p:tav>
                                      </p:tavLst>
                                    </p:anim>
                                    <p:anim calcmode="lin" valueType="num">
                                      <p:cBhvr>
                                        <p:cTn id="65" dur="1000" fill="hold"/>
                                        <p:tgtEl>
                                          <p:spTgt spid="31"/>
                                        </p:tgtEl>
                                        <p:attrNameLst>
                                          <p:attrName>ppt_h</p:attrName>
                                        </p:attrNameLst>
                                      </p:cBhvr>
                                      <p:tavLst>
                                        <p:tav tm="0">
                                          <p:val>
                                            <p:fltVal val="0"/>
                                          </p:val>
                                        </p:tav>
                                        <p:tav tm="100000">
                                          <p:val>
                                            <p:strVal val="#ppt_h"/>
                                          </p:val>
                                        </p:tav>
                                      </p:tavLst>
                                    </p:anim>
                                    <p:anim calcmode="lin" valueType="num">
                                      <p:cBhvr>
                                        <p:cTn id="66" dur="1000" fill="hold"/>
                                        <p:tgtEl>
                                          <p:spTgt spid="31"/>
                                        </p:tgtEl>
                                        <p:attrNameLst>
                                          <p:attrName>style.rotation</p:attrName>
                                        </p:attrNameLst>
                                      </p:cBhvr>
                                      <p:tavLst>
                                        <p:tav tm="0">
                                          <p:val>
                                            <p:fltVal val="90"/>
                                          </p:val>
                                        </p:tav>
                                        <p:tav tm="100000">
                                          <p:val>
                                            <p:fltVal val="0"/>
                                          </p:val>
                                        </p:tav>
                                      </p:tavLst>
                                    </p:anim>
                                    <p:animEffect transition="in" filter="fade">
                                      <p:cBhvr>
                                        <p:cTn id="67" dur="1000"/>
                                        <p:tgtEl>
                                          <p:spTgt spid="31"/>
                                        </p:tgtEl>
                                      </p:cBhvr>
                                    </p:animEffect>
                                  </p:childTnLst>
                                </p:cTn>
                              </p:par>
                              <p:par>
                                <p:cTn id="68" presetID="31" presetClass="entr" presetSubtype="0" fill="hold" grpId="0" nodeType="withEffect">
                                  <p:stCondLst>
                                    <p:cond delay="2000"/>
                                  </p:stCondLst>
                                  <p:childTnLst>
                                    <p:set>
                                      <p:cBhvr>
                                        <p:cTn id="69" dur="1" fill="hold">
                                          <p:stCondLst>
                                            <p:cond delay="0"/>
                                          </p:stCondLst>
                                        </p:cTn>
                                        <p:tgtEl>
                                          <p:spTgt spid="32"/>
                                        </p:tgtEl>
                                        <p:attrNameLst>
                                          <p:attrName>style.visibility</p:attrName>
                                        </p:attrNameLst>
                                      </p:cBhvr>
                                      <p:to>
                                        <p:strVal val="visible"/>
                                      </p:to>
                                    </p:set>
                                    <p:anim calcmode="lin" valueType="num">
                                      <p:cBhvr>
                                        <p:cTn id="70" dur="1000" fill="hold"/>
                                        <p:tgtEl>
                                          <p:spTgt spid="32"/>
                                        </p:tgtEl>
                                        <p:attrNameLst>
                                          <p:attrName>ppt_w</p:attrName>
                                        </p:attrNameLst>
                                      </p:cBhvr>
                                      <p:tavLst>
                                        <p:tav tm="0">
                                          <p:val>
                                            <p:fltVal val="0"/>
                                          </p:val>
                                        </p:tav>
                                        <p:tav tm="100000">
                                          <p:val>
                                            <p:strVal val="#ppt_w"/>
                                          </p:val>
                                        </p:tav>
                                      </p:tavLst>
                                    </p:anim>
                                    <p:anim calcmode="lin" valueType="num">
                                      <p:cBhvr>
                                        <p:cTn id="71" dur="1000" fill="hold"/>
                                        <p:tgtEl>
                                          <p:spTgt spid="32"/>
                                        </p:tgtEl>
                                        <p:attrNameLst>
                                          <p:attrName>ppt_h</p:attrName>
                                        </p:attrNameLst>
                                      </p:cBhvr>
                                      <p:tavLst>
                                        <p:tav tm="0">
                                          <p:val>
                                            <p:fltVal val="0"/>
                                          </p:val>
                                        </p:tav>
                                        <p:tav tm="100000">
                                          <p:val>
                                            <p:strVal val="#ppt_h"/>
                                          </p:val>
                                        </p:tav>
                                      </p:tavLst>
                                    </p:anim>
                                    <p:anim calcmode="lin" valueType="num">
                                      <p:cBhvr>
                                        <p:cTn id="72" dur="1000" fill="hold"/>
                                        <p:tgtEl>
                                          <p:spTgt spid="32"/>
                                        </p:tgtEl>
                                        <p:attrNameLst>
                                          <p:attrName>style.rotation</p:attrName>
                                        </p:attrNameLst>
                                      </p:cBhvr>
                                      <p:tavLst>
                                        <p:tav tm="0">
                                          <p:val>
                                            <p:fltVal val="90"/>
                                          </p:val>
                                        </p:tav>
                                        <p:tav tm="100000">
                                          <p:val>
                                            <p:fltVal val="0"/>
                                          </p:val>
                                        </p:tav>
                                      </p:tavLst>
                                    </p:anim>
                                    <p:animEffect transition="in" filter="fade">
                                      <p:cBhvr>
                                        <p:cTn id="73" dur="1000"/>
                                        <p:tgtEl>
                                          <p:spTgt spid="32"/>
                                        </p:tgtEl>
                                      </p:cBhvr>
                                    </p:animEffect>
                                  </p:childTnLst>
                                </p:cTn>
                              </p:par>
                              <p:par>
                                <p:cTn id="74" presetID="31" presetClass="entr" presetSubtype="0" fill="hold" grpId="0" nodeType="withEffect">
                                  <p:stCondLst>
                                    <p:cond delay="2000"/>
                                  </p:stCondLst>
                                  <p:childTnLst>
                                    <p:set>
                                      <p:cBhvr>
                                        <p:cTn id="75" dur="1" fill="hold">
                                          <p:stCondLst>
                                            <p:cond delay="0"/>
                                          </p:stCondLst>
                                        </p:cTn>
                                        <p:tgtEl>
                                          <p:spTgt spid="33"/>
                                        </p:tgtEl>
                                        <p:attrNameLst>
                                          <p:attrName>style.visibility</p:attrName>
                                        </p:attrNameLst>
                                      </p:cBhvr>
                                      <p:to>
                                        <p:strVal val="visible"/>
                                      </p:to>
                                    </p:set>
                                    <p:anim calcmode="lin" valueType="num">
                                      <p:cBhvr>
                                        <p:cTn id="76" dur="1000" fill="hold"/>
                                        <p:tgtEl>
                                          <p:spTgt spid="33"/>
                                        </p:tgtEl>
                                        <p:attrNameLst>
                                          <p:attrName>ppt_w</p:attrName>
                                        </p:attrNameLst>
                                      </p:cBhvr>
                                      <p:tavLst>
                                        <p:tav tm="0">
                                          <p:val>
                                            <p:fltVal val="0"/>
                                          </p:val>
                                        </p:tav>
                                        <p:tav tm="100000">
                                          <p:val>
                                            <p:strVal val="#ppt_w"/>
                                          </p:val>
                                        </p:tav>
                                      </p:tavLst>
                                    </p:anim>
                                    <p:anim calcmode="lin" valueType="num">
                                      <p:cBhvr>
                                        <p:cTn id="77" dur="1000" fill="hold"/>
                                        <p:tgtEl>
                                          <p:spTgt spid="33"/>
                                        </p:tgtEl>
                                        <p:attrNameLst>
                                          <p:attrName>ppt_h</p:attrName>
                                        </p:attrNameLst>
                                      </p:cBhvr>
                                      <p:tavLst>
                                        <p:tav tm="0">
                                          <p:val>
                                            <p:fltVal val="0"/>
                                          </p:val>
                                        </p:tav>
                                        <p:tav tm="100000">
                                          <p:val>
                                            <p:strVal val="#ppt_h"/>
                                          </p:val>
                                        </p:tav>
                                      </p:tavLst>
                                    </p:anim>
                                    <p:anim calcmode="lin" valueType="num">
                                      <p:cBhvr>
                                        <p:cTn id="78" dur="1000" fill="hold"/>
                                        <p:tgtEl>
                                          <p:spTgt spid="33"/>
                                        </p:tgtEl>
                                        <p:attrNameLst>
                                          <p:attrName>style.rotation</p:attrName>
                                        </p:attrNameLst>
                                      </p:cBhvr>
                                      <p:tavLst>
                                        <p:tav tm="0">
                                          <p:val>
                                            <p:fltVal val="90"/>
                                          </p:val>
                                        </p:tav>
                                        <p:tav tm="100000">
                                          <p:val>
                                            <p:fltVal val="0"/>
                                          </p:val>
                                        </p:tav>
                                      </p:tavLst>
                                    </p:anim>
                                    <p:animEffect transition="in" filter="fade">
                                      <p:cBhvr>
                                        <p:cTn id="79" dur="1000"/>
                                        <p:tgtEl>
                                          <p:spTgt spid="33"/>
                                        </p:tgtEl>
                                      </p:cBhvr>
                                    </p:animEffect>
                                  </p:childTnLst>
                                </p:cTn>
                              </p:par>
                              <p:par>
                                <p:cTn id="80" presetID="31" presetClass="entr" presetSubtype="0" fill="hold" grpId="0" nodeType="withEffect">
                                  <p:stCondLst>
                                    <p:cond delay="2000"/>
                                  </p:stCondLst>
                                  <p:childTnLst>
                                    <p:set>
                                      <p:cBhvr>
                                        <p:cTn id="81" dur="1" fill="hold">
                                          <p:stCondLst>
                                            <p:cond delay="0"/>
                                          </p:stCondLst>
                                        </p:cTn>
                                        <p:tgtEl>
                                          <p:spTgt spid="34"/>
                                        </p:tgtEl>
                                        <p:attrNameLst>
                                          <p:attrName>style.visibility</p:attrName>
                                        </p:attrNameLst>
                                      </p:cBhvr>
                                      <p:to>
                                        <p:strVal val="visible"/>
                                      </p:to>
                                    </p:set>
                                    <p:anim calcmode="lin" valueType="num">
                                      <p:cBhvr>
                                        <p:cTn id="82" dur="1000" fill="hold"/>
                                        <p:tgtEl>
                                          <p:spTgt spid="34"/>
                                        </p:tgtEl>
                                        <p:attrNameLst>
                                          <p:attrName>ppt_w</p:attrName>
                                        </p:attrNameLst>
                                      </p:cBhvr>
                                      <p:tavLst>
                                        <p:tav tm="0">
                                          <p:val>
                                            <p:fltVal val="0"/>
                                          </p:val>
                                        </p:tav>
                                        <p:tav tm="100000">
                                          <p:val>
                                            <p:strVal val="#ppt_w"/>
                                          </p:val>
                                        </p:tav>
                                      </p:tavLst>
                                    </p:anim>
                                    <p:anim calcmode="lin" valueType="num">
                                      <p:cBhvr>
                                        <p:cTn id="83" dur="1000" fill="hold"/>
                                        <p:tgtEl>
                                          <p:spTgt spid="34"/>
                                        </p:tgtEl>
                                        <p:attrNameLst>
                                          <p:attrName>ppt_h</p:attrName>
                                        </p:attrNameLst>
                                      </p:cBhvr>
                                      <p:tavLst>
                                        <p:tav tm="0">
                                          <p:val>
                                            <p:fltVal val="0"/>
                                          </p:val>
                                        </p:tav>
                                        <p:tav tm="100000">
                                          <p:val>
                                            <p:strVal val="#ppt_h"/>
                                          </p:val>
                                        </p:tav>
                                      </p:tavLst>
                                    </p:anim>
                                    <p:anim calcmode="lin" valueType="num">
                                      <p:cBhvr>
                                        <p:cTn id="84" dur="1000" fill="hold"/>
                                        <p:tgtEl>
                                          <p:spTgt spid="34"/>
                                        </p:tgtEl>
                                        <p:attrNameLst>
                                          <p:attrName>style.rotation</p:attrName>
                                        </p:attrNameLst>
                                      </p:cBhvr>
                                      <p:tavLst>
                                        <p:tav tm="0">
                                          <p:val>
                                            <p:fltVal val="90"/>
                                          </p:val>
                                        </p:tav>
                                        <p:tav tm="100000">
                                          <p:val>
                                            <p:fltVal val="0"/>
                                          </p:val>
                                        </p:tav>
                                      </p:tavLst>
                                    </p:anim>
                                    <p:animEffect transition="in" filter="fade">
                                      <p:cBhvr>
                                        <p:cTn id="85"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animBg="1"/>
      <p:bldP spid="8" grpId="0" animBg="1"/>
      <p:bldP spid="9" grpId="0" animBg="1"/>
      <p:bldP spid="10" grpId="0" animBg="1"/>
      <p:bldP spid="11" grpId="0" animBg="1"/>
      <p:bldP spid="13" grpId="0" animBg="1"/>
      <p:bldP spid="16" grpId="0" animBg="1"/>
      <p:bldP spid="20" grpId="0" animBg="1"/>
      <p:bldP spid="25" grpId="0" animBg="1"/>
      <p:bldP spid="28" grpId="0" animBg="1"/>
      <p:bldP spid="30" grpId="0"/>
      <p:bldP spid="31" grpId="0"/>
      <p:bldP spid="32" grpId="0"/>
      <p:bldP spid="33" grpId="0"/>
      <p:bldP spid="3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11622114" y="146960"/>
            <a:ext cx="454547" cy="378000"/>
            <a:chOff x="9334685" y="731743"/>
            <a:chExt cx="454547" cy="378000"/>
          </a:xfrm>
        </p:grpSpPr>
        <p:sp>
          <p:nvSpPr>
            <p:cNvPr id="21" name="Oval 20"/>
            <p:cNvSpPr/>
            <p:nvPr/>
          </p:nvSpPr>
          <p:spPr>
            <a:xfrm>
              <a:off x="9376908" y="731743"/>
              <a:ext cx="377585" cy="378000"/>
            </a:xfrm>
            <a:prstGeom prst="ellipse">
              <a:avLst/>
            </a:prstGeom>
            <a:noFill/>
            <a:ln w="31750">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2" name="TextBox 21"/>
            <p:cNvSpPr txBox="1"/>
            <p:nvPr/>
          </p:nvSpPr>
          <p:spPr>
            <a:xfrm>
              <a:off x="9334685" y="762802"/>
              <a:ext cx="454547" cy="307777"/>
            </a:xfrm>
            <a:prstGeom prst="rect">
              <a:avLst/>
            </a:prstGeom>
            <a:noFill/>
          </p:spPr>
          <p:txBody>
            <a:bodyPr wrap="square" rtlCol="0">
              <a:spAutoFit/>
            </a:bodyPr>
            <a:lstStyle/>
            <a:p>
              <a:pPr algn="ctr"/>
              <a:fld id="{6938B089-D366-4B18-8F5D-85B96241FA3F}" type="slidenum">
                <a:rPr lang="id-ID" sz="1400" b="0" smtClean="0">
                  <a:solidFill>
                    <a:schemeClr val="accent6"/>
                  </a:solidFill>
                  <a:latin typeface="Roboto" panose="02000000000000000000" pitchFamily="2" charset="0"/>
                  <a:ea typeface="Roboto" panose="02000000000000000000" pitchFamily="2" charset="0"/>
                </a:rPr>
                <a:t>9</a:t>
              </a:fld>
              <a:endParaRPr lang="id-ID" sz="1400" b="0" dirty="0">
                <a:solidFill>
                  <a:schemeClr val="accent6"/>
                </a:solidFill>
                <a:latin typeface="Roboto" panose="02000000000000000000" pitchFamily="2" charset="0"/>
                <a:ea typeface="Roboto" panose="02000000000000000000" pitchFamily="2" charset="0"/>
              </a:endParaRPr>
            </a:p>
          </p:txBody>
        </p:sp>
      </p:grpSp>
      <p:sp>
        <p:nvSpPr>
          <p:cNvPr id="5" name="TextBox 4"/>
          <p:cNvSpPr txBox="1"/>
          <p:nvPr/>
        </p:nvSpPr>
        <p:spPr>
          <a:xfrm>
            <a:off x="3473777" y="511254"/>
            <a:ext cx="5163791" cy="646331"/>
          </a:xfrm>
          <a:prstGeom prst="rect">
            <a:avLst/>
          </a:prstGeom>
          <a:noFill/>
        </p:spPr>
        <p:txBody>
          <a:bodyPr wrap="square" rtlCol="0">
            <a:spAutoFit/>
          </a:bodyPr>
          <a:lstStyle/>
          <a:p>
            <a:pPr algn="ctr"/>
            <a:r>
              <a:rPr lang="zh-CN" altLang="en-US" sz="3600" dirty="0">
                <a:solidFill>
                  <a:srgbClr val="F4501B"/>
                </a:solidFill>
              </a:rPr>
              <a:t>点击输入文本标题</a:t>
            </a:r>
            <a:endParaRPr lang="id-ID" altLang="zh-CN" sz="3600" dirty="0">
              <a:solidFill>
                <a:srgbClr val="F4501B"/>
              </a:solidFill>
            </a:endParaRPr>
          </a:p>
        </p:txBody>
      </p:sp>
      <p:sp>
        <p:nvSpPr>
          <p:cNvPr id="6" name="Title 1"/>
          <p:cNvSpPr txBox="1"/>
          <p:nvPr/>
        </p:nvSpPr>
        <p:spPr>
          <a:xfrm>
            <a:off x="4618186" y="1094529"/>
            <a:ext cx="2891295" cy="363558"/>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1400" dirty="0">
                <a:solidFill>
                  <a:schemeClr val="bg2">
                    <a:lumMod val="75000"/>
                  </a:schemeClr>
                </a:solidFill>
                <a:latin typeface="+mn-lt"/>
                <a:ea typeface="Roboto" panose="02000000000000000000" pitchFamily="2" charset="0"/>
              </a:rPr>
              <a:t>Put a relevant subtitle in this line</a:t>
            </a:r>
          </a:p>
        </p:txBody>
      </p:sp>
      <p:grpSp>
        <p:nvGrpSpPr>
          <p:cNvPr id="7" name="Group 199"/>
          <p:cNvGrpSpPr/>
          <p:nvPr/>
        </p:nvGrpSpPr>
        <p:grpSpPr bwMode="auto">
          <a:xfrm>
            <a:off x="3967539" y="1981556"/>
            <a:ext cx="4192588" cy="3017838"/>
            <a:chOff x="2462" y="1754"/>
            <a:chExt cx="2641" cy="1901"/>
          </a:xfrm>
        </p:grpSpPr>
        <p:grpSp>
          <p:nvGrpSpPr>
            <p:cNvPr id="8" name="Group 183"/>
            <p:cNvGrpSpPr/>
            <p:nvPr/>
          </p:nvGrpSpPr>
          <p:grpSpPr bwMode="auto">
            <a:xfrm>
              <a:off x="2462" y="1898"/>
              <a:ext cx="2641" cy="1757"/>
              <a:chOff x="2462" y="1898"/>
              <a:chExt cx="2641" cy="1757"/>
            </a:xfrm>
          </p:grpSpPr>
          <p:sp>
            <p:nvSpPr>
              <p:cNvPr id="28" name="Freeform 7"/>
              <p:cNvSpPr/>
              <p:nvPr/>
            </p:nvSpPr>
            <p:spPr bwMode="auto">
              <a:xfrm>
                <a:off x="2462" y="2543"/>
                <a:ext cx="1339" cy="1112"/>
              </a:xfrm>
              <a:custGeom>
                <a:avLst/>
                <a:gdLst>
                  <a:gd name="T0" fmla="*/ 26 w 1339"/>
                  <a:gd name="T1" fmla="*/ 229 h 1112"/>
                  <a:gd name="T2" fmla="*/ 1339 w 1339"/>
                  <a:gd name="T3" fmla="*/ 1112 h 1112"/>
                  <a:gd name="T4" fmla="*/ 1339 w 1339"/>
                  <a:gd name="T5" fmla="*/ 864 h 1112"/>
                  <a:gd name="T6" fmla="*/ 0 w 1339"/>
                  <a:gd name="T7" fmla="*/ 0 h 1112"/>
                  <a:gd name="T8" fmla="*/ 26 w 1339"/>
                  <a:gd name="T9" fmla="*/ 229 h 1112"/>
                </a:gdLst>
                <a:ahLst/>
                <a:cxnLst>
                  <a:cxn ang="0">
                    <a:pos x="T0" y="T1"/>
                  </a:cxn>
                  <a:cxn ang="0">
                    <a:pos x="T2" y="T3"/>
                  </a:cxn>
                  <a:cxn ang="0">
                    <a:pos x="T4" y="T5"/>
                  </a:cxn>
                  <a:cxn ang="0">
                    <a:pos x="T6" y="T7"/>
                  </a:cxn>
                  <a:cxn ang="0">
                    <a:pos x="T8" y="T9"/>
                  </a:cxn>
                </a:cxnLst>
                <a:rect l="0" t="0" r="r" b="b"/>
                <a:pathLst>
                  <a:path w="1339" h="1112">
                    <a:moveTo>
                      <a:pt x="26" y="229"/>
                    </a:moveTo>
                    <a:lnTo>
                      <a:pt x="1339" y="1112"/>
                    </a:lnTo>
                    <a:lnTo>
                      <a:pt x="1339" y="864"/>
                    </a:lnTo>
                    <a:lnTo>
                      <a:pt x="0" y="0"/>
                    </a:lnTo>
                    <a:lnTo>
                      <a:pt x="26" y="229"/>
                    </a:lnTo>
                    <a:close/>
                  </a:path>
                </a:pathLst>
              </a:custGeom>
              <a:solidFill>
                <a:schemeClr val="accent6"/>
              </a:solidFill>
              <a:ln>
                <a:noFill/>
              </a:ln>
              <a:extLst>
                <a:ext uri="{91240B29-F687-4F45-9708-019B960494DF}">
                  <a14:hiddenLine xmlns:a14="http://schemas.microsoft.com/office/drawing/2010/main" w="8001">
                    <a:solidFill>
                      <a:srgbClr val="000000"/>
                    </a:solidFill>
                    <a:prstDash val="solid"/>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9" name="Freeform 8"/>
              <p:cNvSpPr/>
              <p:nvPr/>
            </p:nvSpPr>
            <p:spPr bwMode="auto">
              <a:xfrm>
                <a:off x="3801" y="2529"/>
                <a:ext cx="1302" cy="1126"/>
              </a:xfrm>
              <a:custGeom>
                <a:avLst/>
                <a:gdLst>
                  <a:gd name="T0" fmla="*/ 0 w 1302"/>
                  <a:gd name="T1" fmla="*/ 878 h 1126"/>
                  <a:gd name="T2" fmla="*/ 0 w 1302"/>
                  <a:gd name="T3" fmla="*/ 1126 h 1126"/>
                  <a:gd name="T4" fmla="*/ 1273 w 1302"/>
                  <a:gd name="T5" fmla="*/ 229 h 1126"/>
                  <a:gd name="T6" fmla="*/ 1302 w 1302"/>
                  <a:gd name="T7" fmla="*/ 0 h 1126"/>
                  <a:gd name="T8" fmla="*/ 0 w 1302"/>
                  <a:gd name="T9" fmla="*/ 878 h 1126"/>
                </a:gdLst>
                <a:ahLst/>
                <a:cxnLst>
                  <a:cxn ang="0">
                    <a:pos x="T0" y="T1"/>
                  </a:cxn>
                  <a:cxn ang="0">
                    <a:pos x="T2" y="T3"/>
                  </a:cxn>
                  <a:cxn ang="0">
                    <a:pos x="T4" y="T5"/>
                  </a:cxn>
                  <a:cxn ang="0">
                    <a:pos x="T6" y="T7"/>
                  </a:cxn>
                  <a:cxn ang="0">
                    <a:pos x="T8" y="T9"/>
                  </a:cxn>
                </a:cxnLst>
                <a:rect l="0" t="0" r="r" b="b"/>
                <a:pathLst>
                  <a:path w="1302" h="1126">
                    <a:moveTo>
                      <a:pt x="0" y="878"/>
                    </a:moveTo>
                    <a:lnTo>
                      <a:pt x="0" y="1126"/>
                    </a:lnTo>
                    <a:lnTo>
                      <a:pt x="1273" y="229"/>
                    </a:lnTo>
                    <a:lnTo>
                      <a:pt x="1302" y="0"/>
                    </a:lnTo>
                    <a:lnTo>
                      <a:pt x="0" y="878"/>
                    </a:lnTo>
                    <a:close/>
                  </a:path>
                </a:pathLst>
              </a:custGeom>
              <a:solidFill>
                <a:schemeClr val="accent6">
                  <a:lumMod val="75000"/>
                </a:schemeClr>
              </a:solidFill>
              <a:ln>
                <a:noFill/>
              </a:ln>
              <a:extLst>
                <a:ext uri="{91240B29-F687-4F45-9708-019B960494DF}">
                  <a14:hiddenLine xmlns:a14="http://schemas.microsoft.com/office/drawing/2010/main" w="8001">
                    <a:solidFill>
                      <a:srgbClr val="000000"/>
                    </a:solidFill>
                    <a:prstDash val="solid"/>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0" name="Freeform 9"/>
              <p:cNvSpPr/>
              <p:nvPr/>
            </p:nvSpPr>
            <p:spPr bwMode="auto">
              <a:xfrm>
                <a:off x="2462" y="1898"/>
                <a:ext cx="2641" cy="1509"/>
              </a:xfrm>
              <a:custGeom>
                <a:avLst/>
                <a:gdLst>
                  <a:gd name="T0" fmla="*/ 1309 w 2641"/>
                  <a:gd name="T1" fmla="*/ 0 h 1509"/>
                  <a:gd name="T2" fmla="*/ 0 w 2641"/>
                  <a:gd name="T3" fmla="*/ 645 h 1509"/>
                  <a:gd name="T4" fmla="*/ 1339 w 2641"/>
                  <a:gd name="T5" fmla="*/ 1509 h 1509"/>
                  <a:gd name="T6" fmla="*/ 2641 w 2641"/>
                  <a:gd name="T7" fmla="*/ 631 h 1509"/>
                  <a:gd name="T8" fmla="*/ 1309 w 2641"/>
                  <a:gd name="T9" fmla="*/ 0 h 1509"/>
                </a:gdLst>
                <a:ahLst/>
                <a:cxnLst>
                  <a:cxn ang="0">
                    <a:pos x="T0" y="T1"/>
                  </a:cxn>
                  <a:cxn ang="0">
                    <a:pos x="T2" y="T3"/>
                  </a:cxn>
                  <a:cxn ang="0">
                    <a:pos x="T4" y="T5"/>
                  </a:cxn>
                  <a:cxn ang="0">
                    <a:pos x="T6" y="T7"/>
                  </a:cxn>
                  <a:cxn ang="0">
                    <a:pos x="T8" y="T9"/>
                  </a:cxn>
                </a:cxnLst>
                <a:rect l="0" t="0" r="r" b="b"/>
                <a:pathLst>
                  <a:path w="2641" h="1509">
                    <a:moveTo>
                      <a:pt x="1309" y="0"/>
                    </a:moveTo>
                    <a:lnTo>
                      <a:pt x="0" y="645"/>
                    </a:lnTo>
                    <a:lnTo>
                      <a:pt x="1339" y="1509"/>
                    </a:lnTo>
                    <a:lnTo>
                      <a:pt x="2641" y="631"/>
                    </a:lnTo>
                    <a:lnTo>
                      <a:pt x="1309" y="0"/>
                    </a:lnTo>
                    <a:close/>
                  </a:path>
                </a:pathLst>
              </a:custGeom>
              <a:solidFill>
                <a:schemeClr val="tx1"/>
              </a:solidFill>
              <a:ln>
                <a:noFill/>
              </a:ln>
              <a:extLst>
                <a:ext uri="{91240B29-F687-4F45-9708-019B960494DF}">
                  <a14:hiddenLine xmlns:a14="http://schemas.microsoft.com/office/drawing/2010/main" w="8001">
                    <a:solidFill>
                      <a:srgbClr val="000000"/>
                    </a:solidFill>
                    <a:prstDash val="solid"/>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27" name="Freeform 12"/>
            <p:cNvSpPr/>
            <p:nvPr/>
          </p:nvSpPr>
          <p:spPr bwMode="auto">
            <a:xfrm>
              <a:off x="3263" y="1754"/>
              <a:ext cx="1035" cy="515"/>
            </a:xfrm>
            <a:custGeom>
              <a:avLst/>
              <a:gdLst>
                <a:gd name="T0" fmla="*/ 1035 w 1035"/>
                <a:gd name="T1" fmla="*/ 238 h 515"/>
                <a:gd name="T2" fmla="*/ 513 w 1035"/>
                <a:gd name="T3" fmla="*/ 0 h 515"/>
                <a:gd name="T4" fmla="*/ 0 w 1035"/>
                <a:gd name="T5" fmla="*/ 243 h 515"/>
                <a:gd name="T6" fmla="*/ 525 w 1035"/>
                <a:gd name="T7" fmla="*/ 515 h 515"/>
                <a:gd name="T8" fmla="*/ 1035 w 1035"/>
                <a:gd name="T9" fmla="*/ 238 h 515"/>
              </a:gdLst>
              <a:ahLst/>
              <a:cxnLst>
                <a:cxn ang="0">
                  <a:pos x="T0" y="T1"/>
                </a:cxn>
                <a:cxn ang="0">
                  <a:pos x="T2" y="T3"/>
                </a:cxn>
                <a:cxn ang="0">
                  <a:pos x="T4" y="T5"/>
                </a:cxn>
                <a:cxn ang="0">
                  <a:pos x="T6" y="T7"/>
                </a:cxn>
                <a:cxn ang="0">
                  <a:pos x="T8" y="T9"/>
                </a:cxn>
              </a:cxnLst>
              <a:rect l="0" t="0" r="r" b="b"/>
              <a:pathLst>
                <a:path w="1035" h="515">
                  <a:moveTo>
                    <a:pt x="1035" y="238"/>
                  </a:moveTo>
                  <a:lnTo>
                    <a:pt x="513" y="0"/>
                  </a:lnTo>
                  <a:lnTo>
                    <a:pt x="0" y="243"/>
                  </a:lnTo>
                  <a:lnTo>
                    <a:pt x="525" y="515"/>
                  </a:lnTo>
                  <a:lnTo>
                    <a:pt x="1035" y="238"/>
                  </a:lnTo>
                  <a:close/>
                </a:path>
              </a:pathLst>
            </a:custGeom>
            <a:blipFill dpi="0" rotWithShape="1">
              <a:blip r:embed="rId3">
                <a:extLst>
                  <a:ext uri="{28A0092B-C50C-407E-A947-70E740481C1C}">
                    <a14:useLocalDpi xmlns:a14="http://schemas.microsoft.com/office/drawing/2010/main" val="0"/>
                  </a:ext>
                </a:extLst>
              </a:blip>
              <a:srcRect/>
              <a:stretch>
                <a:fillRect/>
              </a:stretch>
            </a:blipFill>
            <a:ln w="8001" cap="flat">
              <a:noFill/>
              <a:prstDash val="solid"/>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10" name="Group 193"/>
            <p:cNvGrpSpPr/>
            <p:nvPr/>
          </p:nvGrpSpPr>
          <p:grpSpPr bwMode="auto">
            <a:xfrm>
              <a:off x="2670" y="2004"/>
              <a:ext cx="1106" cy="858"/>
              <a:chOff x="2670" y="2004"/>
              <a:chExt cx="1106" cy="858"/>
            </a:xfrm>
          </p:grpSpPr>
          <p:sp>
            <p:nvSpPr>
              <p:cNvPr id="20" name="Freeform 13"/>
              <p:cNvSpPr/>
              <p:nvPr/>
            </p:nvSpPr>
            <p:spPr bwMode="auto">
              <a:xfrm>
                <a:off x="2670" y="2278"/>
                <a:ext cx="534" cy="584"/>
              </a:xfrm>
              <a:custGeom>
                <a:avLst/>
                <a:gdLst>
                  <a:gd name="T0" fmla="*/ 534 w 534"/>
                  <a:gd name="T1" fmla="*/ 584 h 584"/>
                  <a:gd name="T2" fmla="*/ 519 w 534"/>
                  <a:gd name="T3" fmla="*/ 307 h 584"/>
                  <a:gd name="T4" fmla="*/ 0 w 534"/>
                  <a:gd name="T5" fmla="*/ 0 h 584"/>
                  <a:gd name="T6" fmla="*/ 23 w 534"/>
                  <a:gd name="T7" fmla="*/ 265 h 584"/>
                  <a:gd name="T8" fmla="*/ 534 w 534"/>
                  <a:gd name="T9" fmla="*/ 584 h 584"/>
                </a:gdLst>
                <a:ahLst/>
                <a:cxnLst>
                  <a:cxn ang="0">
                    <a:pos x="T0" y="T1"/>
                  </a:cxn>
                  <a:cxn ang="0">
                    <a:pos x="T2" y="T3"/>
                  </a:cxn>
                  <a:cxn ang="0">
                    <a:pos x="T4" y="T5"/>
                  </a:cxn>
                  <a:cxn ang="0">
                    <a:pos x="T6" y="T7"/>
                  </a:cxn>
                  <a:cxn ang="0">
                    <a:pos x="T8" y="T9"/>
                  </a:cxn>
                </a:cxnLst>
                <a:rect l="0" t="0" r="r" b="b"/>
                <a:pathLst>
                  <a:path w="534" h="584">
                    <a:moveTo>
                      <a:pt x="534" y="584"/>
                    </a:moveTo>
                    <a:lnTo>
                      <a:pt x="519" y="307"/>
                    </a:lnTo>
                    <a:lnTo>
                      <a:pt x="0" y="0"/>
                    </a:lnTo>
                    <a:lnTo>
                      <a:pt x="23" y="265"/>
                    </a:lnTo>
                    <a:lnTo>
                      <a:pt x="534" y="584"/>
                    </a:lnTo>
                    <a:close/>
                  </a:path>
                </a:pathLst>
              </a:custGeom>
              <a:solidFill>
                <a:schemeClr val="accent2"/>
              </a:solidFill>
              <a:ln>
                <a:noFill/>
              </a:ln>
              <a:effectLst/>
              <a:extLst>
                <a:ext uri="{91240B29-F687-4F45-9708-019B960494DF}">
                  <a14:hiddenLine xmlns:a14="http://schemas.microsoft.com/office/drawing/2010/main" w="9525">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4" name="Freeform 15"/>
              <p:cNvSpPr/>
              <p:nvPr/>
            </p:nvSpPr>
            <p:spPr bwMode="auto">
              <a:xfrm>
                <a:off x="2673" y="2004"/>
                <a:ext cx="1103" cy="583"/>
              </a:xfrm>
              <a:custGeom>
                <a:avLst/>
                <a:gdLst>
                  <a:gd name="T0" fmla="*/ 579 w 1103"/>
                  <a:gd name="T1" fmla="*/ 0 h 583"/>
                  <a:gd name="T2" fmla="*/ 0 w 1103"/>
                  <a:gd name="T3" fmla="*/ 276 h 583"/>
                  <a:gd name="T4" fmla="*/ 519 w 1103"/>
                  <a:gd name="T5" fmla="*/ 583 h 583"/>
                  <a:gd name="T6" fmla="*/ 1103 w 1103"/>
                  <a:gd name="T7" fmla="*/ 269 h 583"/>
                  <a:gd name="T8" fmla="*/ 579 w 1103"/>
                  <a:gd name="T9" fmla="*/ 0 h 583"/>
                </a:gdLst>
                <a:ahLst/>
                <a:cxnLst>
                  <a:cxn ang="0">
                    <a:pos x="T0" y="T1"/>
                  </a:cxn>
                  <a:cxn ang="0">
                    <a:pos x="T2" y="T3"/>
                  </a:cxn>
                  <a:cxn ang="0">
                    <a:pos x="T4" y="T5"/>
                  </a:cxn>
                  <a:cxn ang="0">
                    <a:pos x="T6" y="T7"/>
                  </a:cxn>
                  <a:cxn ang="0">
                    <a:pos x="T8" y="T9"/>
                  </a:cxn>
                </a:cxnLst>
                <a:rect l="0" t="0" r="r" b="b"/>
                <a:pathLst>
                  <a:path w="1103" h="583">
                    <a:moveTo>
                      <a:pt x="579" y="0"/>
                    </a:moveTo>
                    <a:lnTo>
                      <a:pt x="0" y="276"/>
                    </a:lnTo>
                    <a:lnTo>
                      <a:pt x="519" y="583"/>
                    </a:lnTo>
                    <a:lnTo>
                      <a:pt x="1103" y="269"/>
                    </a:lnTo>
                    <a:lnTo>
                      <a:pt x="579" y="0"/>
                    </a:lnTo>
                    <a:close/>
                  </a:path>
                </a:pathLst>
              </a:custGeom>
              <a:blipFill dpi="0" rotWithShape="1">
                <a:blip r:embed="rId4">
                  <a:extLst>
                    <a:ext uri="{28A0092B-C50C-407E-A947-70E740481C1C}">
                      <a14:useLocalDpi xmlns:a14="http://schemas.microsoft.com/office/drawing/2010/main" val="0"/>
                    </a:ext>
                  </a:extLst>
                </a:blip>
                <a:srcRect/>
                <a:stretch>
                  <a:fillRect/>
                </a:stretch>
              </a:blipFill>
              <a:ln w="9525" cap="flat" cmpd="sng">
                <a:noFill/>
                <a:prstDash val="solid"/>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11" name="Group 187"/>
            <p:cNvGrpSpPr/>
            <p:nvPr/>
          </p:nvGrpSpPr>
          <p:grpSpPr bwMode="auto">
            <a:xfrm>
              <a:off x="3799" y="1999"/>
              <a:ext cx="1101" cy="856"/>
              <a:chOff x="3799" y="1999"/>
              <a:chExt cx="1101" cy="856"/>
            </a:xfrm>
          </p:grpSpPr>
          <p:sp>
            <p:nvSpPr>
              <p:cNvPr id="16" name="Freeform 16"/>
              <p:cNvSpPr/>
              <p:nvPr/>
            </p:nvSpPr>
            <p:spPr bwMode="auto">
              <a:xfrm>
                <a:off x="4370" y="2267"/>
                <a:ext cx="519" cy="588"/>
              </a:xfrm>
              <a:custGeom>
                <a:avLst/>
                <a:gdLst>
                  <a:gd name="T0" fmla="*/ 493 w 519"/>
                  <a:gd name="T1" fmla="*/ 264 h 588"/>
                  <a:gd name="T2" fmla="*/ 519 w 519"/>
                  <a:gd name="T3" fmla="*/ 0 h 588"/>
                  <a:gd name="T4" fmla="*/ 14 w 519"/>
                  <a:gd name="T5" fmla="*/ 314 h 588"/>
                  <a:gd name="T6" fmla="*/ 0 w 519"/>
                  <a:gd name="T7" fmla="*/ 588 h 588"/>
                  <a:gd name="T8" fmla="*/ 493 w 519"/>
                  <a:gd name="T9" fmla="*/ 264 h 588"/>
                </a:gdLst>
                <a:ahLst/>
                <a:cxnLst>
                  <a:cxn ang="0">
                    <a:pos x="T0" y="T1"/>
                  </a:cxn>
                  <a:cxn ang="0">
                    <a:pos x="T2" y="T3"/>
                  </a:cxn>
                  <a:cxn ang="0">
                    <a:pos x="T4" y="T5"/>
                  </a:cxn>
                  <a:cxn ang="0">
                    <a:pos x="T6" y="T7"/>
                  </a:cxn>
                  <a:cxn ang="0">
                    <a:pos x="T8" y="T9"/>
                  </a:cxn>
                </a:cxnLst>
                <a:rect l="0" t="0" r="r" b="b"/>
                <a:pathLst>
                  <a:path w="519" h="588">
                    <a:moveTo>
                      <a:pt x="493" y="264"/>
                    </a:moveTo>
                    <a:lnTo>
                      <a:pt x="519" y="0"/>
                    </a:lnTo>
                    <a:lnTo>
                      <a:pt x="14" y="314"/>
                    </a:lnTo>
                    <a:lnTo>
                      <a:pt x="0" y="588"/>
                    </a:lnTo>
                    <a:lnTo>
                      <a:pt x="493" y="264"/>
                    </a:lnTo>
                    <a:close/>
                  </a:path>
                </a:pathLst>
              </a:custGeom>
              <a:solidFill>
                <a:schemeClr val="accent3"/>
              </a:solidFill>
              <a:ln w="8001" cap="flat">
                <a:noFill/>
                <a:prstDash val="solid"/>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8" name="Freeform 18"/>
              <p:cNvSpPr/>
              <p:nvPr/>
            </p:nvSpPr>
            <p:spPr bwMode="auto">
              <a:xfrm>
                <a:off x="3799" y="1999"/>
                <a:ext cx="1101" cy="584"/>
              </a:xfrm>
              <a:custGeom>
                <a:avLst/>
                <a:gdLst>
                  <a:gd name="T0" fmla="*/ 511 w 1101"/>
                  <a:gd name="T1" fmla="*/ 0 h 584"/>
                  <a:gd name="T2" fmla="*/ 0 w 1101"/>
                  <a:gd name="T3" fmla="*/ 274 h 584"/>
                  <a:gd name="T4" fmla="*/ 596 w 1101"/>
                  <a:gd name="T5" fmla="*/ 584 h 584"/>
                  <a:gd name="T6" fmla="*/ 1101 w 1101"/>
                  <a:gd name="T7" fmla="*/ 270 h 584"/>
                  <a:gd name="T8" fmla="*/ 511 w 1101"/>
                  <a:gd name="T9" fmla="*/ 0 h 584"/>
                </a:gdLst>
                <a:ahLst/>
                <a:cxnLst>
                  <a:cxn ang="0">
                    <a:pos x="T0" y="T1"/>
                  </a:cxn>
                  <a:cxn ang="0">
                    <a:pos x="T2" y="T3"/>
                  </a:cxn>
                  <a:cxn ang="0">
                    <a:pos x="T4" y="T5"/>
                  </a:cxn>
                  <a:cxn ang="0">
                    <a:pos x="T6" y="T7"/>
                  </a:cxn>
                  <a:cxn ang="0">
                    <a:pos x="T8" y="T9"/>
                  </a:cxn>
                </a:cxnLst>
                <a:rect l="0" t="0" r="r" b="b"/>
                <a:pathLst>
                  <a:path w="1101" h="584">
                    <a:moveTo>
                      <a:pt x="511" y="0"/>
                    </a:moveTo>
                    <a:lnTo>
                      <a:pt x="0" y="274"/>
                    </a:lnTo>
                    <a:lnTo>
                      <a:pt x="596" y="584"/>
                    </a:lnTo>
                    <a:lnTo>
                      <a:pt x="1101" y="270"/>
                    </a:lnTo>
                    <a:lnTo>
                      <a:pt x="511" y="0"/>
                    </a:lnTo>
                    <a:close/>
                  </a:path>
                </a:pathLst>
              </a:custGeom>
              <a:blipFill dpi="0" rotWithShape="1">
                <a:blip r:embed="rId5" cstate="print">
                  <a:extLst>
                    <a:ext uri="{28A0092B-C50C-407E-A947-70E740481C1C}">
                      <a14:useLocalDpi xmlns:a14="http://schemas.microsoft.com/office/drawing/2010/main" val="0"/>
                    </a:ext>
                  </a:extLst>
                </a:blip>
                <a:srcRect/>
                <a:stretch>
                  <a:fillRect/>
                </a:stretch>
              </a:blipFill>
              <a:ln w="8001" cap="flat">
                <a:noFill/>
                <a:prstDash val="solid"/>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12" name="Group 11"/>
            <p:cNvGrpSpPr/>
            <p:nvPr/>
          </p:nvGrpSpPr>
          <p:grpSpPr bwMode="auto">
            <a:xfrm>
              <a:off x="3201" y="2280"/>
              <a:ext cx="1182" cy="953"/>
              <a:chOff x="3201" y="2280"/>
              <a:chExt cx="1182" cy="953"/>
            </a:xfrm>
          </p:grpSpPr>
          <p:sp>
            <p:nvSpPr>
              <p:cNvPr id="13" name="Freeform 19"/>
              <p:cNvSpPr/>
              <p:nvPr/>
            </p:nvSpPr>
            <p:spPr bwMode="auto">
              <a:xfrm>
                <a:off x="3799" y="2588"/>
                <a:ext cx="581" cy="645"/>
              </a:xfrm>
              <a:custGeom>
                <a:avLst/>
                <a:gdLst>
                  <a:gd name="T0" fmla="*/ 581 w 581"/>
                  <a:gd name="T1" fmla="*/ 0 h 645"/>
                  <a:gd name="T2" fmla="*/ 0 w 581"/>
                  <a:gd name="T3" fmla="*/ 359 h 645"/>
                  <a:gd name="T4" fmla="*/ 0 w 581"/>
                  <a:gd name="T5" fmla="*/ 645 h 645"/>
                  <a:gd name="T6" fmla="*/ 567 w 581"/>
                  <a:gd name="T7" fmla="*/ 274 h 645"/>
                  <a:gd name="T8" fmla="*/ 581 w 581"/>
                  <a:gd name="T9" fmla="*/ 0 h 645"/>
                </a:gdLst>
                <a:ahLst/>
                <a:cxnLst>
                  <a:cxn ang="0">
                    <a:pos x="T0" y="T1"/>
                  </a:cxn>
                  <a:cxn ang="0">
                    <a:pos x="T2" y="T3"/>
                  </a:cxn>
                  <a:cxn ang="0">
                    <a:pos x="T4" y="T5"/>
                  </a:cxn>
                  <a:cxn ang="0">
                    <a:pos x="T6" y="T7"/>
                  </a:cxn>
                  <a:cxn ang="0">
                    <a:pos x="T8" y="T9"/>
                  </a:cxn>
                </a:cxnLst>
                <a:rect l="0" t="0" r="r" b="b"/>
                <a:pathLst>
                  <a:path w="581" h="645">
                    <a:moveTo>
                      <a:pt x="581" y="0"/>
                    </a:moveTo>
                    <a:lnTo>
                      <a:pt x="0" y="359"/>
                    </a:lnTo>
                    <a:lnTo>
                      <a:pt x="0" y="645"/>
                    </a:lnTo>
                    <a:lnTo>
                      <a:pt x="567" y="274"/>
                    </a:lnTo>
                    <a:lnTo>
                      <a:pt x="581" y="0"/>
                    </a:lnTo>
                    <a:close/>
                  </a:path>
                </a:pathLst>
              </a:custGeom>
              <a:solidFill>
                <a:schemeClr val="accent4">
                  <a:lumMod val="75000"/>
                </a:schemeClr>
              </a:solidFill>
              <a:ln w="8001" cap="flat">
                <a:noFill/>
                <a:prstDash val="solid"/>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4" name="Freeform 20"/>
              <p:cNvSpPr/>
              <p:nvPr/>
            </p:nvSpPr>
            <p:spPr bwMode="auto">
              <a:xfrm>
                <a:off x="3201" y="2592"/>
                <a:ext cx="598" cy="641"/>
              </a:xfrm>
              <a:custGeom>
                <a:avLst/>
                <a:gdLst>
                  <a:gd name="T0" fmla="*/ 598 w 598"/>
                  <a:gd name="T1" fmla="*/ 641 h 641"/>
                  <a:gd name="T2" fmla="*/ 598 w 598"/>
                  <a:gd name="T3" fmla="*/ 355 h 641"/>
                  <a:gd name="T4" fmla="*/ 0 w 598"/>
                  <a:gd name="T5" fmla="*/ 0 h 641"/>
                  <a:gd name="T6" fmla="*/ 14 w 598"/>
                  <a:gd name="T7" fmla="*/ 277 h 641"/>
                  <a:gd name="T8" fmla="*/ 598 w 598"/>
                  <a:gd name="T9" fmla="*/ 641 h 641"/>
                </a:gdLst>
                <a:ahLst/>
                <a:cxnLst>
                  <a:cxn ang="0">
                    <a:pos x="T0" y="T1"/>
                  </a:cxn>
                  <a:cxn ang="0">
                    <a:pos x="T2" y="T3"/>
                  </a:cxn>
                  <a:cxn ang="0">
                    <a:pos x="T4" y="T5"/>
                  </a:cxn>
                  <a:cxn ang="0">
                    <a:pos x="T6" y="T7"/>
                  </a:cxn>
                  <a:cxn ang="0">
                    <a:pos x="T8" y="T9"/>
                  </a:cxn>
                </a:cxnLst>
                <a:rect l="0" t="0" r="r" b="b"/>
                <a:pathLst>
                  <a:path w="598" h="641">
                    <a:moveTo>
                      <a:pt x="598" y="641"/>
                    </a:moveTo>
                    <a:lnTo>
                      <a:pt x="598" y="355"/>
                    </a:lnTo>
                    <a:lnTo>
                      <a:pt x="0" y="0"/>
                    </a:lnTo>
                    <a:lnTo>
                      <a:pt x="14" y="277"/>
                    </a:lnTo>
                    <a:lnTo>
                      <a:pt x="598" y="641"/>
                    </a:lnTo>
                    <a:close/>
                  </a:path>
                </a:pathLst>
              </a:custGeom>
              <a:solidFill>
                <a:schemeClr val="accent4"/>
              </a:solidFill>
              <a:ln>
                <a:noFill/>
              </a:ln>
              <a:extLst>
                <a:ext uri="{91240B29-F687-4F45-9708-019B960494DF}">
                  <a14:hiddenLine xmlns:a14="http://schemas.microsoft.com/office/drawing/2010/main" w="8001">
                    <a:solidFill>
                      <a:srgbClr val="000000"/>
                    </a:solidFill>
                    <a:prstDash val="solid"/>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 name="Freeform 21"/>
              <p:cNvSpPr/>
              <p:nvPr/>
            </p:nvSpPr>
            <p:spPr bwMode="auto">
              <a:xfrm>
                <a:off x="3204" y="2280"/>
                <a:ext cx="1179" cy="669"/>
              </a:xfrm>
              <a:custGeom>
                <a:avLst/>
                <a:gdLst>
                  <a:gd name="T0" fmla="*/ 0 w 1179"/>
                  <a:gd name="T1" fmla="*/ 314 h 669"/>
                  <a:gd name="T2" fmla="*/ 598 w 1179"/>
                  <a:gd name="T3" fmla="*/ 669 h 669"/>
                  <a:gd name="T4" fmla="*/ 1179 w 1179"/>
                  <a:gd name="T5" fmla="*/ 310 h 669"/>
                  <a:gd name="T6" fmla="*/ 584 w 1179"/>
                  <a:gd name="T7" fmla="*/ 0 h 669"/>
                  <a:gd name="T8" fmla="*/ 0 w 1179"/>
                  <a:gd name="T9" fmla="*/ 314 h 669"/>
                </a:gdLst>
                <a:ahLst/>
                <a:cxnLst>
                  <a:cxn ang="0">
                    <a:pos x="T0" y="T1"/>
                  </a:cxn>
                  <a:cxn ang="0">
                    <a:pos x="T2" y="T3"/>
                  </a:cxn>
                  <a:cxn ang="0">
                    <a:pos x="T4" y="T5"/>
                  </a:cxn>
                  <a:cxn ang="0">
                    <a:pos x="T6" y="T7"/>
                  </a:cxn>
                  <a:cxn ang="0">
                    <a:pos x="T8" y="T9"/>
                  </a:cxn>
                </a:cxnLst>
                <a:rect l="0" t="0" r="r" b="b"/>
                <a:pathLst>
                  <a:path w="1179" h="669">
                    <a:moveTo>
                      <a:pt x="0" y="314"/>
                    </a:moveTo>
                    <a:lnTo>
                      <a:pt x="598" y="669"/>
                    </a:lnTo>
                    <a:lnTo>
                      <a:pt x="1179" y="310"/>
                    </a:lnTo>
                    <a:lnTo>
                      <a:pt x="584" y="0"/>
                    </a:lnTo>
                    <a:lnTo>
                      <a:pt x="0" y="314"/>
                    </a:lnTo>
                    <a:close/>
                  </a:path>
                </a:pathLst>
              </a:custGeom>
              <a:blipFill dpi="0" rotWithShape="1">
                <a:blip r:embed="rId6">
                  <a:extLst>
                    <a:ext uri="{28A0092B-C50C-407E-A947-70E740481C1C}">
                      <a14:useLocalDpi xmlns:a14="http://schemas.microsoft.com/office/drawing/2010/main" val="0"/>
                    </a:ext>
                  </a:extLst>
                </a:blip>
                <a:srcRect/>
                <a:stretch>
                  <a:fillRect/>
                </a:stretch>
              </a:blipFill>
              <a:ln w="8001" cap="flat">
                <a:noFill/>
                <a:prstDash val="solid"/>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sp>
        <p:nvSpPr>
          <p:cNvPr id="31" name="TextBox 30"/>
          <p:cNvSpPr txBox="1"/>
          <p:nvPr/>
        </p:nvSpPr>
        <p:spPr>
          <a:xfrm>
            <a:off x="709414" y="5236357"/>
            <a:ext cx="10771831" cy="590349"/>
          </a:xfrm>
          <a:prstGeom prst="rect">
            <a:avLst/>
          </a:prstGeom>
          <a:noFill/>
        </p:spPr>
        <p:txBody>
          <a:bodyPr wrap="square" rIns="144000" bIns="36000" numCol="1" spcCol="360000">
            <a:spAutoFit/>
          </a:bodyPr>
          <a:lstStyle/>
          <a:p>
            <a:pPr algn="ctr" eaLnBrk="1" fontAlgn="auto" hangingPunct="1">
              <a:spcBef>
                <a:spcPts val="0"/>
              </a:spcBef>
              <a:spcAft>
                <a:spcPts val="0"/>
              </a:spcAft>
              <a:defRPr/>
            </a:pPr>
            <a:r>
              <a:rPr lang="en-US" sz="1100" dirty="0">
                <a:solidFill>
                  <a:schemeClr val="bg2">
                    <a:lumMod val="75000"/>
                  </a:schemeClr>
                </a:solidFill>
                <a:ea typeface="Roboto" panose="02000000000000000000" pitchFamily="2" charset="0"/>
              </a:rPr>
              <a:t>The generated Lorem Ipsum is therefore always free from repetition, injected humor, or non-characteristic words. Contrary to popular belief It has roots in a piece of classical Latin literature from 45 BC. There are many variations of passages of Lorem Ipsum available, but the majority have suffered alteration in some form, by injected humor, or randomized words which don't look even slightly believable.</a:t>
            </a:r>
            <a:r>
              <a:rPr lang="id-ID" sz="1100" dirty="0">
                <a:solidFill>
                  <a:schemeClr val="bg2">
                    <a:lumMod val="75000"/>
                  </a:schemeClr>
                </a:solidFill>
                <a:ea typeface="Roboto" panose="02000000000000000000" pitchFamily="2" charset="0"/>
              </a:rPr>
              <a:t> </a:t>
            </a:r>
            <a:r>
              <a:rPr lang="en-US" sz="1100" dirty="0">
                <a:solidFill>
                  <a:schemeClr val="bg2">
                    <a:lumMod val="75000"/>
                  </a:schemeClr>
                </a:solidFill>
                <a:ea typeface="Roboto" panose="02000000000000000000" pitchFamily="2" charset="0"/>
              </a:rPr>
              <a:t>Contrary to popular belief It has roots in a piece of classical Latin literature from 45 BC. </a:t>
            </a:r>
          </a:p>
        </p:txBody>
      </p:sp>
      <p:sp>
        <p:nvSpPr>
          <p:cNvPr id="32" name="Title 13"/>
          <p:cNvSpPr txBox="1"/>
          <p:nvPr/>
        </p:nvSpPr>
        <p:spPr>
          <a:xfrm>
            <a:off x="8984040" y="2305256"/>
            <a:ext cx="1800000" cy="937613"/>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1200" dirty="0">
                <a:solidFill>
                  <a:srgbClr val="F4501B"/>
                </a:solidFill>
              </a:rPr>
              <a:t>标题 </a:t>
            </a:r>
            <a:r>
              <a:rPr lang="id-ID" sz="1200" b="1" dirty="0">
                <a:solidFill>
                  <a:schemeClr val="accent3"/>
                </a:solidFill>
                <a:latin typeface="+mn-lt"/>
                <a:ea typeface="Roboto" panose="02000000000000000000" pitchFamily="2" charset="0"/>
              </a:rPr>
              <a:t>01</a:t>
            </a:r>
          </a:p>
          <a:p>
            <a:r>
              <a:rPr lang="id-ID" sz="1000" dirty="0">
                <a:solidFill>
                  <a:schemeClr val="bg1">
                    <a:lumMod val="50000"/>
                  </a:schemeClr>
                </a:solidFill>
                <a:latin typeface="+mn-lt"/>
                <a:ea typeface="Roboto" panose="02000000000000000000" pitchFamily="2" charset="0"/>
              </a:rPr>
              <a:t>Lorem ipsum dolor sit amet consectetur sagitis purus dolor sit amet consectetur sagitis.</a:t>
            </a:r>
            <a:endParaRPr lang="en-US" sz="1000" dirty="0">
              <a:solidFill>
                <a:schemeClr val="bg1">
                  <a:lumMod val="50000"/>
                </a:schemeClr>
              </a:solidFill>
              <a:latin typeface="+mn-lt"/>
              <a:ea typeface="Roboto" panose="02000000000000000000" pitchFamily="2" charset="0"/>
            </a:endParaRPr>
          </a:p>
        </p:txBody>
      </p:sp>
      <p:sp>
        <p:nvSpPr>
          <p:cNvPr id="33" name="Title 13"/>
          <p:cNvSpPr txBox="1"/>
          <p:nvPr/>
        </p:nvSpPr>
        <p:spPr>
          <a:xfrm>
            <a:off x="8984040" y="3360705"/>
            <a:ext cx="1800000" cy="937613"/>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1200" dirty="0">
                <a:solidFill>
                  <a:srgbClr val="F4501B"/>
                </a:solidFill>
              </a:rPr>
              <a:t>标题 </a:t>
            </a:r>
            <a:r>
              <a:rPr lang="id-ID" sz="1200" b="1" dirty="0">
                <a:solidFill>
                  <a:schemeClr val="accent4"/>
                </a:solidFill>
                <a:latin typeface="+mn-lt"/>
                <a:ea typeface="Roboto" panose="02000000000000000000" pitchFamily="2" charset="0"/>
              </a:rPr>
              <a:t>01</a:t>
            </a:r>
          </a:p>
          <a:p>
            <a:r>
              <a:rPr lang="id-ID" sz="1000" dirty="0">
                <a:solidFill>
                  <a:schemeClr val="bg1">
                    <a:lumMod val="50000"/>
                  </a:schemeClr>
                </a:solidFill>
                <a:latin typeface="+mn-lt"/>
                <a:ea typeface="Roboto" panose="02000000000000000000" pitchFamily="2" charset="0"/>
              </a:rPr>
              <a:t>Lorem ipsum dolor sit amet consectetur sagitis purus dolor sit amet consectetur sagitis.</a:t>
            </a:r>
            <a:endParaRPr lang="en-US" sz="1000" dirty="0">
              <a:solidFill>
                <a:schemeClr val="bg1">
                  <a:lumMod val="50000"/>
                </a:schemeClr>
              </a:solidFill>
              <a:latin typeface="+mn-lt"/>
              <a:ea typeface="Roboto" panose="02000000000000000000" pitchFamily="2" charset="0"/>
            </a:endParaRPr>
          </a:p>
        </p:txBody>
      </p:sp>
      <p:sp>
        <p:nvSpPr>
          <p:cNvPr id="34" name="Title 13"/>
          <p:cNvSpPr txBox="1"/>
          <p:nvPr/>
        </p:nvSpPr>
        <p:spPr>
          <a:xfrm>
            <a:off x="1357914" y="2327140"/>
            <a:ext cx="1800000" cy="937613"/>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r"/>
            <a:r>
              <a:rPr lang="zh-CN" altLang="en-US" sz="1200" dirty="0">
                <a:solidFill>
                  <a:srgbClr val="F4501B"/>
                </a:solidFill>
              </a:rPr>
              <a:t>标题</a:t>
            </a:r>
            <a:r>
              <a:rPr lang="en-US" altLang="zh-CN" sz="1200" dirty="0">
                <a:solidFill>
                  <a:srgbClr val="F4501B"/>
                </a:solidFill>
              </a:rPr>
              <a:t> </a:t>
            </a:r>
            <a:r>
              <a:rPr lang="id-ID" sz="1200" b="1" dirty="0">
                <a:solidFill>
                  <a:schemeClr val="accent1"/>
                </a:solidFill>
                <a:latin typeface="+mn-lt"/>
                <a:ea typeface="Roboto" panose="02000000000000000000" pitchFamily="2" charset="0"/>
              </a:rPr>
              <a:t>01</a:t>
            </a:r>
          </a:p>
          <a:p>
            <a:pPr algn="r"/>
            <a:r>
              <a:rPr lang="id-ID" sz="1000" dirty="0">
                <a:solidFill>
                  <a:schemeClr val="bg1">
                    <a:lumMod val="50000"/>
                  </a:schemeClr>
                </a:solidFill>
                <a:latin typeface="+mn-lt"/>
                <a:ea typeface="Roboto" panose="02000000000000000000" pitchFamily="2" charset="0"/>
              </a:rPr>
              <a:t>Lorem ipsum dolor sit amet consectetur sagitis purus dolor sit amet consectetur sagitis.</a:t>
            </a:r>
            <a:endParaRPr lang="en-US" sz="1000" dirty="0">
              <a:solidFill>
                <a:schemeClr val="bg1">
                  <a:lumMod val="50000"/>
                </a:schemeClr>
              </a:solidFill>
              <a:latin typeface="+mn-lt"/>
              <a:ea typeface="Roboto" panose="02000000000000000000" pitchFamily="2" charset="0"/>
            </a:endParaRPr>
          </a:p>
        </p:txBody>
      </p:sp>
      <p:sp>
        <p:nvSpPr>
          <p:cNvPr id="35" name="Title 13"/>
          <p:cNvSpPr txBox="1"/>
          <p:nvPr/>
        </p:nvSpPr>
        <p:spPr>
          <a:xfrm>
            <a:off x="1357914" y="3368521"/>
            <a:ext cx="1800000" cy="937613"/>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r"/>
            <a:r>
              <a:rPr lang="zh-CN" altLang="en-US" sz="1200" dirty="0">
                <a:solidFill>
                  <a:srgbClr val="F4501B"/>
                </a:solidFill>
              </a:rPr>
              <a:t>标题 </a:t>
            </a:r>
            <a:r>
              <a:rPr lang="id-ID" sz="1200" b="1" dirty="0">
                <a:solidFill>
                  <a:schemeClr val="accent2"/>
                </a:solidFill>
                <a:latin typeface="+mn-lt"/>
                <a:ea typeface="Roboto" panose="02000000000000000000" pitchFamily="2" charset="0"/>
              </a:rPr>
              <a:t>01</a:t>
            </a:r>
          </a:p>
          <a:p>
            <a:pPr algn="r"/>
            <a:r>
              <a:rPr lang="id-ID" sz="1000" dirty="0">
                <a:solidFill>
                  <a:schemeClr val="bg1">
                    <a:lumMod val="50000"/>
                  </a:schemeClr>
                </a:solidFill>
                <a:latin typeface="+mn-lt"/>
                <a:ea typeface="Roboto" panose="02000000000000000000" pitchFamily="2" charset="0"/>
              </a:rPr>
              <a:t>Lorem ipsum dolor sit amet consectetur sagitis purus dolor sit amet consectetur sagitis.</a:t>
            </a:r>
            <a:endParaRPr lang="en-US" sz="1000" dirty="0">
              <a:solidFill>
                <a:schemeClr val="bg1">
                  <a:lumMod val="50000"/>
                </a:schemeClr>
              </a:solidFill>
              <a:latin typeface="+mn-lt"/>
              <a:ea typeface="Roboto" panose="02000000000000000000" pitchFamily="2" charset="0"/>
            </a:endParaRPr>
          </a:p>
        </p:txBody>
      </p:sp>
      <p:cxnSp>
        <p:nvCxnSpPr>
          <p:cNvPr id="3" name="Elbow Connector 2"/>
          <p:cNvCxnSpPr/>
          <p:nvPr/>
        </p:nvCxnSpPr>
        <p:spPr>
          <a:xfrm flipV="1">
            <a:off x="3152654" y="2196756"/>
            <a:ext cx="2474752" cy="377909"/>
          </a:xfrm>
          <a:prstGeom prst="bentConnector3">
            <a:avLst/>
          </a:prstGeom>
          <a:ln w="19050">
            <a:solidFill>
              <a:schemeClr val="accent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6" name="Elbow Connector 35"/>
          <p:cNvCxnSpPr/>
          <p:nvPr/>
        </p:nvCxnSpPr>
        <p:spPr>
          <a:xfrm flipV="1">
            <a:off x="3149977" y="2816804"/>
            <a:ext cx="1337933" cy="810091"/>
          </a:xfrm>
          <a:prstGeom prst="bentConnector3">
            <a:avLst/>
          </a:prstGeom>
          <a:ln w="19050">
            <a:solidFill>
              <a:schemeClr val="accent2"/>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9" name="Elbow Connector 38"/>
          <p:cNvCxnSpPr/>
          <p:nvPr/>
        </p:nvCxnSpPr>
        <p:spPr>
          <a:xfrm flipV="1">
            <a:off x="7607145" y="2528411"/>
            <a:ext cx="1376895" cy="253061"/>
          </a:xfrm>
          <a:prstGeom prst="bentConnector3">
            <a:avLst/>
          </a:prstGeom>
          <a:ln w="19050">
            <a:solidFill>
              <a:schemeClr val="accent3"/>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1" name="Elbow Connector 40"/>
          <p:cNvCxnSpPr/>
          <p:nvPr/>
        </p:nvCxnSpPr>
        <p:spPr>
          <a:xfrm>
            <a:off x="6872665" y="3294422"/>
            <a:ext cx="2118907" cy="286001"/>
          </a:xfrm>
          <a:prstGeom prst="bentConnector3">
            <a:avLst/>
          </a:prstGeom>
          <a:ln w="19050">
            <a:solidFill>
              <a:schemeClr val="accent4"/>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Click="0" advTm="1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50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8" fill="hold" grpId="0" nodeType="withEffect">
                                  <p:stCondLst>
                                    <p:cond delay="100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par>
                                <p:cTn id="16" presetID="53" presetClass="entr" presetSubtype="16" fill="hold" nodeType="withEffect">
                                  <p:stCondLst>
                                    <p:cond delay="150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Effect transition="in" filter="fade">
                                      <p:cBhvr>
                                        <p:cTn id="20" dur="500"/>
                                        <p:tgtEl>
                                          <p:spTgt spid="7"/>
                                        </p:tgtEl>
                                      </p:cBhvr>
                                    </p:animEffect>
                                  </p:childTnLst>
                                </p:cTn>
                              </p:par>
                              <p:par>
                                <p:cTn id="21" presetID="22" presetClass="entr" presetSubtype="2" fill="hold" nodeType="withEffect">
                                  <p:stCondLst>
                                    <p:cond delay="2000"/>
                                  </p:stCondLst>
                                  <p:childTnLst>
                                    <p:set>
                                      <p:cBhvr>
                                        <p:cTn id="22" dur="1" fill="hold">
                                          <p:stCondLst>
                                            <p:cond delay="0"/>
                                          </p:stCondLst>
                                        </p:cTn>
                                        <p:tgtEl>
                                          <p:spTgt spid="3"/>
                                        </p:tgtEl>
                                        <p:attrNameLst>
                                          <p:attrName>style.visibility</p:attrName>
                                        </p:attrNameLst>
                                      </p:cBhvr>
                                      <p:to>
                                        <p:strVal val="visible"/>
                                      </p:to>
                                    </p:set>
                                    <p:animEffect transition="in" filter="wipe(right)">
                                      <p:cBhvr>
                                        <p:cTn id="23" dur="500"/>
                                        <p:tgtEl>
                                          <p:spTgt spid="3"/>
                                        </p:tgtEl>
                                      </p:cBhvr>
                                    </p:animEffect>
                                  </p:childTnLst>
                                </p:cTn>
                              </p:par>
                              <p:par>
                                <p:cTn id="24" presetID="22" presetClass="entr" presetSubtype="2" fill="hold" nodeType="withEffect">
                                  <p:stCondLst>
                                    <p:cond delay="2000"/>
                                  </p:stCondLst>
                                  <p:childTnLst>
                                    <p:set>
                                      <p:cBhvr>
                                        <p:cTn id="25" dur="1" fill="hold">
                                          <p:stCondLst>
                                            <p:cond delay="0"/>
                                          </p:stCondLst>
                                        </p:cTn>
                                        <p:tgtEl>
                                          <p:spTgt spid="36"/>
                                        </p:tgtEl>
                                        <p:attrNameLst>
                                          <p:attrName>style.visibility</p:attrName>
                                        </p:attrNameLst>
                                      </p:cBhvr>
                                      <p:to>
                                        <p:strVal val="visible"/>
                                      </p:to>
                                    </p:set>
                                    <p:animEffect transition="in" filter="wipe(right)">
                                      <p:cBhvr>
                                        <p:cTn id="26" dur="500"/>
                                        <p:tgtEl>
                                          <p:spTgt spid="36"/>
                                        </p:tgtEl>
                                      </p:cBhvr>
                                    </p:animEffect>
                                  </p:childTnLst>
                                </p:cTn>
                              </p:par>
                              <p:par>
                                <p:cTn id="27" presetID="22" presetClass="entr" presetSubtype="8" fill="hold" nodeType="withEffect">
                                  <p:stCondLst>
                                    <p:cond delay="2000"/>
                                  </p:stCondLst>
                                  <p:childTnLst>
                                    <p:set>
                                      <p:cBhvr>
                                        <p:cTn id="28" dur="1" fill="hold">
                                          <p:stCondLst>
                                            <p:cond delay="0"/>
                                          </p:stCondLst>
                                        </p:cTn>
                                        <p:tgtEl>
                                          <p:spTgt spid="39"/>
                                        </p:tgtEl>
                                        <p:attrNameLst>
                                          <p:attrName>style.visibility</p:attrName>
                                        </p:attrNameLst>
                                      </p:cBhvr>
                                      <p:to>
                                        <p:strVal val="visible"/>
                                      </p:to>
                                    </p:set>
                                    <p:animEffect transition="in" filter="wipe(left)">
                                      <p:cBhvr>
                                        <p:cTn id="29" dur="500"/>
                                        <p:tgtEl>
                                          <p:spTgt spid="39"/>
                                        </p:tgtEl>
                                      </p:cBhvr>
                                    </p:animEffect>
                                  </p:childTnLst>
                                </p:cTn>
                              </p:par>
                              <p:par>
                                <p:cTn id="30" presetID="22" presetClass="entr" presetSubtype="8" fill="hold" nodeType="withEffect">
                                  <p:stCondLst>
                                    <p:cond delay="2000"/>
                                  </p:stCondLst>
                                  <p:childTnLst>
                                    <p:set>
                                      <p:cBhvr>
                                        <p:cTn id="31" dur="1" fill="hold">
                                          <p:stCondLst>
                                            <p:cond delay="0"/>
                                          </p:stCondLst>
                                        </p:cTn>
                                        <p:tgtEl>
                                          <p:spTgt spid="41"/>
                                        </p:tgtEl>
                                        <p:attrNameLst>
                                          <p:attrName>style.visibility</p:attrName>
                                        </p:attrNameLst>
                                      </p:cBhvr>
                                      <p:to>
                                        <p:strVal val="visible"/>
                                      </p:to>
                                    </p:set>
                                    <p:animEffect transition="in" filter="wipe(left)">
                                      <p:cBhvr>
                                        <p:cTn id="32" dur="500"/>
                                        <p:tgtEl>
                                          <p:spTgt spid="41"/>
                                        </p:tgtEl>
                                      </p:cBhvr>
                                    </p:animEffect>
                                  </p:childTnLst>
                                </p:cTn>
                              </p:par>
                              <p:par>
                                <p:cTn id="33" presetID="2" presetClass="entr" presetSubtype="2" fill="hold" grpId="0" nodeType="withEffect">
                                  <p:stCondLst>
                                    <p:cond delay="2500"/>
                                  </p:stCondLst>
                                  <p:childTnLst>
                                    <p:set>
                                      <p:cBhvr>
                                        <p:cTn id="34" dur="1" fill="hold">
                                          <p:stCondLst>
                                            <p:cond delay="0"/>
                                          </p:stCondLst>
                                        </p:cTn>
                                        <p:tgtEl>
                                          <p:spTgt spid="31"/>
                                        </p:tgtEl>
                                        <p:attrNameLst>
                                          <p:attrName>style.visibility</p:attrName>
                                        </p:attrNameLst>
                                      </p:cBhvr>
                                      <p:to>
                                        <p:strVal val="visible"/>
                                      </p:to>
                                    </p:set>
                                    <p:anim calcmode="lin" valueType="num">
                                      <p:cBhvr additive="base">
                                        <p:cTn id="35" dur="500" fill="hold"/>
                                        <p:tgtEl>
                                          <p:spTgt spid="31"/>
                                        </p:tgtEl>
                                        <p:attrNameLst>
                                          <p:attrName>ppt_x</p:attrName>
                                        </p:attrNameLst>
                                      </p:cBhvr>
                                      <p:tavLst>
                                        <p:tav tm="0">
                                          <p:val>
                                            <p:strVal val="1+#ppt_w/2"/>
                                          </p:val>
                                        </p:tav>
                                        <p:tav tm="100000">
                                          <p:val>
                                            <p:strVal val="#ppt_x"/>
                                          </p:val>
                                        </p:tav>
                                      </p:tavLst>
                                    </p:anim>
                                    <p:anim calcmode="lin" valueType="num">
                                      <p:cBhvr additive="base">
                                        <p:cTn id="36" dur="500" fill="hold"/>
                                        <p:tgtEl>
                                          <p:spTgt spid="31"/>
                                        </p:tgtEl>
                                        <p:attrNameLst>
                                          <p:attrName>ppt_y</p:attrName>
                                        </p:attrNameLst>
                                      </p:cBhvr>
                                      <p:tavLst>
                                        <p:tav tm="0">
                                          <p:val>
                                            <p:strVal val="#ppt_y"/>
                                          </p:val>
                                        </p:tav>
                                        <p:tav tm="100000">
                                          <p:val>
                                            <p:strVal val="#ppt_y"/>
                                          </p:val>
                                        </p:tav>
                                      </p:tavLst>
                                    </p:anim>
                                  </p:childTnLst>
                                </p:cTn>
                              </p:par>
                              <p:par>
                                <p:cTn id="37" presetID="22" presetClass="entr" presetSubtype="4" fill="hold" grpId="0" nodeType="withEffect">
                                  <p:stCondLst>
                                    <p:cond delay="2500"/>
                                  </p:stCondLst>
                                  <p:childTnLst>
                                    <p:set>
                                      <p:cBhvr>
                                        <p:cTn id="38" dur="1" fill="hold">
                                          <p:stCondLst>
                                            <p:cond delay="0"/>
                                          </p:stCondLst>
                                        </p:cTn>
                                        <p:tgtEl>
                                          <p:spTgt spid="32"/>
                                        </p:tgtEl>
                                        <p:attrNameLst>
                                          <p:attrName>style.visibility</p:attrName>
                                        </p:attrNameLst>
                                      </p:cBhvr>
                                      <p:to>
                                        <p:strVal val="visible"/>
                                      </p:to>
                                    </p:set>
                                    <p:animEffect transition="in" filter="wipe(down)">
                                      <p:cBhvr>
                                        <p:cTn id="39" dur="500"/>
                                        <p:tgtEl>
                                          <p:spTgt spid="32"/>
                                        </p:tgtEl>
                                      </p:cBhvr>
                                    </p:animEffect>
                                  </p:childTnLst>
                                </p:cTn>
                              </p:par>
                              <p:par>
                                <p:cTn id="40" presetID="22" presetClass="entr" presetSubtype="4" fill="hold" grpId="0" nodeType="withEffect">
                                  <p:stCondLst>
                                    <p:cond delay="2500"/>
                                  </p:stCondLst>
                                  <p:childTnLst>
                                    <p:set>
                                      <p:cBhvr>
                                        <p:cTn id="41" dur="1" fill="hold">
                                          <p:stCondLst>
                                            <p:cond delay="0"/>
                                          </p:stCondLst>
                                        </p:cTn>
                                        <p:tgtEl>
                                          <p:spTgt spid="33"/>
                                        </p:tgtEl>
                                        <p:attrNameLst>
                                          <p:attrName>style.visibility</p:attrName>
                                        </p:attrNameLst>
                                      </p:cBhvr>
                                      <p:to>
                                        <p:strVal val="visible"/>
                                      </p:to>
                                    </p:set>
                                    <p:animEffect transition="in" filter="wipe(down)">
                                      <p:cBhvr>
                                        <p:cTn id="42" dur="500"/>
                                        <p:tgtEl>
                                          <p:spTgt spid="33"/>
                                        </p:tgtEl>
                                      </p:cBhvr>
                                    </p:animEffect>
                                  </p:childTnLst>
                                </p:cTn>
                              </p:par>
                              <p:par>
                                <p:cTn id="43" presetID="22" presetClass="entr" presetSubtype="4" fill="hold" grpId="0" nodeType="withEffect">
                                  <p:stCondLst>
                                    <p:cond delay="2500"/>
                                  </p:stCondLst>
                                  <p:childTnLst>
                                    <p:set>
                                      <p:cBhvr>
                                        <p:cTn id="44" dur="1" fill="hold">
                                          <p:stCondLst>
                                            <p:cond delay="0"/>
                                          </p:stCondLst>
                                        </p:cTn>
                                        <p:tgtEl>
                                          <p:spTgt spid="34"/>
                                        </p:tgtEl>
                                        <p:attrNameLst>
                                          <p:attrName>style.visibility</p:attrName>
                                        </p:attrNameLst>
                                      </p:cBhvr>
                                      <p:to>
                                        <p:strVal val="visible"/>
                                      </p:to>
                                    </p:set>
                                    <p:animEffect transition="in" filter="wipe(down)">
                                      <p:cBhvr>
                                        <p:cTn id="45" dur="500"/>
                                        <p:tgtEl>
                                          <p:spTgt spid="34"/>
                                        </p:tgtEl>
                                      </p:cBhvr>
                                    </p:animEffect>
                                  </p:childTnLst>
                                </p:cTn>
                              </p:par>
                              <p:par>
                                <p:cTn id="46" presetID="22" presetClass="entr" presetSubtype="4" fill="hold" grpId="0" nodeType="withEffect">
                                  <p:stCondLst>
                                    <p:cond delay="2500"/>
                                  </p:stCondLst>
                                  <p:childTnLst>
                                    <p:set>
                                      <p:cBhvr>
                                        <p:cTn id="47" dur="1" fill="hold">
                                          <p:stCondLst>
                                            <p:cond delay="0"/>
                                          </p:stCondLst>
                                        </p:cTn>
                                        <p:tgtEl>
                                          <p:spTgt spid="35"/>
                                        </p:tgtEl>
                                        <p:attrNameLst>
                                          <p:attrName>style.visibility</p:attrName>
                                        </p:attrNameLst>
                                      </p:cBhvr>
                                      <p:to>
                                        <p:strVal val="visible"/>
                                      </p:to>
                                    </p:set>
                                    <p:animEffect transition="in" filter="wipe(down)">
                                      <p:cBhvr>
                                        <p:cTn id="48"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31" grpId="0"/>
      <p:bldP spid="32" grpId="0"/>
      <p:bldP spid="33" grpId="0"/>
      <p:bldP spid="34" grpId="0"/>
      <p:bldP spid="3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11622114" y="146960"/>
            <a:ext cx="454547" cy="378000"/>
            <a:chOff x="9334685" y="731743"/>
            <a:chExt cx="454547" cy="378000"/>
          </a:xfrm>
        </p:grpSpPr>
        <p:sp>
          <p:nvSpPr>
            <p:cNvPr id="21" name="Oval 20"/>
            <p:cNvSpPr/>
            <p:nvPr/>
          </p:nvSpPr>
          <p:spPr>
            <a:xfrm>
              <a:off x="9376908" y="731743"/>
              <a:ext cx="377585" cy="378000"/>
            </a:xfrm>
            <a:prstGeom prst="ellipse">
              <a:avLst/>
            </a:prstGeom>
            <a:noFill/>
            <a:ln w="31750">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2" name="TextBox 21"/>
            <p:cNvSpPr txBox="1"/>
            <p:nvPr/>
          </p:nvSpPr>
          <p:spPr>
            <a:xfrm>
              <a:off x="9334685" y="762802"/>
              <a:ext cx="454547" cy="307777"/>
            </a:xfrm>
            <a:prstGeom prst="rect">
              <a:avLst/>
            </a:prstGeom>
            <a:noFill/>
          </p:spPr>
          <p:txBody>
            <a:bodyPr wrap="square" rtlCol="0">
              <a:spAutoFit/>
            </a:bodyPr>
            <a:lstStyle/>
            <a:p>
              <a:pPr algn="ctr"/>
              <a:fld id="{6938B089-D366-4B18-8F5D-85B96241FA3F}" type="slidenum">
                <a:rPr lang="id-ID" sz="1400" b="0" smtClean="0">
                  <a:solidFill>
                    <a:schemeClr val="accent6"/>
                  </a:solidFill>
                  <a:latin typeface="Roboto" panose="02000000000000000000" pitchFamily="2" charset="0"/>
                  <a:ea typeface="Roboto" panose="02000000000000000000" pitchFamily="2" charset="0"/>
                </a:rPr>
                <a:t>10</a:t>
              </a:fld>
              <a:endParaRPr lang="id-ID" sz="1400" b="0" dirty="0">
                <a:solidFill>
                  <a:schemeClr val="accent6"/>
                </a:solidFill>
                <a:latin typeface="Roboto" panose="02000000000000000000" pitchFamily="2" charset="0"/>
                <a:ea typeface="Roboto" panose="02000000000000000000" pitchFamily="2" charset="0"/>
              </a:endParaRPr>
            </a:p>
          </p:txBody>
        </p:sp>
      </p:grpSp>
      <p:sp>
        <p:nvSpPr>
          <p:cNvPr id="5" name="TextBox 4"/>
          <p:cNvSpPr txBox="1"/>
          <p:nvPr/>
        </p:nvSpPr>
        <p:spPr>
          <a:xfrm>
            <a:off x="3473777" y="511254"/>
            <a:ext cx="5163791" cy="646331"/>
          </a:xfrm>
          <a:prstGeom prst="rect">
            <a:avLst/>
          </a:prstGeom>
          <a:noFill/>
        </p:spPr>
        <p:txBody>
          <a:bodyPr wrap="square" rtlCol="0">
            <a:spAutoFit/>
          </a:bodyPr>
          <a:lstStyle/>
          <a:p>
            <a:pPr algn="ctr"/>
            <a:r>
              <a:rPr lang="zh-CN" altLang="en-US" sz="3600" dirty="0">
                <a:solidFill>
                  <a:srgbClr val="F4501B"/>
                </a:solidFill>
              </a:rPr>
              <a:t>点击输入文本标题</a:t>
            </a:r>
            <a:endParaRPr lang="id-ID" altLang="zh-CN" sz="3600" dirty="0">
              <a:solidFill>
                <a:srgbClr val="F4501B"/>
              </a:solidFill>
            </a:endParaRPr>
          </a:p>
        </p:txBody>
      </p:sp>
      <p:sp>
        <p:nvSpPr>
          <p:cNvPr id="6" name="Title 1"/>
          <p:cNvSpPr txBox="1"/>
          <p:nvPr/>
        </p:nvSpPr>
        <p:spPr>
          <a:xfrm>
            <a:off x="4618186" y="1028625"/>
            <a:ext cx="2891295" cy="363558"/>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1400" dirty="0">
                <a:solidFill>
                  <a:schemeClr val="bg2">
                    <a:lumMod val="75000"/>
                  </a:schemeClr>
                </a:solidFill>
                <a:latin typeface="+mn-lt"/>
                <a:ea typeface="Roboto" panose="02000000000000000000" pitchFamily="2" charset="0"/>
              </a:rPr>
              <a:t>Put a relevant subtitle in this line</a:t>
            </a:r>
          </a:p>
        </p:txBody>
      </p:sp>
      <p:cxnSp>
        <p:nvCxnSpPr>
          <p:cNvPr id="7" name="Straight Connector 6"/>
          <p:cNvCxnSpPr/>
          <p:nvPr/>
        </p:nvCxnSpPr>
        <p:spPr>
          <a:xfrm>
            <a:off x="742657" y="5122359"/>
            <a:ext cx="10539632" cy="0"/>
          </a:xfrm>
          <a:prstGeom prst="line">
            <a:avLst/>
          </a:prstGeom>
          <a:ln w="12700">
            <a:solidFill>
              <a:schemeClr val="bg1">
                <a:lumMod val="6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756725" y="1885075"/>
            <a:ext cx="10539632" cy="3051039"/>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p:cNvSpPr txBox="1"/>
          <p:nvPr/>
        </p:nvSpPr>
        <p:spPr>
          <a:xfrm>
            <a:off x="653142" y="5348901"/>
            <a:ext cx="10771831" cy="590349"/>
          </a:xfrm>
          <a:prstGeom prst="rect">
            <a:avLst/>
          </a:prstGeom>
          <a:noFill/>
        </p:spPr>
        <p:txBody>
          <a:bodyPr wrap="square" rIns="144000" bIns="36000" numCol="1" spcCol="360000">
            <a:spAutoFit/>
          </a:bodyPr>
          <a:lstStyle/>
          <a:p>
            <a:pPr algn="ctr" eaLnBrk="1" fontAlgn="auto" hangingPunct="1">
              <a:spcBef>
                <a:spcPts val="0"/>
              </a:spcBef>
              <a:spcAft>
                <a:spcPts val="0"/>
              </a:spcAft>
              <a:defRPr/>
            </a:pPr>
            <a:r>
              <a:rPr lang="en-US" sz="1100" dirty="0">
                <a:solidFill>
                  <a:schemeClr val="bg2">
                    <a:lumMod val="75000"/>
                  </a:schemeClr>
                </a:solidFill>
                <a:ea typeface="Roboto" panose="02000000000000000000" pitchFamily="2" charset="0"/>
              </a:rPr>
              <a:t>The generated Lorem Ipsum is therefore always free from repetition, injected humor, or non-characteristic words. Contrary to popular belief It has roots in a piece of classical Latin literature from 45 BC. There are many variations of passages of Lorem Ipsum available, but the majority have suffered alteration in some form, by injected humor, or randomized words which don't look even slightly believable.</a:t>
            </a:r>
            <a:r>
              <a:rPr lang="id-ID" sz="1100" dirty="0">
                <a:solidFill>
                  <a:schemeClr val="bg2">
                    <a:lumMod val="75000"/>
                  </a:schemeClr>
                </a:solidFill>
                <a:ea typeface="Roboto" panose="02000000000000000000" pitchFamily="2" charset="0"/>
              </a:rPr>
              <a:t> </a:t>
            </a:r>
            <a:r>
              <a:rPr lang="en-US" sz="1100" dirty="0">
                <a:solidFill>
                  <a:schemeClr val="bg2">
                    <a:lumMod val="75000"/>
                  </a:schemeClr>
                </a:solidFill>
                <a:ea typeface="Roboto" panose="02000000000000000000" pitchFamily="2" charset="0"/>
              </a:rPr>
              <a:t>Contrary to popular belief It has roots in a piece of classical Latin literature from 45 BC. </a:t>
            </a:r>
          </a:p>
        </p:txBody>
      </p:sp>
    </p:spTree>
  </p:cSld>
  <p:clrMapOvr>
    <a:masterClrMapping/>
  </p:clrMapOvr>
  <p:transition advClick="0" advTm="1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50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8" fill="hold" grpId="0" nodeType="withEffect">
                                  <p:stCondLst>
                                    <p:cond delay="100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par>
                                <p:cTn id="16" presetID="2" presetClass="entr" presetSubtype="2" fill="hold" grpId="0" nodeType="withEffect">
                                  <p:stCondLst>
                                    <p:cond delay="100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1+#ppt_w/2"/>
                                          </p:val>
                                        </p:tav>
                                        <p:tav tm="100000">
                                          <p:val>
                                            <p:strVal val="#ppt_x"/>
                                          </p:val>
                                        </p:tav>
                                      </p:tavLst>
                                    </p:anim>
                                    <p:anim calcmode="lin" valueType="num">
                                      <p:cBhvr additive="base">
                                        <p:cTn id="19" dur="500" fill="hold"/>
                                        <p:tgtEl>
                                          <p:spTgt spid="8"/>
                                        </p:tgtEl>
                                        <p:attrNameLst>
                                          <p:attrName>ppt_y</p:attrName>
                                        </p:attrNameLst>
                                      </p:cBhvr>
                                      <p:tavLst>
                                        <p:tav tm="0">
                                          <p:val>
                                            <p:strVal val="#ppt_y"/>
                                          </p:val>
                                        </p:tav>
                                        <p:tav tm="100000">
                                          <p:val>
                                            <p:strVal val="#ppt_y"/>
                                          </p:val>
                                        </p:tav>
                                      </p:tavLst>
                                    </p:anim>
                                  </p:childTnLst>
                                </p:cTn>
                              </p:par>
                              <p:par>
                                <p:cTn id="20" presetID="2" presetClass="entr" presetSubtype="4" fill="hold" nodeType="withEffect">
                                  <p:stCondLst>
                                    <p:cond delay="150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ppt_x"/>
                                          </p:val>
                                        </p:tav>
                                        <p:tav tm="100000">
                                          <p:val>
                                            <p:strVal val="#ppt_x"/>
                                          </p:val>
                                        </p:tav>
                                      </p:tavLst>
                                    </p:anim>
                                    <p:anim calcmode="lin" valueType="num">
                                      <p:cBhvr additive="base">
                                        <p:cTn id="23" dur="500" fill="hold"/>
                                        <p:tgtEl>
                                          <p:spTgt spid="7"/>
                                        </p:tgtEl>
                                        <p:attrNameLst>
                                          <p:attrName>ppt_y</p:attrName>
                                        </p:attrNameLst>
                                      </p:cBhvr>
                                      <p:tavLst>
                                        <p:tav tm="0">
                                          <p:val>
                                            <p:strVal val="1+#ppt_h/2"/>
                                          </p:val>
                                        </p:tav>
                                        <p:tav tm="100000">
                                          <p:val>
                                            <p:strVal val="#ppt_y"/>
                                          </p:val>
                                        </p:tav>
                                      </p:tavLst>
                                    </p:anim>
                                  </p:childTnLst>
                                </p:cTn>
                              </p:par>
                              <p:par>
                                <p:cTn id="24" presetID="2" presetClass="entr" presetSubtype="2" fill="hold" grpId="0" nodeType="withEffect">
                                  <p:stCondLst>
                                    <p:cond delay="150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fill="hold"/>
                                        <p:tgtEl>
                                          <p:spTgt spid="9"/>
                                        </p:tgtEl>
                                        <p:attrNameLst>
                                          <p:attrName>ppt_x</p:attrName>
                                        </p:attrNameLst>
                                      </p:cBhvr>
                                      <p:tavLst>
                                        <p:tav tm="0">
                                          <p:val>
                                            <p:strVal val="1+#ppt_w/2"/>
                                          </p:val>
                                        </p:tav>
                                        <p:tav tm="100000">
                                          <p:val>
                                            <p:strVal val="#ppt_x"/>
                                          </p:val>
                                        </p:tav>
                                      </p:tavLst>
                                    </p:anim>
                                    <p:anim calcmode="lin" valueType="num">
                                      <p:cBhvr additive="base">
                                        <p:cTn id="27"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animBg="1"/>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11622114" y="146960"/>
            <a:ext cx="454547" cy="378000"/>
            <a:chOff x="9334685" y="731743"/>
            <a:chExt cx="454547" cy="378000"/>
          </a:xfrm>
        </p:grpSpPr>
        <p:sp>
          <p:nvSpPr>
            <p:cNvPr id="21" name="Oval 20"/>
            <p:cNvSpPr/>
            <p:nvPr/>
          </p:nvSpPr>
          <p:spPr>
            <a:xfrm>
              <a:off x="9376908" y="731743"/>
              <a:ext cx="377585" cy="378000"/>
            </a:xfrm>
            <a:prstGeom prst="ellipse">
              <a:avLst/>
            </a:prstGeom>
            <a:noFill/>
            <a:ln w="31750">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2" name="TextBox 21"/>
            <p:cNvSpPr txBox="1"/>
            <p:nvPr/>
          </p:nvSpPr>
          <p:spPr>
            <a:xfrm>
              <a:off x="9334685" y="762802"/>
              <a:ext cx="454547" cy="307777"/>
            </a:xfrm>
            <a:prstGeom prst="rect">
              <a:avLst/>
            </a:prstGeom>
            <a:noFill/>
          </p:spPr>
          <p:txBody>
            <a:bodyPr wrap="square" rtlCol="0">
              <a:spAutoFit/>
            </a:bodyPr>
            <a:lstStyle/>
            <a:p>
              <a:pPr algn="ctr"/>
              <a:fld id="{6938B089-D366-4B18-8F5D-85B96241FA3F}" type="slidenum">
                <a:rPr lang="id-ID" sz="1400" b="0" smtClean="0">
                  <a:solidFill>
                    <a:schemeClr val="accent6"/>
                  </a:solidFill>
                  <a:latin typeface="Roboto" panose="02000000000000000000" pitchFamily="2" charset="0"/>
                  <a:ea typeface="Roboto" panose="02000000000000000000" pitchFamily="2" charset="0"/>
                </a:rPr>
                <a:t>11</a:t>
              </a:fld>
              <a:endParaRPr lang="id-ID" sz="1400" b="0" dirty="0">
                <a:solidFill>
                  <a:schemeClr val="accent6"/>
                </a:solidFill>
                <a:latin typeface="Roboto" panose="02000000000000000000" pitchFamily="2" charset="0"/>
                <a:ea typeface="Roboto" panose="02000000000000000000" pitchFamily="2" charset="0"/>
              </a:endParaRPr>
            </a:p>
          </p:txBody>
        </p:sp>
      </p:grpSp>
      <p:sp>
        <p:nvSpPr>
          <p:cNvPr id="5" name="TextBox 4"/>
          <p:cNvSpPr txBox="1"/>
          <p:nvPr/>
        </p:nvSpPr>
        <p:spPr>
          <a:xfrm>
            <a:off x="3473777" y="511254"/>
            <a:ext cx="5163791" cy="646331"/>
          </a:xfrm>
          <a:prstGeom prst="rect">
            <a:avLst/>
          </a:prstGeom>
          <a:noFill/>
        </p:spPr>
        <p:txBody>
          <a:bodyPr wrap="square" rtlCol="0">
            <a:spAutoFit/>
          </a:bodyPr>
          <a:lstStyle/>
          <a:p>
            <a:pPr algn="ctr"/>
            <a:r>
              <a:rPr lang="zh-CN" altLang="en-US" sz="3600" dirty="0">
                <a:solidFill>
                  <a:srgbClr val="F4501B"/>
                </a:solidFill>
              </a:rPr>
              <a:t>点击输入文本标题</a:t>
            </a:r>
            <a:endParaRPr lang="id-ID" altLang="zh-CN" sz="3600" dirty="0">
              <a:solidFill>
                <a:srgbClr val="F4501B"/>
              </a:solidFill>
            </a:endParaRPr>
          </a:p>
        </p:txBody>
      </p:sp>
      <p:sp>
        <p:nvSpPr>
          <p:cNvPr id="6" name="Title 1"/>
          <p:cNvSpPr txBox="1"/>
          <p:nvPr/>
        </p:nvSpPr>
        <p:spPr>
          <a:xfrm>
            <a:off x="4618186" y="1028625"/>
            <a:ext cx="2891295" cy="363558"/>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1400" dirty="0">
                <a:solidFill>
                  <a:schemeClr val="bg2">
                    <a:lumMod val="75000"/>
                  </a:schemeClr>
                </a:solidFill>
                <a:latin typeface="+mn-lt"/>
                <a:ea typeface="Roboto" panose="02000000000000000000" pitchFamily="2" charset="0"/>
              </a:rPr>
              <a:t>Put a relevant subtitle in this line</a:t>
            </a:r>
          </a:p>
        </p:txBody>
      </p:sp>
      <p:grpSp>
        <p:nvGrpSpPr>
          <p:cNvPr id="7" name="Group 6"/>
          <p:cNvGrpSpPr/>
          <p:nvPr/>
        </p:nvGrpSpPr>
        <p:grpSpPr>
          <a:xfrm>
            <a:off x="987301" y="4955141"/>
            <a:ext cx="4593264" cy="317189"/>
            <a:chOff x="1330960" y="5147628"/>
            <a:chExt cx="4593264" cy="317189"/>
          </a:xfrm>
        </p:grpSpPr>
        <p:cxnSp>
          <p:nvCxnSpPr>
            <p:cNvPr id="8" name="Straight Connector 7"/>
            <p:cNvCxnSpPr/>
            <p:nvPr/>
          </p:nvCxnSpPr>
          <p:spPr>
            <a:xfrm>
              <a:off x="1330960" y="5186479"/>
              <a:ext cx="4551755" cy="0"/>
            </a:xfrm>
            <a:prstGeom prst="line">
              <a:avLst/>
            </a:prstGeom>
            <a:ln w="15875">
              <a:solidFill>
                <a:schemeClr val="bg1">
                  <a:lumMod val="6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 name="Oval 8"/>
            <p:cNvSpPr/>
            <p:nvPr/>
          </p:nvSpPr>
          <p:spPr>
            <a:xfrm>
              <a:off x="1494297" y="5147628"/>
              <a:ext cx="91337" cy="913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10" name="Oval 9"/>
            <p:cNvSpPr/>
            <p:nvPr/>
          </p:nvSpPr>
          <p:spPr>
            <a:xfrm>
              <a:off x="2093309" y="5147628"/>
              <a:ext cx="91337" cy="913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11" name="Oval 10"/>
            <p:cNvSpPr/>
            <p:nvPr/>
          </p:nvSpPr>
          <p:spPr>
            <a:xfrm>
              <a:off x="2692324" y="5147628"/>
              <a:ext cx="91337" cy="9133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12" name="Oval 11"/>
            <p:cNvSpPr/>
            <p:nvPr/>
          </p:nvSpPr>
          <p:spPr>
            <a:xfrm>
              <a:off x="3274585" y="5147628"/>
              <a:ext cx="91337" cy="9133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13" name="Oval 12"/>
            <p:cNvSpPr/>
            <p:nvPr/>
          </p:nvSpPr>
          <p:spPr>
            <a:xfrm>
              <a:off x="3863067" y="5147628"/>
              <a:ext cx="91337" cy="913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14" name="Oval 13"/>
            <p:cNvSpPr/>
            <p:nvPr/>
          </p:nvSpPr>
          <p:spPr>
            <a:xfrm>
              <a:off x="4454424" y="5147628"/>
              <a:ext cx="91337" cy="9133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15" name="Oval 14"/>
            <p:cNvSpPr/>
            <p:nvPr/>
          </p:nvSpPr>
          <p:spPr>
            <a:xfrm>
              <a:off x="5045780" y="5147628"/>
              <a:ext cx="91337" cy="9133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16" name="Oval 15"/>
            <p:cNvSpPr/>
            <p:nvPr/>
          </p:nvSpPr>
          <p:spPr>
            <a:xfrm>
              <a:off x="5628041" y="5147628"/>
              <a:ext cx="91337" cy="91337"/>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17" name="TextBox 16"/>
            <p:cNvSpPr txBox="1"/>
            <p:nvPr/>
          </p:nvSpPr>
          <p:spPr>
            <a:xfrm>
              <a:off x="5483078" y="5233984"/>
              <a:ext cx="441146" cy="230832"/>
            </a:xfrm>
            <a:prstGeom prst="rect">
              <a:avLst/>
            </a:prstGeom>
            <a:noFill/>
          </p:spPr>
          <p:txBody>
            <a:bodyPr wrap="none" rtlCol="0">
              <a:spAutoFit/>
            </a:bodyPr>
            <a:lstStyle/>
            <a:p>
              <a:r>
                <a:rPr lang="id-ID" sz="900" dirty="0" smtClean="0">
                  <a:solidFill>
                    <a:schemeClr val="bg1">
                      <a:lumMod val="50000"/>
                    </a:schemeClr>
                  </a:solidFill>
                  <a:ea typeface="Roboto" panose="02000000000000000000" pitchFamily="2" charset="0"/>
                </a:rPr>
                <a:t>201</a:t>
              </a:r>
              <a:r>
                <a:rPr lang="en-US" sz="900" dirty="0" smtClean="0">
                  <a:solidFill>
                    <a:schemeClr val="bg1">
                      <a:lumMod val="50000"/>
                    </a:schemeClr>
                  </a:solidFill>
                  <a:ea typeface="Roboto" panose="02000000000000000000" pitchFamily="2" charset="0"/>
                </a:rPr>
                <a:t>8</a:t>
              </a:r>
              <a:endParaRPr lang="id-ID" sz="900" dirty="0">
                <a:solidFill>
                  <a:schemeClr val="bg1">
                    <a:lumMod val="50000"/>
                  </a:schemeClr>
                </a:solidFill>
                <a:ea typeface="Roboto" panose="02000000000000000000" pitchFamily="2" charset="0"/>
              </a:endParaRPr>
            </a:p>
          </p:txBody>
        </p:sp>
        <p:sp>
          <p:nvSpPr>
            <p:cNvPr id="18" name="TextBox 17"/>
            <p:cNvSpPr txBox="1"/>
            <p:nvPr/>
          </p:nvSpPr>
          <p:spPr>
            <a:xfrm>
              <a:off x="4887963" y="5233984"/>
              <a:ext cx="441146" cy="230832"/>
            </a:xfrm>
            <a:prstGeom prst="rect">
              <a:avLst/>
            </a:prstGeom>
            <a:noFill/>
          </p:spPr>
          <p:txBody>
            <a:bodyPr wrap="none" rtlCol="0">
              <a:spAutoFit/>
            </a:bodyPr>
            <a:lstStyle/>
            <a:p>
              <a:r>
                <a:rPr lang="id-ID" sz="900" dirty="0" smtClean="0">
                  <a:solidFill>
                    <a:schemeClr val="bg1">
                      <a:lumMod val="50000"/>
                    </a:schemeClr>
                  </a:solidFill>
                  <a:ea typeface="Roboto" panose="02000000000000000000" pitchFamily="2" charset="0"/>
                </a:rPr>
                <a:t>201</a:t>
              </a:r>
              <a:r>
                <a:rPr lang="en-US" sz="900" dirty="0" smtClean="0">
                  <a:solidFill>
                    <a:schemeClr val="bg1">
                      <a:lumMod val="50000"/>
                    </a:schemeClr>
                  </a:solidFill>
                  <a:ea typeface="Roboto" panose="02000000000000000000" pitchFamily="2" charset="0"/>
                </a:rPr>
                <a:t>7</a:t>
              </a:r>
              <a:endParaRPr lang="id-ID" sz="900" dirty="0">
                <a:solidFill>
                  <a:schemeClr val="bg1">
                    <a:lumMod val="50000"/>
                  </a:schemeClr>
                </a:solidFill>
                <a:ea typeface="Roboto" panose="02000000000000000000" pitchFamily="2" charset="0"/>
              </a:endParaRPr>
            </a:p>
          </p:txBody>
        </p:sp>
        <p:sp>
          <p:nvSpPr>
            <p:cNvPr id="20" name="TextBox 19"/>
            <p:cNvSpPr txBox="1"/>
            <p:nvPr/>
          </p:nvSpPr>
          <p:spPr>
            <a:xfrm>
              <a:off x="4313863" y="5233984"/>
              <a:ext cx="441146" cy="230832"/>
            </a:xfrm>
            <a:prstGeom prst="rect">
              <a:avLst/>
            </a:prstGeom>
            <a:noFill/>
          </p:spPr>
          <p:txBody>
            <a:bodyPr wrap="none" rtlCol="0">
              <a:spAutoFit/>
            </a:bodyPr>
            <a:lstStyle/>
            <a:p>
              <a:r>
                <a:rPr lang="id-ID" sz="900" dirty="0" smtClean="0">
                  <a:solidFill>
                    <a:schemeClr val="bg1">
                      <a:lumMod val="50000"/>
                    </a:schemeClr>
                  </a:solidFill>
                  <a:ea typeface="Roboto" panose="02000000000000000000" pitchFamily="2" charset="0"/>
                </a:rPr>
                <a:t>201</a:t>
              </a:r>
              <a:r>
                <a:rPr lang="en-US" sz="900" dirty="0" smtClean="0">
                  <a:solidFill>
                    <a:schemeClr val="bg1">
                      <a:lumMod val="50000"/>
                    </a:schemeClr>
                  </a:solidFill>
                  <a:ea typeface="Roboto" panose="02000000000000000000" pitchFamily="2" charset="0"/>
                </a:rPr>
                <a:t>6</a:t>
              </a:r>
              <a:endParaRPr lang="id-ID" sz="900" dirty="0">
                <a:solidFill>
                  <a:schemeClr val="bg1">
                    <a:lumMod val="50000"/>
                  </a:schemeClr>
                </a:solidFill>
                <a:ea typeface="Roboto" panose="02000000000000000000" pitchFamily="2" charset="0"/>
              </a:endParaRPr>
            </a:p>
          </p:txBody>
        </p:sp>
        <p:sp>
          <p:nvSpPr>
            <p:cNvPr id="23" name="TextBox 22"/>
            <p:cNvSpPr txBox="1"/>
            <p:nvPr/>
          </p:nvSpPr>
          <p:spPr>
            <a:xfrm>
              <a:off x="3721849" y="5233984"/>
              <a:ext cx="441146" cy="230832"/>
            </a:xfrm>
            <a:prstGeom prst="rect">
              <a:avLst/>
            </a:prstGeom>
            <a:noFill/>
          </p:spPr>
          <p:txBody>
            <a:bodyPr wrap="none" rtlCol="0">
              <a:spAutoFit/>
            </a:bodyPr>
            <a:lstStyle/>
            <a:p>
              <a:r>
                <a:rPr lang="id-ID" sz="900" dirty="0" smtClean="0">
                  <a:solidFill>
                    <a:schemeClr val="bg1">
                      <a:lumMod val="50000"/>
                    </a:schemeClr>
                  </a:solidFill>
                  <a:ea typeface="Roboto" panose="02000000000000000000" pitchFamily="2" charset="0"/>
                </a:rPr>
                <a:t>201</a:t>
              </a:r>
              <a:r>
                <a:rPr lang="en-US" sz="900" dirty="0" smtClean="0">
                  <a:solidFill>
                    <a:schemeClr val="bg1">
                      <a:lumMod val="50000"/>
                    </a:schemeClr>
                  </a:solidFill>
                  <a:ea typeface="Roboto" panose="02000000000000000000" pitchFamily="2" charset="0"/>
                </a:rPr>
                <a:t>5</a:t>
              </a:r>
              <a:endParaRPr lang="id-ID" sz="900" dirty="0">
                <a:solidFill>
                  <a:schemeClr val="bg1">
                    <a:lumMod val="50000"/>
                  </a:schemeClr>
                </a:solidFill>
                <a:ea typeface="Roboto" panose="02000000000000000000" pitchFamily="2" charset="0"/>
              </a:endParaRPr>
            </a:p>
          </p:txBody>
        </p:sp>
        <p:sp>
          <p:nvSpPr>
            <p:cNvPr id="24" name="TextBox 23"/>
            <p:cNvSpPr txBox="1"/>
            <p:nvPr/>
          </p:nvSpPr>
          <p:spPr>
            <a:xfrm>
              <a:off x="3129835" y="5233984"/>
              <a:ext cx="441146" cy="230832"/>
            </a:xfrm>
            <a:prstGeom prst="rect">
              <a:avLst/>
            </a:prstGeom>
            <a:noFill/>
          </p:spPr>
          <p:txBody>
            <a:bodyPr wrap="none" rtlCol="0">
              <a:spAutoFit/>
            </a:bodyPr>
            <a:lstStyle/>
            <a:p>
              <a:r>
                <a:rPr lang="id-ID" sz="900" dirty="0" smtClean="0">
                  <a:solidFill>
                    <a:schemeClr val="bg1">
                      <a:lumMod val="50000"/>
                    </a:schemeClr>
                  </a:solidFill>
                  <a:ea typeface="Roboto" panose="02000000000000000000" pitchFamily="2" charset="0"/>
                </a:rPr>
                <a:t>201</a:t>
              </a:r>
              <a:r>
                <a:rPr lang="en-US" sz="900" dirty="0" smtClean="0">
                  <a:solidFill>
                    <a:schemeClr val="bg1">
                      <a:lumMod val="50000"/>
                    </a:schemeClr>
                  </a:solidFill>
                  <a:ea typeface="Roboto" panose="02000000000000000000" pitchFamily="2" charset="0"/>
                </a:rPr>
                <a:t>4</a:t>
              </a:r>
              <a:endParaRPr lang="id-ID" sz="900" dirty="0">
                <a:solidFill>
                  <a:schemeClr val="bg1">
                    <a:lumMod val="50000"/>
                  </a:schemeClr>
                </a:solidFill>
                <a:ea typeface="Roboto" panose="02000000000000000000" pitchFamily="2" charset="0"/>
              </a:endParaRPr>
            </a:p>
          </p:txBody>
        </p:sp>
        <p:sp>
          <p:nvSpPr>
            <p:cNvPr id="25" name="TextBox 24"/>
            <p:cNvSpPr txBox="1"/>
            <p:nvPr/>
          </p:nvSpPr>
          <p:spPr>
            <a:xfrm>
              <a:off x="2545830" y="5233985"/>
              <a:ext cx="441146" cy="230832"/>
            </a:xfrm>
            <a:prstGeom prst="rect">
              <a:avLst/>
            </a:prstGeom>
            <a:noFill/>
          </p:spPr>
          <p:txBody>
            <a:bodyPr wrap="none" rtlCol="0">
              <a:spAutoFit/>
            </a:bodyPr>
            <a:lstStyle/>
            <a:p>
              <a:r>
                <a:rPr lang="id-ID" sz="900" dirty="0" smtClean="0">
                  <a:solidFill>
                    <a:schemeClr val="bg1">
                      <a:lumMod val="50000"/>
                    </a:schemeClr>
                  </a:solidFill>
                  <a:ea typeface="Roboto" panose="02000000000000000000" pitchFamily="2" charset="0"/>
                </a:rPr>
                <a:t>201</a:t>
              </a:r>
              <a:r>
                <a:rPr lang="en-US" sz="900" dirty="0" smtClean="0">
                  <a:solidFill>
                    <a:schemeClr val="bg1">
                      <a:lumMod val="50000"/>
                    </a:schemeClr>
                  </a:solidFill>
                  <a:ea typeface="Roboto" panose="02000000000000000000" pitchFamily="2" charset="0"/>
                </a:rPr>
                <a:t>3</a:t>
              </a:r>
              <a:endParaRPr lang="id-ID" sz="900" dirty="0">
                <a:solidFill>
                  <a:schemeClr val="bg1">
                    <a:lumMod val="50000"/>
                  </a:schemeClr>
                </a:solidFill>
                <a:ea typeface="Roboto" panose="02000000000000000000" pitchFamily="2" charset="0"/>
              </a:endParaRPr>
            </a:p>
          </p:txBody>
        </p:sp>
        <p:sp>
          <p:nvSpPr>
            <p:cNvPr id="26" name="TextBox 25"/>
            <p:cNvSpPr txBox="1"/>
            <p:nvPr/>
          </p:nvSpPr>
          <p:spPr>
            <a:xfrm>
              <a:off x="1956163" y="5233977"/>
              <a:ext cx="441146" cy="230832"/>
            </a:xfrm>
            <a:prstGeom prst="rect">
              <a:avLst/>
            </a:prstGeom>
            <a:noFill/>
          </p:spPr>
          <p:txBody>
            <a:bodyPr wrap="none" rtlCol="0">
              <a:spAutoFit/>
            </a:bodyPr>
            <a:lstStyle/>
            <a:p>
              <a:r>
                <a:rPr lang="id-ID" sz="900" dirty="0" smtClean="0">
                  <a:solidFill>
                    <a:schemeClr val="bg1">
                      <a:lumMod val="50000"/>
                    </a:schemeClr>
                  </a:solidFill>
                  <a:ea typeface="Roboto" panose="02000000000000000000" pitchFamily="2" charset="0"/>
                </a:rPr>
                <a:t>20</a:t>
              </a:r>
              <a:r>
                <a:rPr lang="en-US" sz="900" dirty="0" smtClean="0">
                  <a:solidFill>
                    <a:schemeClr val="bg1">
                      <a:lumMod val="50000"/>
                    </a:schemeClr>
                  </a:solidFill>
                  <a:ea typeface="Roboto" panose="02000000000000000000" pitchFamily="2" charset="0"/>
                </a:rPr>
                <a:t>12</a:t>
              </a:r>
              <a:endParaRPr lang="id-ID" sz="900" dirty="0">
                <a:solidFill>
                  <a:schemeClr val="bg1">
                    <a:lumMod val="50000"/>
                  </a:schemeClr>
                </a:solidFill>
                <a:ea typeface="Roboto" panose="02000000000000000000" pitchFamily="2" charset="0"/>
              </a:endParaRPr>
            </a:p>
          </p:txBody>
        </p:sp>
        <p:sp>
          <p:nvSpPr>
            <p:cNvPr id="27" name="TextBox 26"/>
            <p:cNvSpPr txBox="1"/>
            <p:nvPr/>
          </p:nvSpPr>
          <p:spPr>
            <a:xfrm>
              <a:off x="1360836" y="5233974"/>
              <a:ext cx="441146" cy="230832"/>
            </a:xfrm>
            <a:prstGeom prst="rect">
              <a:avLst/>
            </a:prstGeom>
            <a:noFill/>
          </p:spPr>
          <p:txBody>
            <a:bodyPr wrap="none" rtlCol="0">
              <a:spAutoFit/>
            </a:bodyPr>
            <a:lstStyle/>
            <a:p>
              <a:r>
                <a:rPr lang="id-ID" sz="900" dirty="0" smtClean="0">
                  <a:solidFill>
                    <a:schemeClr val="bg1">
                      <a:lumMod val="50000"/>
                    </a:schemeClr>
                  </a:solidFill>
                  <a:ea typeface="Roboto" panose="02000000000000000000" pitchFamily="2" charset="0"/>
                </a:rPr>
                <a:t>20</a:t>
              </a:r>
              <a:r>
                <a:rPr lang="en-US" sz="900" dirty="0" smtClean="0">
                  <a:solidFill>
                    <a:schemeClr val="bg1">
                      <a:lumMod val="50000"/>
                    </a:schemeClr>
                  </a:solidFill>
                  <a:ea typeface="Roboto" panose="02000000000000000000" pitchFamily="2" charset="0"/>
                </a:rPr>
                <a:t>11</a:t>
              </a:r>
              <a:endParaRPr lang="id-ID" sz="900" dirty="0">
                <a:solidFill>
                  <a:schemeClr val="bg1">
                    <a:lumMod val="50000"/>
                  </a:schemeClr>
                </a:solidFill>
                <a:ea typeface="Roboto" panose="02000000000000000000" pitchFamily="2" charset="0"/>
              </a:endParaRPr>
            </a:p>
          </p:txBody>
        </p:sp>
      </p:grpSp>
      <p:grpSp>
        <p:nvGrpSpPr>
          <p:cNvPr id="28" name="Group 27"/>
          <p:cNvGrpSpPr/>
          <p:nvPr/>
        </p:nvGrpSpPr>
        <p:grpSpPr>
          <a:xfrm>
            <a:off x="1579001" y="2041421"/>
            <a:ext cx="421200" cy="2558333"/>
            <a:chOff x="2192160" y="2210578"/>
            <a:chExt cx="509757" cy="3119848"/>
          </a:xfrm>
          <a:pattFill prst="pct25">
            <a:fgClr>
              <a:schemeClr val="bg1">
                <a:lumMod val="75000"/>
              </a:schemeClr>
            </a:fgClr>
            <a:bgClr>
              <a:schemeClr val="bg1">
                <a:lumMod val="95000"/>
              </a:schemeClr>
            </a:bgClr>
          </a:pattFill>
        </p:grpSpPr>
        <p:sp>
          <p:nvSpPr>
            <p:cNvPr id="29" name="Rectangle 28"/>
            <p:cNvSpPr>
              <a:spLocks noChangeArrowheads="1"/>
            </p:cNvSpPr>
            <p:nvPr/>
          </p:nvSpPr>
          <p:spPr bwMode="auto">
            <a:xfrm>
              <a:off x="2192160" y="3773130"/>
              <a:ext cx="509757" cy="700696"/>
            </a:xfrm>
            <a:prstGeom prst="rect">
              <a:avLst/>
            </a:prstGeom>
            <a:grpFill/>
            <a:ln>
              <a:noFill/>
            </a:ln>
          </p:spPr>
          <p:txBody>
            <a:bodyPr vert="horz" wrap="square" lIns="68580" tIns="34290" rIns="68580" bIns="34290" numCol="1" anchor="t" anchorCtr="0" compatLnSpc="1"/>
            <a:lstStyle/>
            <a:p>
              <a:endParaRPr lang="id-ID" sz="1350"/>
            </a:p>
          </p:txBody>
        </p:sp>
        <p:sp>
          <p:nvSpPr>
            <p:cNvPr id="30" name="Rectangle 29"/>
            <p:cNvSpPr>
              <a:spLocks noChangeArrowheads="1"/>
            </p:cNvSpPr>
            <p:nvPr/>
          </p:nvSpPr>
          <p:spPr bwMode="auto">
            <a:xfrm>
              <a:off x="2192160" y="2974337"/>
              <a:ext cx="509757" cy="781276"/>
            </a:xfrm>
            <a:prstGeom prst="rect">
              <a:avLst/>
            </a:prstGeom>
            <a:grpFill/>
            <a:ln>
              <a:noFill/>
            </a:ln>
          </p:spPr>
          <p:txBody>
            <a:bodyPr vert="horz" wrap="square" lIns="68580" tIns="34290" rIns="68580" bIns="34290" numCol="1" anchor="t" anchorCtr="0" compatLnSpc="1"/>
            <a:lstStyle/>
            <a:p>
              <a:endParaRPr lang="id-ID" sz="1350"/>
            </a:p>
          </p:txBody>
        </p:sp>
        <p:sp>
          <p:nvSpPr>
            <p:cNvPr id="31" name="Freeform 30"/>
            <p:cNvSpPr/>
            <p:nvPr/>
          </p:nvSpPr>
          <p:spPr bwMode="auto">
            <a:xfrm>
              <a:off x="2192160"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68580" tIns="34290" rIns="68580" bIns="34290" numCol="1" anchor="t" anchorCtr="0" compatLnSpc="1"/>
            <a:lstStyle/>
            <a:p>
              <a:endParaRPr lang="id-ID" sz="1350"/>
            </a:p>
          </p:txBody>
        </p:sp>
        <p:sp>
          <p:nvSpPr>
            <p:cNvPr id="32" name="Freeform 31"/>
            <p:cNvSpPr/>
            <p:nvPr/>
          </p:nvSpPr>
          <p:spPr bwMode="auto">
            <a:xfrm>
              <a:off x="2192160"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68580" tIns="34290" rIns="68580" bIns="34290" numCol="1" anchor="t" anchorCtr="0" compatLnSpc="1"/>
            <a:lstStyle/>
            <a:p>
              <a:endParaRPr lang="id-ID" sz="1350"/>
            </a:p>
          </p:txBody>
        </p:sp>
      </p:grpSp>
      <p:grpSp>
        <p:nvGrpSpPr>
          <p:cNvPr id="33" name="Group 32"/>
          <p:cNvGrpSpPr/>
          <p:nvPr/>
        </p:nvGrpSpPr>
        <p:grpSpPr>
          <a:xfrm>
            <a:off x="991195" y="2033058"/>
            <a:ext cx="418011" cy="2572847"/>
            <a:chOff x="2192160" y="2192878"/>
            <a:chExt cx="509757" cy="3137548"/>
          </a:xfrm>
          <a:pattFill prst="pct25">
            <a:fgClr>
              <a:schemeClr val="bg1">
                <a:lumMod val="75000"/>
              </a:schemeClr>
            </a:fgClr>
            <a:bgClr>
              <a:schemeClr val="bg1">
                <a:lumMod val="95000"/>
              </a:schemeClr>
            </a:bgClr>
          </a:pattFill>
        </p:grpSpPr>
        <p:sp>
          <p:nvSpPr>
            <p:cNvPr id="34" name="Rectangle 33"/>
            <p:cNvSpPr>
              <a:spLocks noChangeArrowheads="1"/>
            </p:cNvSpPr>
            <p:nvPr/>
          </p:nvSpPr>
          <p:spPr bwMode="auto">
            <a:xfrm>
              <a:off x="2192160" y="3773130"/>
              <a:ext cx="509757" cy="700696"/>
            </a:xfrm>
            <a:prstGeom prst="rect">
              <a:avLst/>
            </a:prstGeom>
            <a:grpFill/>
            <a:ln>
              <a:noFill/>
            </a:ln>
          </p:spPr>
          <p:txBody>
            <a:bodyPr vert="horz" wrap="square" lIns="68580" tIns="34290" rIns="68580" bIns="34290" numCol="1" anchor="t" anchorCtr="0" compatLnSpc="1"/>
            <a:lstStyle/>
            <a:p>
              <a:endParaRPr lang="id-ID" sz="1350"/>
            </a:p>
          </p:txBody>
        </p:sp>
        <p:sp>
          <p:nvSpPr>
            <p:cNvPr id="35" name="Rectangle 34"/>
            <p:cNvSpPr>
              <a:spLocks noChangeArrowheads="1"/>
            </p:cNvSpPr>
            <p:nvPr/>
          </p:nvSpPr>
          <p:spPr bwMode="auto">
            <a:xfrm>
              <a:off x="2192160" y="2974337"/>
              <a:ext cx="509757" cy="781276"/>
            </a:xfrm>
            <a:prstGeom prst="rect">
              <a:avLst/>
            </a:prstGeom>
            <a:grpFill/>
            <a:ln>
              <a:noFill/>
            </a:ln>
          </p:spPr>
          <p:txBody>
            <a:bodyPr vert="horz" wrap="square" lIns="68580" tIns="34290" rIns="68580" bIns="34290" numCol="1" anchor="t" anchorCtr="0" compatLnSpc="1"/>
            <a:lstStyle/>
            <a:p>
              <a:endParaRPr lang="id-ID" sz="1350"/>
            </a:p>
          </p:txBody>
        </p:sp>
        <p:sp>
          <p:nvSpPr>
            <p:cNvPr id="36" name="Freeform 35"/>
            <p:cNvSpPr/>
            <p:nvPr/>
          </p:nvSpPr>
          <p:spPr bwMode="auto">
            <a:xfrm>
              <a:off x="2192160"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68580" tIns="34290" rIns="68580" bIns="34290" numCol="1" anchor="t" anchorCtr="0" compatLnSpc="1"/>
            <a:lstStyle/>
            <a:p>
              <a:endParaRPr lang="id-ID" sz="1350"/>
            </a:p>
          </p:txBody>
        </p:sp>
        <p:sp>
          <p:nvSpPr>
            <p:cNvPr id="37" name="Freeform 36"/>
            <p:cNvSpPr/>
            <p:nvPr/>
          </p:nvSpPr>
          <p:spPr bwMode="auto">
            <a:xfrm>
              <a:off x="2192160" y="2192878"/>
              <a:ext cx="509757" cy="747990"/>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68580" tIns="34290" rIns="68580" bIns="34290" numCol="1" anchor="t" anchorCtr="0" compatLnSpc="1"/>
            <a:lstStyle/>
            <a:p>
              <a:endParaRPr lang="id-ID" sz="1350"/>
            </a:p>
          </p:txBody>
        </p:sp>
      </p:grpSp>
      <p:grpSp>
        <p:nvGrpSpPr>
          <p:cNvPr id="38" name="Group 37"/>
          <p:cNvGrpSpPr/>
          <p:nvPr/>
        </p:nvGrpSpPr>
        <p:grpSpPr>
          <a:xfrm>
            <a:off x="2173889" y="2041005"/>
            <a:ext cx="421200" cy="2558333"/>
            <a:chOff x="2192160" y="2210578"/>
            <a:chExt cx="509757" cy="3119848"/>
          </a:xfrm>
          <a:pattFill prst="pct25">
            <a:fgClr>
              <a:schemeClr val="bg1">
                <a:lumMod val="75000"/>
              </a:schemeClr>
            </a:fgClr>
            <a:bgClr>
              <a:schemeClr val="bg1">
                <a:lumMod val="95000"/>
              </a:schemeClr>
            </a:bgClr>
          </a:pattFill>
        </p:grpSpPr>
        <p:sp>
          <p:nvSpPr>
            <p:cNvPr id="39" name="Rectangle 38"/>
            <p:cNvSpPr>
              <a:spLocks noChangeArrowheads="1"/>
            </p:cNvSpPr>
            <p:nvPr/>
          </p:nvSpPr>
          <p:spPr bwMode="auto">
            <a:xfrm>
              <a:off x="2192160" y="3773130"/>
              <a:ext cx="509757" cy="700696"/>
            </a:xfrm>
            <a:prstGeom prst="rect">
              <a:avLst/>
            </a:prstGeom>
            <a:grpFill/>
            <a:ln>
              <a:noFill/>
            </a:ln>
          </p:spPr>
          <p:txBody>
            <a:bodyPr vert="horz" wrap="square" lIns="68580" tIns="34290" rIns="68580" bIns="34290" numCol="1" anchor="t" anchorCtr="0" compatLnSpc="1"/>
            <a:lstStyle/>
            <a:p>
              <a:endParaRPr lang="id-ID" sz="1350"/>
            </a:p>
          </p:txBody>
        </p:sp>
        <p:sp>
          <p:nvSpPr>
            <p:cNvPr id="40" name="Rectangle 39"/>
            <p:cNvSpPr>
              <a:spLocks noChangeArrowheads="1"/>
            </p:cNvSpPr>
            <p:nvPr/>
          </p:nvSpPr>
          <p:spPr bwMode="auto">
            <a:xfrm>
              <a:off x="2192160" y="2974337"/>
              <a:ext cx="509757" cy="781276"/>
            </a:xfrm>
            <a:prstGeom prst="rect">
              <a:avLst/>
            </a:prstGeom>
            <a:grpFill/>
            <a:ln>
              <a:noFill/>
            </a:ln>
          </p:spPr>
          <p:txBody>
            <a:bodyPr vert="horz" wrap="square" lIns="68580" tIns="34290" rIns="68580" bIns="34290" numCol="1" anchor="t" anchorCtr="0" compatLnSpc="1"/>
            <a:lstStyle/>
            <a:p>
              <a:endParaRPr lang="id-ID" sz="1350"/>
            </a:p>
          </p:txBody>
        </p:sp>
        <p:sp>
          <p:nvSpPr>
            <p:cNvPr id="41" name="Freeform 40"/>
            <p:cNvSpPr/>
            <p:nvPr/>
          </p:nvSpPr>
          <p:spPr bwMode="auto">
            <a:xfrm>
              <a:off x="2192160"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68580" tIns="34290" rIns="68580" bIns="34290" numCol="1" anchor="t" anchorCtr="0" compatLnSpc="1"/>
            <a:lstStyle/>
            <a:p>
              <a:endParaRPr lang="id-ID" sz="1350"/>
            </a:p>
          </p:txBody>
        </p:sp>
        <p:sp>
          <p:nvSpPr>
            <p:cNvPr id="42" name="Freeform 41"/>
            <p:cNvSpPr/>
            <p:nvPr/>
          </p:nvSpPr>
          <p:spPr bwMode="auto">
            <a:xfrm>
              <a:off x="2192160"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68580" tIns="34290" rIns="68580" bIns="34290" numCol="1" anchor="t" anchorCtr="0" compatLnSpc="1"/>
            <a:lstStyle/>
            <a:p>
              <a:endParaRPr lang="id-ID" sz="1350"/>
            </a:p>
          </p:txBody>
        </p:sp>
      </p:grpSp>
      <p:grpSp>
        <p:nvGrpSpPr>
          <p:cNvPr id="43" name="Group 42"/>
          <p:cNvGrpSpPr/>
          <p:nvPr/>
        </p:nvGrpSpPr>
        <p:grpSpPr>
          <a:xfrm>
            <a:off x="2762480" y="2035363"/>
            <a:ext cx="421200" cy="2558333"/>
            <a:chOff x="2192160" y="2210578"/>
            <a:chExt cx="509757" cy="3119848"/>
          </a:xfrm>
          <a:pattFill prst="pct25">
            <a:fgClr>
              <a:schemeClr val="bg1">
                <a:lumMod val="75000"/>
              </a:schemeClr>
            </a:fgClr>
            <a:bgClr>
              <a:schemeClr val="bg1">
                <a:lumMod val="95000"/>
              </a:schemeClr>
            </a:bgClr>
          </a:pattFill>
        </p:grpSpPr>
        <p:sp>
          <p:nvSpPr>
            <p:cNvPr id="44" name="Rectangle 43"/>
            <p:cNvSpPr>
              <a:spLocks noChangeArrowheads="1"/>
            </p:cNvSpPr>
            <p:nvPr/>
          </p:nvSpPr>
          <p:spPr bwMode="auto">
            <a:xfrm>
              <a:off x="2192160" y="3773130"/>
              <a:ext cx="509757" cy="700696"/>
            </a:xfrm>
            <a:prstGeom prst="rect">
              <a:avLst/>
            </a:prstGeom>
            <a:grpFill/>
            <a:ln>
              <a:noFill/>
            </a:ln>
          </p:spPr>
          <p:txBody>
            <a:bodyPr vert="horz" wrap="square" lIns="68580" tIns="34290" rIns="68580" bIns="34290" numCol="1" anchor="t" anchorCtr="0" compatLnSpc="1"/>
            <a:lstStyle/>
            <a:p>
              <a:endParaRPr lang="id-ID" sz="1350"/>
            </a:p>
          </p:txBody>
        </p:sp>
        <p:sp>
          <p:nvSpPr>
            <p:cNvPr id="45" name="Rectangle 44"/>
            <p:cNvSpPr>
              <a:spLocks noChangeArrowheads="1"/>
            </p:cNvSpPr>
            <p:nvPr/>
          </p:nvSpPr>
          <p:spPr bwMode="auto">
            <a:xfrm>
              <a:off x="2192160" y="2974337"/>
              <a:ext cx="509757" cy="781276"/>
            </a:xfrm>
            <a:prstGeom prst="rect">
              <a:avLst/>
            </a:prstGeom>
            <a:grpFill/>
            <a:ln>
              <a:noFill/>
            </a:ln>
          </p:spPr>
          <p:txBody>
            <a:bodyPr vert="horz" wrap="square" lIns="68580" tIns="34290" rIns="68580" bIns="34290" numCol="1" anchor="t" anchorCtr="0" compatLnSpc="1"/>
            <a:lstStyle/>
            <a:p>
              <a:endParaRPr lang="id-ID" sz="1350"/>
            </a:p>
          </p:txBody>
        </p:sp>
        <p:sp>
          <p:nvSpPr>
            <p:cNvPr id="46" name="Freeform 45"/>
            <p:cNvSpPr/>
            <p:nvPr/>
          </p:nvSpPr>
          <p:spPr bwMode="auto">
            <a:xfrm>
              <a:off x="2192160"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68580" tIns="34290" rIns="68580" bIns="34290" numCol="1" anchor="t" anchorCtr="0" compatLnSpc="1"/>
            <a:lstStyle/>
            <a:p>
              <a:endParaRPr lang="id-ID" sz="1350"/>
            </a:p>
          </p:txBody>
        </p:sp>
        <p:sp>
          <p:nvSpPr>
            <p:cNvPr id="47" name="Freeform 46"/>
            <p:cNvSpPr/>
            <p:nvPr/>
          </p:nvSpPr>
          <p:spPr bwMode="auto">
            <a:xfrm>
              <a:off x="2192160"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68580" tIns="34290" rIns="68580" bIns="34290" numCol="1" anchor="t" anchorCtr="0" compatLnSpc="1"/>
            <a:lstStyle/>
            <a:p>
              <a:endParaRPr lang="id-ID" sz="1350"/>
            </a:p>
          </p:txBody>
        </p:sp>
      </p:grpSp>
      <p:grpSp>
        <p:nvGrpSpPr>
          <p:cNvPr id="48" name="Group 47"/>
          <p:cNvGrpSpPr/>
          <p:nvPr/>
        </p:nvGrpSpPr>
        <p:grpSpPr>
          <a:xfrm>
            <a:off x="3356271" y="2032247"/>
            <a:ext cx="424800" cy="2558333"/>
            <a:chOff x="2192160" y="2210578"/>
            <a:chExt cx="509757" cy="3119848"/>
          </a:xfrm>
          <a:pattFill prst="pct25">
            <a:fgClr>
              <a:schemeClr val="bg1">
                <a:lumMod val="75000"/>
              </a:schemeClr>
            </a:fgClr>
            <a:bgClr>
              <a:schemeClr val="bg1">
                <a:lumMod val="95000"/>
              </a:schemeClr>
            </a:bgClr>
          </a:pattFill>
        </p:grpSpPr>
        <p:sp>
          <p:nvSpPr>
            <p:cNvPr id="49" name="Rectangle 48"/>
            <p:cNvSpPr>
              <a:spLocks noChangeArrowheads="1"/>
            </p:cNvSpPr>
            <p:nvPr/>
          </p:nvSpPr>
          <p:spPr bwMode="auto">
            <a:xfrm>
              <a:off x="2192160" y="3773130"/>
              <a:ext cx="509757" cy="700696"/>
            </a:xfrm>
            <a:prstGeom prst="rect">
              <a:avLst/>
            </a:prstGeom>
            <a:grpFill/>
            <a:ln>
              <a:noFill/>
            </a:ln>
          </p:spPr>
          <p:txBody>
            <a:bodyPr vert="horz" wrap="square" lIns="68580" tIns="34290" rIns="68580" bIns="34290" numCol="1" anchor="t" anchorCtr="0" compatLnSpc="1"/>
            <a:lstStyle/>
            <a:p>
              <a:endParaRPr lang="id-ID" sz="1350"/>
            </a:p>
          </p:txBody>
        </p:sp>
        <p:sp>
          <p:nvSpPr>
            <p:cNvPr id="50" name="Rectangle 49"/>
            <p:cNvSpPr>
              <a:spLocks noChangeArrowheads="1"/>
            </p:cNvSpPr>
            <p:nvPr/>
          </p:nvSpPr>
          <p:spPr bwMode="auto">
            <a:xfrm>
              <a:off x="2192160" y="2992036"/>
              <a:ext cx="509757" cy="781276"/>
            </a:xfrm>
            <a:prstGeom prst="rect">
              <a:avLst/>
            </a:prstGeom>
            <a:grpFill/>
            <a:ln>
              <a:noFill/>
            </a:ln>
          </p:spPr>
          <p:txBody>
            <a:bodyPr vert="horz" wrap="square" lIns="68580" tIns="34290" rIns="68580" bIns="34290" numCol="1" anchor="t" anchorCtr="0" compatLnSpc="1"/>
            <a:lstStyle/>
            <a:p>
              <a:endParaRPr lang="id-ID" sz="1350"/>
            </a:p>
          </p:txBody>
        </p:sp>
        <p:sp>
          <p:nvSpPr>
            <p:cNvPr id="51" name="Freeform 50"/>
            <p:cNvSpPr/>
            <p:nvPr/>
          </p:nvSpPr>
          <p:spPr bwMode="auto">
            <a:xfrm>
              <a:off x="2192160"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68580" tIns="34290" rIns="68580" bIns="34290" numCol="1" anchor="t" anchorCtr="0" compatLnSpc="1"/>
            <a:lstStyle/>
            <a:p>
              <a:endParaRPr lang="id-ID" sz="1350"/>
            </a:p>
          </p:txBody>
        </p:sp>
        <p:sp>
          <p:nvSpPr>
            <p:cNvPr id="52" name="Freeform 51"/>
            <p:cNvSpPr/>
            <p:nvPr/>
          </p:nvSpPr>
          <p:spPr bwMode="auto">
            <a:xfrm>
              <a:off x="2192160"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68580" tIns="34290" rIns="68580" bIns="34290" numCol="1" anchor="t" anchorCtr="0" compatLnSpc="1"/>
            <a:lstStyle/>
            <a:p>
              <a:endParaRPr lang="id-ID" sz="1350"/>
            </a:p>
          </p:txBody>
        </p:sp>
      </p:grpSp>
      <p:grpSp>
        <p:nvGrpSpPr>
          <p:cNvPr id="53" name="Group 52"/>
          <p:cNvGrpSpPr/>
          <p:nvPr/>
        </p:nvGrpSpPr>
        <p:grpSpPr>
          <a:xfrm>
            <a:off x="3951414" y="2047573"/>
            <a:ext cx="421200" cy="2558333"/>
            <a:chOff x="2192160" y="2210578"/>
            <a:chExt cx="509757" cy="3119848"/>
          </a:xfrm>
          <a:pattFill prst="pct25">
            <a:fgClr>
              <a:schemeClr val="bg1">
                <a:lumMod val="75000"/>
              </a:schemeClr>
            </a:fgClr>
            <a:bgClr>
              <a:schemeClr val="bg1">
                <a:lumMod val="95000"/>
              </a:schemeClr>
            </a:bgClr>
          </a:pattFill>
        </p:grpSpPr>
        <p:sp>
          <p:nvSpPr>
            <p:cNvPr id="54" name="Rectangle 53"/>
            <p:cNvSpPr>
              <a:spLocks noChangeArrowheads="1"/>
            </p:cNvSpPr>
            <p:nvPr/>
          </p:nvSpPr>
          <p:spPr bwMode="auto">
            <a:xfrm>
              <a:off x="2192160" y="3773130"/>
              <a:ext cx="509757" cy="700696"/>
            </a:xfrm>
            <a:prstGeom prst="rect">
              <a:avLst/>
            </a:prstGeom>
            <a:grpFill/>
            <a:ln>
              <a:noFill/>
            </a:ln>
          </p:spPr>
          <p:txBody>
            <a:bodyPr vert="horz" wrap="square" lIns="68580" tIns="34290" rIns="68580" bIns="34290" numCol="1" anchor="t" anchorCtr="0" compatLnSpc="1"/>
            <a:lstStyle/>
            <a:p>
              <a:endParaRPr lang="id-ID" sz="1350"/>
            </a:p>
          </p:txBody>
        </p:sp>
        <p:sp>
          <p:nvSpPr>
            <p:cNvPr id="55" name="Rectangle 54"/>
            <p:cNvSpPr>
              <a:spLocks noChangeArrowheads="1"/>
            </p:cNvSpPr>
            <p:nvPr/>
          </p:nvSpPr>
          <p:spPr bwMode="auto">
            <a:xfrm>
              <a:off x="2192160" y="2974337"/>
              <a:ext cx="509757" cy="781276"/>
            </a:xfrm>
            <a:prstGeom prst="rect">
              <a:avLst/>
            </a:prstGeom>
            <a:grpFill/>
            <a:ln>
              <a:noFill/>
            </a:ln>
          </p:spPr>
          <p:txBody>
            <a:bodyPr vert="horz" wrap="square" lIns="68580" tIns="34290" rIns="68580" bIns="34290" numCol="1" anchor="t" anchorCtr="0" compatLnSpc="1"/>
            <a:lstStyle/>
            <a:p>
              <a:endParaRPr lang="id-ID" sz="1350"/>
            </a:p>
          </p:txBody>
        </p:sp>
        <p:sp>
          <p:nvSpPr>
            <p:cNvPr id="56" name="Freeform 55"/>
            <p:cNvSpPr/>
            <p:nvPr/>
          </p:nvSpPr>
          <p:spPr bwMode="auto">
            <a:xfrm>
              <a:off x="2192160"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68580" tIns="34290" rIns="68580" bIns="34290" numCol="1" anchor="t" anchorCtr="0" compatLnSpc="1"/>
            <a:lstStyle/>
            <a:p>
              <a:endParaRPr lang="id-ID" sz="1350"/>
            </a:p>
          </p:txBody>
        </p:sp>
        <p:sp>
          <p:nvSpPr>
            <p:cNvPr id="57" name="Freeform 56"/>
            <p:cNvSpPr/>
            <p:nvPr/>
          </p:nvSpPr>
          <p:spPr bwMode="auto">
            <a:xfrm>
              <a:off x="2192160"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68580" tIns="34290" rIns="68580" bIns="34290" numCol="1" anchor="t" anchorCtr="0" compatLnSpc="1"/>
            <a:lstStyle/>
            <a:p>
              <a:endParaRPr lang="id-ID" sz="1350"/>
            </a:p>
          </p:txBody>
        </p:sp>
      </p:grpSp>
      <p:grpSp>
        <p:nvGrpSpPr>
          <p:cNvPr id="58" name="Group 57"/>
          <p:cNvGrpSpPr/>
          <p:nvPr/>
        </p:nvGrpSpPr>
        <p:grpSpPr>
          <a:xfrm>
            <a:off x="4546557" y="2033058"/>
            <a:ext cx="421200" cy="2572847"/>
            <a:chOff x="2192160" y="2192878"/>
            <a:chExt cx="509757" cy="3137548"/>
          </a:xfrm>
          <a:pattFill prst="pct25">
            <a:fgClr>
              <a:schemeClr val="bg1">
                <a:lumMod val="75000"/>
              </a:schemeClr>
            </a:fgClr>
            <a:bgClr>
              <a:schemeClr val="bg1">
                <a:lumMod val="95000"/>
              </a:schemeClr>
            </a:bgClr>
          </a:pattFill>
        </p:grpSpPr>
        <p:sp>
          <p:nvSpPr>
            <p:cNvPr id="59" name="Rectangle 58"/>
            <p:cNvSpPr>
              <a:spLocks noChangeArrowheads="1"/>
            </p:cNvSpPr>
            <p:nvPr/>
          </p:nvSpPr>
          <p:spPr bwMode="auto">
            <a:xfrm>
              <a:off x="2192160" y="3773130"/>
              <a:ext cx="509757" cy="700696"/>
            </a:xfrm>
            <a:prstGeom prst="rect">
              <a:avLst/>
            </a:prstGeom>
            <a:grpFill/>
            <a:ln>
              <a:noFill/>
            </a:ln>
          </p:spPr>
          <p:txBody>
            <a:bodyPr vert="horz" wrap="square" lIns="68580" tIns="34290" rIns="68580" bIns="34290" numCol="1" anchor="t" anchorCtr="0" compatLnSpc="1"/>
            <a:lstStyle/>
            <a:p>
              <a:endParaRPr lang="id-ID" sz="1350"/>
            </a:p>
          </p:txBody>
        </p:sp>
        <p:sp>
          <p:nvSpPr>
            <p:cNvPr id="60" name="Rectangle 59"/>
            <p:cNvSpPr>
              <a:spLocks noChangeArrowheads="1"/>
            </p:cNvSpPr>
            <p:nvPr/>
          </p:nvSpPr>
          <p:spPr bwMode="auto">
            <a:xfrm>
              <a:off x="2192160" y="2974337"/>
              <a:ext cx="509757" cy="781276"/>
            </a:xfrm>
            <a:prstGeom prst="rect">
              <a:avLst/>
            </a:prstGeom>
            <a:grpFill/>
            <a:ln>
              <a:noFill/>
            </a:ln>
          </p:spPr>
          <p:txBody>
            <a:bodyPr vert="horz" wrap="square" lIns="68580" tIns="34290" rIns="68580" bIns="34290" numCol="1" anchor="t" anchorCtr="0" compatLnSpc="1"/>
            <a:lstStyle/>
            <a:p>
              <a:endParaRPr lang="id-ID" sz="1350"/>
            </a:p>
          </p:txBody>
        </p:sp>
        <p:sp>
          <p:nvSpPr>
            <p:cNvPr id="61" name="Freeform 60"/>
            <p:cNvSpPr/>
            <p:nvPr/>
          </p:nvSpPr>
          <p:spPr bwMode="auto">
            <a:xfrm>
              <a:off x="2192160"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68580" tIns="34290" rIns="68580" bIns="34290" numCol="1" anchor="t" anchorCtr="0" compatLnSpc="1"/>
            <a:lstStyle/>
            <a:p>
              <a:endParaRPr lang="id-ID" sz="1350"/>
            </a:p>
          </p:txBody>
        </p:sp>
        <p:sp>
          <p:nvSpPr>
            <p:cNvPr id="62" name="Freeform 61"/>
            <p:cNvSpPr/>
            <p:nvPr/>
          </p:nvSpPr>
          <p:spPr bwMode="auto">
            <a:xfrm>
              <a:off x="2192160" y="2192878"/>
              <a:ext cx="509757" cy="747990"/>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68580" tIns="34290" rIns="68580" bIns="34290" numCol="1" anchor="t" anchorCtr="0" compatLnSpc="1"/>
            <a:lstStyle/>
            <a:p>
              <a:endParaRPr lang="id-ID" sz="1350"/>
            </a:p>
          </p:txBody>
        </p:sp>
      </p:grpSp>
      <p:grpSp>
        <p:nvGrpSpPr>
          <p:cNvPr id="63" name="Group 62"/>
          <p:cNvGrpSpPr/>
          <p:nvPr/>
        </p:nvGrpSpPr>
        <p:grpSpPr>
          <a:xfrm>
            <a:off x="5126464" y="2032247"/>
            <a:ext cx="421201" cy="2558333"/>
            <a:chOff x="2192160" y="2210578"/>
            <a:chExt cx="509758" cy="3119848"/>
          </a:xfrm>
          <a:pattFill prst="pct25">
            <a:fgClr>
              <a:schemeClr val="bg1">
                <a:lumMod val="75000"/>
              </a:schemeClr>
            </a:fgClr>
            <a:bgClr>
              <a:schemeClr val="bg1">
                <a:lumMod val="95000"/>
              </a:schemeClr>
            </a:bgClr>
          </a:pattFill>
        </p:grpSpPr>
        <p:sp>
          <p:nvSpPr>
            <p:cNvPr id="64" name="Rectangle 63"/>
            <p:cNvSpPr>
              <a:spLocks noChangeArrowheads="1"/>
            </p:cNvSpPr>
            <p:nvPr/>
          </p:nvSpPr>
          <p:spPr bwMode="auto">
            <a:xfrm>
              <a:off x="2192160" y="3773131"/>
              <a:ext cx="509757" cy="700696"/>
            </a:xfrm>
            <a:prstGeom prst="rect">
              <a:avLst/>
            </a:prstGeom>
            <a:grpFill/>
            <a:ln>
              <a:noFill/>
            </a:ln>
          </p:spPr>
          <p:txBody>
            <a:bodyPr vert="horz" wrap="square" lIns="68580" tIns="34290" rIns="68580" bIns="34290" numCol="1" anchor="t" anchorCtr="0" compatLnSpc="1"/>
            <a:lstStyle/>
            <a:p>
              <a:endParaRPr lang="id-ID" sz="1350"/>
            </a:p>
          </p:txBody>
        </p:sp>
        <p:sp>
          <p:nvSpPr>
            <p:cNvPr id="65" name="Rectangle 64"/>
            <p:cNvSpPr>
              <a:spLocks noChangeArrowheads="1"/>
            </p:cNvSpPr>
            <p:nvPr/>
          </p:nvSpPr>
          <p:spPr bwMode="auto">
            <a:xfrm>
              <a:off x="2192161" y="2992036"/>
              <a:ext cx="509757" cy="781276"/>
            </a:xfrm>
            <a:prstGeom prst="rect">
              <a:avLst/>
            </a:prstGeom>
            <a:grpFill/>
            <a:ln>
              <a:noFill/>
            </a:ln>
          </p:spPr>
          <p:txBody>
            <a:bodyPr vert="horz" wrap="square" lIns="68580" tIns="34290" rIns="68580" bIns="34290" numCol="1" anchor="t" anchorCtr="0" compatLnSpc="1"/>
            <a:lstStyle/>
            <a:p>
              <a:endParaRPr lang="id-ID" sz="1350"/>
            </a:p>
          </p:txBody>
        </p:sp>
        <p:sp>
          <p:nvSpPr>
            <p:cNvPr id="66" name="Freeform 65"/>
            <p:cNvSpPr/>
            <p:nvPr/>
          </p:nvSpPr>
          <p:spPr bwMode="auto">
            <a:xfrm>
              <a:off x="2192160"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68580" tIns="34290" rIns="68580" bIns="34290" numCol="1" anchor="t" anchorCtr="0" compatLnSpc="1"/>
            <a:lstStyle/>
            <a:p>
              <a:endParaRPr lang="id-ID" sz="1350"/>
            </a:p>
          </p:txBody>
        </p:sp>
        <p:sp>
          <p:nvSpPr>
            <p:cNvPr id="67" name="Freeform 66"/>
            <p:cNvSpPr/>
            <p:nvPr/>
          </p:nvSpPr>
          <p:spPr bwMode="auto">
            <a:xfrm>
              <a:off x="2192160" y="2210578"/>
              <a:ext cx="509757" cy="747990"/>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68580" tIns="34290" rIns="68580" bIns="34290" numCol="1" anchor="t" anchorCtr="0" compatLnSpc="1"/>
            <a:lstStyle/>
            <a:p>
              <a:endParaRPr lang="id-ID" sz="1350"/>
            </a:p>
          </p:txBody>
        </p:sp>
      </p:grpSp>
      <p:grpSp>
        <p:nvGrpSpPr>
          <p:cNvPr id="68" name="Group 67"/>
          <p:cNvGrpSpPr/>
          <p:nvPr/>
        </p:nvGrpSpPr>
        <p:grpSpPr>
          <a:xfrm>
            <a:off x="989694" y="3790735"/>
            <a:ext cx="522634" cy="946626"/>
            <a:chOff x="806257" y="3985529"/>
            <a:chExt cx="637344" cy="1154395"/>
          </a:xfrm>
          <a:solidFill>
            <a:schemeClr val="accent1"/>
          </a:solidFill>
        </p:grpSpPr>
        <p:grpSp>
          <p:nvGrpSpPr>
            <p:cNvPr id="69" name="Group 68"/>
            <p:cNvGrpSpPr/>
            <p:nvPr/>
          </p:nvGrpSpPr>
          <p:grpSpPr>
            <a:xfrm>
              <a:off x="808009" y="4819356"/>
              <a:ext cx="635592" cy="320568"/>
              <a:chOff x="5311610" y="4117494"/>
              <a:chExt cx="576000" cy="290513"/>
            </a:xfrm>
            <a:grpFill/>
          </p:grpSpPr>
          <p:sp>
            <p:nvSpPr>
              <p:cNvPr id="72" name="Freeform 71"/>
              <p:cNvSpPr/>
              <p:nvPr/>
            </p:nvSpPr>
            <p:spPr bwMode="auto">
              <a:xfrm>
                <a:off x="5538360"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73" name="Freeform 72"/>
              <p:cNvSpPr/>
              <p:nvPr/>
            </p:nvSpPr>
            <p:spPr bwMode="auto">
              <a:xfrm>
                <a:off x="5311610"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grpSp>
        <p:sp>
          <p:nvSpPr>
            <p:cNvPr id="70" name="Rectangle 69"/>
            <p:cNvSpPr>
              <a:spLocks noChangeArrowheads="1"/>
            </p:cNvSpPr>
            <p:nvPr/>
          </p:nvSpPr>
          <p:spPr bwMode="auto">
            <a:xfrm>
              <a:off x="806257" y="4283326"/>
              <a:ext cx="509757" cy="586154"/>
            </a:xfrm>
            <a:prstGeom prst="rect">
              <a:avLst/>
            </a:prstGeom>
            <a:grpFill/>
            <a:ln>
              <a:noFill/>
            </a:ln>
          </p:spPr>
          <p:txBody>
            <a:bodyPr vert="horz" wrap="square" lIns="68580" tIns="34290" rIns="68580" bIns="34290" numCol="1" anchor="t" anchorCtr="0" compatLnSpc="1"/>
            <a:lstStyle/>
            <a:p>
              <a:endParaRPr lang="id-ID" sz="1350" dirty="0"/>
            </a:p>
          </p:txBody>
        </p:sp>
        <p:sp>
          <p:nvSpPr>
            <p:cNvPr id="71" name="Freeform 70"/>
            <p:cNvSpPr/>
            <p:nvPr/>
          </p:nvSpPr>
          <p:spPr bwMode="auto">
            <a:xfrm>
              <a:off x="806258" y="3985529"/>
              <a:ext cx="509755"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a:effectLst/>
          </p:spPr>
          <p:txBody>
            <a:bodyPr vert="horz" wrap="square" lIns="68580" tIns="34290" rIns="68580" bIns="34290" numCol="1" anchor="t" anchorCtr="0" compatLnSpc="1"/>
            <a:lstStyle/>
            <a:p>
              <a:endParaRPr lang="id-ID" sz="1350"/>
            </a:p>
          </p:txBody>
        </p:sp>
      </p:grpSp>
      <p:grpSp>
        <p:nvGrpSpPr>
          <p:cNvPr id="74" name="Group 73"/>
          <p:cNvGrpSpPr/>
          <p:nvPr/>
        </p:nvGrpSpPr>
        <p:grpSpPr>
          <a:xfrm>
            <a:off x="1484082" y="3537847"/>
            <a:ext cx="627258" cy="1199512"/>
            <a:chOff x="1409156" y="3677139"/>
            <a:chExt cx="764932" cy="1462785"/>
          </a:xfrm>
          <a:solidFill>
            <a:schemeClr val="accent2"/>
          </a:solidFill>
        </p:grpSpPr>
        <p:sp>
          <p:nvSpPr>
            <p:cNvPr id="75" name="Rectangle 74"/>
            <p:cNvSpPr>
              <a:spLocks noChangeArrowheads="1"/>
            </p:cNvSpPr>
            <p:nvPr/>
          </p:nvSpPr>
          <p:spPr bwMode="auto">
            <a:xfrm>
              <a:off x="1536745" y="3965229"/>
              <a:ext cx="509757" cy="904250"/>
            </a:xfrm>
            <a:prstGeom prst="rect">
              <a:avLst/>
            </a:prstGeom>
            <a:grpFill/>
            <a:ln>
              <a:noFill/>
            </a:ln>
          </p:spPr>
          <p:txBody>
            <a:bodyPr vert="horz" wrap="square" lIns="68580" tIns="34290" rIns="68580" bIns="34290" numCol="1" anchor="t" anchorCtr="0" compatLnSpc="1"/>
            <a:lstStyle/>
            <a:p>
              <a:endParaRPr lang="id-ID" sz="1350"/>
            </a:p>
          </p:txBody>
        </p:sp>
        <p:sp>
          <p:nvSpPr>
            <p:cNvPr id="76" name="Freeform 75"/>
            <p:cNvSpPr/>
            <p:nvPr/>
          </p:nvSpPr>
          <p:spPr bwMode="auto">
            <a:xfrm>
              <a:off x="1536746" y="3677139"/>
              <a:ext cx="509756" cy="297795"/>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lstStyle/>
            <a:p>
              <a:endParaRPr lang="id-ID" sz="1350"/>
            </a:p>
          </p:txBody>
        </p:sp>
        <p:grpSp>
          <p:nvGrpSpPr>
            <p:cNvPr id="77" name="Group 76"/>
            <p:cNvGrpSpPr/>
            <p:nvPr/>
          </p:nvGrpSpPr>
          <p:grpSpPr>
            <a:xfrm>
              <a:off x="1409156" y="4819356"/>
              <a:ext cx="764932" cy="320568"/>
              <a:chOff x="5856396" y="4117494"/>
              <a:chExt cx="693213" cy="290513"/>
            </a:xfrm>
            <a:grpFill/>
          </p:grpSpPr>
          <p:sp>
            <p:nvSpPr>
              <p:cNvPr id="78" name="Freeform 77"/>
              <p:cNvSpPr/>
              <p:nvPr/>
            </p:nvSpPr>
            <p:spPr bwMode="auto">
              <a:xfrm>
                <a:off x="6200359"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79" name="Freeform 78"/>
              <p:cNvSpPr/>
              <p:nvPr/>
            </p:nvSpPr>
            <p:spPr bwMode="auto">
              <a:xfrm>
                <a:off x="5973609"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80" name="Freeform 79"/>
              <p:cNvSpPr/>
              <p:nvPr/>
            </p:nvSpPr>
            <p:spPr bwMode="auto">
              <a:xfrm flipH="1">
                <a:off x="5856396"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grpSp>
      </p:grpSp>
      <p:grpSp>
        <p:nvGrpSpPr>
          <p:cNvPr id="81" name="Group 80"/>
          <p:cNvGrpSpPr/>
          <p:nvPr/>
        </p:nvGrpSpPr>
        <p:grpSpPr>
          <a:xfrm>
            <a:off x="2075439" y="3298452"/>
            <a:ext cx="627258" cy="1438886"/>
            <a:chOff x="2130307" y="3385220"/>
            <a:chExt cx="764932" cy="1754704"/>
          </a:xfrm>
          <a:solidFill>
            <a:schemeClr val="accent3"/>
          </a:solidFill>
        </p:grpSpPr>
        <p:sp>
          <p:nvSpPr>
            <p:cNvPr id="82" name="Rectangle 81"/>
            <p:cNvSpPr>
              <a:spLocks noChangeArrowheads="1"/>
            </p:cNvSpPr>
            <p:nvPr/>
          </p:nvSpPr>
          <p:spPr bwMode="auto">
            <a:xfrm>
              <a:off x="2257894" y="3683016"/>
              <a:ext cx="509757" cy="1186473"/>
            </a:xfrm>
            <a:prstGeom prst="rect">
              <a:avLst/>
            </a:prstGeom>
            <a:grpFill/>
            <a:ln>
              <a:noFill/>
            </a:ln>
          </p:spPr>
          <p:txBody>
            <a:bodyPr vert="horz" wrap="square" lIns="68580" tIns="34290" rIns="68580" bIns="34290" numCol="1" anchor="t" anchorCtr="0" compatLnSpc="1"/>
            <a:lstStyle/>
            <a:p>
              <a:endParaRPr lang="id-ID" sz="1350"/>
            </a:p>
          </p:txBody>
        </p:sp>
        <p:sp>
          <p:nvSpPr>
            <p:cNvPr id="83" name="Freeform 82"/>
            <p:cNvSpPr/>
            <p:nvPr/>
          </p:nvSpPr>
          <p:spPr bwMode="auto">
            <a:xfrm>
              <a:off x="2257894" y="3385220"/>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lstStyle/>
            <a:p>
              <a:endParaRPr lang="id-ID" sz="1350"/>
            </a:p>
          </p:txBody>
        </p:sp>
        <p:grpSp>
          <p:nvGrpSpPr>
            <p:cNvPr id="84" name="Group 83"/>
            <p:cNvGrpSpPr/>
            <p:nvPr/>
          </p:nvGrpSpPr>
          <p:grpSpPr>
            <a:xfrm>
              <a:off x="2130307" y="4819356"/>
              <a:ext cx="764932" cy="320568"/>
              <a:chOff x="6509932" y="4117494"/>
              <a:chExt cx="693213" cy="290513"/>
            </a:xfrm>
            <a:grpFill/>
          </p:grpSpPr>
          <p:sp>
            <p:nvSpPr>
              <p:cNvPr id="85" name="Freeform 84"/>
              <p:cNvSpPr/>
              <p:nvPr/>
            </p:nvSpPr>
            <p:spPr bwMode="auto">
              <a:xfrm>
                <a:off x="6853895"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86" name="Freeform 85"/>
              <p:cNvSpPr/>
              <p:nvPr/>
            </p:nvSpPr>
            <p:spPr bwMode="auto">
              <a:xfrm>
                <a:off x="6627145"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87" name="Freeform 86"/>
              <p:cNvSpPr/>
              <p:nvPr/>
            </p:nvSpPr>
            <p:spPr bwMode="auto">
              <a:xfrm flipH="1">
                <a:off x="6509932"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grpSp>
      </p:grpSp>
      <p:grpSp>
        <p:nvGrpSpPr>
          <p:cNvPr id="88" name="Group 87"/>
          <p:cNvGrpSpPr/>
          <p:nvPr/>
        </p:nvGrpSpPr>
        <p:grpSpPr>
          <a:xfrm>
            <a:off x="2665359" y="2912749"/>
            <a:ext cx="627258" cy="1824613"/>
            <a:chOff x="2849704" y="2914839"/>
            <a:chExt cx="764932" cy="2225085"/>
          </a:xfrm>
          <a:solidFill>
            <a:schemeClr val="accent4"/>
          </a:solidFill>
        </p:grpSpPr>
        <p:sp>
          <p:nvSpPr>
            <p:cNvPr id="89" name="Rectangle 88"/>
            <p:cNvSpPr>
              <a:spLocks noChangeArrowheads="1"/>
            </p:cNvSpPr>
            <p:nvPr/>
          </p:nvSpPr>
          <p:spPr bwMode="auto">
            <a:xfrm>
              <a:off x="2977291" y="3187996"/>
              <a:ext cx="509757" cy="1681484"/>
            </a:xfrm>
            <a:prstGeom prst="rect">
              <a:avLst/>
            </a:prstGeom>
            <a:grpFill/>
            <a:ln>
              <a:noFill/>
            </a:ln>
          </p:spPr>
          <p:txBody>
            <a:bodyPr vert="horz" wrap="square" lIns="68580" tIns="34290" rIns="68580" bIns="34290" numCol="1" anchor="t" anchorCtr="0" compatLnSpc="1"/>
            <a:lstStyle/>
            <a:p>
              <a:endParaRPr lang="id-ID" sz="1350"/>
            </a:p>
          </p:txBody>
        </p:sp>
        <p:sp>
          <p:nvSpPr>
            <p:cNvPr id="90" name="Freeform 89"/>
            <p:cNvSpPr/>
            <p:nvPr/>
          </p:nvSpPr>
          <p:spPr bwMode="auto">
            <a:xfrm>
              <a:off x="2977293" y="2914839"/>
              <a:ext cx="509756" cy="297795"/>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lstStyle/>
            <a:p>
              <a:endParaRPr lang="id-ID" sz="1350"/>
            </a:p>
          </p:txBody>
        </p:sp>
        <p:grpSp>
          <p:nvGrpSpPr>
            <p:cNvPr id="91" name="Group 90"/>
            <p:cNvGrpSpPr/>
            <p:nvPr/>
          </p:nvGrpSpPr>
          <p:grpSpPr>
            <a:xfrm>
              <a:off x="2849704" y="4819356"/>
              <a:ext cx="764932" cy="320568"/>
              <a:chOff x="7161880" y="4117494"/>
              <a:chExt cx="693213" cy="290513"/>
            </a:xfrm>
            <a:grpFill/>
          </p:grpSpPr>
          <p:sp>
            <p:nvSpPr>
              <p:cNvPr id="92" name="Freeform 91"/>
              <p:cNvSpPr/>
              <p:nvPr/>
            </p:nvSpPr>
            <p:spPr bwMode="auto">
              <a:xfrm>
                <a:off x="7505843"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93" name="Freeform 92"/>
              <p:cNvSpPr/>
              <p:nvPr/>
            </p:nvSpPr>
            <p:spPr bwMode="auto">
              <a:xfrm>
                <a:off x="7279093"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94" name="Freeform 93"/>
              <p:cNvSpPr/>
              <p:nvPr/>
            </p:nvSpPr>
            <p:spPr bwMode="auto">
              <a:xfrm flipH="1">
                <a:off x="7161880"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grpSp>
      </p:grpSp>
      <p:grpSp>
        <p:nvGrpSpPr>
          <p:cNvPr id="95" name="Group 94"/>
          <p:cNvGrpSpPr/>
          <p:nvPr/>
        </p:nvGrpSpPr>
        <p:grpSpPr>
          <a:xfrm>
            <a:off x="3253840" y="2657996"/>
            <a:ext cx="627258" cy="2079360"/>
            <a:chOff x="4221011" y="2794677"/>
            <a:chExt cx="764932" cy="2535747"/>
          </a:xfrm>
          <a:solidFill>
            <a:schemeClr val="accent5"/>
          </a:solidFill>
        </p:grpSpPr>
        <p:sp>
          <p:nvSpPr>
            <p:cNvPr id="96" name="Rectangle 95"/>
            <p:cNvSpPr>
              <a:spLocks noChangeArrowheads="1"/>
            </p:cNvSpPr>
            <p:nvPr/>
          </p:nvSpPr>
          <p:spPr bwMode="auto">
            <a:xfrm>
              <a:off x="4348600" y="3091775"/>
              <a:ext cx="509757" cy="1968205"/>
            </a:xfrm>
            <a:prstGeom prst="rect">
              <a:avLst/>
            </a:prstGeom>
            <a:grpFill/>
            <a:ln>
              <a:noFill/>
            </a:ln>
          </p:spPr>
          <p:txBody>
            <a:bodyPr vert="horz" wrap="square" lIns="68580" tIns="34290" rIns="68580" bIns="34290" numCol="1" anchor="t" anchorCtr="0" compatLnSpc="1"/>
            <a:lstStyle/>
            <a:p>
              <a:endParaRPr lang="id-ID" sz="1350"/>
            </a:p>
          </p:txBody>
        </p:sp>
        <p:sp>
          <p:nvSpPr>
            <p:cNvPr id="97" name="Freeform 96"/>
            <p:cNvSpPr/>
            <p:nvPr/>
          </p:nvSpPr>
          <p:spPr bwMode="auto">
            <a:xfrm>
              <a:off x="4348601" y="2794677"/>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lstStyle/>
            <a:p>
              <a:endParaRPr lang="id-ID" sz="1350"/>
            </a:p>
          </p:txBody>
        </p:sp>
        <p:grpSp>
          <p:nvGrpSpPr>
            <p:cNvPr id="98" name="Group 97"/>
            <p:cNvGrpSpPr/>
            <p:nvPr/>
          </p:nvGrpSpPr>
          <p:grpSpPr>
            <a:xfrm>
              <a:off x="4221011" y="5009856"/>
              <a:ext cx="764932" cy="320568"/>
              <a:chOff x="7812240" y="4117494"/>
              <a:chExt cx="693213" cy="290513"/>
            </a:xfrm>
            <a:grpFill/>
          </p:grpSpPr>
          <p:sp>
            <p:nvSpPr>
              <p:cNvPr id="99" name="Freeform 98"/>
              <p:cNvSpPr/>
              <p:nvPr/>
            </p:nvSpPr>
            <p:spPr bwMode="auto">
              <a:xfrm>
                <a:off x="8156203"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100" name="Freeform 99"/>
              <p:cNvSpPr/>
              <p:nvPr/>
            </p:nvSpPr>
            <p:spPr bwMode="auto">
              <a:xfrm>
                <a:off x="7929453"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101" name="Freeform 100"/>
              <p:cNvSpPr/>
              <p:nvPr/>
            </p:nvSpPr>
            <p:spPr bwMode="auto">
              <a:xfrm flipH="1">
                <a:off x="7812240"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grpSp>
      </p:grpSp>
      <p:grpSp>
        <p:nvGrpSpPr>
          <p:cNvPr id="102" name="Group 101"/>
          <p:cNvGrpSpPr/>
          <p:nvPr/>
        </p:nvGrpSpPr>
        <p:grpSpPr>
          <a:xfrm>
            <a:off x="3845197" y="2373486"/>
            <a:ext cx="627258" cy="2363865"/>
            <a:chOff x="4288499" y="2257226"/>
            <a:chExt cx="764932" cy="2882698"/>
          </a:xfrm>
          <a:solidFill>
            <a:schemeClr val="accent6"/>
          </a:solidFill>
        </p:grpSpPr>
        <p:sp>
          <p:nvSpPr>
            <p:cNvPr id="103" name="Rectangle 102"/>
            <p:cNvSpPr>
              <a:spLocks noChangeArrowheads="1"/>
            </p:cNvSpPr>
            <p:nvPr/>
          </p:nvSpPr>
          <p:spPr bwMode="auto">
            <a:xfrm>
              <a:off x="4416086" y="2552181"/>
              <a:ext cx="509757" cy="2317298"/>
            </a:xfrm>
            <a:prstGeom prst="rect">
              <a:avLst/>
            </a:prstGeom>
            <a:grpFill/>
            <a:ln>
              <a:noFill/>
            </a:ln>
          </p:spPr>
          <p:txBody>
            <a:bodyPr vert="horz" wrap="square" lIns="68580" tIns="34290" rIns="68580" bIns="34290" numCol="1" anchor="t" anchorCtr="0" compatLnSpc="1"/>
            <a:lstStyle/>
            <a:p>
              <a:endParaRPr lang="id-ID" sz="1350"/>
            </a:p>
          </p:txBody>
        </p:sp>
        <p:sp>
          <p:nvSpPr>
            <p:cNvPr id="104" name="Freeform 103"/>
            <p:cNvSpPr/>
            <p:nvPr/>
          </p:nvSpPr>
          <p:spPr bwMode="auto">
            <a:xfrm>
              <a:off x="4416086" y="2257226"/>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lstStyle/>
            <a:p>
              <a:endParaRPr lang="id-ID" sz="1350"/>
            </a:p>
          </p:txBody>
        </p:sp>
        <p:grpSp>
          <p:nvGrpSpPr>
            <p:cNvPr id="105" name="Group 104"/>
            <p:cNvGrpSpPr/>
            <p:nvPr/>
          </p:nvGrpSpPr>
          <p:grpSpPr>
            <a:xfrm>
              <a:off x="4288499" y="4819356"/>
              <a:ext cx="764932" cy="320568"/>
              <a:chOff x="8465776" y="4117494"/>
              <a:chExt cx="693213" cy="290513"/>
            </a:xfrm>
            <a:grpFill/>
          </p:grpSpPr>
          <p:sp>
            <p:nvSpPr>
              <p:cNvPr id="106" name="Freeform 105"/>
              <p:cNvSpPr/>
              <p:nvPr/>
            </p:nvSpPr>
            <p:spPr bwMode="auto">
              <a:xfrm>
                <a:off x="8809739"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107" name="Freeform 106"/>
              <p:cNvSpPr/>
              <p:nvPr/>
            </p:nvSpPr>
            <p:spPr bwMode="auto">
              <a:xfrm>
                <a:off x="8582989"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108" name="Freeform 107"/>
              <p:cNvSpPr/>
              <p:nvPr/>
            </p:nvSpPr>
            <p:spPr bwMode="auto">
              <a:xfrm flipH="1">
                <a:off x="8465776"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grpSp>
      </p:grpSp>
      <p:grpSp>
        <p:nvGrpSpPr>
          <p:cNvPr id="109" name="Group 108"/>
          <p:cNvGrpSpPr/>
          <p:nvPr/>
        </p:nvGrpSpPr>
        <p:grpSpPr>
          <a:xfrm>
            <a:off x="4444641" y="2561121"/>
            <a:ext cx="627258" cy="2176234"/>
            <a:chOff x="5007896" y="2486040"/>
            <a:chExt cx="764932" cy="2653884"/>
          </a:xfrm>
          <a:solidFill>
            <a:schemeClr val="tx2"/>
          </a:solidFill>
        </p:grpSpPr>
        <p:sp>
          <p:nvSpPr>
            <p:cNvPr id="110" name="Rectangle 109"/>
            <p:cNvSpPr>
              <a:spLocks noChangeArrowheads="1"/>
            </p:cNvSpPr>
            <p:nvPr/>
          </p:nvSpPr>
          <p:spPr bwMode="auto">
            <a:xfrm>
              <a:off x="5135484" y="2768069"/>
              <a:ext cx="509757" cy="2101409"/>
            </a:xfrm>
            <a:prstGeom prst="rect">
              <a:avLst/>
            </a:prstGeom>
            <a:grpFill/>
            <a:ln>
              <a:noFill/>
            </a:ln>
          </p:spPr>
          <p:txBody>
            <a:bodyPr vert="horz" wrap="square" lIns="68580" tIns="34290" rIns="68580" bIns="34290" numCol="1" anchor="t" anchorCtr="0" compatLnSpc="1"/>
            <a:lstStyle/>
            <a:p>
              <a:endParaRPr lang="id-ID" sz="1350"/>
            </a:p>
          </p:txBody>
        </p:sp>
        <p:sp>
          <p:nvSpPr>
            <p:cNvPr id="111" name="Freeform 110"/>
            <p:cNvSpPr/>
            <p:nvPr/>
          </p:nvSpPr>
          <p:spPr bwMode="auto">
            <a:xfrm>
              <a:off x="5135485" y="2486040"/>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lstStyle/>
            <a:p>
              <a:endParaRPr lang="id-ID" sz="1350"/>
            </a:p>
          </p:txBody>
        </p:sp>
        <p:grpSp>
          <p:nvGrpSpPr>
            <p:cNvPr id="112" name="Group 111"/>
            <p:cNvGrpSpPr/>
            <p:nvPr/>
          </p:nvGrpSpPr>
          <p:grpSpPr>
            <a:xfrm>
              <a:off x="5007896" y="4819356"/>
              <a:ext cx="764932" cy="320568"/>
              <a:chOff x="9117724" y="4117494"/>
              <a:chExt cx="693213" cy="290513"/>
            </a:xfrm>
            <a:grpFill/>
          </p:grpSpPr>
          <p:sp>
            <p:nvSpPr>
              <p:cNvPr id="113" name="Freeform 112"/>
              <p:cNvSpPr/>
              <p:nvPr/>
            </p:nvSpPr>
            <p:spPr bwMode="auto">
              <a:xfrm>
                <a:off x="9461687"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114" name="Freeform 113"/>
              <p:cNvSpPr/>
              <p:nvPr/>
            </p:nvSpPr>
            <p:spPr bwMode="auto">
              <a:xfrm>
                <a:off x="9234937"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115" name="Freeform 114"/>
              <p:cNvSpPr/>
              <p:nvPr/>
            </p:nvSpPr>
            <p:spPr bwMode="auto">
              <a:xfrm flipH="1">
                <a:off x="9117724"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grpSp>
      </p:grpSp>
      <p:grpSp>
        <p:nvGrpSpPr>
          <p:cNvPr id="116" name="Group 115"/>
          <p:cNvGrpSpPr/>
          <p:nvPr/>
        </p:nvGrpSpPr>
        <p:grpSpPr>
          <a:xfrm>
            <a:off x="5018815" y="2638139"/>
            <a:ext cx="522635" cy="2099214"/>
            <a:chOff x="5719707" y="2579964"/>
            <a:chExt cx="637345" cy="2559960"/>
          </a:xfrm>
          <a:solidFill>
            <a:schemeClr val="bg1">
              <a:lumMod val="50000"/>
            </a:schemeClr>
          </a:solidFill>
        </p:grpSpPr>
        <p:sp>
          <p:nvSpPr>
            <p:cNvPr id="117" name="Rectangle 116"/>
            <p:cNvSpPr>
              <a:spLocks noChangeArrowheads="1"/>
            </p:cNvSpPr>
            <p:nvPr/>
          </p:nvSpPr>
          <p:spPr bwMode="auto">
            <a:xfrm>
              <a:off x="5847296" y="2854666"/>
              <a:ext cx="509756" cy="2014816"/>
            </a:xfrm>
            <a:prstGeom prst="rect">
              <a:avLst/>
            </a:prstGeom>
            <a:grpFill/>
            <a:ln>
              <a:noFill/>
            </a:ln>
          </p:spPr>
          <p:txBody>
            <a:bodyPr vert="horz" wrap="square" lIns="68580" tIns="34290" rIns="68580" bIns="34290" numCol="1" anchor="t" anchorCtr="0" compatLnSpc="1"/>
            <a:lstStyle/>
            <a:p>
              <a:endParaRPr lang="id-ID" sz="1350"/>
            </a:p>
          </p:txBody>
        </p:sp>
        <p:sp>
          <p:nvSpPr>
            <p:cNvPr id="118" name="Freeform 117"/>
            <p:cNvSpPr/>
            <p:nvPr/>
          </p:nvSpPr>
          <p:spPr bwMode="auto">
            <a:xfrm>
              <a:off x="5847296" y="2579964"/>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lstStyle/>
            <a:p>
              <a:endParaRPr lang="id-ID" sz="1350"/>
            </a:p>
          </p:txBody>
        </p:sp>
        <p:grpSp>
          <p:nvGrpSpPr>
            <p:cNvPr id="119" name="Group 118"/>
            <p:cNvGrpSpPr/>
            <p:nvPr/>
          </p:nvGrpSpPr>
          <p:grpSpPr>
            <a:xfrm>
              <a:off x="5719707" y="4819356"/>
              <a:ext cx="637344" cy="320568"/>
              <a:chOff x="9762797" y="4117494"/>
              <a:chExt cx="577588" cy="290513"/>
            </a:xfrm>
            <a:grpFill/>
          </p:grpSpPr>
          <p:sp>
            <p:nvSpPr>
              <p:cNvPr id="120" name="Freeform 119"/>
              <p:cNvSpPr/>
              <p:nvPr/>
            </p:nvSpPr>
            <p:spPr bwMode="auto">
              <a:xfrm>
                <a:off x="9880010"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121" name="Freeform 120"/>
              <p:cNvSpPr/>
              <p:nvPr/>
            </p:nvSpPr>
            <p:spPr bwMode="auto">
              <a:xfrm flipH="1">
                <a:off x="9762797"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grpSp>
      </p:grpSp>
      <p:sp>
        <p:nvSpPr>
          <p:cNvPr id="122" name="TextBox 121"/>
          <p:cNvSpPr txBox="1"/>
          <p:nvPr/>
        </p:nvSpPr>
        <p:spPr>
          <a:xfrm>
            <a:off x="985850" y="4019063"/>
            <a:ext cx="435503" cy="246221"/>
          </a:xfrm>
          <a:prstGeom prst="rect">
            <a:avLst/>
          </a:prstGeom>
          <a:noFill/>
        </p:spPr>
        <p:txBody>
          <a:bodyPr wrap="square" rtlCol="0">
            <a:spAutoFit/>
          </a:bodyPr>
          <a:lstStyle/>
          <a:p>
            <a:pPr algn="ctr"/>
            <a:r>
              <a:rPr lang="id-ID" sz="1000" b="1" dirty="0">
                <a:solidFill>
                  <a:schemeClr val="bg1">
                    <a:lumMod val="95000"/>
                  </a:schemeClr>
                </a:solidFill>
                <a:ea typeface="Roboto" panose="02000000000000000000" pitchFamily="2" charset="0"/>
              </a:rPr>
              <a:t>30 %</a:t>
            </a:r>
          </a:p>
        </p:txBody>
      </p:sp>
      <p:sp>
        <p:nvSpPr>
          <p:cNvPr id="123" name="TextBox 122"/>
          <p:cNvSpPr txBox="1"/>
          <p:nvPr/>
        </p:nvSpPr>
        <p:spPr>
          <a:xfrm>
            <a:off x="1572577" y="3839039"/>
            <a:ext cx="435503" cy="246221"/>
          </a:xfrm>
          <a:prstGeom prst="rect">
            <a:avLst/>
          </a:prstGeom>
          <a:noFill/>
        </p:spPr>
        <p:txBody>
          <a:bodyPr wrap="square" rtlCol="0">
            <a:spAutoFit/>
          </a:bodyPr>
          <a:lstStyle/>
          <a:p>
            <a:pPr algn="ctr"/>
            <a:r>
              <a:rPr lang="id-ID" sz="1000" b="1" dirty="0">
                <a:solidFill>
                  <a:schemeClr val="bg1">
                    <a:lumMod val="95000"/>
                  </a:schemeClr>
                </a:solidFill>
                <a:ea typeface="Roboto" panose="02000000000000000000" pitchFamily="2" charset="0"/>
              </a:rPr>
              <a:t>40 %</a:t>
            </a:r>
          </a:p>
        </p:txBody>
      </p:sp>
      <p:sp>
        <p:nvSpPr>
          <p:cNvPr id="124" name="TextBox 123"/>
          <p:cNvSpPr txBox="1"/>
          <p:nvPr/>
        </p:nvSpPr>
        <p:spPr>
          <a:xfrm>
            <a:off x="2172665" y="3547709"/>
            <a:ext cx="435503" cy="246221"/>
          </a:xfrm>
          <a:prstGeom prst="rect">
            <a:avLst/>
          </a:prstGeom>
          <a:noFill/>
        </p:spPr>
        <p:txBody>
          <a:bodyPr wrap="square" rtlCol="0">
            <a:spAutoFit/>
          </a:bodyPr>
          <a:lstStyle/>
          <a:p>
            <a:pPr algn="ctr"/>
            <a:r>
              <a:rPr lang="id-ID" sz="1000" b="1" dirty="0">
                <a:solidFill>
                  <a:schemeClr val="bg1">
                    <a:lumMod val="95000"/>
                  </a:schemeClr>
                </a:solidFill>
                <a:ea typeface="Roboto" panose="02000000000000000000" pitchFamily="2" charset="0"/>
              </a:rPr>
              <a:t>50%</a:t>
            </a:r>
          </a:p>
        </p:txBody>
      </p:sp>
      <p:sp>
        <p:nvSpPr>
          <p:cNvPr id="125" name="TextBox 124"/>
          <p:cNvSpPr txBox="1"/>
          <p:nvPr/>
        </p:nvSpPr>
        <p:spPr>
          <a:xfrm>
            <a:off x="2766472" y="3168809"/>
            <a:ext cx="435503" cy="246221"/>
          </a:xfrm>
          <a:prstGeom prst="rect">
            <a:avLst/>
          </a:prstGeom>
          <a:noFill/>
        </p:spPr>
        <p:txBody>
          <a:bodyPr wrap="square" rtlCol="0">
            <a:spAutoFit/>
          </a:bodyPr>
          <a:lstStyle/>
          <a:p>
            <a:pPr algn="ctr"/>
            <a:r>
              <a:rPr lang="id-ID" sz="1000" b="1" dirty="0">
                <a:solidFill>
                  <a:schemeClr val="bg1">
                    <a:lumMod val="95000"/>
                  </a:schemeClr>
                </a:solidFill>
                <a:ea typeface="Roboto" panose="02000000000000000000" pitchFamily="2" charset="0"/>
              </a:rPr>
              <a:t>63 %</a:t>
            </a:r>
          </a:p>
        </p:txBody>
      </p:sp>
      <p:sp>
        <p:nvSpPr>
          <p:cNvPr id="126" name="TextBox 125"/>
          <p:cNvSpPr txBox="1"/>
          <p:nvPr/>
        </p:nvSpPr>
        <p:spPr>
          <a:xfrm>
            <a:off x="3359086" y="2924812"/>
            <a:ext cx="435503" cy="246221"/>
          </a:xfrm>
          <a:prstGeom prst="rect">
            <a:avLst/>
          </a:prstGeom>
          <a:noFill/>
        </p:spPr>
        <p:txBody>
          <a:bodyPr wrap="square" rtlCol="0">
            <a:spAutoFit/>
          </a:bodyPr>
          <a:lstStyle/>
          <a:p>
            <a:pPr algn="ctr"/>
            <a:r>
              <a:rPr lang="id-ID" sz="1000" b="1" dirty="0">
                <a:solidFill>
                  <a:schemeClr val="bg1">
                    <a:lumMod val="95000"/>
                  </a:schemeClr>
                </a:solidFill>
                <a:ea typeface="Roboto" panose="02000000000000000000" pitchFamily="2" charset="0"/>
              </a:rPr>
              <a:t>75 %</a:t>
            </a:r>
          </a:p>
        </p:txBody>
      </p:sp>
      <p:sp>
        <p:nvSpPr>
          <p:cNvPr id="127" name="TextBox 126"/>
          <p:cNvSpPr txBox="1"/>
          <p:nvPr/>
        </p:nvSpPr>
        <p:spPr>
          <a:xfrm>
            <a:off x="3942762" y="2647776"/>
            <a:ext cx="435503" cy="246221"/>
          </a:xfrm>
          <a:prstGeom prst="rect">
            <a:avLst/>
          </a:prstGeom>
          <a:noFill/>
        </p:spPr>
        <p:txBody>
          <a:bodyPr wrap="square" rtlCol="0">
            <a:spAutoFit/>
          </a:bodyPr>
          <a:lstStyle/>
          <a:p>
            <a:pPr algn="ctr"/>
            <a:r>
              <a:rPr lang="id-ID" sz="1000" b="1" dirty="0">
                <a:solidFill>
                  <a:schemeClr val="bg1">
                    <a:lumMod val="95000"/>
                  </a:schemeClr>
                </a:solidFill>
                <a:ea typeface="Roboto" panose="02000000000000000000" pitchFamily="2" charset="0"/>
              </a:rPr>
              <a:t>83 %</a:t>
            </a:r>
          </a:p>
        </p:txBody>
      </p:sp>
      <p:sp>
        <p:nvSpPr>
          <p:cNvPr id="128" name="TextBox 127"/>
          <p:cNvSpPr txBox="1"/>
          <p:nvPr/>
        </p:nvSpPr>
        <p:spPr>
          <a:xfrm>
            <a:off x="4549670" y="2820675"/>
            <a:ext cx="435503" cy="246221"/>
          </a:xfrm>
          <a:prstGeom prst="rect">
            <a:avLst/>
          </a:prstGeom>
          <a:noFill/>
        </p:spPr>
        <p:txBody>
          <a:bodyPr wrap="square" rtlCol="0">
            <a:spAutoFit/>
          </a:bodyPr>
          <a:lstStyle/>
          <a:p>
            <a:pPr algn="ctr"/>
            <a:r>
              <a:rPr lang="id-ID" sz="1000" b="1" dirty="0">
                <a:solidFill>
                  <a:schemeClr val="bg1">
                    <a:lumMod val="95000"/>
                  </a:schemeClr>
                </a:solidFill>
                <a:ea typeface="Roboto" panose="02000000000000000000" pitchFamily="2" charset="0"/>
              </a:rPr>
              <a:t>78 %</a:t>
            </a:r>
          </a:p>
        </p:txBody>
      </p:sp>
      <p:sp>
        <p:nvSpPr>
          <p:cNvPr id="129" name="TextBox 128"/>
          <p:cNvSpPr txBox="1"/>
          <p:nvPr/>
        </p:nvSpPr>
        <p:spPr>
          <a:xfrm>
            <a:off x="5141524" y="2894225"/>
            <a:ext cx="435503" cy="246221"/>
          </a:xfrm>
          <a:prstGeom prst="rect">
            <a:avLst/>
          </a:prstGeom>
          <a:noFill/>
        </p:spPr>
        <p:txBody>
          <a:bodyPr wrap="square" rtlCol="0">
            <a:spAutoFit/>
          </a:bodyPr>
          <a:lstStyle/>
          <a:p>
            <a:pPr algn="ctr"/>
            <a:r>
              <a:rPr lang="id-ID" sz="1000" b="1" dirty="0">
                <a:solidFill>
                  <a:schemeClr val="bg1">
                    <a:lumMod val="95000"/>
                  </a:schemeClr>
                </a:solidFill>
                <a:ea typeface="Roboto" panose="02000000000000000000" pitchFamily="2" charset="0"/>
              </a:rPr>
              <a:t>75%</a:t>
            </a:r>
          </a:p>
        </p:txBody>
      </p:sp>
      <p:grpSp>
        <p:nvGrpSpPr>
          <p:cNvPr id="148" name="Group 147"/>
          <p:cNvGrpSpPr/>
          <p:nvPr/>
        </p:nvGrpSpPr>
        <p:grpSpPr>
          <a:xfrm>
            <a:off x="7161526" y="2053141"/>
            <a:ext cx="421200" cy="2558333"/>
            <a:chOff x="2192160" y="2210578"/>
            <a:chExt cx="509757" cy="3119848"/>
          </a:xfrm>
          <a:pattFill prst="pct25">
            <a:fgClr>
              <a:schemeClr val="bg1">
                <a:lumMod val="75000"/>
              </a:schemeClr>
            </a:fgClr>
            <a:bgClr>
              <a:schemeClr val="bg1">
                <a:lumMod val="95000"/>
              </a:schemeClr>
            </a:bgClr>
          </a:pattFill>
        </p:grpSpPr>
        <p:sp>
          <p:nvSpPr>
            <p:cNvPr id="149" name="Rectangle 148"/>
            <p:cNvSpPr>
              <a:spLocks noChangeArrowheads="1"/>
            </p:cNvSpPr>
            <p:nvPr/>
          </p:nvSpPr>
          <p:spPr bwMode="auto">
            <a:xfrm>
              <a:off x="2192160" y="3773130"/>
              <a:ext cx="509757" cy="700696"/>
            </a:xfrm>
            <a:prstGeom prst="rect">
              <a:avLst/>
            </a:prstGeom>
            <a:grpFill/>
            <a:ln>
              <a:noFill/>
            </a:ln>
          </p:spPr>
          <p:txBody>
            <a:bodyPr vert="horz" wrap="square" lIns="68580" tIns="34290" rIns="68580" bIns="34290" numCol="1" anchor="t" anchorCtr="0" compatLnSpc="1"/>
            <a:lstStyle/>
            <a:p>
              <a:endParaRPr lang="id-ID" sz="1350"/>
            </a:p>
          </p:txBody>
        </p:sp>
        <p:sp>
          <p:nvSpPr>
            <p:cNvPr id="150" name="Rectangle 149"/>
            <p:cNvSpPr>
              <a:spLocks noChangeArrowheads="1"/>
            </p:cNvSpPr>
            <p:nvPr/>
          </p:nvSpPr>
          <p:spPr bwMode="auto">
            <a:xfrm>
              <a:off x="2192160" y="3008648"/>
              <a:ext cx="509757" cy="781276"/>
            </a:xfrm>
            <a:prstGeom prst="rect">
              <a:avLst/>
            </a:prstGeom>
            <a:grpFill/>
            <a:ln>
              <a:noFill/>
            </a:ln>
          </p:spPr>
          <p:txBody>
            <a:bodyPr vert="horz" wrap="square" lIns="68580" tIns="34290" rIns="68580" bIns="34290" numCol="1" anchor="t" anchorCtr="0" compatLnSpc="1"/>
            <a:lstStyle/>
            <a:p>
              <a:endParaRPr lang="id-ID" sz="1350"/>
            </a:p>
          </p:txBody>
        </p:sp>
        <p:sp>
          <p:nvSpPr>
            <p:cNvPr id="151" name="Freeform 150"/>
            <p:cNvSpPr/>
            <p:nvPr/>
          </p:nvSpPr>
          <p:spPr bwMode="auto">
            <a:xfrm>
              <a:off x="2192160"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68580" tIns="34290" rIns="68580" bIns="34290" numCol="1" anchor="t" anchorCtr="0" compatLnSpc="1"/>
            <a:lstStyle/>
            <a:p>
              <a:endParaRPr lang="id-ID" sz="1350"/>
            </a:p>
          </p:txBody>
        </p:sp>
        <p:sp>
          <p:nvSpPr>
            <p:cNvPr id="152" name="Freeform 151"/>
            <p:cNvSpPr/>
            <p:nvPr/>
          </p:nvSpPr>
          <p:spPr bwMode="auto">
            <a:xfrm>
              <a:off x="2192160"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68580" tIns="34290" rIns="68580" bIns="34290" numCol="1" anchor="t" anchorCtr="0" compatLnSpc="1"/>
            <a:lstStyle/>
            <a:p>
              <a:endParaRPr lang="id-ID" sz="1350"/>
            </a:p>
          </p:txBody>
        </p:sp>
      </p:grpSp>
      <p:grpSp>
        <p:nvGrpSpPr>
          <p:cNvPr id="153" name="Group 152"/>
          <p:cNvGrpSpPr/>
          <p:nvPr/>
        </p:nvGrpSpPr>
        <p:grpSpPr>
          <a:xfrm>
            <a:off x="6573720" y="2044778"/>
            <a:ext cx="418011" cy="2572847"/>
            <a:chOff x="2192160" y="2192878"/>
            <a:chExt cx="509757" cy="3137548"/>
          </a:xfrm>
          <a:pattFill prst="pct25">
            <a:fgClr>
              <a:schemeClr val="bg1">
                <a:lumMod val="75000"/>
              </a:schemeClr>
            </a:fgClr>
            <a:bgClr>
              <a:schemeClr val="bg1">
                <a:lumMod val="95000"/>
              </a:schemeClr>
            </a:bgClr>
          </a:pattFill>
        </p:grpSpPr>
        <p:sp>
          <p:nvSpPr>
            <p:cNvPr id="154" name="Rectangle 153"/>
            <p:cNvSpPr>
              <a:spLocks noChangeArrowheads="1"/>
            </p:cNvSpPr>
            <p:nvPr/>
          </p:nvSpPr>
          <p:spPr bwMode="auto">
            <a:xfrm>
              <a:off x="2192160" y="3773130"/>
              <a:ext cx="509757" cy="700696"/>
            </a:xfrm>
            <a:prstGeom prst="rect">
              <a:avLst/>
            </a:prstGeom>
            <a:grpFill/>
            <a:ln>
              <a:noFill/>
            </a:ln>
          </p:spPr>
          <p:txBody>
            <a:bodyPr vert="horz" wrap="square" lIns="68580" tIns="34290" rIns="68580" bIns="34290" numCol="1" anchor="t" anchorCtr="0" compatLnSpc="1"/>
            <a:lstStyle/>
            <a:p>
              <a:endParaRPr lang="id-ID" sz="1350"/>
            </a:p>
          </p:txBody>
        </p:sp>
        <p:sp>
          <p:nvSpPr>
            <p:cNvPr id="155" name="Rectangle 154"/>
            <p:cNvSpPr>
              <a:spLocks noChangeArrowheads="1"/>
            </p:cNvSpPr>
            <p:nvPr/>
          </p:nvSpPr>
          <p:spPr bwMode="auto">
            <a:xfrm>
              <a:off x="2192160" y="2974337"/>
              <a:ext cx="509757" cy="781276"/>
            </a:xfrm>
            <a:prstGeom prst="rect">
              <a:avLst/>
            </a:prstGeom>
            <a:grpFill/>
            <a:ln>
              <a:noFill/>
            </a:ln>
          </p:spPr>
          <p:txBody>
            <a:bodyPr vert="horz" wrap="square" lIns="68580" tIns="34290" rIns="68580" bIns="34290" numCol="1" anchor="t" anchorCtr="0" compatLnSpc="1"/>
            <a:lstStyle/>
            <a:p>
              <a:endParaRPr lang="id-ID" sz="1350"/>
            </a:p>
          </p:txBody>
        </p:sp>
        <p:sp>
          <p:nvSpPr>
            <p:cNvPr id="156" name="Freeform 155"/>
            <p:cNvSpPr/>
            <p:nvPr/>
          </p:nvSpPr>
          <p:spPr bwMode="auto">
            <a:xfrm>
              <a:off x="2192160"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68580" tIns="34290" rIns="68580" bIns="34290" numCol="1" anchor="t" anchorCtr="0" compatLnSpc="1"/>
            <a:lstStyle/>
            <a:p>
              <a:endParaRPr lang="id-ID" sz="1350"/>
            </a:p>
          </p:txBody>
        </p:sp>
        <p:sp>
          <p:nvSpPr>
            <p:cNvPr id="157" name="Freeform 156"/>
            <p:cNvSpPr/>
            <p:nvPr/>
          </p:nvSpPr>
          <p:spPr bwMode="auto">
            <a:xfrm>
              <a:off x="2192160" y="2192878"/>
              <a:ext cx="509757" cy="747990"/>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68580" tIns="34290" rIns="68580" bIns="34290" numCol="1" anchor="t" anchorCtr="0" compatLnSpc="1"/>
            <a:lstStyle/>
            <a:p>
              <a:endParaRPr lang="id-ID" sz="1350"/>
            </a:p>
          </p:txBody>
        </p:sp>
      </p:grpSp>
      <p:grpSp>
        <p:nvGrpSpPr>
          <p:cNvPr id="158" name="Group 157"/>
          <p:cNvGrpSpPr/>
          <p:nvPr/>
        </p:nvGrpSpPr>
        <p:grpSpPr>
          <a:xfrm>
            <a:off x="7756414" y="2052725"/>
            <a:ext cx="421200" cy="2558333"/>
            <a:chOff x="2192160" y="2210578"/>
            <a:chExt cx="509757" cy="3119848"/>
          </a:xfrm>
          <a:pattFill prst="pct25">
            <a:fgClr>
              <a:schemeClr val="bg1">
                <a:lumMod val="75000"/>
              </a:schemeClr>
            </a:fgClr>
            <a:bgClr>
              <a:schemeClr val="bg1">
                <a:lumMod val="95000"/>
              </a:schemeClr>
            </a:bgClr>
          </a:pattFill>
        </p:grpSpPr>
        <p:sp>
          <p:nvSpPr>
            <p:cNvPr id="159" name="Rectangle 158"/>
            <p:cNvSpPr>
              <a:spLocks noChangeArrowheads="1"/>
            </p:cNvSpPr>
            <p:nvPr/>
          </p:nvSpPr>
          <p:spPr bwMode="auto">
            <a:xfrm>
              <a:off x="2192160" y="3773130"/>
              <a:ext cx="509757" cy="700696"/>
            </a:xfrm>
            <a:prstGeom prst="rect">
              <a:avLst/>
            </a:prstGeom>
            <a:grpFill/>
            <a:ln>
              <a:noFill/>
            </a:ln>
          </p:spPr>
          <p:txBody>
            <a:bodyPr vert="horz" wrap="square" lIns="68580" tIns="34290" rIns="68580" bIns="34290" numCol="1" anchor="t" anchorCtr="0" compatLnSpc="1"/>
            <a:lstStyle/>
            <a:p>
              <a:endParaRPr lang="id-ID" sz="1350"/>
            </a:p>
          </p:txBody>
        </p:sp>
        <p:sp>
          <p:nvSpPr>
            <p:cNvPr id="160" name="Rectangle 159"/>
            <p:cNvSpPr>
              <a:spLocks noChangeArrowheads="1"/>
            </p:cNvSpPr>
            <p:nvPr/>
          </p:nvSpPr>
          <p:spPr bwMode="auto">
            <a:xfrm>
              <a:off x="2192160" y="3008648"/>
              <a:ext cx="509757" cy="781276"/>
            </a:xfrm>
            <a:prstGeom prst="rect">
              <a:avLst/>
            </a:prstGeom>
            <a:grpFill/>
            <a:ln>
              <a:noFill/>
            </a:ln>
          </p:spPr>
          <p:txBody>
            <a:bodyPr vert="horz" wrap="square" lIns="68580" tIns="34290" rIns="68580" bIns="34290" numCol="1" anchor="t" anchorCtr="0" compatLnSpc="1"/>
            <a:lstStyle/>
            <a:p>
              <a:endParaRPr lang="id-ID" sz="1350"/>
            </a:p>
          </p:txBody>
        </p:sp>
        <p:sp>
          <p:nvSpPr>
            <p:cNvPr id="161" name="Freeform 160"/>
            <p:cNvSpPr/>
            <p:nvPr/>
          </p:nvSpPr>
          <p:spPr bwMode="auto">
            <a:xfrm>
              <a:off x="2192160"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68580" tIns="34290" rIns="68580" bIns="34290" numCol="1" anchor="t" anchorCtr="0" compatLnSpc="1"/>
            <a:lstStyle/>
            <a:p>
              <a:endParaRPr lang="id-ID" sz="1350"/>
            </a:p>
          </p:txBody>
        </p:sp>
        <p:sp>
          <p:nvSpPr>
            <p:cNvPr id="162" name="Freeform 161"/>
            <p:cNvSpPr/>
            <p:nvPr/>
          </p:nvSpPr>
          <p:spPr bwMode="auto">
            <a:xfrm>
              <a:off x="2192160"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68580" tIns="34290" rIns="68580" bIns="34290" numCol="1" anchor="t" anchorCtr="0" compatLnSpc="1"/>
            <a:lstStyle/>
            <a:p>
              <a:endParaRPr lang="id-ID" sz="1350"/>
            </a:p>
          </p:txBody>
        </p:sp>
      </p:grpSp>
      <p:grpSp>
        <p:nvGrpSpPr>
          <p:cNvPr id="163" name="Group 162"/>
          <p:cNvGrpSpPr/>
          <p:nvPr/>
        </p:nvGrpSpPr>
        <p:grpSpPr>
          <a:xfrm>
            <a:off x="8345005" y="2047083"/>
            <a:ext cx="421200" cy="2558333"/>
            <a:chOff x="2192160" y="2210578"/>
            <a:chExt cx="509757" cy="3119848"/>
          </a:xfrm>
          <a:pattFill prst="pct25">
            <a:fgClr>
              <a:schemeClr val="bg1">
                <a:lumMod val="75000"/>
              </a:schemeClr>
            </a:fgClr>
            <a:bgClr>
              <a:schemeClr val="bg1">
                <a:lumMod val="95000"/>
              </a:schemeClr>
            </a:bgClr>
          </a:pattFill>
        </p:grpSpPr>
        <p:sp>
          <p:nvSpPr>
            <p:cNvPr id="164" name="Rectangle 163"/>
            <p:cNvSpPr>
              <a:spLocks noChangeArrowheads="1"/>
            </p:cNvSpPr>
            <p:nvPr/>
          </p:nvSpPr>
          <p:spPr bwMode="auto">
            <a:xfrm>
              <a:off x="2192160" y="3773130"/>
              <a:ext cx="509757" cy="700696"/>
            </a:xfrm>
            <a:prstGeom prst="rect">
              <a:avLst/>
            </a:prstGeom>
            <a:grpFill/>
            <a:ln>
              <a:noFill/>
            </a:ln>
          </p:spPr>
          <p:txBody>
            <a:bodyPr vert="horz" wrap="square" lIns="68580" tIns="34290" rIns="68580" bIns="34290" numCol="1" anchor="t" anchorCtr="0" compatLnSpc="1"/>
            <a:lstStyle/>
            <a:p>
              <a:endParaRPr lang="id-ID" sz="1350"/>
            </a:p>
          </p:txBody>
        </p:sp>
        <p:sp>
          <p:nvSpPr>
            <p:cNvPr id="165" name="Rectangle 164"/>
            <p:cNvSpPr>
              <a:spLocks noChangeArrowheads="1"/>
            </p:cNvSpPr>
            <p:nvPr/>
          </p:nvSpPr>
          <p:spPr bwMode="auto">
            <a:xfrm>
              <a:off x="2192160" y="2974337"/>
              <a:ext cx="509757" cy="781276"/>
            </a:xfrm>
            <a:prstGeom prst="rect">
              <a:avLst/>
            </a:prstGeom>
            <a:grpFill/>
            <a:ln>
              <a:noFill/>
            </a:ln>
          </p:spPr>
          <p:txBody>
            <a:bodyPr vert="horz" wrap="square" lIns="68580" tIns="34290" rIns="68580" bIns="34290" numCol="1" anchor="t" anchorCtr="0" compatLnSpc="1"/>
            <a:lstStyle/>
            <a:p>
              <a:endParaRPr lang="id-ID" sz="1350"/>
            </a:p>
          </p:txBody>
        </p:sp>
        <p:sp>
          <p:nvSpPr>
            <p:cNvPr id="166" name="Freeform 165"/>
            <p:cNvSpPr/>
            <p:nvPr/>
          </p:nvSpPr>
          <p:spPr bwMode="auto">
            <a:xfrm>
              <a:off x="2192160"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68580" tIns="34290" rIns="68580" bIns="34290" numCol="1" anchor="t" anchorCtr="0" compatLnSpc="1"/>
            <a:lstStyle/>
            <a:p>
              <a:endParaRPr lang="id-ID" sz="1350"/>
            </a:p>
          </p:txBody>
        </p:sp>
        <p:sp>
          <p:nvSpPr>
            <p:cNvPr id="167" name="Freeform 166"/>
            <p:cNvSpPr/>
            <p:nvPr/>
          </p:nvSpPr>
          <p:spPr bwMode="auto">
            <a:xfrm>
              <a:off x="2192160"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68580" tIns="34290" rIns="68580" bIns="34290" numCol="1" anchor="t" anchorCtr="0" compatLnSpc="1"/>
            <a:lstStyle/>
            <a:p>
              <a:endParaRPr lang="id-ID" sz="1350"/>
            </a:p>
          </p:txBody>
        </p:sp>
      </p:grpSp>
      <p:grpSp>
        <p:nvGrpSpPr>
          <p:cNvPr id="168" name="Group 167"/>
          <p:cNvGrpSpPr/>
          <p:nvPr/>
        </p:nvGrpSpPr>
        <p:grpSpPr>
          <a:xfrm>
            <a:off x="8938796" y="2043967"/>
            <a:ext cx="424800" cy="2558333"/>
            <a:chOff x="2192160" y="2210578"/>
            <a:chExt cx="509757" cy="3119848"/>
          </a:xfrm>
          <a:pattFill prst="pct25">
            <a:fgClr>
              <a:schemeClr val="bg1">
                <a:lumMod val="75000"/>
              </a:schemeClr>
            </a:fgClr>
            <a:bgClr>
              <a:schemeClr val="bg1">
                <a:lumMod val="95000"/>
              </a:schemeClr>
            </a:bgClr>
          </a:pattFill>
        </p:grpSpPr>
        <p:sp>
          <p:nvSpPr>
            <p:cNvPr id="169" name="Rectangle 168"/>
            <p:cNvSpPr>
              <a:spLocks noChangeArrowheads="1"/>
            </p:cNvSpPr>
            <p:nvPr/>
          </p:nvSpPr>
          <p:spPr bwMode="auto">
            <a:xfrm>
              <a:off x="2192160" y="3773130"/>
              <a:ext cx="509757" cy="700696"/>
            </a:xfrm>
            <a:prstGeom prst="rect">
              <a:avLst/>
            </a:prstGeom>
            <a:grpFill/>
            <a:ln>
              <a:noFill/>
            </a:ln>
          </p:spPr>
          <p:txBody>
            <a:bodyPr vert="horz" wrap="square" lIns="68580" tIns="34290" rIns="68580" bIns="34290" numCol="1" anchor="t" anchorCtr="0" compatLnSpc="1"/>
            <a:lstStyle/>
            <a:p>
              <a:endParaRPr lang="id-ID" sz="1350"/>
            </a:p>
          </p:txBody>
        </p:sp>
        <p:sp>
          <p:nvSpPr>
            <p:cNvPr id="170" name="Rectangle 169"/>
            <p:cNvSpPr>
              <a:spLocks noChangeArrowheads="1"/>
            </p:cNvSpPr>
            <p:nvPr/>
          </p:nvSpPr>
          <p:spPr bwMode="auto">
            <a:xfrm>
              <a:off x="2192160" y="2992036"/>
              <a:ext cx="509757" cy="781276"/>
            </a:xfrm>
            <a:prstGeom prst="rect">
              <a:avLst/>
            </a:prstGeom>
            <a:grpFill/>
            <a:ln>
              <a:noFill/>
            </a:ln>
          </p:spPr>
          <p:txBody>
            <a:bodyPr vert="horz" wrap="square" lIns="68580" tIns="34290" rIns="68580" bIns="34290" numCol="1" anchor="t" anchorCtr="0" compatLnSpc="1"/>
            <a:lstStyle/>
            <a:p>
              <a:endParaRPr lang="id-ID" sz="1350"/>
            </a:p>
          </p:txBody>
        </p:sp>
        <p:sp>
          <p:nvSpPr>
            <p:cNvPr id="171" name="Freeform 170"/>
            <p:cNvSpPr/>
            <p:nvPr/>
          </p:nvSpPr>
          <p:spPr bwMode="auto">
            <a:xfrm>
              <a:off x="2192160"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68580" tIns="34290" rIns="68580" bIns="34290" numCol="1" anchor="t" anchorCtr="0" compatLnSpc="1"/>
            <a:lstStyle/>
            <a:p>
              <a:endParaRPr lang="id-ID" sz="1350"/>
            </a:p>
          </p:txBody>
        </p:sp>
        <p:sp>
          <p:nvSpPr>
            <p:cNvPr id="172" name="Freeform 171"/>
            <p:cNvSpPr/>
            <p:nvPr/>
          </p:nvSpPr>
          <p:spPr bwMode="auto">
            <a:xfrm>
              <a:off x="2192160"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68580" tIns="34290" rIns="68580" bIns="34290" numCol="1" anchor="t" anchorCtr="0" compatLnSpc="1"/>
            <a:lstStyle/>
            <a:p>
              <a:endParaRPr lang="id-ID" sz="1350"/>
            </a:p>
          </p:txBody>
        </p:sp>
      </p:grpSp>
      <p:grpSp>
        <p:nvGrpSpPr>
          <p:cNvPr id="173" name="Group 172"/>
          <p:cNvGrpSpPr/>
          <p:nvPr/>
        </p:nvGrpSpPr>
        <p:grpSpPr>
          <a:xfrm>
            <a:off x="9533939" y="2059293"/>
            <a:ext cx="421200" cy="2558333"/>
            <a:chOff x="2192160" y="2210578"/>
            <a:chExt cx="509757" cy="3119848"/>
          </a:xfrm>
          <a:pattFill prst="pct25">
            <a:fgClr>
              <a:schemeClr val="bg1">
                <a:lumMod val="75000"/>
              </a:schemeClr>
            </a:fgClr>
            <a:bgClr>
              <a:schemeClr val="bg1">
                <a:lumMod val="95000"/>
              </a:schemeClr>
            </a:bgClr>
          </a:pattFill>
        </p:grpSpPr>
        <p:sp>
          <p:nvSpPr>
            <p:cNvPr id="174" name="Rectangle 173"/>
            <p:cNvSpPr>
              <a:spLocks noChangeArrowheads="1"/>
            </p:cNvSpPr>
            <p:nvPr/>
          </p:nvSpPr>
          <p:spPr bwMode="auto">
            <a:xfrm>
              <a:off x="2192160" y="3773130"/>
              <a:ext cx="509757" cy="700696"/>
            </a:xfrm>
            <a:prstGeom prst="rect">
              <a:avLst/>
            </a:prstGeom>
            <a:grpFill/>
            <a:ln>
              <a:noFill/>
            </a:ln>
          </p:spPr>
          <p:txBody>
            <a:bodyPr vert="horz" wrap="square" lIns="68580" tIns="34290" rIns="68580" bIns="34290" numCol="1" anchor="t" anchorCtr="0" compatLnSpc="1"/>
            <a:lstStyle/>
            <a:p>
              <a:endParaRPr lang="id-ID" sz="1350"/>
            </a:p>
          </p:txBody>
        </p:sp>
        <p:sp>
          <p:nvSpPr>
            <p:cNvPr id="175" name="Rectangle 174"/>
            <p:cNvSpPr>
              <a:spLocks noChangeArrowheads="1"/>
            </p:cNvSpPr>
            <p:nvPr/>
          </p:nvSpPr>
          <p:spPr bwMode="auto">
            <a:xfrm>
              <a:off x="2192160" y="2974337"/>
              <a:ext cx="509757" cy="781276"/>
            </a:xfrm>
            <a:prstGeom prst="rect">
              <a:avLst/>
            </a:prstGeom>
            <a:grpFill/>
            <a:ln>
              <a:noFill/>
            </a:ln>
          </p:spPr>
          <p:txBody>
            <a:bodyPr vert="horz" wrap="square" lIns="68580" tIns="34290" rIns="68580" bIns="34290" numCol="1" anchor="t" anchorCtr="0" compatLnSpc="1"/>
            <a:lstStyle/>
            <a:p>
              <a:endParaRPr lang="id-ID" sz="1350"/>
            </a:p>
          </p:txBody>
        </p:sp>
        <p:sp>
          <p:nvSpPr>
            <p:cNvPr id="176" name="Freeform 175"/>
            <p:cNvSpPr/>
            <p:nvPr/>
          </p:nvSpPr>
          <p:spPr bwMode="auto">
            <a:xfrm>
              <a:off x="2192160"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68580" tIns="34290" rIns="68580" bIns="34290" numCol="1" anchor="t" anchorCtr="0" compatLnSpc="1"/>
            <a:lstStyle/>
            <a:p>
              <a:endParaRPr lang="id-ID" sz="1350"/>
            </a:p>
          </p:txBody>
        </p:sp>
        <p:sp>
          <p:nvSpPr>
            <p:cNvPr id="177" name="Freeform 176"/>
            <p:cNvSpPr/>
            <p:nvPr/>
          </p:nvSpPr>
          <p:spPr bwMode="auto">
            <a:xfrm>
              <a:off x="2192160"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68580" tIns="34290" rIns="68580" bIns="34290" numCol="1" anchor="t" anchorCtr="0" compatLnSpc="1"/>
            <a:lstStyle/>
            <a:p>
              <a:endParaRPr lang="id-ID" sz="1350"/>
            </a:p>
          </p:txBody>
        </p:sp>
      </p:grpSp>
      <p:grpSp>
        <p:nvGrpSpPr>
          <p:cNvPr id="178" name="Group 177"/>
          <p:cNvGrpSpPr/>
          <p:nvPr/>
        </p:nvGrpSpPr>
        <p:grpSpPr>
          <a:xfrm>
            <a:off x="10129082" y="2044778"/>
            <a:ext cx="421200" cy="2572847"/>
            <a:chOff x="2192160" y="2192878"/>
            <a:chExt cx="509757" cy="3137548"/>
          </a:xfrm>
          <a:pattFill prst="pct25">
            <a:fgClr>
              <a:schemeClr val="bg1">
                <a:lumMod val="75000"/>
              </a:schemeClr>
            </a:fgClr>
            <a:bgClr>
              <a:schemeClr val="bg1">
                <a:lumMod val="95000"/>
              </a:schemeClr>
            </a:bgClr>
          </a:pattFill>
        </p:grpSpPr>
        <p:sp>
          <p:nvSpPr>
            <p:cNvPr id="179" name="Rectangle 178"/>
            <p:cNvSpPr>
              <a:spLocks noChangeArrowheads="1"/>
            </p:cNvSpPr>
            <p:nvPr/>
          </p:nvSpPr>
          <p:spPr bwMode="auto">
            <a:xfrm>
              <a:off x="2192160" y="3773130"/>
              <a:ext cx="509757" cy="700696"/>
            </a:xfrm>
            <a:prstGeom prst="rect">
              <a:avLst/>
            </a:prstGeom>
            <a:grpFill/>
            <a:ln>
              <a:noFill/>
            </a:ln>
          </p:spPr>
          <p:txBody>
            <a:bodyPr vert="horz" wrap="square" lIns="68580" tIns="34290" rIns="68580" bIns="34290" numCol="1" anchor="t" anchorCtr="0" compatLnSpc="1"/>
            <a:lstStyle/>
            <a:p>
              <a:endParaRPr lang="id-ID" sz="1350"/>
            </a:p>
          </p:txBody>
        </p:sp>
        <p:sp>
          <p:nvSpPr>
            <p:cNvPr id="180" name="Rectangle 179"/>
            <p:cNvSpPr>
              <a:spLocks noChangeArrowheads="1"/>
            </p:cNvSpPr>
            <p:nvPr/>
          </p:nvSpPr>
          <p:spPr bwMode="auto">
            <a:xfrm>
              <a:off x="2192160" y="2974337"/>
              <a:ext cx="509757" cy="781276"/>
            </a:xfrm>
            <a:prstGeom prst="rect">
              <a:avLst/>
            </a:prstGeom>
            <a:grpFill/>
            <a:ln>
              <a:noFill/>
            </a:ln>
          </p:spPr>
          <p:txBody>
            <a:bodyPr vert="horz" wrap="square" lIns="68580" tIns="34290" rIns="68580" bIns="34290" numCol="1" anchor="t" anchorCtr="0" compatLnSpc="1"/>
            <a:lstStyle/>
            <a:p>
              <a:endParaRPr lang="id-ID" sz="1350"/>
            </a:p>
          </p:txBody>
        </p:sp>
        <p:sp>
          <p:nvSpPr>
            <p:cNvPr id="181" name="Freeform 180"/>
            <p:cNvSpPr/>
            <p:nvPr/>
          </p:nvSpPr>
          <p:spPr bwMode="auto">
            <a:xfrm>
              <a:off x="2192160"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68580" tIns="34290" rIns="68580" bIns="34290" numCol="1" anchor="t" anchorCtr="0" compatLnSpc="1"/>
            <a:lstStyle/>
            <a:p>
              <a:endParaRPr lang="id-ID" sz="1350"/>
            </a:p>
          </p:txBody>
        </p:sp>
        <p:sp>
          <p:nvSpPr>
            <p:cNvPr id="182" name="Freeform 181"/>
            <p:cNvSpPr/>
            <p:nvPr/>
          </p:nvSpPr>
          <p:spPr bwMode="auto">
            <a:xfrm>
              <a:off x="2192160" y="2192878"/>
              <a:ext cx="509757" cy="747990"/>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68580" tIns="34290" rIns="68580" bIns="34290" numCol="1" anchor="t" anchorCtr="0" compatLnSpc="1"/>
            <a:lstStyle/>
            <a:p>
              <a:endParaRPr lang="id-ID" sz="1350"/>
            </a:p>
          </p:txBody>
        </p:sp>
      </p:grpSp>
      <p:grpSp>
        <p:nvGrpSpPr>
          <p:cNvPr id="183" name="Group 182"/>
          <p:cNvGrpSpPr/>
          <p:nvPr/>
        </p:nvGrpSpPr>
        <p:grpSpPr>
          <a:xfrm>
            <a:off x="10708989" y="2043967"/>
            <a:ext cx="421201" cy="2558333"/>
            <a:chOff x="2192160" y="2210578"/>
            <a:chExt cx="509758" cy="3119848"/>
          </a:xfrm>
          <a:pattFill prst="pct25">
            <a:fgClr>
              <a:schemeClr val="bg1">
                <a:lumMod val="75000"/>
              </a:schemeClr>
            </a:fgClr>
            <a:bgClr>
              <a:schemeClr val="bg1">
                <a:lumMod val="95000"/>
              </a:schemeClr>
            </a:bgClr>
          </a:pattFill>
        </p:grpSpPr>
        <p:sp>
          <p:nvSpPr>
            <p:cNvPr id="184" name="Rectangle 183"/>
            <p:cNvSpPr>
              <a:spLocks noChangeArrowheads="1"/>
            </p:cNvSpPr>
            <p:nvPr/>
          </p:nvSpPr>
          <p:spPr bwMode="auto">
            <a:xfrm>
              <a:off x="2192160" y="3773131"/>
              <a:ext cx="509757" cy="700696"/>
            </a:xfrm>
            <a:prstGeom prst="rect">
              <a:avLst/>
            </a:prstGeom>
            <a:grpFill/>
            <a:ln>
              <a:noFill/>
            </a:ln>
          </p:spPr>
          <p:txBody>
            <a:bodyPr vert="horz" wrap="square" lIns="68580" tIns="34290" rIns="68580" bIns="34290" numCol="1" anchor="t" anchorCtr="0" compatLnSpc="1"/>
            <a:lstStyle/>
            <a:p>
              <a:endParaRPr lang="id-ID" sz="1350"/>
            </a:p>
          </p:txBody>
        </p:sp>
        <p:sp>
          <p:nvSpPr>
            <p:cNvPr id="185" name="Rectangle 184"/>
            <p:cNvSpPr>
              <a:spLocks noChangeArrowheads="1"/>
            </p:cNvSpPr>
            <p:nvPr/>
          </p:nvSpPr>
          <p:spPr bwMode="auto">
            <a:xfrm>
              <a:off x="2192161" y="2992036"/>
              <a:ext cx="509757" cy="781276"/>
            </a:xfrm>
            <a:prstGeom prst="rect">
              <a:avLst/>
            </a:prstGeom>
            <a:grpFill/>
            <a:ln>
              <a:noFill/>
            </a:ln>
          </p:spPr>
          <p:txBody>
            <a:bodyPr vert="horz" wrap="square" lIns="68580" tIns="34290" rIns="68580" bIns="34290" numCol="1" anchor="t" anchorCtr="0" compatLnSpc="1"/>
            <a:lstStyle/>
            <a:p>
              <a:endParaRPr lang="id-ID" sz="1350"/>
            </a:p>
          </p:txBody>
        </p:sp>
        <p:sp>
          <p:nvSpPr>
            <p:cNvPr id="186" name="Freeform 185"/>
            <p:cNvSpPr/>
            <p:nvPr/>
          </p:nvSpPr>
          <p:spPr bwMode="auto">
            <a:xfrm>
              <a:off x="2192160"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68580" tIns="34290" rIns="68580" bIns="34290" numCol="1" anchor="t" anchorCtr="0" compatLnSpc="1"/>
            <a:lstStyle/>
            <a:p>
              <a:endParaRPr lang="id-ID" sz="1350"/>
            </a:p>
          </p:txBody>
        </p:sp>
        <p:sp>
          <p:nvSpPr>
            <p:cNvPr id="187" name="Freeform 186"/>
            <p:cNvSpPr/>
            <p:nvPr/>
          </p:nvSpPr>
          <p:spPr bwMode="auto">
            <a:xfrm>
              <a:off x="2192160" y="2210578"/>
              <a:ext cx="509757" cy="747990"/>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68580" tIns="34290" rIns="68580" bIns="34290" numCol="1" anchor="t" anchorCtr="0" compatLnSpc="1"/>
            <a:lstStyle/>
            <a:p>
              <a:endParaRPr lang="id-ID" sz="1350"/>
            </a:p>
          </p:txBody>
        </p:sp>
      </p:grpSp>
      <p:grpSp>
        <p:nvGrpSpPr>
          <p:cNvPr id="188" name="Group 187"/>
          <p:cNvGrpSpPr/>
          <p:nvPr/>
        </p:nvGrpSpPr>
        <p:grpSpPr>
          <a:xfrm>
            <a:off x="6572219" y="2916183"/>
            <a:ext cx="522634" cy="1832891"/>
            <a:chOff x="806257" y="2904739"/>
            <a:chExt cx="637344" cy="2235185"/>
          </a:xfrm>
          <a:solidFill>
            <a:schemeClr val="accent1"/>
          </a:solidFill>
        </p:grpSpPr>
        <p:grpSp>
          <p:nvGrpSpPr>
            <p:cNvPr id="189" name="Group 188"/>
            <p:cNvGrpSpPr/>
            <p:nvPr/>
          </p:nvGrpSpPr>
          <p:grpSpPr>
            <a:xfrm>
              <a:off x="808009" y="4819356"/>
              <a:ext cx="635592" cy="320568"/>
              <a:chOff x="5311610" y="4117494"/>
              <a:chExt cx="576000" cy="290513"/>
            </a:xfrm>
            <a:grpFill/>
          </p:grpSpPr>
          <p:sp>
            <p:nvSpPr>
              <p:cNvPr id="192" name="Freeform 191"/>
              <p:cNvSpPr/>
              <p:nvPr/>
            </p:nvSpPr>
            <p:spPr bwMode="auto">
              <a:xfrm>
                <a:off x="5538360"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193" name="Freeform 192"/>
              <p:cNvSpPr/>
              <p:nvPr/>
            </p:nvSpPr>
            <p:spPr bwMode="auto">
              <a:xfrm>
                <a:off x="5311610"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grpSp>
        <p:sp>
          <p:nvSpPr>
            <p:cNvPr id="190" name="Rectangle 189"/>
            <p:cNvSpPr>
              <a:spLocks noChangeArrowheads="1"/>
            </p:cNvSpPr>
            <p:nvPr/>
          </p:nvSpPr>
          <p:spPr bwMode="auto">
            <a:xfrm>
              <a:off x="806257" y="3173709"/>
              <a:ext cx="509757" cy="1695772"/>
            </a:xfrm>
            <a:prstGeom prst="rect">
              <a:avLst/>
            </a:prstGeom>
            <a:grpFill/>
            <a:ln>
              <a:noFill/>
            </a:ln>
          </p:spPr>
          <p:txBody>
            <a:bodyPr vert="horz" wrap="square" lIns="68580" tIns="34290" rIns="68580" bIns="34290" numCol="1" anchor="t" anchorCtr="0" compatLnSpc="1"/>
            <a:lstStyle/>
            <a:p>
              <a:endParaRPr lang="id-ID" sz="1350" dirty="0"/>
            </a:p>
          </p:txBody>
        </p:sp>
        <p:sp>
          <p:nvSpPr>
            <p:cNvPr id="191" name="Freeform 190"/>
            <p:cNvSpPr/>
            <p:nvPr/>
          </p:nvSpPr>
          <p:spPr bwMode="auto">
            <a:xfrm>
              <a:off x="806258" y="2904739"/>
              <a:ext cx="509755"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a:effectLst/>
          </p:spPr>
          <p:txBody>
            <a:bodyPr vert="horz" wrap="square" lIns="68580" tIns="34290" rIns="68580" bIns="34290" numCol="1" anchor="t" anchorCtr="0" compatLnSpc="1"/>
            <a:lstStyle/>
            <a:p>
              <a:endParaRPr lang="id-ID" sz="1350"/>
            </a:p>
          </p:txBody>
        </p:sp>
      </p:grpSp>
      <p:grpSp>
        <p:nvGrpSpPr>
          <p:cNvPr id="194" name="Group 193"/>
          <p:cNvGrpSpPr/>
          <p:nvPr/>
        </p:nvGrpSpPr>
        <p:grpSpPr>
          <a:xfrm>
            <a:off x="7066607" y="2733632"/>
            <a:ext cx="627258" cy="2015439"/>
            <a:chOff x="1409156" y="2682125"/>
            <a:chExt cx="764932" cy="2457799"/>
          </a:xfrm>
          <a:solidFill>
            <a:schemeClr val="accent2"/>
          </a:solidFill>
        </p:grpSpPr>
        <p:sp>
          <p:nvSpPr>
            <p:cNvPr id="195" name="Rectangle 194"/>
            <p:cNvSpPr>
              <a:spLocks noChangeArrowheads="1"/>
            </p:cNvSpPr>
            <p:nvPr/>
          </p:nvSpPr>
          <p:spPr bwMode="auto">
            <a:xfrm>
              <a:off x="1536745" y="2979921"/>
              <a:ext cx="509757" cy="1889558"/>
            </a:xfrm>
            <a:prstGeom prst="rect">
              <a:avLst/>
            </a:prstGeom>
            <a:grpFill/>
            <a:ln>
              <a:noFill/>
            </a:ln>
          </p:spPr>
          <p:txBody>
            <a:bodyPr vert="horz" wrap="square" lIns="68580" tIns="34290" rIns="68580" bIns="34290" numCol="1" anchor="t" anchorCtr="0" compatLnSpc="1"/>
            <a:lstStyle/>
            <a:p>
              <a:endParaRPr lang="id-ID" sz="1350"/>
            </a:p>
          </p:txBody>
        </p:sp>
        <p:sp>
          <p:nvSpPr>
            <p:cNvPr id="196" name="Freeform 195"/>
            <p:cNvSpPr/>
            <p:nvPr/>
          </p:nvSpPr>
          <p:spPr bwMode="auto">
            <a:xfrm>
              <a:off x="1536746" y="2682125"/>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lstStyle/>
            <a:p>
              <a:endParaRPr lang="id-ID" sz="1350"/>
            </a:p>
          </p:txBody>
        </p:sp>
        <p:grpSp>
          <p:nvGrpSpPr>
            <p:cNvPr id="197" name="Group 196"/>
            <p:cNvGrpSpPr/>
            <p:nvPr/>
          </p:nvGrpSpPr>
          <p:grpSpPr>
            <a:xfrm>
              <a:off x="1409156" y="4819356"/>
              <a:ext cx="764932" cy="320568"/>
              <a:chOff x="5856396" y="4117494"/>
              <a:chExt cx="693213" cy="290513"/>
            </a:xfrm>
            <a:grpFill/>
          </p:grpSpPr>
          <p:sp>
            <p:nvSpPr>
              <p:cNvPr id="198" name="Freeform 197"/>
              <p:cNvSpPr/>
              <p:nvPr/>
            </p:nvSpPr>
            <p:spPr bwMode="auto">
              <a:xfrm>
                <a:off x="6200359"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199" name="Freeform 198"/>
              <p:cNvSpPr/>
              <p:nvPr/>
            </p:nvSpPr>
            <p:spPr bwMode="auto">
              <a:xfrm>
                <a:off x="5973609"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200" name="Freeform 199"/>
              <p:cNvSpPr/>
              <p:nvPr/>
            </p:nvSpPr>
            <p:spPr bwMode="auto">
              <a:xfrm flipH="1">
                <a:off x="5856396"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grpSp>
      </p:grpSp>
      <p:grpSp>
        <p:nvGrpSpPr>
          <p:cNvPr id="201" name="Group 200"/>
          <p:cNvGrpSpPr/>
          <p:nvPr/>
        </p:nvGrpSpPr>
        <p:grpSpPr>
          <a:xfrm>
            <a:off x="7657964" y="3211689"/>
            <a:ext cx="627258" cy="1537362"/>
            <a:chOff x="2130307" y="3265128"/>
            <a:chExt cx="764932" cy="1874796"/>
          </a:xfrm>
          <a:solidFill>
            <a:schemeClr val="accent3"/>
          </a:solidFill>
        </p:grpSpPr>
        <p:sp>
          <p:nvSpPr>
            <p:cNvPr id="202" name="Rectangle 201"/>
            <p:cNvSpPr>
              <a:spLocks noChangeArrowheads="1"/>
            </p:cNvSpPr>
            <p:nvPr/>
          </p:nvSpPr>
          <p:spPr bwMode="auto">
            <a:xfrm>
              <a:off x="2257894" y="3513100"/>
              <a:ext cx="509757" cy="1356389"/>
            </a:xfrm>
            <a:prstGeom prst="rect">
              <a:avLst/>
            </a:prstGeom>
            <a:grpFill/>
            <a:ln>
              <a:noFill/>
            </a:ln>
          </p:spPr>
          <p:txBody>
            <a:bodyPr vert="horz" wrap="square" lIns="68580" tIns="34290" rIns="68580" bIns="34290" numCol="1" anchor="t" anchorCtr="0" compatLnSpc="1"/>
            <a:lstStyle/>
            <a:p>
              <a:endParaRPr lang="id-ID" sz="1350"/>
            </a:p>
          </p:txBody>
        </p:sp>
        <p:sp>
          <p:nvSpPr>
            <p:cNvPr id="203" name="Freeform 202"/>
            <p:cNvSpPr/>
            <p:nvPr/>
          </p:nvSpPr>
          <p:spPr bwMode="auto">
            <a:xfrm>
              <a:off x="2257894" y="3265128"/>
              <a:ext cx="509756" cy="297797"/>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lstStyle/>
            <a:p>
              <a:endParaRPr lang="id-ID" sz="1350"/>
            </a:p>
          </p:txBody>
        </p:sp>
        <p:grpSp>
          <p:nvGrpSpPr>
            <p:cNvPr id="204" name="Group 203"/>
            <p:cNvGrpSpPr/>
            <p:nvPr/>
          </p:nvGrpSpPr>
          <p:grpSpPr>
            <a:xfrm>
              <a:off x="2130307" y="4819356"/>
              <a:ext cx="764932" cy="320568"/>
              <a:chOff x="6509932" y="4117494"/>
              <a:chExt cx="693213" cy="290513"/>
            </a:xfrm>
            <a:grpFill/>
          </p:grpSpPr>
          <p:sp>
            <p:nvSpPr>
              <p:cNvPr id="205" name="Freeform 204"/>
              <p:cNvSpPr/>
              <p:nvPr/>
            </p:nvSpPr>
            <p:spPr bwMode="auto">
              <a:xfrm>
                <a:off x="6853895"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206" name="Freeform 205"/>
              <p:cNvSpPr/>
              <p:nvPr/>
            </p:nvSpPr>
            <p:spPr bwMode="auto">
              <a:xfrm>
                <a:off x="6627145"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207" name="Freeform 206"/>
              <p:cNvSpPr/>
              <p:nvPr/>
            </p:nvSpPr>
            <p:spPr bwMode="auto">
              <a:xfrm flipH="1">
                <a:off x="6509932"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grpSp>
      </p:grpSp>
      <p:grpSp>
        <p:nvGrpSpPr>
          <p:cNvPr id="208" name="Group 207"/>
          <p:cNvGrpSpPr/>
          <p:nvPr/>
        </p:nvGrpSpPr>
        <p:grpSpPr>
          <a:xfrm>
            <a:off x="8247884" y="2446163"/>
            <a:ext cx="627258" cy="2302915"/>
            <a:chOff x="2849704" y="2331555"/>
            <a:chExt cx="764932" cy="2808369"/>
          </a:xfrm>
          <a:solidFill>
            <a:schemeClr val="accent4"/>
          </a:solidFill>
        </p:grpSpPr>
        <p:sp>
          <p:nvSpPr>
            <p:cNvPr id="209" name="Rectangle 208"/>
            <p:cNvSpPr>
              <a:spLocks noChangeArrowheads="1"/>
            </p:cNvSpPr>
            <p:nvPr/>
          </p:nvSpPr>
          <p:spPr bwMode="auto">
            <a:xfrm>
              <a:off x="2977291" y="2574781"/>
              <a:ext cx="509757" cy="2294699"/>
            </a:xfrm>
            <a:prstGeom prst="rect">
              <a:avLst/>
            </a:prstGeom>
            <a:grpFill/>
            <a:ln>
              <a:noFill/>
            </a:ln>
          </p:spPr>
          <p:txBody>
            <a:bodyPr vert="horz" wrap="square" lIns="68580" tIns="34290" rIns="68580" bIns="34290" numCol="1" anchor="t" anchorCtr="0" compatLnSpc="1"/>
            <a:lstStyle/>
            <a:p>
              <a:endParaRPr lang="id-ID" sz="1350"/>
            </a:p>
          </p:txBody>
        </p:sp>
        <p:sp>
          <p:nvSpPr>
            <p:cNvPr id="210" name="Freeform 209"/>
            <p:cNvSpPr/>
            <p:nvPr/>
          </p:nvSpPr>
          <p:spPr bwMode="auto">
            <a:xfrm>
              <a:off x="2977293" y="2331555"/>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lstStyle/>
            <a:p>
              <a:endParaRPr lang="id-ID" sz="1350"/>
            </a:p>
          </p:txBody>
        </p:sp>
        <p:grpSp>
          <p:nvGrpSpPr>
            <p:cNvPr id="211" name="Group 210"/>
            <p:cNvGrpSpPr/>
            <p:nvPr/>
          </p:nvGrpSpPr>
          <p:grpSpPr>
            <a:xfrm>
              <a:off x="2849704" y="4819356"/>
              <a:ext cx="764932" cy="320568"/>
              <a:chOff x="7161880" y="4117494"/>
              <a:chExt cx="693213" cy="290513"/>
            </a:xfrm>
            <a:grpFill/>
          </p:grpSpPr>
          <p:sp>
            <p:nvSpPr>
              <p:cNvPr id="212" name="Freeform 211"/>
              <p:cNvSpPr/>
              <p:nvPr/>
            </p:nvSpPr>
            <p:spPr bwMode="auto">
              <a:xfrm>
                <a:off x="7505843"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213" name="Freeform 212"/>
              <p:cNvSpPr/>
              <p:nvPr/>
            </p:nvSpPr>
            <p:spPr bwMode="auto">
              <a:xfrm>
                <a:off x="7279093"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214" name="Freeform 213"/>
              <p:cNvSpPr/>
              <p:nvPr/>
            </p:nvSpPr>
            <p:spPr bwMode="auto">
              <a:xfrm flipH="1">
                <a:off x="7161880"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grpSp>
      </p:grpSp>
      <p:grpSp>
        <p:nvGrpSpPr>
          <p:cNvPr id="215" name="Group 214"/>
          <p:cNvGrpSpPr/>
          <p:nvPr/>
        </p:nvGrpSpPr>
        <p:grpSpPr>
          <a:xfrm>
            <a:off x="8836365" y="2669716"/>
            <a:ext cx="627258" cy="2079360"/>
            <a:chOff x="4221011" y="2794677"/>
            <a:chExt cx="764932" cy="2535747"/>
          </a:xfrm>
          <a:solidFill>
            <a:schemeClr val="accent5"/>
          </a:solidFill>
        </p:grpSpPr>
        <p:sp>
          <p:nvSpPr>
            <p:cNvPr id="216" name="Rectangle 215"/>
            <p:cNvSpPr>
              <a:spLocks noChangeArrowheads="1"/>
            </p:cNvSpPr>
            <p:nvPr/>
          </p:nvSpPr>
          <p:spPr bwMode="auto">
            <a:xfrm>
              <a:off x="4348600" y="3091775"/>
              <a:ext cx="509757" cy="1968205"/>
            </a:xfrm>
            <a:prstGeom prst="rect">
              <a:avLst/>
            </a:prstGeom>
            <a:grpFill/>
            <a:ln>
              <a:noFill/>
            </a:ln>
          </p:spPr>
          <p:txBody>
            <a:bodyPr vert="horz" wrap="square" lIns="68580" tIns="34290" rIns="68580" bIns="34290" numCol="1" anchor="t" anchorCtr="0" compatLnSpc="1"/>
            <a:lstStyle/>
            <a:p>
              <a:endParaRPr lang="id-ID" sz="1350"/>
            </a:p>
          </p:txBody>
        </p:sp>
        <p:sp>
          <p:nvSpPr>
            <p:cNvPr id="217" name="Freeform 216"/>
            <p:cNvSpPr/>
            <p:nvPr/>
          </p:nvSpPr>
          <p:spPr bwMode="auto">
            <a:xfrm>
              <a:off x="4348601" y="2794677"/>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lstStyle/>
            <a:p>
              <a:endParaRPr lang="id-ID" sz="1350"/>
            </a:p>
          </p:txBody>
        </p:sp>
        <p:grpSp>
          <p:nvGrpSpPr>
            <p:cNvPr id="218" name="Group 217"/>
            <p:cNvGrpSpPr/>
            <p:nvPr/>
          </p:nvGrpSpPr>
          <p:grpSpPr>
            <a:xfrm>
              <a:off x="4221011" y="5009856"/>
              <a:ext cx="764932" cy="320568"/>
              <a:chOff x="7812240" y="4117494"/>
              <a:chExt cx="693213" cy="290513"/>
            </a:xfrm>
            <a:grpFill/>
          </p:grpSpPr>
          <p:sp>
            <p:nvSpPr>
              <p:cNvPr id="219" name="Freeform 218"/>
              <p:cNvSpPr/>
              <p:nvPr/>
            </p:nvSpPr>
            <p:spPr bwMode="auto">
              <a:xfrm>
                <a:off x="8156203"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220" name="Freeform 219"/>
              <p:cNvSpPr/>
              <p:nvPr/>
            </p:nvSpPr>
            <p:spPr bwMode="auto">
              <a:xfrm>
                <a:off x="7929453"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221" name="Freeform 220"/>
              <p:cNvSpPr/>
              <p:nvPr/>
            </p:nvSpPr>
            <p:spPr bwMode="auto">
              <a:xfrm flipH="1">
                <a:off x="7812240"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grpSp>
      </p:grpSp>
      <p:grpSp>
        <p:nvGrpSpPr>
          <p:cNvPr id="222" name="Group 221"/>
          <p:cNvGrpSpPr/>
          <p:nvPr/>
        </p:nvGrpSpPr>
        <p:grpSpPr>
          <a:xfrm>
            <a:off x="9427722" y="3074523"/>
            <a:ext cx="627258" cy="1674548"/>
            <a:chOff x="4288499" y="3097838"/>
            <a:chExt cx="764932" cy="2042086"/>
          </a:xfrm>
          <a:solidFill>
            <a:schemeClr val="accent6"/>
          </a:solidFill>
        </p:grpSpPr>
        <p:sp>
          <p:nvSpPr>
            <p:cNvPr id="223" name="Rectangle 222"/>
            <p:cNvSpPr>
              <a:spLocks noChangeArrowheads="1"/>
            </p:cNvSpPr>
            <p:nvPr/>
          </p:nvSpPr>
          <p:spPr bwMode="auto">
            <a:xfrm>
              <a:off x="4416086" y="3347986"/>
              <a:ext cx="509757" cy="1521493"/>
            </a:xfrm>
            <a:prstGeom prst="rect">
              <a:avLst/>
            </a:prstGeom>
            <a:grpFill/>
            <a:ln>
              <a:noFill/>
            </a:ln>
          </p:spPr>
          <p:txBody>
            <a:bodyPr vert="horz" wrap="square" lIns="68580" tIns="34290" rIns="68580" bIns="34290" numCol="1" anchor="t" anchorCtr="0" compatLnSpc="1"/>
            <a:lstStyle/>
            <a:p>
              <a:endParaRPr lang="id-ID" sz="1350"/>
            </a:p>
          </p:txBody>
        </p:sp>
        <p:sp>
          <p:nvSpPr>
            <p:cNvPr id="224" name="Freeform 223"/>
            <p:cNvSpPr/>
            <p:nvPr/>
          </p:nvSpPr>
          <p:spPr bwMode="auto">
            <a:xfrm>
              <a:off x="4416086" y="3097838"/>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lstStyle/>
            <a:p>
              <a:endParaRPr lang="id-ID" sz="1350"/>
            </a:p>
          </p:txBody>
        </p:sp>
        <p:grpSp>
          <p:nvGrpSpPr>
            <p:cNvPr id="225" name="Group 224"/>
            <p:cNvGrpSpPr/>
            <p:nvPr/>
          </p:nvGrpSpPr>
          <p:grpSpPr>
            <a:xfrm>
              <a:off x="4288499" y="4819356"/>
              <a:ext cx="764932" cy="320568"/>
              <a:chOff x="8465776" y="4117494"/>
              <a:chExt cx="693213" cy="290513"/>
            </a:xfrm>
            <a:grpFill/>
          </p:grpSpPr>
          <p:sp>
            <p:nvSpPr>
              <p:cNvPr id="226" name="Freeform 225"/>
              <p:cNvSpPr/>
              <p:nvPr/>
            </p:nvSpPr>
            <p:spPr bwMode="auto">
              <a:xfrm>
                <a:off x="8809739"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227" name="Freeform 226"/>
              <p:cNvSpPr/>
              <p:nvPr/>
            </p:nvSpPr>
            <p:spPr bwMode="auto">
              <a:xfrm>
                <a:off x="8582989"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228" name="Freeform 227"/>
              <p:cNvSpPr/>
              <p:nvPr/>
            </p:nvSpPr>
            <p:spPr bwMode="auto">
              <a:xfrm flipH="1">
                <a:off x="8465776"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grpSp>
      </p:grpSp>
      <p:grpSp>
        <p:nvGrpSpPr>
          <p:cNvPr id="229" name="Group 228"/>
          <p:cNvGrpSpPr/>
          <p:nvPr/>
        </p:nvGrpSpPr>
        <p:grpSpPr>
          <a:xfrm>
            <a:off x="10027166" y="3318430"/>
            <a:ext cx="627258" cy="1430646"/>
            <a:chOff x="5007896" y="3395274"/>
            <a:chExt cx="764932" cy="1744650"/>
          </a:xfrm>
          <a:solidFill>
            <a:schemeClr val="tx2"/>
          </a:solidFill>
        </p:grpSpPr>
        <p:sp>
          <p:nvSpPr>
            <p:cNvPr id="230" name="Rectangle 229"/>
            <p:cNvSpPr>
              <a:spLocks noChangeArrowheads="1"/>
            </p:cNvSpPr>
            <p:nvPr/>
          </p:nvSpPr>
          <p:spPr bwMode="auto">
            <a:xfrm>
              <a:off x="5135483" y="3653134"/>
              <a:ext cx="509757" cy="1216344"/>
            </a:xfrm>
            <a:prstGeom prst="rect">
              <a:avLst/>
            </a:prstGeom>
            <a:grpFill/>
            <a:ln>
              <a:noFill/>
            </a:ln>
          </p:spPr>
          <p:txBody>
            <a:bodyPr vert="horz" wrap="square" lIns="68580" tIns="34290" rIns="68580" bIns="34290" numCol="1" anchor="t" anchorCtr="0" compatLnSpc="1"/>
            <a:lstStyle/>
            <a:p>
              <a:endParaRPr lang="id-ID" sz="1350"/>
            </a:p>
          </p:txBody>
        </p:sp>
        <p:sp>
          <p:nvSpPr>
            <p:cNvPr id="231" name="Freeform 230"/>
            <p:cNvSpPr/>
            <p:nvPr/>
          </p:nvSpPr>
          <p:spPr bwMode="auto">
            <a:xfrm>
              <a:off x="5135485" y="3395274"/>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lstStyle/>
            <a:p>
              <a:endParaRPr lang="id-ID" sz="1350"/>
            </a:p>
          </p:txBody>
        </p:sp>
        <p:grpSp>
          <p:nvGrpSpPr>
            <p:cNvPr id="232" name="Group 231"/>
            <p:cNvGrpSpPr/>
            <p:nvPr/>
          </p:nvGrpSpPr>
          <p:grpSpPr>
            <a:xfrm>
              <a:off x="5007896" y="4819356"/>
              <a:ext cx="764932" cy="320568"/>
              <a:chOff x="9117724" y="4117494"/>
              <a:chExt cx="693213" cy="290513"/>
            </a:xfrm>
            <a:grpFill/>
          </p:grpSpPr>
          <p:sp>
            <p:nvSpPr>
              <p:cNvPr id="233" name="Freeform 232"/>
              <p:cNvSpPr/>
              <p:nvPr/>
            </p:nvSpPr>
            <p:spPr bwMode="auto">
              <a:xfrm>
                <a:off x="9461687"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234" name="Freeform 233"/>
              <p:cNvSpPr/>
              <p:nvPr/>
            </p:nvSpPr>
            <p:spPr bwMode="auto">
              <a:xfrm>
                <a:off x="9234937"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235" name="Freeform 234"/>
              <p:cNvSpPr/>
              <p:nvPr/>
            </p:nvSpPr>
            <p:spPr bwMode="auto">
              <a:xfrm flipH="1">
                <a:off x="9117724"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grpSp>
      </p:grpSp>
      <p:grpSp>
        <p:nvGrpSpPr>
          <p:cNvPr id="236" name="Group 235"/>
          <p:cNvGrpSpPr/>
          <p:nvPr/>
        </p:nvGrpSpPr>
        <p:grpSpPr>
          <a:xfrm>
            <a:off x="10601340" y="2987487"/>
            <a:ext cx="522635" cy="1761590"/>
            <a:chOff x="5719707" y="2991693"/>
            <a:chExt cx="637345" cy="2148231"/>
          </a:xfrm>
          <a:solidFill>
            <a:schemeClr val="bg1">
              <a:lumMod val="50000"/>
            </a:schemeClr>
          </a:solidFill>
        </p:grpSpPr>
        <p:sp>
          <p:nvSpPr>
            <p:cNvPr id="237" name="Rectangle 236"/>
            <p:cNvSpPr>
              <a:spLocks noChangeArrowheads="1"/>
            </p:cNvSpPr>
            <p:nvPr/>
          </p:nvSpPr>
          <p:spPr bwMode="auto">
            <a:xfrm>
              <a:off x="5847296" y="3239895"/>
              <a:ext cx="509756" cy="1629587"/>
            </a:xfrm>
            <a:prstGeom prst="rect">
              <a:avLst/>
            </a:prstGeom>
            <a:grpFill/>
            <a:ln>
              <a:noFill/>
            </a:ln>
          </p:spPr>
          <p:txBody>
            <a:bodyPr vert="horz" wrap="square" lIns="68580" tIns="34290" rIns="68580" bIns="34290" numCol="1" anchor="t" anchorCtr="0" compatLnSpc="1"/>
            <a:lstStyle/>
            <a:p>
              <a:endParaRPr lang="id-ID" sz="1350"/>
            </a:p>
          </p:txBody>
        </p:sp>
        <p:sp>
          <p:nvSpPr>
            <p:cNvPr id="238" name="Freeform 237"/>
            <p:cNvSpPr/>
            <p:nvPr/>
          </p:nvSpPr>
          <p:spPr bwMode="auto">
            <a:xfrm>
              <a:off x="5847296" y="2991693"/>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lstStyle/>
            <a:p>
              <a:endParaRPr lang="id-ID" sz="1350"/>
            </a:p>
          </p:txBody>
        </p:sp>
        <p:grpSp>
          <p:nvGrpSpPr>
            <p:cNvPr id="239" name="Group 238"/>
            <p:cNvGrpSpPr/>
            <p:nvPr/>
          </p:nvGrpSpPr>
          <p:grpSpPr>
            <a:xfrm>
              <a:off x="5719707" y="4819356"/>
              <a:ext cx="637344" cy="320568"/>
              <a:chOff x="9762797" y="4117494"/>
              <a:chExt cx="577588" cy="290513"/>
            </a:xfrm>
            <a:grpFill/>
          </p:grpSpPr>
          <p:sp>
            <p:nvSpPr>
              <p:cNvPr id="240" name="Freeform 239"/>
              <p:cNvSpPr/>
              <p:nvPr/>
            </p:nvSpPr>
            <p:spPr bwMode="auto">
              <a:xfrm>
                <a:off x="9880010"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241" name="Freeform 240"/>
              <p:cNvSpPr/>
              <p:nvPr/>
            </p:nvSpPr>
            <p:spPr bwMode="auto">
              <a:xfrm flipH="1">
                <a:off x="9762797"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grpSp>
      </p:grpSp>
      <p:sp>
        <p:nvSpPr>
          <p:cNvPr id="242" name="TextBox 241"/>
          <p:cNvSpPr txBox="1"/>
          <p:nvPr/>
        </p:nvSpPr>
        <p:spPr>
          <a:xfrm>
            <a:off x="6568375" y="3116384"/>
            <a:ext cx="435503" cy="246221"/>
          </a:xfrm>
          <a:prstGeom prst="rect">
            <a:avLst/>
          </a:prstGeom>
          <a:noFill/>
        </p:spPr>
        <p:txBody>
          <a:bodyPr wrap="square" rtlCol="0">
            <a:spAutoFit/>
          </a:bodyPr>
          <a:lstStyle/>
          <a:p>
            <a:pPr algn="ctr"/>
            <a:r>
              <a:rPr lang="id-ID" sz="1000" b="1" dirty="0">
                <a:solidFill>
                  <a:schemeClr val="bg1">
                    <a:lumMod val="95000"/>
                  </a:schemeClr>
                </a:solidFill>
                <a:ea typeface="Roboto" panose="02000000000000000000" pitchFamily="2" charset="0"/>
              </a:rPr>
              <a:t>70%</a:t>
            </a:r>
          </a:p>
        </p:txBody>
      </p:sp>
      <p:sp>
        <p:nvSpPr>
          <p:cNvPr id="243" name="TextBox 242"/>
          <p:cNvSpPr txBox="1"/>
          <p:nvPr/>
        </p:nvSpPr>
        <p:spPr>
          <a:xfrm>
            <a:off x="7155102" y="2922291"/>
            <a:ext cx="435503" cy="246221"/>
          </a:xfrm>
          <a:prstGeom prst="rect">
            <a:avLst/>
          </a:prstGeom>
          <a:noFill/>
        </p:spPr>
        <p:txBody>
          <a:bodyPr wrap="square" rtlCol="0">
            <a:spAutoFit/>
          </a:bodyPr>
          <a:lstStyle/>
          <a:p>
            <a:pPr algn="ctr"/>
            <a:r>
              <a:rPr lang="id-ID" sz="1000" b="1" dirty="0">
                <a:solidFill>
                  <a:schemeClr val="bg1">
                    <a:lumMod val="95000"/>
                  </a:schemeClr>
                </a:solidFill>
                <a:ea typeface="Roboto" panose="02000000000000000000" pitchFamily="2" charset="0"/>
              </a:rPr>
              <a:t>80%</a:t>
            </a:r>
          </a:p>
        </p:txBody>
      </p:sp>
      <p:sp>
        <p:nvSpPr>
          <p:cNvPr id="244" name="TextBox 243"/>
          <p:cNvSpPr txBox="1"/>
          <p:nvPr/>
        </p:nvSpPr>
        <p:spPr>
          <a:xfrm>
            <a:off x="7755190" y="3446885"/>
            <a:ext cx="435503" cy="246221"/>
          </a:xfrm>
          <a:prstGeom prst="rect">
            <a:avLst/>
          </a:prstGeom>
          <a:noFill/>
        </p:spPr>
        <p:txBody>
          <a:bodyPr wrap="square" rtlCol="0">
            <a:spAutoFit/>
          </a:bodyPr>
          <a:lstStyle/>
          <a:p>
            <a:pPr algn="ctr"/>
            <a:r>
              <a:rPr lang="id-ID" sz="1000" b="1" dirty="0">
                <a:solidFill>
                  <a:schemeClr val="bg1">
                    <a:lumMod val="95000"/>
                  </a:schemeClr>
                </a:solidFill>
                <a:ea typeface="Roboto" panose="02000000000000000000" pitchFamily="2" charset="0"/>
              </a:rPr>
              <a:t>55%</a:t>
            </a:r>
          </a:p>
        </p:txBody>
      </p:sp>
      <p:sp>
        <p:nvSpPr>
          <p:cNvPr id="245" name="TextBox 244"/>
          <p:cNvSpPr txBox="1"/>
          <p:nvPr/>
        </p:nvSpPr>
        <p:spPr>
          <a:xfrm>
            <a:off x="8348997" y="2688159"/>
            <a:ext cx="435503" cy="246221"/>
          </a:xfrm>
          <a:prstGeom prst="rect">
            <a:avLst/>
          </a:prstGeom>
          <a:noFill/>
        </p:spPr>
        <p:txBody>
          <a:bodyPr wrap="square" rtlCol="0">
            <a:spAutoFit/>
          </a:bodyPr>
          <a:lstStyle/>
          <a:p>
            <a:pPr algn="ctr"/>
            <a:r>
              <a:rPr lang="id-ID" sz="1000" b="1" dirty="0">
                <a:solidFill>
                  <a:schemeClr val="bg1">
                    <a:lumMod val="95000"/>
                  </a:schemeClr>
                </a:solidFill>
                <a:ea typeface="Roboto" panose="02000000000000000000" pitchFamily="2" charset="0"/>
              </a:rPr>
              <a:t>88%</a:t>
            </a:r>
          </a:p>
        </p:txBody>
      </p:sp>
      <p:sp>
        <p:nvSpPr>
          <p:cNvPr id="246" name="TextBox 245"/>
          <p:cNvSpPr txBox="1"/>
          <p:nvPr/>
        </p:nvSpPr>
        <p:spPr>
          <a:xfrm>
            <a:off x="8941611" y="2880260"/>
            <a:ext cx="435503" cy="246221"/>
          </a:xfrm>
          <a:prstGeom prst="rect">
            <a:avLst/>
          </a:prstGeom>
          <a:noFill/>
        </p:spPr>
        <p:txBody>
          <a:bodyPr wrap="square" rtlCol="0">
            <a:spAutoFit/>
          </a:bodyPr>
          <a:lstStyle/>
          <a:p>
            <a:pPr algn="ctr"/>
            <a:r>
              <a:rPr lang="id-ID" sz="1000" b="1" dirty="0">
                <a:solidFill>
                  <a:schemeClr val="bg1">
                    <a:lumMod val="95000"/>
                  </a:schemeClr>
                </a:solidFill>
                <a:ea typeface="Roboto" panose="02000000000000000000" pitchFamily="2" charset="0"/>
              </a:rPr>
              <a:t>80%</a:t>
            </a:r>
          </a:p>
        </p:txBody>
      </p:sp>
      <p:sp>
        <p:nvSpPr>
          <p:cNvPr id="247" name="TextBox 246"/>
          <p:cNvSpPr txBox="1"/>
          <p:nvPr/>
        </p:nvSpPr>
        <p:spPr>
          <a:xfrm>
            <a:off x="9525287" y="3250343"/>
            <a:ext cx="435503" cy="246221"/>
          </a:xfrm>
          <a:prstGeom prst="rect">
            <a:avLst/>
          </a:prstGeom>
          <a:noFill/>
        </p:spPr>
        <p:txBody>
          <a:bodyPr wrap="square" rtlCol="0">
            <a:spAutoFit/>
          </a:bodyPr>
          <a:lstStyle/>
          <a:p>
            <a:pPr algn="ctr"/>
            <a:r>
              <a:rPr lang="id-ID" sz="1000" b="1" dirty="0">
                <a:solidFill>
                  <a:schemeClr val="bg1">
                    <a:lumMod val="95000"/>
                  </a:schemeClr>
                </a:solidFill>
                <a:ea typeface="Roboto" panose="02000000000000000000" pitchFamily="2" charset="0"/>
              </a:rPr>
              <a:t>60%</a:t>
            </a:r>
          </a:p>
        </p:txBody>
      </p:sp>
      <p:sp>
        <p:nvSpPr>
          <p:cNvPr id="248" name="TextBox 247"/>
          <p:cNvSpPr txBox="1"/>
          <p:nvPr/>
        </p:nvSpPr>
        <p:spPr>
          <a:xfrm>
            <a:off x="10132195" y="3507644"/>
            <a:ext cx="435503" cy="246221"/>
          </a:xfrm>
          <a:prstGeom prst="rect">
            <a:avLst/>
          </a:prstGeom>
          <a:noFill/>
        </p:spPr>
        <p:txBody>
          <a:bodyPr wrap="square" rtlCol="0">
            <a:spAutoFit/>
          </a:bodyPr>
          <a:lstStyle/>
          <a:p>
            <a:pPr algn="ctr"/>
            <a:r>
              <a:rPr lang="id-ID" sz="1000" b="1" dirty="0">
                <a:solidFill>
                  <a:schemeClr val="bg1">
                    <a:lumMod val="95000"/>
                  </a:schemeClr>
                </a:solidFill>
                <a:ea typeface="Roboto" panose="02000000000000000000" pitchFamily="2" charset="0"/>
              </a:rPr>
              <a:t>50%</a:t>
            </a:r>
          </a:p>
        </p:txBody>
      </p:sp>
      <p:sp>
        <p:nvSpPr>
          <p:cNvPr id="249" name="TextBox 248"/>
          <p:cNvSpPr txBox="1"/>
          <p:nvPr/>
        </p:nvSpPr>
        <p:spPr>
          <a:xfrm>
            <a:off x="10724049" y="3229502"/>
            <a:ext cx="435503" cy="246221"/>
          </a:xfrm>
          <a:prstGeom prst="rect">
            <a:avLst/>
          </a:prstGeom>
          <a:noFill/>
        </p:spPr>
        <p:txBody>
          <a:bodyPr wrap="square" rtlCol="0">
            <a:spAutoFit/>
          </a:bodyPr>
          <a:lstStyle/>
          <a:p>
            <a:pPr algn="ctr"/>
            <a:r>
              <a:rPr lang="id-ID" sz="1000" b="1" dirty="0">
                <a:solidFill>
                  <a:schemeClr val="bg1">
                    <a:lumMod val="95000"/>
                  </a:schemeClr>
                </a:solidFill>
                <a:ea typeface="Roboto" panose="02000000000000000000" pitchFamily="2" charset="0"/>
              </a:rPr>
              <a:t>65%</a:t>
            </a:r>
          </a:p>
        </p:txBody>
      </p:sp>
      <p:sp>
        <p:nvSpPr>
          <p:cNvPr id="250" name="Content Placeholder 2"/>
          <p:cNvSpPr txBox="1"/>
          <p:nvPr/>
        </p:nvSpPr>
        <p:spPr>
          <a:xfrm>
            <a:off x="985850" y="5334613"/>
            <a:ext cx="4553206" cy="73249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zh-CN" altLang="en-US" sz="1400" dirty="0">
                <a:solidFill>
                  <a:srgbClr val="F4501B"/>
                </a:solidFill>
              </a:rPr>
              <a:t>点击输入文本标题</a:t>
            </a:r>
            <a:endParaRPr lang="id-ID" altLang="zh-CN" sz="1400" dirty="0">
              <a:solidFill>
                <a:srgbClr val="F4501B"/>
              </a:solidFill>
            </a:endParaRPr>
          </a:p>
          <a:p>
            <a:pPr marL="0" indent="0" algn="ctr">
              <a:buNone/>
            </a:pPr>
            <a:r>
              <a:rPr lang="en-US" sz="1100" dirty="0" err="1">
                <a:solidFill>
                  <a:schemeClr val="bg1">
                    <a:lumMod val="65000"/>
                  </a:schemeClr>
                </a:solidFill>
              </a:rPr>
              <a:t>Lorem</a:t>
            </a:r>
            <a:r>
              <a:rPr lang="en-US" sz="1100" dirty="0">
                <a:solidFill>
                  <a:schemeClr val="bg1">
                    <a:lumMod val="65000"/>
                  </a:schemeClr>
                </a:solidFill>
              </a:rPr>
              <a:t> ipsum dolor sit amet, consectetur adipiscing elit. Fusce suscipit neque non libero aliquam.</a:t>
            </a:r>
          </a:p>
        </p:txBody>
      </p:sp>
      <p:sp>
        <p:nvSpPr>
          <p:cNvPr id="251" name="Content Placeholder 2"/>
          <p:cNvSpPr txBox="1"/>
          <p:nvPr/>
        </p:nvSpPr>
        <p:spPr>
          <a:xfrm>
            <a:off x="6568375" y="5333758"/>
            <a:ext cx="4553206" cy="73249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zh-CN" altLang="en-US" sz="1400" dirty="0">
                <a:solidFill>
                  <a:srgbClr val="F4501B"/>
                </a:solidFill>
              </a:rPr>
              <a:t>点击输入文本标题</a:t>
            </a:r>
            <a:endParaRPr lang="id-ID" altLang="zh-CN" sz="1400" dirty="0">
              <a:solidFill>
                <a:srgbClr val="F4501B"/>
              </a:solidFill>
            </a:endParaRPr>
          </a:p>
          <a:p>
            <a:pPr marL="0" indent="0" algn="ctr">
              <a:buNone/>
            </a:pPr>
            <a:r>
              <a:rPr lang="en-US" sz="1100" dirty="0" err="1">
                <a:solidFill>
                  <a:schemeClr val="bg1">
                    <a:lumMod val="65000"/>
                  </a:schemeClr>
                </a:solidFill>
              </a:rPr>
              <a:t>Lorem</a:t>
            </a:r>
            <a:r>
              <a:rPr lang="en-US" sz="1100" dirty="0">
                <a:solidFill>
                  <a:schemeClr val="bg1">
                    <a:lumMod val="65000"/>
                  </a:schemeClr>
                </a:solidFill>
              </a:rPr>
              <a:t> ipsum dolor sit amet, consectetur adipiscing elit. Fusce suscipit neque non libero aliquam.</a:t>
            </a:r>
          </a:p>
        </p:txBody>
      </p:sp>
      <p:grpSp>
        <p:nvGrpSpPr>
          <p:cNvPr id="252" name="Group 251"/>
          <p:cNvGrpSpPr/>
          <p:nvPr/>
        </p:nvGrpSpPr>
        <p:grpSpPr>
          <a:xfrm>
            <a:off x="6568375" y="4952706"/>
            <a:ext cx="4593264" cy="317189"/>
            <a:chOff x="1330960" y="5147628"/>
            <a:chExt cx="4593264" cy="317189"/>
          </a:xfrm>
        </p:grpSpPr>
        <p:cxnSp>
          <p:nvCxnSpPr>
            <p:cNvPr id="253" name="Straight Connector 252"/>
            <p:cNvCxnSpPr/>
            <p:nvPr/>
          </p:nvCxnSpPr>
          <p:spPr>
            <a:xfrm>
              <a:off x="1330960" y="5186479"/>
              <a:ext cx="4551755" cy="0"/>
            </a:xfrm>
            <a:prstGeom prst="line">
              <a:avLst/>
            </a:prstGeom>
            <a:ln w="15875">
              <a:solidFill>
                <a:schemeClr val="bg1">
                  <a:lumMod val="6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54" name="Oval 253"/>
            <p:cNvSpPr/>
            <p:nvPr/>
          </p:nvSpPr>
          <p:spPr>
            <a:xfrm>
              <a:off x="1494297" y="5147628"/>
              <a:ext cx="91337" cy="913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255" name="Oval 254"/>
            <p:cNvSpPr/>
            <p:nvPr/>
          </p:nvSpPr>
          <p:spPr>
            <a:xfrm>
              <a:off x="2093309" y="5147628"/>
              <a:ext cx="91337" cy="913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256" name="Oval 255"/>
            <p:cNvSpPr/>
            <p:nvPr/>
          </p:nvSpPr>
          <p:spPr>
            <a:xfrm>
              <a:off x="2692324" y="5147628"/>
              <a:ext cx="91337" cy="9133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257" name="Oval 256"/>
            <p:cNvSpPr/>
            <p:nvPr/>
          </p:nvSpPr>
          <p:spPr>
            <a:xfrm>
              <a:off x="3274585" y="5147628"/>
              <a:ext cx="91337" cy="9133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258" name="Oval 257"/>
            <p:cNvSpPr/>
            <p:nvPr/>
          </p:nvSpPr>
          <p:spPr>
            <a:xfrm>
              <a:off x="3863067" y="5147628"/>
              <a:ext cx="91337" cy="913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259" name="Oval 258"/>
            <p:cNvSpPr/>
            <p:nvPr/>
          </p:nvSpPr>
          <p:spPr>
            <a:xfrm>
              <a:off x="4454424" y="5147628"/>
              <a:ext cx="91337" cy="9133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260" name="Oval 259"/>
            <p:cNvSpPr/>
            <p:nvPr/>
          </p:nvSpPr>
          <p:spPr>
            <a:xfrm>
              <a:off x="5045780" y="5147628"/>
              <a:ext cx="91337" cy="9133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261" name="Oval 260"/>
            <p:cNvSpPr/>
            <p:nvPr/>
          </p:nvSpPr>
          <p:spPr>
            <a:xfrm>
              <a:off x="5628041" y="5147628"/>
              <a:ext cx="91337" cy="91337"/>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262" name="TextBox 261"/>
            <p:cNvSpPr txBox="1"/>
            <p:nvPr/>
          </p:nvSpPr>
          <p:spPr>
            <a:xfrm>
              <a:off x="5483078" y="5233984"/>
              <a:ext cx="441146" cy="230832"/>
            </a:xfrm>
            <a:prstGeom prst="rect">
              <a:avLst/>
            </a:prstGeom>
            <a:noFill/>
          </p:spPr>
          <p:txBody>
            <a:bodyPr wrap="none" rtlCol="0">
              <a:spAutoFit/>
            </a:bodyPr>
            <a:lstStyle/>
            <a:p>
              <a:r>
                <a:rPr lang="id-ID" sz="900" dirty="0" smtClean="0">
                  <a:solidFill>
                    <a:schemeClr val="bg1">
                      <a:lumMod val="50000"/>
                    </a:schemeClr>
                  </a:solidFill>
                  <a:ea typeface="Roboto" panose="02000000000000000000" pitchFamily="2" charset="0"/>
                </a:rPr>
                <a:t>201</a:t>
              </a:r>
              <a:r>
                <a:rPr lang="en-US" sz="900" dirty="0" smtClean="0">
                  <a:solidFill>
                    <a:schemeClr val="bg1">
                      <a:lumMod val="50000"/>
                    </a:schemeClr>
                  </a:solidFill>
                  <a:ea typeface="Roboto" panose="02000000000000000000" pitchFamily="2" charset="0"/>
                </a:rPr>
                <a:t>8</a:t>
              </a:r>
              <a:endParaRPr lang="id-ID" sz="900" dirty="0">
                <a:solidFill>
                  <a:schemeClr val="bg1">
                    <a:lumMod val="50000"/>
                  </a:schemeClr>
                </a:solidFill>
                <a:ea typeface="Roboto" panose="02000000000000000000" pitchFamily="2" charset="0"/>
              </a:endParaRPr>
            </a:p>
          </p:txBody>
        </p:sp>
        <p:sp>
          <p:nvSpPr>
            <p:cNvPr id="263" name="TextBox 262"/>
            <p:cNvSpPr txBox="1"/>
            <p:nvPr/>
          </p:nvSpPr>
          <p:spPr>
            <a:xfrm>
              <a:off x="4887963" y="5233984"/>
              <a:ext cx="441146" cy="230832"/>
            </a:xfrm>
            <a:prstGeom prst="rect">
              <a:avLst/>
            </a:prstGeom>
            <a:noFill/>
          </p:spPr>
          <p:txBody>
            <a:bodyPr wrap="none" rtlCol="0">
              <a:spAutoFit/>
            </a:bodyPr>
            <a:lstStyle/>
            <a:p>
              <a:r>
                <a:rPr lang="id-ID" sz="900" dirty="0" smtClean="0">
                  <a:solidFill>
                    <a:schemeClr val="bg1">
                      <a:lumMod val="50000"/>
                    </a:schemeClr>
                  </a:solidFill>
                  <a:ea typeface="Roboto" panose="02000000000000000000" pitchFamily="2" charset="0"/>
                </a:rPr>
                <a:t>201</a:t>
              </a:r>
              <a:r>
                <a:rPr lang="en-US" sz="900" dirty="0" smtClean="0">
                  <a:solidFill>
                    <a:schemeClr val="bg1">
                      <a:lumMod val="50000"/>
                    </a:schemeClr>
                  </a:solidFill>
                  <a:ea typeface="Roboto" panose="02000000000000000000" pitchFamily="2" charset="0"/>
                </a:rPr>
                <a:t>7</a:t>
              </a:r>
              <a:endParaRPr lang="id-ID" sz="900" dirty="0">
                <a:solidFill>
                  <a:schemeClr val="bg1">
                    <a:lumMod val="50000"/>
                  </a:schemeClr>
                </a:solidFill>
                <a:ea typeface="Roboto" panose="02000000000000000000" pitchFamily="2" charset="0"/>
              </a:endParaRPr>
            </a:p>
          </p:txBody>
        </p:sp>
        <p:sp>
          <p:nvSpPr>
            <p:cNvPr id="264" name="TextBox 263"/>
            <p:cNvSpPr txBox="1"/>
            <p:nvPr/>
          </p:nvSpPr>
          <p:spPr>
            <a:xfrm>
              <a:off x="4313863" y="5233984"/>
              <a:ext cx="441146" cy="230832"/>
            </a:xfrm>
            <a:prstGeom prst="rect">
              <a:avLst/>
            </a:prstGeom>
            <a:noFill/>
          </p:spPr>
          <p:txBody>
            <a:bodyPr wrap="none" rtlCol="0">
              <a:spAutoFit/>
            </a:bodyPr>
            <a:lstStyle/>
            <a:p>
              <a:r>
                <a:rPr lang="id-ID" sz="900" dirty="0" smtClean="0">
                  <a:solidFill>
                    <a:schemeClr val="bg1">
                      <a:lumMod val="50000"/>
                    </a:schemeClr>
                  </a:solidFill>
                  <a:ea typeface="Roboto" panose="02000000000000000000" pitchFamily="2" charset="0"/>
                </a:rPr>
                <a:t>201</a:t>
              </a:r>
              <a:r>
                <a:rPr lang="en-US" sz="900" dirty="0" smtClean="0">
                  <a:solidFill>
                    <a:schemeClr val="bg1">
                      <a:lumMod val="50000"/>
                    </a:schemeClr>
                  </a:solidFill>
                  <a:ea typeface="Roboto" panose="02000000000000000000" pitchFamily="2" charset="0"/>
                </a:rPr>
                <a:t>6</a:t>
              </a:r>
              <a:endParaRPr lang="id-ID" sz="900" dirty="0">
                <a:solidFill>
                  <a:schemeClr val="bg1">
                    <a:lumMod val="50000"/>
                  </a:schemeClr>
                </a:solidFill>
                <a:ea typeface="Roboto" panose="02000000000000000000" pitchFamily="2" charset="0"/>
              </a:endParaRPr>
            </a:p>
          </p:txBody>
        </p:sp>
        <p:sp>
          <p:nvSpPr>
            <p:cNvPr id="265" name="TextBox 264"/>
            <p:cNvSpPr txBox="1"/>
            <p:nvPr/>
          </p:nvSpPr>
          <p:spPr>
            <a:xfrm>
              <a:off x="3721849" y="5233984"/>
              <a:ext cx="441146" cy="230832"/>
            </a:xfrm>
            <a:prstGeom prst="rect">
              <a:avLst/>
            </a:prstGeom>
            <a:noFill/>
          </p:spPr>
          <p:txBody>
            <a:bodyPr wrap="none" rtlCol="0">
              <a:spAutoFit/>
            </a:bodyPr>
            <a:lstStyle/>
            <a:p>
              <a:r>
                <a:rPr lang="id-ID" sz="900" dirty="0" smtClean="0">
                  <a:solidFill>
                    <a:schemeClr val="bg1">
                      <a:lumMod val="50000"/>
                    </a:schemeClr>
                  </a:solidFill>
                  <a:ea typeface="Roboto" panose="02000000000000000000" pitchFamily="2" charset="0"/>
                </a:rPr>
                <a:t>201</a:t>
              </a:r>
              <a:r>
                <a:rPr lang="en-US" sz="900" dirty="0" smtClean="0">
                  <a:solidFill>
                    <a:schemeClr val="bg1">
                      <a:lumMod val="50000"/>
                    </a:schemeClr>
                  </a:solidFill>
                  <a:ea typeface="Roboto" panose="02000000000000000000" pitchFamily="2" charset="0"/>
                </a:rPr>
                <a:t>5</a:t>
              </a:r>
              <a:endParaRPr lang="id-ID" sz="900" dirty="0">
                <a:solidFill>
                  <a:schemeClr val="bg1">
                    <a:lumMod val="50000"/>
                  </a:schemeClr>
                </a:solidFill>
                <a:ea typeface="Roboto" panose="02000000000000000000" pitchFamily="2" charset="0"/>
              </a:endParaRPr>
            </a:p>
          </p:txBody>
        </p:sp>
        <p:sp>
          <p:nvSpPr>
            <p:cNvPr id="266" name="TextBox 265"/>
            <p:cNvSpPr txBox="1"/>
            <p:nvPr/>
          </p:nvSpPr>
          <p:spPr>
            <a:xfrm>
              <a:off x="3129835" y="5233984"/>
              <a:ext cx="441146" cy="230832"/>
            </a:xfrm>
            <a:prstGeom prst="rect">
              <a:avLst/>
            </a:prstGeom>
            <a:noFill/>
          </p:spPr>
          <p:txBody>
            <a:bodyPr wrap="none" rtlCol="0">
              <a:spAutoFit/>
            </a:bodyPr>
            <a:lstStyle/>
            <a:p>
              <a:r>
                <a:rPr lang="id-ID" sz="900" dirty="0" smtClean="0">
                  <a:solidFill>
                    <a:schemeClr val="bg1">
                      <a:lumMod val="50000"/>
                    </a:schemeClr>
                  </a:solidFill>
                  <a:ea typeface="Roboto" panose="02000000000000000000" pitchFamily="2" charset="0"/>
                </a:rPr>
                <a:t>201</a:t>
              </a:r>
              <a:r>
                <a:rPr lang="en-US" sz="900" dirty="0" smtClean="0">
                  <a:solidFill>
                    <a:schemeClr val="bg1">
                      <a:lumMod val="50000"/>
                    </a:schemeClr>
                  </a:solidFill>
                  <a:ea typeface="Roboto" panose="02000000000000000000" pitchFamily="2" charset="0"/>
                </a:rPr>
                <a:t>4</a:t>
              </a:r>
              <a:endParaRPr lang="id-ID" sz="900" dirty="0">
                <a:solidFill>
                  <a:schemeClr val="bg1">
                    <a:lumMod val="50000"/>
                  </a:schemeClr>
                </a:solidFill>
                <a:ea typeface="Roboto" panose="02000000000000000000" pitchFamily="2" charset="0"/>
              </a:endParaRPr>
            </a:p>
          </p:txBody>
        </p:sp>
        <p:sp>
          <p:nvSpPr>
            <p:cNvPr id="267" name="TextBox 266"/>
            <p:cNvSpPr txBox="1"/>
            <p:nvPr/>
          </p:nvSpPr>
          <p:spPr>
            <a:xfrm>
              <a:off x="2545830" y="5233985"/>
              <a:ext cx="441146" cy="230832"/>
            </a:xfrm>
            <a:prstGeom prst="rect">
              <a:avLst/>
            </a:prstGeom>
            <a:noFill/>
          </p:spPr>
          <p:txBody>
            <a:bodyPr wrap="none" rtlCol="0">
              <a:spAutoFit/>
            </a:bodyPr>
            <a:lstStyle/>
            <a:p>
              <a:r>
                <a:rPr lang="id-ID" sz="900" dirty="0" smtClean="0">
                  <a:solidFill>
                    <a:schemeClr val="bg1">
                      <a:lumMod val="50000"/>
                    </a:schemeClr>
                  </a:solidFill>
                  <a:ea typeface="Roboto" panose="02000000000000000000" pitchFamily="2" charset="0"/>
                </a:rPr>
                <a:t>201</a:t>
              </a:r>
              <a:r>
                <a:rPr lang="en-US" sz="900" dirty="0" smtClean="0">
                  <a:solidFill>
                    <a:schemeClr val="bg1">
                      <a:lumMod val="50000"/>
                    </a:schemeClr>
                  </a:solidFill>
                  <a:ea typeface="Roboto" panose="02000000000000000000" pitchFamily="2" charset="0"/>
                </a:rPr>
                <a:t>3</a:t>
              </a:r>
              <a:endParaRPr lang="id-ID" sz="900" dirty="0">
                <a:solidFill>
                  <a:schemeClr val="bg1">
                    <a:lumMod val="50000"/>
                  </a:schemeClr>
                </a:solidFill>
                <a:ea typeface="Roboto" panose="02000000000000000000" pitchFamily="2" charset="0"/>
              </a:endParaRPr>
            </a:p>
          </p:txBody>
        </p:sp>
        <p:sp>
          <p:nvSpPr>
            <p:cNvPr id="268" name="TextBox 267"/>
            <p:cNvSpPr txBox="1"/>
            <p:nvPr/>
          </p:nvSpPr>
          <p:spPr>
            <a:xfrm>
              <a:off x="1956163" y="5233977"/>
              <a:ext cx="441146" cy="230832"/>
            </a:xfrm>
            <a:prstGeom prst="rect">
              <a:avLst/>
            </a:prstGeom>
            <a:noFill/>
          </p:spPr>
          <p:txBody>
            <a:bodyPr wrap="none" rtlCol="0">
              <a:spAutoFit/>
            </a:bodyPr>
            <a:lstStyle/>
            <a:p>
              <a:r>
                <a:rPr lang="id-ID" sz="900" dirty="0" smtClean="0">
                  <a:solidFill>
                    <a:schemeClr val="bg1">
                      <a:lumMod val="50000"/>
                    </a:schemeClr>
                  </a:solidFill>
                  <a:ea typeface="Roboto" panose="02000000000000000000" pitchFamily="2" charset="0"/>
                </a:rPr>
                <a:t>20</a:t>
              </a:r>
              <a:r>
                <a:rPr lang="en-US" sz="900" dirty="0" smtClean="0">
                  <a:solidFill>
                    <a:schemeClr val="bg1">
                      <a:lumMod val="50000"/>
                    </a:schemeClr>
                  </a:solidFill>
                  <a:ea typeface="Roboto" panose="02000000000000000000" pitchFamily="2" charset="0"/>
                </a:rPr>
                <a:t>12</a:t>
              </a:r>
              <a:endParaRPr lang="id-ID" sz="900" dirty="0">
                <a:solidFill>
                  <a:schemeClr val="bg1">
                    <a:lumMod val="50000"/>
                  </a:schemeClr>
                </a:solidFill>
                <a:ea typeface="Roboto" panose="02000000000000000000" pitchFamily="2" charset="0"/>
              </a:endParaRPr>
            </a:p>
          </p:txBody>
        </p:sp>
        <p:sp>
          <p:nvSpPr>
            <p:cNvPr id="269" name="TextBox 268"/>
            <p:cNvSpPr txBox="1"/>
            <p:nvPr/>
          </p:nvSpPr>
          <p:spPr>
            <a:xfrm>
              <a:off x="1360836" y="5233974"/>
              <a:ext cx="441146" cy="230832"/>
            </a:xfrm>
            <a:prstGeom prst="rect">
              <a:avLst/>
            </a:prstGeom>
            <a:noFill/>
          </p:spPr>
          <p:txBody>
            <a:bodyPr wrap="none" rtlCol="0">
              <a:spAutoFit/>
            </a:bodyPr>
            <a:lstStyle/>
            <a:p>
              <a:r>
                <a:rPr lang="id-ID" sz="900" dirty="0" smtClean="0">
                  <a:solidFill>
                    <a:schemeClr val="bg1">
                      <a:lumMod val="50000"/>
                    </a:schemeClr>
                  </a:solidFill>
                  <a:ea typeface="Roboto" panose="02000000000000000000" pitchFamily="2" charset="0"/>
                </a:rPr>
                <a:t>20</a:t>
              </a:r>
              <a:r>
                <a:rPr lang="en-US" sz="900" dirty="0" smtClean="0">
                  <a:solidFill>
                    <a:schemeClr val="bg1">
                      <a:lumMod val="50000"/>
                    </a:schemeClr>
                  </a:solidFill>
                  <a:ea typeface="Roboto" panose="02000000000000000000" pitchFamily="2" charset="0"/>
                </a:rPr>
                <a:t>11</a:t>
              </a:r>
              <a:endParaRPr lang="id-ID" sz="900" dirty="0">
                <a:solidFill>
                  <a:schemeClr val="bg1">
                    <a:lumMod val="50000"/>
                  </a:schemeClr>
                </a:solidFill>
                <a:ea typeface="Roboto" panose="02000000000000000000" pitchFamily="2" charset="0"/>
              </a:endParaRPr>
            </a:p>
          </p:txBody>
        </p:sp>
      </p:grpSp>
    </p:spTree>
  </p:cSld>
  <p:clrMapOvr>
    <a:masterClrMapping/>
  </p:clrMapOvr>
  <p:transition advClick="0" advTm="1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50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8" fill="hold" grpId="0" nodeType="withEffect">
                                  <p:stCondLst>
                                    <p:cond delay="100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par>
                                <p:cTn id="16" presetID="2" presetClass="entr" presetSubtype="8" fill="hold" nodeType="withEffect">
                                  <p:stCondLst>
                                    <p:cond delay="550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0-#ppt_w/2"/>
                                          </p:val>
                                        </p:tav>
                                        <p:tav tm="100000">
                                          <p:val>
                                            <p:strVal val="#ppt_x"/>
                                          </p:val>
                                        </p:tav>
                                      </p:tavLst>
                                    </p:anim>
                                    <p:anim calcmode="lin" valueType="num">
                                      <p:cBhvr additive="base">
                                        <p:cTn id="19" dur="500" fill="hold"/>
                                        <p:tgtEl>
                                          <p:spTgt spid="7"/>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5500"/>
                                  </p:stCondLst>
                                  <p:childTnLst>
                                    <p:set>
                                      <p:cBhvr>
                                        <p:cTn id="21" dur="1" fill="hold">
                                          <p:stCondLst>
                                            <p:cond delay="0"/>
                                          </p:stCondLst>
                                        </p:cTn>
                                        <p:tgtEl>
                                          <p:spTgt spid="252"/>
                                        </p:tgtEl>
                                        <p:attrNameLst>
                                          <p:attrName>style.visibility</p:attrName>
                                        </p:attrNameLst>
                                      </p:cBhvr>
                                      <p:to>
                                        <p:strVal val="visible"/>
                                      </p:to>
                                    </p:set>
                                    <p:anim calcmode="lin" valueType="num">
                                      <p:cBhvr additive="base">
                                        <p:cTn id="22" dur="500" fill="hold"/>
                                        <p:tgtEl>
                                          <p:spTgt spid="252"/>
                                        </p:tgtEl>
                                        <p:attrNameLst>
                                          <p:attrName>ppt_x</p:attrName>
                                        </p:attrNameLst>
                                      </p:cBhvr>
                                      <p:tavLst>
                                        <p:tav tm="0">
                                          <p:val>
                                            <p:strVal val="0-#ppt_w/2"/>
                                          </p:val>
                                        </p:tav>
                                        <p:tav tm="100000">
                                          <p:val>
                                            <p:strVal val="#ppt_x"/>
                                          </p:val>
                                        </p:tav>
                                      </p:tavLst>
                                    </p:anim>
                                    <p:anim calcmode="lin" valueType="num">
                                      <p:cBhvr additive="base">
                                        <p:cTn id="23" dur="500" fill="hold"/>
                                        <p:tgtEl>
                                          <p:spTgt spid="252"/>
                                        </p:tgtEl>
                                        <p:attrNameLst>
                                          <p:attrName>ppt_y</p:attrName>
                                        </p:attrNameLst>
                                      </p:cBhvr>
                                      <p:tavLst>
                                        <p:tav tm="0">
                                          <p:val>
                                            <p:strVal val="#ppt_y"/>
                                          </p:val>
                                        </p:tav>
                                        <p:tav tm="100000">
                                          <p:val>
                                            <p:strVal val="#ppt_y"/>
                                          </p:val>
                                        </p:tav>
                                      </p:tavLst>
                                    </p:anim>
                                  </p:childTnLst>
                                </p:cTn>
                              </p:par>
                              <p:par>
                                <p:cTn id="24" presetID="2" presetClass="entr" presetSubtype="4" fill="hold" nodeType="withEffect">
                                  <p:stCondLst>
                                    <p:cond delay="2000"/>
                                  </p:stCondLst>
                                  <p:childTnLst>
                                    <p:set>
                                      <p:cBhvr>
                                        <p:cTn id="25" dur="1" fill="hold">
                                          <p:stCondLst>
                                            <p:cond delay="0"/>
                                          </p:stCondLst>
                                        </p:cTn>
                                        <p:tgtEl>
                                          <p:spTgt spid="33"/>
                                        </p:tgtEl>
                                        <p:attrNameLst>
                                          <p:attrName>style.visibility</p:attrName>
                                        </p:attrNameLst>
                                      </p:cBhvr>
                                      <p:to>
                                        <p:strVal val="visible"/>
                                      </p:to>
                                    </p:set>
                                    <p:anim calcmode="lin" valueType="num">
                                      <p:cBhvr additive="base">
                                        <p:cTn id="26" dur="500" fill="hold"/>
                                        <p:tgtEl>
                                          <p:spTgt spid="33"/>
                                        </p:tgtEl>
                                        <p:attrNameLst>
                                          <p:attrName>ppt_x</p:attrName>
                                        </p:attrNameLst>
                                      </p:cBhvr>
                                      <p:tavLst>
                                        <p:tav tm="0">
                                          <p:val>
                                            <p:strVal val="#ppt_x"/>
                                          </p:val>
                                        </p:tav>
                                        <p:tav tm="100000">
                                          <p:val>
                                            <p:strVal val="#ppt_x"/>
                                          </p:val>
                                        </p:tav>
                                      </p:tavLst>
                                    </p:anim>
                                    <p:anim calcmode="lin" valueType="num">
                                      <p:cBhvr additive="base">
                                        <p:cTn id="27" dur="500" fill="hold"/>
                                        <p:tgtEl>
                                          <p:spTgt spid="33"/>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2500"/>
                                  </p:stCondLst>
                                  <p:childTnLst>
                                    <p:set>
                                      <p:cBhvr>
                                        <p:cTn id="29" dur="1" fill="hold">
                                          <p:stCondLst>
                                            <p:cond delay="0"/>
                                          </p:stCondLst>
                                        </p:cTn>
                                        <p:tgtEl>
                                          <p:spTgt spid="28"/>
                                        </p:tgtEl>
                                        <p:attrNameLst>
                                          <p:attrName>style.visibility</p:attrName>
                                        </p:attrNameLst>
                                      </p:cBhvr>
                                      <p:to>
                                        <p:strVal val="visible"/>
                                      </p:to>
                                    </p:set>
                                    <p:anim calcmode="lin" valueType="num">
                                      <p:cBhvr additive="base">
                                        <p:cTn id="30" dur="500" fill="hold"/>
                                        <p:tgtEl>
                                          <p:spTgt spid="28"/>
                                        </p:tgtEl>
                                        <p:attrNameLst>
                                          <p:attrName>ppt_x</p:attrName>
                                        </p:attrNameLst>
                                      </p:cBhvr>
                                      <p:tavLst>
                                        <p:tav tm="0">
                                          <p:val>
                                            <p:strVal val="#ppt_x"/>
                                          </p:val>
                                        </p:tav>
                                        <p:tav tm="100000">
                                          <p:val>
                                            <p:strVal val="#ppt_x"/>
                                          </p:val>
                                        </p:tav>
                                      </p:tavLst>
                                    </p:anim>
                                    <p:anim calcmode="lin" valueType="num">
                                      <p:cBhvr additive="base">
                                        <p:cTn id="31" dur="500" fill="hold"/>
                                        <p:tgtEl>
                                          <p:spTgt spid="28"/>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3000"/>
                                  </p:stCondLst>
                                  <p:childTnLst>
                                    <p:set>
                                      <p:cBhvr>
                                        <p:cTn id="33" dur="1" fill="hold">
                                          <p:stCondLst>
                                            <p:cond delay="0"/>
                                          </p:stCondLst>
                                        </p:cTn>
                                        <p:tgtEl>
                                          <p:spTgt spid="38"/>
                                        </p:tgtEl>
                                        <p:attrNameLst>
                                          <p:attrName>style.visibility</p:attrName>
                                        </p:attrNameLst>
                                      </p:cBhvr>
                                      <p:to>
                                        <p:strVal val="visible"/>
                                      </p:to>
                                    </p:set>
                                    <p:anim calcmode="lin" valueType="num">
                                      <p:cBhvr additive="base">
                                        <p:cTn id="34" dur="500" fill="hold"/>
                                        <p:tgtEl>
                                          <p:spTgt spid="38"/>
                                        </p:tgtEl>
                                        <p:attrNameLst>
                                          <p:attrName>ppt_x</p:attrName>
                                        </p:attrNameLst>
                                      </p:cBhvr>
                                      <p:tavLst>
                                        <p:tav tm="0">
                                          <p:val>
                                            <p:strVal val="#ppt_x"/>
                                          </p:val>
                                        </p:tav>
                                        <p:tav tm="100000">
                                          <p:val>
                                            <p:strVal val="#ppt_x"/>
                                          </p:val>
                                        </p:tav>
                                      </p:tavLst>
                                    </p:anim>
                                    <p:anim calcmode="lin" valueType="num">
                                      <p:cBhvr additive="base">
                                        <p:cTn id="35" dur="500" fill="hold"/>
                                        <p:tgtEl>
                                          <p:spTgt spid="38"/>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3500"/>
                                  </p:stCondLst>
                                  <p:childTnLst>
                                    <p:set>
                                      <p:cBhvr>
                                        <p:cTn id="37" dur="1" fill="hold">
                                          <p:stCondLst>
                                            <p:cond delay="0"/>
                                          </p:stCondLst>
                                        </p:cTn>
                                        <p:tgtEl>
                                          <p:spTgt spid="43"/>
                                        </p:tgtEl>
                                        <p:attrNameLst>
                                          <p:attrName>style.visibility</p:attrName>
                                        </p:attrNameLst>
                                      </p:cBhvr>
                                      <p:to>
                                        <p:strVal val="visible"/>
                                      </p:to>
                                    </p:set>
                                    <p:anim calcmode="lin" valueType="num">
                                      <p:cBhvr additive="base">
                                        <p:cTn id="38" dur="500" fill="hold"/>
                                        <p:tgtEl>
                                          <p:spTgt spid="43"/>
                                        </p:tgtEl>
                                        <p:attrNameLst>
                                          <p:attrName>ppt_x</p:attrName>
                                        </p:attrNameLst>
                                      </p:cBhvr>
                                      <p:tavLst>
                                        <p:tav tm="0">
                                          <p:val>
                                            <p:strVal val="#ppt_x"/>
                                          </p:val>
                                        </p:tav>
                                        <p:tav tm="100000">
                                          <p:val>
                                            <p:strVal val="#ppt_x"/>
                                          </p:val>
                                        </p:tav>
                                      </p:tavLst>
                                    </p:anim>
                                    <p:anim calcmode="lin" valueType="num">
                                      <p:cBhvr additive="base">
                                        <p:cTn id="39" dur="500" fill="hold"/>
                                        <p:tgtEl>
                                          <p:spTgt spid="43"/>
                                        </p:tgtEl>
                                        <p:attrNameLst>
                                          <p:attrName>ppt_y</p:attrName>
                                        </p:attrNameLst>
                                      </p:cBhvr>
                                      <p:tavLst>
                                        <p:tav tm="0">
                                          <p:val>
                                            <p:strVal val="1+#ppt_h/2"/>
                                          </p:val>
                                        </p:tav>
                                        <p:tav tm="100000">
                                          <p:val>
                                            <p:strVal val="#ppt_y"/>
                                          </p:val>
                                        </p:tav>
                                      </p:tavLst>
                                    </p:anim>
                                  </p:childTnLst>
                                </p:cTn>
                              </p:par>
                              <p:par>
                                <p:cTn id="40" presetID="2" presetClass="entr" presetSubtype="4" fill="hold" nodeType="withEffect">
                                  <p:stCondLst>
                                    <p:cond delay="4000"/>
                                  </p:stCondLst>
                                  <p:childTnLst>
                                    <p:set>
                                      <p:cBhvr>
                                        <p:cTn id="41" dur="1" fill="hold">
                                          <p:stCondLst>
                                            <p:cond delay="0"/>
                                          </p:stCondLst>
                                        </p:cTn>
                                        <p:tgtEl>
                                          <p:spTgt spid="48"/>
                                        </p:tgtEl>
                                        <p:attrNameLst>
                                          <p:attrName>style.visibility</p:attrName>
                                        </p:attrNameLst>
                                      </p:cBhvr>
                                      <p:to>
                                        <p:strVal val="visible"/>
                                      </p:to>
                                    </p:set>
                                    <p:anim calcmode="lin" valueType="num">
                                      <p:cBhvr additive="base">
                                        <p:cTn id="42" dur="500" fill="hold"/>
                                        <p:tgtEl>
                                          <p:spTgt spid="48"/>
                                        </p:tgtEl>
                                        <p:attrNameLst>
                                          <p:attrName>ppt_x</p:attrName>
                                        </p:attrNameLst>
                                      </p:cBhvr>
                                      <p:tavLst>
                                        <p:tav tm="0">
                                          <p:val>
                                            <p:strVal val="#ppt_x"/>
                                          </p:val>
                                        </p:tav>
                                        <p:tav tm="100000">
                                          <p:val>
                                            <p:strVal val="#ppt_x"/>
                                          </p:val>
                                        </p:tav>
                                      </p:tavLst>
                                    </p:anim>
                                    <p:anim calcmode="lin" valueType="num">
                                      <p:cBhvr additive="base">
                                        <p:cTn id="43" dur="500" fill="hold"/>
                                        <p:tgtEl>
                                          <p:spTgt spid="48"/>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stCondLst>
                                    <p:cond delay="4500"/>
                                  </p:stCondLst>
                                  <p:childTnLst>
                                    <p:set>
                                      <p:cBhvr>
                                        <p:cTn id="45" dur="1" fill="hold">
                                          <p:stCondLst>
                                            <p:cond delay="0"/>
                                          </p:stCondLst>
                                        </p:cTn>
                                        <p:tgtEl>
                                          <p:spTgt spid="53"/>
                                        </p:tgtEl>
                                        <p:attrNameLst>
                                          <p:attrName>style.visibility</p:attrName>
                                        </p:attrNameLst>
                                      </p:cBhvr>
                                      <p:to>
                                        <p:strVal val="visible"/>
                                      </p:to>
                                    </p:set>
                                    <p:anim calcmode="lin" valueType="num">
                                      <p:cBhvr additive="base">
                                        <p:cTn id="46" dur="500" fill="hold"/>
                                        <p:tgtEl>
                                          <p:spTgt spid="53"/>
                                        </p:tgtEl>
                                        <p:attrNameLst>
                                          <p:attrName>ppt_x</p:attrName>
                                        </p:attrNameLst>
                                      </p:cBhvr>
                                      <p:tavLst>
                                        <p:tav tm="0">
                                          <p:val>
                                            <p:strVal val="#ppt_x"/>
                                          </p:val>
                                        </p:tav>
                                        <p:tav tm="100000">
                                          <p:val>
                                            <p:strVal val="#ppt_x"/>
                                          </p:val>
                                        </p:tav>
                                      </p:tavLst>
                                    </p:anim>
                                    <p:anim calcmode="lin" valueType="num">
                                      <p:cBhvr additive="base">
                                        <p:cTn id="47" dur="500" fill="hold"/>
                                        <p:tgtEl>
                                          <p:spTgt spid="53"/>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stCondLst>
                                    <p:cond delay="5000"/>
                                  </p:stCondLst>
                                  <p:childTnLst>
                                    <p:set>
                                      <p:cBhvr>
                                        <p:cTn id="49" dur="1" fill="hold">
                                          <p:stCondLst>
                                            <p:cond delay="0"/>
                                          </p:stCondLst>
                                        </p:cTn>
                                        <p:tgtEl>
                                          <p:spTgt spid="58"/>
                                        </p:tgtEl>
                                        <p:attrNameLst>
                                          <p:attrName>style.visibility</p:attrName>
                                        </p:attrNameLst>
                                      </p:cBhvr>
                                      <p:to>
                                        <p:strVal val="visible"/>
                                      </p:to>
                                    </p:set>
                                    <p:anim calcmode="lin" valueType="num">
                                      <p:cBhvr additive="base">
                                        <p:cTn id="50" dur="500" fill="hold"/>
                                        <p:tgtEl>
                                          <p:spTgt spid="58"/>
                                        </p:tgtEl>
                                        <p:attrNameLst>
                                          <p:attrName>ppt_x</p:attrName>
                                        </p:attrNameLst>
                                      </p:cBhvr>
                                      <p:tavLst>
                                        <p:tav tm="0">
                                          <p:val>
                                            <p:strVal val="#ppt_x"/>
                                          </p:val>
                                        </p:tav>
                                        <p:tav tm="100000">
                                          <p:val>
                                            <p:strVal val="#ppt_x"/>
                                          </p:val>
                                        </p:tav>
                                      </p:tavLst>
                                    </p:anim>
                                    <p:anim calcmode="lin" valueType="num">
                                      <p:cBhvr additive="base">
                                        <p:cTn id="51" dur="500" fill="hold"/>
                                        <p:tgtEl>
                                          <p:spTgt spid="58"/>
                                        </p:tgtEl>
                                        <p:attrNameLst>
                                          <p:attrName>ppt_y</p:attrName>
                                        </p:attrNameLst>
                                      </p:cBhvr>
                                      <p:tavLst>
                                        <p:tav tm="0">
                                          <p:val>
                                            <p:strVal val="1+#ppt_h/2"/>
                                          </p:val>
                                        </p:tav>
                                        <p:tav tm="100000">
                                          <p:val>
                                            <p:strVal val="#ppt_y"/>
                                          </p:val>
                                        </p:tav>
                                      </p:tavLst>
                                    </p:anim>
                                  </p:childTnLst>
                                </p:cTn>
                              </p:par>
                              <p:par>
                                <p:cTn id="52" presetID="2" presetClass="entr" presetSubtype="4" fill="hold" nodeType="withEffect">
                                  <p:stCondLst>
                                    <p:cond delay="5500"/>
                                  </p:stCondLst>
                                  <p:childTnLst>
                                    <p:set>
                                      <p:cBhvr>
                                        <p:cTn id="53" dur="1" fill="hold">
                                          <p:stCondLst>
                                            <p:cond delay="0"/>
                                          </p:stCondLst>
                                        </p:cTn>
                                        <p:tgtEl>
                                          <p:spTgt spid="63"/>
                                        </p:tgtEl>
                                        <p:attrNameLst>
                                          <p:attrName>style.visibility</p:attrName>
                                        </p:attrNameLst>
                                      </p:cBhvr>
                                      <p:to>
                                        <p:strVal val="visible"/>
                                      </p:to>
                                    </p:set>
                                    <p:anim calcmode="lin" valueType="num">
                                      <p:cBhvr additive="base">
                                        <p:cTn id="54" dur="500" fill="hold"/>
                                        <p:tgtEl>
                                          <p:spTgt spid="63"/>
                                        </p:tgtEl>
                                        <p:attrNameLst>
                                          <p:attrName>ppt_x</p:attrName>
                                        </p:attrNameLst>
                                      </p:cBhvr>
                                      <p:tavLst>
                                        <p:tav tm="0">
                                          <p:val>
                                            <p:strVal val="#ppt_x"/>
                                          </p:val>
                                        </p:tav>
                                        <p:tav tm="100000">
                                          <p:val>
                                            <p:strVal val="#ppt_x"/>
                                          </p:val>
                                        </p:tav>
                                      </p:tavLst>
                                    </p:anim>
                                    <p:anim calcmode="lin" valueType="num">
                                      <p:cBhvr additive="base">
                                        <p:cTn id="55" dur="500" fill="hold"/>
                                        <p:tgtEl>
                                          <p:spTgt spid="63"/>
                                        </p:tgtEl>
                                        <p:attrNameLst>
                                          <p:attrName>ppt_y</p:attrName>
                                        </p:attrNameLst>
                                      </p:cBhvr>
                                      <p:tavLst>
                                        <p:tav tm="0">
                                          <p:val>
                                            <p:strVal val="1+#ppt_h/2"/>
                                          </p:val>
                                        </p:tav>
                                        <p:tav tm="100000">
                                          <p:val>
                                            <p:strVal val="#ppt_y"/>
                                          </p:val>
                                        </p:tav>
                                      </p:tavLst>
                                    </p:anim>
                                  </p:childTnLst>
                                </p:cTn>
                              </p:par>
                              <p:par>
                                <p:cTn id="56" presetID="22" presetClass="entr" presetSubtype="4" fill="hold" nodeType="withEffect">
                                  <p:stCondLst>
                                    <p:cond delay="6000"/>
                                  </p:stCondLst>
                                  <p:childTnLst>
                                    <p:set>
                                      <p:cBhvr>
                                        <p:cTn id="57" dur="1" fill="hold">
                                          <p:stCondLst>
                                            <p:cond delay="0"/>
                                          </p:stCondLst>
                                        </p:cTn>
                                        <p:tgtEl>
                                          <p:spTgt spid="68"/>
                                        </p:tgtEl>
                                        <p:attrNameLst>
                                          <p:attrName>style.visibility</p:attrName>
                                        </p:attrNameLst>
                                      </p:cBhvr>
                                      <p:to>
                                        <p:strVal val="visible"/>
                                      </p:to>
                                    </p:set>
                                    <p:animEffect transition="in" filter="wipe(down)">
                                      <p:cBhvr>
                                        <p:cTn id="58" dur="1000"/>
                                        <p:tgtEl>
                                          <p:spTgt spid="68"/>
                                        </p:tgtEl>
                                      </p:cBhvr>
                                    </p:animEffect>
                                  </p:childTnLst>
                                </p:cTn>
                              </p:par>
                              <p:par>
                                <p:cTn id="59" presetID="22" presetClass="entr" presetSubtype="4" fill="hold" nodeType="withEffect">
                                  <p:stCondLst>
                                    <p:cond delay="6500"/>
                                  </p:stCondLst>
                                  <p:childTnLst>
                                    <p:set>
                                      <p:cBhvr>
                                        <p:cTn id="60" dur="1" fill="hold">
                                          <p:stCondLst>
                                            <p:cond delay="0"/>
                                          </p:stCondLst>
                                        </p:cTn>
                                        <p:tgtEl>
                                          <p:spTgt spid="74"/>
                                        </p:tgtEl>
                                        <p:attrNameLst>
                                          <p:attrName>style.visibility</p:attrName>
                                        </p:attrNameLst>
                                      </p:cBhvr>
                                      <p:to>
                                        <p:strVal val="visible"/>
                                      </p:to>
                                    </p:set>
                                    <p:animEffect transition="in" filter="wipe(down)">
                                      <p:cBhvr>
                                        <p:cTn id="61" dur="1000"/>
                                        <p:tgtEl>
                                          <p:spTgt spid="74"/>
                                        </p:tgtEl>
                                      </p:cBhvr>
                                    </p:animEffect>
                                  </p:childTnLst>
                                </p:cTn>
                              </p:par>
                              <p:par>
                                <p:cTn id="62" presetID="22" presetClass="entr" presetSubtype="4" fill="hold" nodeType="withEffect">
                                  <p:stCondLst>
                                    <p:cond delay="7000"/>
                                  </p:stCondLst>
                                  <p:childTnLst>
                                    <p:set>
                                      <p:cBhvr>
                                        <p:cTn id="63" dur="1" fill="hold">
                                          <p:stCondLst>
                                            <p:cond delay="0"/>
                                          </p:stCondLst>
                                        </p:cTn>
                                        <p:tgtEl>
                                          <p:spTgt spid="81"/>
                                        </p:tgtEl>
                                        <p:attrNameLst>
                                          <p:attrName>style.visibility</p:attrName>
                                        </p:attrNameLst>
                                      </p:cBhvr>
                                      <p:to>
                                        <p:strVal val="visible"/>
                                      </p:to>
                                    </p:set>
                                    <p:animEffect transition="in" filter="wipe(down)">
                                      <p:cBhvr>
                                        <p:cTn id="64" dur="1000"/>
                                        <p:tgtEl>
                                          <p:spTgt spid="81"/>
                                        </p:tgtEl>
                                      </p:cBhvr>
                                    </p:animEffect>
                                  </p:childTnLst>
                                </p:cTn>
                              </p:par>
                              <p:par>
                                <p:cTn id="65" presetID="22" presetClass="entr" presetSubtype="4" fill="hold" nodeType="withEffect">
                                  <p:stCondLst>
                                    <p:cond delay="8000"/>
                                  </p:stCondLst>
                                  <p:childTnLst>
                                    <p:set>
                                      <p:cBhvr>
                                        <p:cTn id="66" dur="1" fill="hold">
                                          <p:stCondLst>
                                            <p:cond delay="0"/>
                                          </p:stCondLst>
                                        </p:cTn>
                                        <p:tgtEl>
                                          <p:spTgt spid="88"/>
                                        </p:tgtEl>
                                        <p:attrNameLst>
                                          <p:attrName>style.visibility</p:attrName>
                                        </p:attrNameLst>
                                      </p:cBhvr>
                                      <p:to>
                                        <p:strVal val="visible"/>
                                      </p:to>
                                    </p:set>
                                    <p:animEffect transition="in" filter="wipe(down)">
                                      <p:cBhvr>
                                        <p:cTn id="67" dur="1000"/>
                                        <p:tgtEl>
                                          <p:spTgt spid="88"/>
                                        </p:tgtEl>
                                      </p:cBhvr>
                                    </p:animEffect>
                                  </p:childTnLst>
                                </p:cTn>
                              </p:par>
                              <p:par>
                                <p:cTn id="68" presetID="22" presetClass="entr" presetSubtype="4" fill="hold" nodeType="withEffect">
                                  <p:stCondLst>
                                    <p:cond delay="8500"/>
                                  </p:stCondLst>
                                  <p:childTnLst>
                                    <p:set>
                                      <p:cBhvr>
                                        <p:cTn id="69" dur="1" fill="hold">
                                          <p:stCondLst>
                                            <p:cond delay="0"/>
                                          </p:stCondLst>
                                        </p:cTn>
                                        <p:tgtEl>
                                          <p:spTgt spid="95"/>
                                        </p:tgtEl>
                                        <p:attrNameLst>
                                          <p:attrName>style.visibility</p:attrName>
                                        </p:attrNameLst>
                                      </p:cBhvr>
                                      <p:to>
                                        <p:strVal val="visible"/>
                                      </p:to>
                                    </p:set>
                                    <p:animEffect transition="in" filter="wipe(down)">
                                      <p:cBhvr>
                                        <p:cTn id="70" dur="1000"/>
                                        <p:tgtEl>
                                          <p:spTgt spid="95"/>
                                        </p:tgtEl>
                                      </p:cBhvr>
                                    </p:animEffect>
                                  </p:childTnLst>
                                </p:cTn>
                              </p:par>
                              <p:par>
                                <p:cTn id="71" presetID="22" presetClass="entr" presetSubtype="4" fill="hold" nodeType="withEffect">
                                  <p:stCondLst>
                                    <p:cond delay="9000"/>
                                  </p:stCondLst>
                                  <p:childTnLst>
                                    <p:set>
                                      <p:cBhvr>
                                        <p:cTn id="72" dur="1" fill="hold">
                                          <p:stCondLst>
                                            <p:cond delay="0"/>
                                          </p:stCondLst>
                                        </p:cTn>
                                        <p:tgtEl>
                                          <p:spTgt spid="102"/>
                                        </p:tgtEl>
                                        <p:attrNameLst>
                                          <p:attrName>style.visibility</p:attrName>
                                        </p:attrNameLst>
                                      </p:cBhvr>
                                      <p:to>
                                        <p:strVal val="visible"/>
                                      </p:to>
                                    </p:set>
                                    <p:animEffect transition="in" filter="wipe(down)">
                                      <p:cBhvr>
                                        <p:cTn id="73" dur="1000"/>
                                        <p:tgtEl>
                                          <p:spTgt spid="102"/>
                                        </p:tgtEl>
                                      </p:cBhvr>
                                    </p:animEffect>
                                  </p:childTnLst>
                                </p:cTn>
                              </p:par>
                              <p:par>
                                <p:cTn id="74" presetID="22" presetClass="entr" presetSubtype="4" fill="hold" nodeType="withEffect">
                                  <p:stCondLst>
                                    <p:cond delay="9500"/>
                                  </p:stCondLst>
                                  <p:childTnLst>
                                    <p:set>
                                      <p:cBhvr>
                                        <p:cTn id="75" dur="1" fill="hold">
                                          <p:stCondLst>
                                            <p:cond delay="0"/>
                                          </p:stCondLst>
                                        </p:cTn>
                                        <p:tgtEl>
                                          <p:spTgt spid="109"/>
                                        </p:tgtEl>
                                        <p:attrNameLst>
                                          <p:attrName>style.visibility</p:attrName>
                                        </p:attrNameLst>
                                      </p:cBhvr>
                                      <p:to>
                                        <p:strVal val="visible"/>
                                      </p:to>
                                    </p:set>
                                    <p:animEffect transition="in" filter="wipe(down)">
                                      <p:cBhvr>
                                        <p:cTn id="76" dur="1000"/>
                                        <p:tgtEl>
                                          <p:spTgt spid="109"/>
                                        </p:tgtEl>
                                      </p:cBhvr>
                                    </p:animEffect>
                                  </p:childTnLst>
                                </p:cTn>
                              </p:par>
                              <p:par>
                                <p:cTn id="77" presetID="22" presetClass="entr" presetSubtype="4" fill="hold" nodeType="withEffect">
                                  <p:stCondLst>
                                    <p:cond delay="10000"/>
                                  </p:stCondLst>
                                  <p:childTnLst>
                                    <p:set>
                                      <p:cBhvr>
                                        <p:cTn id="78" dur="1" fill="hold">
                                          <p:stCondLst>
                                            <p:cond delay="0"/>
                                          </p:stCondLst>
                                        </p:cTn>
                                        <p:tgtEl>
                                          <p:spTgt spid="116"/>
                                        </p:tgtEl>
                                        <p:attrNameLst>
                                          <p:attrName>style.visibility</p:attrName>
                                        </p:attrNameLst>
                                      </p:cBhvr>
                                      <p:to>
                                        <p:strVal val="visible"/>
                                      </p:to>
                                    </p:set>
                                    <p:animEffect transition="in" filter="wipe(down)">
                                      <p:cBhvr>
                                        <p:cTn id="79" dur="1000"/>
                                        <p:tgtEl>
                                          <p:spTgt spid="116"/>
                                        </p:tgtEl>
                                      </p:cBhvr>
                                    </p:animEffect>
                                  </p:childTnLst>
                                </p:cTn>
                              </p:par>
                              <p:par>
                                <p:cTn id="80" presetID="42" presetClass="entr" presetSubtype="0" fill="hold" grpId="0" nodeType="withEffect">
                                  <p:stCondLst>
                                    <p:cond delay="11000"/>
                                  </p:stCondLst>
                                  <p:childTnLst>
                                    <p:set>
                                      <p:cBhvr>
                                        <p:cTn id="81" dur="1" fill="hold">
                                          <p:stCondLst>
                                            <p:cond delay="0"/>
                                          </p:stCondLst>
                                        </p:cTn>
                                        <p:tgtEl>
                                          <p:spTgt spid="122"/>
                                        </p:tgtEl>
                                        <p:attrNameLst>
                                          <p:attrName>style.visibility</p:attrName>
                                        </p:attrNameLst>
                                      </p:cBhvr>
                                      <p:to>
                                        <p:strVal val="visible"/>
                                      </p:to>
                                    </p:set>
                                    <p:animEffect transition="in" filter="fade">
                                      <p:cBhvr>
                                        <p:cTn id="82" dur="1000"/>
                                        <p:tgtEl>
                                          <p:spTgt spid="122"/>
                                        </p:tgtEl>
                                      </p:cBhvr>
                                    </p:animEffect>
                                    <p:anim calcmode="lin" valueType="num">
                                      <p:cBhvr>
                                        <p:cTn id="83" dur="1000" fill="hold"/>
                                        <p:tgtEl>
                                          <p:spTgt spid="122"/>
                                        </p:tgtEl>
                                        <p:attrNameLst>
                                          <p:attrName>ppt_x</p:attrName>
                                        </p:attrNameLst>
                                      </p:cBhvr>
                                      <p:tavLst>
                                        <p:tav tm="0">
                                          <p:val>
                                            <p:strVal val="#ppt_x"/>
                                          </p:val>
                                        </p:tav>
                                        <p:tav tm="100000">
                                          <p:val>
                                            <p:strVal val="#ppt_x"/>
                                          </p:val>
                                        </p:tav>
                                      </p:tavLst>
                                    </p:anim>
                                    <p:anim calcmode="lin" valueType="num">
                                      <p:cBhvr>
                                        <p:cTn id="84" dur="1000" fill="hold"/>
                                        <p:tgtEl>
                                          <p:spTgt spid="122"/>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11000"/>
                                  </p:stCondLst>
                                  <p:childTnLst>
                                    <p:set>
                                      <p:cBhvr>
                                        <p:cTn id="86" dur="1" fill="hold">
                                          <p:stCondLst>
                                            <p:cond delay="0"/>
                                          </p:stCondLst>
                                        </p:cTn>
                                        <p:tgtEl>
                                          <p:spTgt spid="123"/>
                                        </p:tgtEl>
                                        <p:attrNameLst>
                                          <p:attrName>style.visibility</p:attrName>
                                        </p:attrNameLst>
                                      </p:cBhvr>
                                      <p:to>
                                        <p:strVal val="visible"/>
                                      </p:to>
                                    </p:set>
                                    <p:animEffect transition="in" filter="fade">
                                      <p:cBhvr>
                                        <p:cTn id="87" dur="1000"/>
                                        <p:tgtEl>
                                          <p:spTgt spid="123"/>
                                        </p:tgtEl>
                                      </p:cBhvr>
                                    </p:animEffect>
                                    <p:anim calcmode="lin" valueType="num">
                                      <p:cBhvr>
                                        <p:cTn id="88" dur="1000" fill="hold"/>
                                        <p:tgtEl>
                                          <p:spTgt spid="123"/>
                                        </p:tgtEl>
                                        <p:attrNameLst>
                                          <p:attrName>ppt_x</p:attrName>
                                        </p:attrNameLst>
                                      </p:cBhvr>
                                      <p:tavLst>
                                        <p:tav tm="0">
                                          <p:val>
                                            <p:strVal val="#ppt_x"/>
                                          </p:val>
                                        </p:tav>
                                        <p:tav tm="100000">
                                          <p:val>
                                            <p:strVal val="#ppt_x"/>
                                          </p:val>
                                        </p:tav>
                                      </p:tavLst>
                                    </p:anim>
                                    <p:anim calcmode="lin" valueType="num">
                                      <p:cBhvr>
                                        <p:cTn id="89" dur="1000" fill="hold"/>
                                        <p:tgtEl>
                                          <p:spTgt spid="123"/>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11000"/>
                                  </p:stCondLst>
                                  <p:childTnLst>
                                    <p:set>
                                      <p:cBhvr>
                                        <p:cTn id="91" dur="1" fill="hold">
                                          <p:stCondLst>
                                            <p:cond delay="0"/>
                                          </p:stCondLst>
                                        </p:cTn>
                                        <p:tgtEl>
                                          <p:spTgt spid="124"/>
                                        </p:tgtEl>
                                        <p:attrNameLst>
                                          <p:attrName>style.visibility</p:attrName>
                                        </p:attrNameLst>
                                      </p:cBhvr>
                                      <p:to>
                                        <p:strVal val="visible"/>
                                      </p:to>
                                    </p:set>
                                    <p:animEffect transition="in" filter="fade">
                                      <p:cBhvr>
                                        <p:cTn id="92" dur="1000"/>
                                        <p:tgtEl>
                                          <p:spTgt spid="124"/>
                                        </p:tgtEl>
                                      </p:cBhvr>
                                    </p:animEffect>
                                    <p:anim calcmode="lin" valueType="num">
                                      <p:cBhvr>
                                        <p:cTn id="93" dur="1000" fill="hold"/>
                                        <p:tgtEl>
                                          <p:spTgt spid="124"/>
                                        </p:tgtEl>
                                        <p:attrNameLst>
                                          <p:attrName>ppt_x</p:attrName>
                                        </p:attrNameLst>
                                      </p:cBhvr>
                                      <p:tavLst>
                                        <p:tav tm="0">
                                          <p:val>
                                            <p:strVal val="#ppt_x"/>
                                          </p:val>
                                        </p:tav>
                                        <p:tav tm="100000">
                                          <p:val>
                                            <p:strVal val="#ppt_x"/>
                                          </p:val>
                                        </p:tav>
                                      </p:tavLst>
                                    </p:anim>
                                    <p:anim calcmode="lin" valueType="num">
                                      <p:cBhvr>
                                        <p:cTn id="94" dur="1000" fill="hold"/>
                                        <p:tgtEl>
                                          <p:spTgt spid="124"/>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11000"/>
                                  </p:stCondLst>
                                  <p:childTnLst>
                                    <p:set>
                                      <p:cBhvr>
                                        <p:cTn id="96" dur="1" fill="hold">
                                          <p:stCondLst>
                                            <p:cond delay="0"/>
                                          </p:stCondLst>
                                        </p:cTn>
                                        <p:tgtEl>
                                          <p:spTgt spid="125"/>
                                        </p:tgtEl>
                                        <p:attrNameLst>
                                          <p:attrName>style.visibility</p:attrName>
                                        </p:attrNameLst>
                                      </p:cBhvr>
                                      <p:to>
                                        <p:strVal val="visible"/>
                                      </p:to>
                                    </p:set>
                                    <p:animEffect transition="in" filter="fade">
                                      <p:cBhvr>
                                        <p:cTn id="97" dur="1000"/>
                                        <p:tgtEl>
                                          <p:spTgt spid="125"/>
                                        </p:tgtEl>
                                      </p:cBhvr>
                                    </p:animEffect>
                                    <p:anim calcmode="lin" valueType="num">
                                      <p:cBhvr>
                                        <p:cTn id="98" dur="1000" fill="hold"/>
                                        <p:tgtEl>
                                          <p:spTgt spid="125"/>
                                        </p:tgtEl>
                                        <p:attrNameLst>
                                          <p:attrName>ppt_x</p:attrName>
                                        </p:attrNameLst>
                                      </p:cBhvr>
                                      <p:tavLst>
                                        <p:tav tm="0">
                                          <p:val>
                                            <p:strVal val="#ppt_x"/>
                                          </p:val>
                                        </p:tav>
                                        <p:tav tm="100000">
                                          <p:val>
                                            <p:strVal val="#ppt_x"/>
                                          </p:val>
                                        </p:tav>
                                      </p:tavLst>
                                    </p:anim>
                                    <p:anim calcmode="lin" valueType="num">
                                      <p:cBhvr>
                                        <p:cTn id="99" dur="1000" fill="hold"/>
                                        <p:tgtEl>
                                          <p:spTgt spid="125"/>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11000"/>
                                  </p:stCondLst>
                                  <p:childTnLst>
                                    <p:set>
                                      <p:cBhvr>
                                        <p:cTn id="101" dur="1" fill="hold">
                                          <p:stCondLst>
                                            <p:cond delay="0"/>
                                          </p:stCondLst>
                                        </p:cTn>
                                        <p:tgtEl>
                                          <p:spTgt spid="126"/>
                                        </p:tgtEl>
                                        <p:attrNameLst>
                                          <p:attrName>style.visibility</p:attrName>
                                        </p:attrNameLst>
                                      </p:cBhvr>
                                      <p:to>
                                        <p:strVal val="visible"/>
                                      </p:to>
                                    </p:set>
                                    <p:animEffect transition="in" filter="fade">
                                      <p:cBhvr>
                                        <p:cTn id="102" dur="1000"/>
                                        <p:tgtEl>
                                          <p:spTgt spid="126"/>
                                        </p:tgtEl>
                                      </p:cBhvr>
                                    </p:animEffect>
                                    <p:anim calcmode="lin" valueType="num">
                                      <p:cBhvr>
                                        <p:cTn id="103" dur="1000" fill="hold"/>
                                        <p:tgtEl>
                                          <p:spTgt spid="126"/>
                                        </p:tgtEl>
                                        <p:attrNameLst>
                                          <p:attrName>ppt_x</p:attrName>
                                        </p:attrNameLst>
                                      </p:cBhvr>
                                      <p:tavLst>
                                        <p:tav tm="0">
                                          <p:val>
                                            <p:strVal val="#ppt_x"/>
                                          </p:val>
                                        </p:tav>
                                        <p:tav tm="100000">
                                          <p:val>
                                            <p:strVal val="#ppt_x"/>
                                          </p:val>
                                        </p:tav>
                                      </p:tavLst>
                                    </p:anim>
                                    <p:anim calcmode="lin" valueType="num">
                                      <p:cBhvr>
                                        <p:cTn id="104" dur="1000" fill="hold"/>
                                        <p:tgtEl>
                                          <p:spTgt spid="126"/>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11000"/>
                                  </p:stCondLst>
                                  <p:childTnLst>
                                    <p:set>
                                      <p:cBhvr>
                                        <p:cTn id="106" dur="1" fill="hold">
                                          <p:stCondLst>
                                            <p:cond delay="0"/>
                                          </p:stCondLst>
                                        </p:cTn>
                                        <p:tgtEl>
                                          <p:spTgt spid="127"/>
                                        </p:tgtEl>
                                        <p:attrNameLst>
                                          <p:attrName>style.visibility</p:attrName>
                                        </p:attrNameLst>
                                      </p:cBhvr>
                                      <p:to>
                                        <p:strVal val="visible"/>
                                      </p:to>
                                    </p:set>
                                    <p:animEffect transition="in" filter="fade">
                                      <p:cBhvr>
                                        <p:cTn id="107" dur="1000"/>
                                        <p:tgtEl>
                                          <p:spTgt spid="127"/>
                                        </p:tgtEl>
                                      </p:cBhvr>
                                    </p:animEffect>
                                    <p:anim calcmode="lin" valueType="num">
                                      <p:cBhvr>
                                        <p:cTn id="108" dur="1000" fill="hold"/>
                                        <p:tgtEl>
                                          <p:spTgt spid="127"/>
                                        </p:tgtEl>
                                        <p:attrNameLst>
                                          <p:attrName>ppt_x</p:attrName>
                                        </p:attrNameLst>
                                      </p:cBhvr>
                                      <p:tavLst>
                                        <p:tav tm="0">
                                          <p:val>
                                            <p:strVal val="#ppt_x"/>
                                          </p:val>
                                        </p:tav>
                                        <p:tav tm="100000">
                                          <p:val>
                                            <p:strVal val="#ppt_x"/>
                                          </p:val>
                                        </p:tav>
                                      </p:tavLst>
                                    </p:anim>
                                    <p:anim calcmode="lin" valueType="num">
                                      <p:cBhvr>
                                        <p:cTn id="109" dur="1000" fill="hold"/>
                                        <p:tgtEl>
                                          <p:spTgt spid="127"/>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11000"/>
                                  </p:stCondLst>
                                  <p:childTnLst>
                                    <p:set>
                                      <p:cBhvr>
                                        <p:cTn id="111" dur="1" fill="hold">
                                          <p:stCondLst>
                                            <p:cond delay="0"/>
                                          </p:stCondLst>
                                        </p:cTn>
                                        <p:tgtEl>
                                          <p:spTgt spid="128"/>
                                        </p:tgtEl>
                                        <p:attrNameLst>
                                          <p:attrName>style.visibility</p:attrName>
                                        </p:attrNameLst>
                                      </p:cBhvr>
                                      <p:to>
                                        <p:strVal val="visible"/>
                                      </p:to>
                                    </p:set>
                                    <p:animEffect transition="in" filter="fade">
                                      <p:cBhvr>
                                        <p:cTn id="112" dur="1000"/>
                                        <p:tgtEl>
                                          <p:spTgt spid="128"/>
                                        </p:tgtEl>
                                      </p:cBhvr>
                                    </p:animEffect>
                                    <p:anim calcmode="lin" valueType="num">
                                      <p:cBhvr>
                                        <p:cTn id="113" dur="1000" fill="hold"/>
                                        <p:tgtEl>
                                          <p:spTgt spid="128"/>
                                        </p:tgtEl>
                                        <p:attrNameLst>
                                          <p:attrName>ppt_x</p:attrName>
                                        </p:attrNameLst>
                                      </p:cBhvr>
                                      <p:tavLst>
                                        <p:tav tm="0">
                                          <p:val>
                                            <p:strVal val="#ppt_x"/>
                                          </p:val>
                                        </p:tav>
                                        <p:tav tm="100000">
                                          <p:val>
                                            <p:strVal val="#ppt_x"/>
                                          </p:val>
                                        </p:tav>
                                      </p:tavLst>
                                    </p:anim>
                                    <p:anim calcmode="lin" valueType="num">
                                      <p:cBhvr>
                                        <p:cTn id="114" dur="1000" fill="hold"/>
                                        <p:tgtEl>
                                          <p:spTgt spid="128"/>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11000"/>
                                  </p:stCondLst>
                                  <p:childTnLst>
                                    <p:set>
                                      <p:cBhvr>
                                        <p:cTn id="116" dur="1" fill="hold">
                                          <p:stCondLst>
                                            <p:cond delay="0"/>
                                          </p:stCondLst>
                                        </p:cTn>
                                        <p:tgtEl>
                                          <p:spTgt spid="129"/>
                                        </p:tgtEl>
                                        <p:attrNameLst>
                                          <p:attrName>style.visibility</p:attrName>
                                        </p:attrNameLst>
                                      </p:cBhvr>
                                      <p:to>
                                        <p:strVal val="visible"/>
                                      </p:to>
                                    </p:set>
                                    <p:animEffect transition="in" filter="fade">
                                      <p:cBhvr>
                                        <p:cTn id="117" dur="1000"/>
                                        <p:tgtEl>
                                          <p:spTgt spid="129"/>
                                        </p:tgtEl>
                                      </p:cBhvr>
                                    </p:animEffect>
                                    <p:anim calcmode="lin" valueType="num">
                                      <p:cBhvr>
                                        <p:cTn id="118" dur="1000" fill="hold"/>
                                        <p:tgtEl>
                                          <p:spTgt spid="129"/>
                                        </p:tgtEl>
                                        <p:attrNameLst>
                                          <p:attrName>ppt_x</p:attrName>
                                        </p:attrNameLst>
                                      </p:cBhvr>
                                      <p:tavLst>
                                        <p:tav tm="0">
                                          <p:val>
                                            <p:strVal val="#ppt_x"/>
                                          </p:val>
                                        </p:tav>
                                        <p:tav tm="100000">
                                          <p:val>
                                            <p:strVal val="#ppt_x"/>
                                          </p:val>
                                        </p:tav>
                                      </p:tavLst>
                                    </p:anim>
                                    <p:anim calcmode="lin" valueType="num">
                                      <p:cBhvr>
                                        <p:cTn id="119" dur="1000" fill="hold"/>
                                        <p:tgtEl>
                                          <p:spTgt spid="129"/>
                                        </p:tgtEl>
                                        <p:attrNameLst>
                                          <p:attrName>ppt_y</p:attrName>
                                        </p:attrNameLst>
                                      </p:cBhvr>
                                      <p:tavLst>
                                        <p:tav tm="0">
                                          <p:val>
                                            <p:strVal val="#ppt_y+.1"/>
                                          </p:val>
                                        </p:tav>
                                        <p:tav tm="100000">
                                          <p:val>
                                            <p:strVal val="#ppt_y"/>
                                          </p:val>
                                        </p:tav>
                                      </p:tavLst>
                                    </p:anim>
                                  </p:childTnLst>
                                </p:cTn>
                              </p:par>
                              <p:par>
                                <p:cTn id="120" presetID="2" presetClass="entr" presetSubtype="4" fill="hold" nodeType="withEffect">
                                  <p:stCondLst>
                                    <p:cond delay="2000"/>
                                  </p:stCondLst>
                                  <p:childTnLst>
                                    <p:set>
                                      <p:cBhvr>
                                        <p:cTn id="121" dur="1" fill="hold">
                                          <p:stCondLst>
                                            <p:cond delay="0"/>
                                          </p:stCondLst>
                                        </p:cTn>
                                        <p:tgtEl>
                                          <p:spTgt spid="153"/>
                                        </p:tgtEl>
                                        <p:attrNameLst>
                                          <p:attrName>style.visibility</p:attrName>
                                        </p:attrNameLst>
                                      </p:cBhvr>
                                      <p:to>
                                        <p:strVal val="visible"/>
                                      </p:to>
                                    </p:set>
                                    <p:anim calcmode="lin" valueType="num">
                                      <p:cBhvr additive="base">
                                        <p:cTn id="122" dur="500" fill="hold"/>
                                        <p:tgtEl>
                                          <p:spTgt spid="153"/>
                                        </p:tgtEl>
                                        <p:attrNameLst>
                                          <p:attrName>ppt_x</p:attrName>
                                        </p:attrNameLst>
                                      </p:cBhvr>
                                      <p:tavLst>
                                        <p:tav tm="0">
                                          <p:val>
                                            <p:strVal val="#ppt_x"/>
                                          </p:val>
                                        </p:tav>
                                        <p:tav tm="100000">
                                          <p:val>
                                            <p:strVal val="#ppt_x"/>
                                          </p:val>
                                        </p:tav>
                                      </p:tavLst>
                                    </p:anim>
                                    <p:anim calcmode="lin" valueType="num">
                                      <p:cBhvr additive="base">
                                        <p:cTn id="123" dur="500" fill="hold"/>
                                        <p:tgtEl>
                                          <p:spTgt spid="153"/>
                                        </p:tgtEl>
                                        <p:attrNameLst>
                                          <p:attrName>ppt_y</p:attrName>
                                        </p:attrNameLst>
                                      </p:cBhvr>
                                      <p:tavLst>
                                        <p:tav tm="0">
                                          <p:val>
                                            <p:strVal val="1+#ppt_h/2"/>
                                          </p:val>
                                        </p:tav>
                                        <p:tav tm="100000">
                                          <p:val>
                                            <p:strVal val="#ppt_y"/>
                                          </p:val>
                                        </p:tav>
                                      </p:tavLst>
                                    </p:anim>
                                  </p:childTnLst>
                                </p:cTn>
                              </p:par>
                              <p:par>
                                <p:cTn id="124" presetID="2" presetClass="entr" presetSubtype="4" fill="hold" nodeType="withEffect">
                                  <p:stCondLst>
                                    <p:cond delay="2500"/>
                                  </p:stCondLst>
                                  <p:childTnLst>
                                    <p:set>
                                      <p:cBhvr>
                                        <p:cTn id="125" dur="1" fill="hold">
                                          <p:stCondLst>
                                            <p:cond delay="0"/>
                                          </p:stCondLst>
                                        </p:cTn>
                                        <p:tgtEl>
                                          <p:spTgt spid="148"/>
                                        </p:tgtEl>
                                        <p:attrNameLst>
                                          <p:attrName>style.visibility</p:attrName>
                                        </p:attrNameLst>
                                      </p:cBhvr>
                                      <p:to>
                                        <p:strVal val="visible"/>
                                      </p:to>
                                    </p:set>
                                    <p:anim calcmode="lin" valueType="num">
                                      <p:cBhvr additive="base">
                                        <p:cTn id="126" dur="500" fill="hold"/>
                                        <p:tgtEl>
                                          <p:spTgt spid="148"/>
                                        </p:tgtEl>
                                        <p:attrNameLst>
                                          <p:attrName>ppt_x</p:attrName>
                                        </p:attrNameLst>
                                      </p:cBhvr>
                                      <p:tavLst>
                                        <p:tav tm="0">
                                          <p:val>
                                            <p:strVal val="#ppt_x"/>
                                          </p:val>
                                        </p:tav>
                                        <p:tav tm="100000">
                                          <p:val>
                                            <p:strVal val="#ppt_x"/>
                                          </p:val>
                                        </p:tav>
                                      </p:tavLst>
                                    </p:anim>
                                    <p:anim calcmode="lin" valueType="num">
                                      <p:cBhvr additive="base">
                                        <p:cTn id="127" dur="500" fill="hold"/>
                                        <p:tgtEl>
                                          <p:spTgt spid="148"/>
                                        </p:tgtEl>
                                        <p:attrNameLst>
                                          <p:attrName>ppt_y</p:attrName>
                                        </p:attrNameLst>
                                      </p:cBhvr>
                                      <p:tavLst>
                                        <p:tav tm="0">
                                          <p:val>
                                            <p:strVal val="1+#ppt_h/2"/>
                                          </p:val>
                                        </p:tav>
                                        <p:tav tm="100000">
                                          <p:val>
                                            <p:strVal val="#ppt_y"/>
                                          </p:val>
                                        </p:tav>
                                      </p:tavLst>
                                    </p:anim>
                                  </p:childTnLst>
                                </p:cTn>
                              </p:par>
                              <p:par>
                                <p:cTn id="128" presetID="2" presetClass="entr" presetSubtype="4" fill="hold" nodeType="withEffect">
                                  <p:stCondLst>
                                    <p:cond delay="3000"/>
                                  </p:stCondLst>
                                  <p:childTnLst>
                                    <p:set>
                                      <p:cBhvr>
                                        <p:cTn id="129" dur="1" fill="hold">
                                          <p:stCondLst>
                                            <p:cond delay="0"/>
                                          </p:stCondLst>
                                        </p:cTn>
                                        <p:tgtEl>
                                          <p:spTgt spid="158"/>
                                        </p:tgtEl>
                                        <p:attrNameLst>
                                          <p:attrName>style.visibility</p:attrName>
                                        </p:attrNameLst>
                                      </p:cBhvr>
                                      <p:to>
                                        <p:strVal val="visible"/>
                                      </p:to>
                                    </p:set>
                                    <p:anim calcmode="lin" valueType="num">
                                      <p:cBhvr additive="base">
                                        <p:cTn id="130" dur="500" fill="hold"/>
                                        <p:tgtEl>
                                          <p:spTgt spid="158"/>
                                        </p:tgtEl>
                                        <p:attrNameLst>
                                          <p:attrName>ppt_x</p:attrName>
                                        </p:attrNameLst>
                                      </p:cBhvr>
                                      <p:tavLst>
                                        <p:tav tm="0">
                                          <p:val>
                                            <p:strVal val="#ppt_x"/>
                                          </p:val>
                                        </p:tav>
                                        <p:tav tm="100000">
                                          <p:val>
                                            <p:strVal val="#ppt_x"/>
                                          </p:val>
                                        </p:tav>
                                      </p:tavLst>
                                    </p:anim>
                                    <p:anim calcmode="lin" valueType="num">
                                      <p:cBhvr additive="base">
                                        <p:cTn id="131" dur="500" fill="hold"/>
                                        <p:tgtEl>
                                          <p:spTgt spid="158"/>
                                        </p:tgtEl>
                                        <p:attrNameLst>
                                          <p:attrName>ppt_y</p:attrName>
                                        </p:attrNameLst>
                                      </p:cBhvr>
                                      <p:tavLst>
                                        <p:tav tm="0">
                                          <p:val>
                                            <p:strVal val="1+#ppt_h/2"/>
                                          </p:val>
                                        </p:tav>
                                        <p:tav tm="100000">
                                          <p:val>
                                            <p:strVal val="#ppt_y"/>
                                          </p:val>
                                        </p:tav>
                                      </p:tavLst>
                                    </p:anim>
                                  </p:childTnLst>
                                </p:cTn>
                              </p:par>
                              <p:par>
                                <p:cTn id="132" presetID="2" presetClass="entr" presetSubtype="4" fill="hold" nodeType="withEffect">
                                  <p:stCondLst>
                                    <p:cond delay="3500"/>
                                  </p:stCondLst>
                                  <p:childTnLst>
                                    <p:set>
                                      <p:cBhvr>
                                        <p:cTn id="133" dur="1" fill="hold">
                                          <p:stCondLst>
                                            <p:cond delay="0"/>
                                          </p:stCondLst>
                                        </p:cTn>
                                        <p:tgtEl>
                                          <p:spTgt spid="163"/>
                                        </p:tgtEl>
                                        <p:attrNameLst>
                                          <p:attrName>style.visibility</p:attrName>
                                        </p:attrNameLst>
                                      </p:cBhvr>
                                      <p:to>
                                        <p:strVal val="visible"/>
                                      </p:to>
                                    </p:set>
                                    <p:anim calcmode="lin" valueType="num">
                                      <p:cBhvr additive="base">
                                        <p:cTn id="134" dur="500" fill="hold"/>
                                        <p:tgtEl>
                                          <p:spTgt spid="163"/>
                                        </p:tgtEl>
                                        <p:attrNameLst>
                                          <p:attrName>ppt_x</p:attrName>
                                        </p:attrNameLst>
                                      </p:cBhvr>
                                      <p:tavLst>
                                        <p:tav tm="0">
                                          <p:val>
                                            <p:strVal val="#ppt_x"/>
                                          </p:val>
                                        </p:tav>
                                        <p:tav tm="100000">
                                          <p:val>
                                            <p:strVal val="#ppt_x"/>
                                          </p:val>
                                        </p:tav>
                                      </p:tavLst>
                                    </p:anim>
                                    <p:anim calcmode="lin" valueType="num">
                                      <p:cBhvr additive="base">
                                        <p:cTn id="135" dur="500" fill="hold"/>
                                        <p:tgtEl>
                                          <p:spTgt spid="163"/>
                                        </p:tgtEl>
                                        <p:attrNameLst>
                                          <p:attrName>ppt_y</p:attrName>
                                        </p:attrNameLst>
                                      </p:cBhvr>
                                      <p:tavLst>
                                        <p:tav tm="0">
                                          <p:val>
                                            <p:strVal val="1+#ppt_h/2"/>
                                          </p:val>
                                        </p:tav>
                                        <p:tav tm="100000">
                                          <p:val>
                                            <p:strVal val="#ppt_y"/>
                                          </p:val>
                                        </p:tav>
                                      </p:tavLst>
                                    </p:anim>
                                  </p:childTnLst>
                                </p:cTn>
                              </p:par>
                              <p:par>
                                <p:cTn id="136" presetID="2" presetClass="entr" presetSubtype="4" fill="hold" nodeType="withEffect">
                                  <p:stCondLst>
                                    <p:cond delay="4000"/>
                                  </p:stCondLst>
                                  <p:childTnLst>
                                    <p:set>
                                      <p:cBhvr>
                                        <p:cTn id="137" dur="1" fill="hold">
                                          <p:stCondLst>
                                            <p:cond delay="0"/>
                                          </p:stCondLst>
                                        </p:cTn>
                                        <p:tgtEl>
                                          <p:spTgt spid="168"/>
                                        </p:tgtEl>
                                        <p:attrNameLst>
                                          <p:attrName>style.visibility</p:attrName>
                                        </p:attrNameLst>
                                      </p:cBhvr>
                                      <p:to>
                                        <p:strVal val="visible"/>
                                      </p:to>
                                    </p:set>
                                    <p:anim calcmode="lin" valueType="num">
                                      <p:cBhvr additive="base">
                                        <p:cTn id="138" dur="500" fill="hold"/>
                                        <p:tgtEl>
                                          <p:spTgt spid="168"/>
                                        </p:tgtEl>
                                        <p:attrNameLst>
                                          <p:attrName>ppt_x</p:attrName>
                                        </p:attrNameLst>
                                      </p:cBhvr>
                                      <p:tavLst>
                                        <p:tav tm="0">
                                          <p:val>
                                            <p:strVal val="#ppt_x"/>
                                          </p:val>
                                        </p:tav>
                                        <p:tav tm="100000">
                                          <p:val>
                                            <p:strVal val="#ppt_x"/>
                                          </p:val>
                                        </p:tav>
                                      </p:tavLst>
                                    </p:anim>
                                    <p:anim calcmode="lin" valueType="num">
                                      <p:cBhvr additive="base">
                                        <p:cTn id="139" dur="500" fill="hold"/>
                                        <p:tgtEl>
                                          <p:spTgt spid="168"/>
                                        </p:tgtEl>
                                        <p:attrNameLst>
                                          <p:attrName>ppt_y</p:attrName>
                                        </p:attrNameLst>
                                      </p:cBhvr>
                                      <p:tavLst>
                                        <p:tav tm="0">
                                          <p:val>
                                            <p:strVal val="1+#ppt_h/2"/>
                                          </p:val>
                                        </p:tav>
                                        <p:tav tm="100000">
                                          <p:val>
                                            <p:strVal val="#ppt_y"/>
                                          </p:val>
                                        </p:tav>
                                      </p:tavLst>
                                    </p:anim>
                                  </p:childTnLst>
                                </p:cTn>
                              </p:par>
                              <p:par>
                                <p:cTn id="140" presetID="2" presetClass="entr" presetSubtype="4" fill="hold" nodeType="withEffect">
                                  <p:stCondLst>
                                    <p:cond delay="4500"/>
                                  </p:stCondLst>
                                  <p:childTnLst>
                                    <p:set>
                                      <p:cBhvr>
                                        <p:cTn id="141" dur="1" fill="hold">
                                          <p:stCondLst>
                                            <p:cond delay="0"/>
                                          </p:stCondLst>
                                        </p:cTn>
                                        <p:tgtEl>
                                          <p:spTgt spid="173"/>
                                        </p:tgtEl>
                                        <p:attrNameLst>
                                          <p:attrName>style.visibility</p:attrName>
                                        </p:attrNameLst>
                                      </p:cBhvr>
                                      <p:to>
                                        <p:strVal val="visible"/>
                                      </p:to>
                                    </p:set>
                                    <p:anim calcmode="lin" valueType="num">
                                      <p:cBhvr additive="base">
                                        <p:cTn id="142" dur="500" fill="hold"/>
                                        <p:tgtEl>
                                          <p:spTgt spid="173"/>
                                        </p:tgtEl>
                                        <p:attrNameLst>
                                          <p:attrName>ppt_x</p:attrName>
                                        </p:attrNameLst>
                                      </p:cBhvr>
                                      <p:tavLst>
                                        <p:tav tm="0">
                                          <p:val>
                                            <p:strVal val="#ppt_x"/>
                                          </p:val>
                                        </p:tav>
                                        <p:tav tm="100000">
                                          <p:val>
                                            <p:strVal val="#ppt_x"/>
                                          </p:val>
                                        </p:tav>
                                      </p:tavLst>
                                    </p:anim>
                                    <p:anim calcmode="lin" valueType="num">
                                      <p:cBhvr additive="base">
                                        <p:cTn id="143" dur="500" fill="hold"/>
                                        <p:tgtEl>
                                          <p:spTgt spid="173"/>
                                        </p:tgtEl>
                                        <p:attrNameLst>
                                          <p:attrName>ppt_y</p:attrName>
                                        </p:attrNameLst>
                                      </p:cBhvr>
                                      <p:tavLst>
                                        <p:tav tm="0">
                                          <p:val>
                                            <p:strVal val="1+#ppt_h/2"/>
                                          </p:val>
                                        </p:tav>
                                        <p:tav tm="100000">
                                          <p:val>
                                            <p:strVal val="#ppt_y"/>
                                          </p:val>
                                        </p:tav>
                                      </p:tavLst>
                                    </p:anim>
                                  </p:childTnLst>
                                </p:cTn>
                              </p:par>
                              <p:par>
                                <p:cTn id="144" presetID="2" presetClass="entr" presetSubtype="4" fill="hold" nodeType="withEffect">
                                  <p:stCondLst>
                                    <p:cond delay="5000"/>
                                  </p:stCondLst>
                                  <p:childTnLst>
                                    <p:set>
                                      <p:cBhvr>
                                        <p:cTn id="145" dur="1" fill="hold">
                                          <p:stCondLst>
                                            <p:cond delay="0"/>
                                          </p:stCondLst>
                                        </p:cTn>
                                        <p:tgtEl>
                                          <p:spTgt spid="178"/>
                                        </p:tgtEl>
                                        <p:attrNameLst>
                                          <p:attrName>style.visibility</p:attrName>
                                        </p:attrNameLst>
                                      </p:cBhvr>
                                      <p:to>
                                        <p:strVal val="visible"/>
                                      </p:to>
                                    </p:set>
                                    <p:anim calcmode="lin" valueType="num">
                                      <p:cBhvr additive="base">
                                        <p:cTn id="146" dur="500" fill="hold"/>
                                        <p:tgtEl>
                                          <p:spTgt spid="178"/>
                                        </p:tgtEl>
                                        <p:attrNameLst>
                                          <p:attrName>ppt_x</p:attrName>
                                        </p:attrNameLst>
                                      </p:cBhvr>
                                      <p:tavLst>
                                        <p:tav tm="0">
                                          <p:val>
                                            <p:strVal val="#ppt_x"/>
                                          </p:val>
                                        </p:tav>
                                        <p:tav tm="100000">
                                          <p:val>
                                            <p:strVal val="#ppt_x"/>
                                          </p:val>
                                        </p:tav>
                                      </p:tavLst>
                                    </p:anim>
                                    <p:anim calcmode="lin" valueType="num">
                                      <p:cBhvr additive="base">
                                        <p:cTn id="147" dur="500" fill="hold"/>
                                        <p:tgtEl>
                                          <p:spTgt spid="178"/>
                                        </p:tgtEl>
                                        <p:attrNameLst>
                                          <p:attrName>ppt_y</p:attrName>
                                        </p:attrNameLst>
                                      </p:cBhvr>
                                      <p:tavLst>
                                        <p:tav tm="0">
                                          <p:val>
                                            <p:strVal val="1+#ppt_h/2"/>
                                          </p:val>
                                        </p:tav>
                                        <p:tav tm="100000">
                                          <p:val>
                                            <p:strVal val="#ppt_y"/>
                                          </p:val>
                                        </p:tav>
                                      </p:tavLst>
                                    </p:anim>
                                  </p:childTnLst>
                                </p:cTn>
                              </p:par>
                              <p:par>
                                <p:cTn id="148" presetID="2" presetClass="entr" presetSubtype="4" fill="hold" nodeType="withEffect">
                                  <p:stCondLst>
                                    <p:cond delay="5500"/>
                                  </p:stCondLst>
                                  <p:childTnLst>
                                    <p:set>
                                      <p:cBhvr>
                                        <p:cTn id="149" dur="1" fill="hold">
                                          <p:stCondLst>
                                            <p:cond delay="0"/>
                                          </p:stCondLst>
                                        </p:cTn>
                                        <p:tgtEl>
                                          <p:spTgt spid="183"/>
                                        </p:tgtEl>
                                        <p:attrNameLst>
                                          <p:attrName>style.visibility</p:attrName>
                                        </p:attrNameLst>
                                      </p:cBhvr>
                                      <p:to>
                                        <p:strVal val="visible"/>
                                      </p:to>
                                    </p:set>
                                    <p:anim calcmode="lin" valueType="num">
                                      <p:cBhvr additive="base">
                                        <p:cTn id="150" dur="500" fill="hold"/>
                                        <p:tgtEl>
                                          <p:spTgt spid="183"/>
                                        </p:tgtEl>
                                        <p:attrNameLst>
                                          <p:attrName>ppt_x</p:attrName>
                                        </p:attrNameLst>
                                      </p:cBhvr>
                                      <p:tavLst>
                                        <p:tav tm="0">
                                          <p:val>
                                            <p:strVal val="#ppt_x"/>
                                          </p:val>
                                        </p:tav>
                                        <p:tav tm="100000">
                                          <p:val>
                                            <p:strVal val="#ppt_x"/>
                                          </p:val>
                                        </p:tav>
                                      </p:tavLst>
                                    </p:anim>
                                    <p:anim calcmode="lin" valueType="num">
                                      <p:cBhvr additive="base">
                                        <p:cTn id="151" dur="500" fill="hold"/>
                                        <p:tgtEl>
                                          <p:spTgt spid="183"/>
                                        </p:tgtEl>
                                        <p:attrNameLst>
                                          <p:attrName>ppt_y</p:attrName>
                                        </p:attrNameLst>
                                      </p:cBhvr>
                                      <p:tavLst>
                                        <p:tav tm="0">
                                          <p:val>
                                            <p:strVal val="1+#ppt_h/2"/>
                                          </p:val>
                                        </p:tav>
                                        <p:tav tm="100000">
                                          <p:val>
                                            <p:strVal val="#ppt_y"/>
                                          </p:val>
                                        </p:tav>
                                      </p:tavLst>
                                    </p:anim>
                                  </p:childTnLst>
                                </p:cTn>
                              </p:par>
                              <p:par>
                                <p:cTn id="152" presetID="22" presetClass="entr" presetSubtype="4" fill="hold" nodeType="withEffect">
                                  <p:stCondLst>
                                    <p:cond delay="6000"/>
                                  </p:stCondLst>
                                  <p:childTnLst>
                                    <p:set>
                                      <p:cBhvr>
                                        <p:cTn id="153" dur="1" fill="hold">
                                          <p:stCondLst>
                                            <p:cond delay="0"/>
                                          </p:stCondLst>
                                        </p:cTn>
                                        <p:tgtEl>
                                          <p:spTgt spid="188"/>
                                        </p:tgtEl>
                                        <p:attrNameLst>
                                          <p:attrName>style.visibility</p:attrName>
                                        </p:attrNameLst>
                                      </p:cBhvr>
                                      <p:to>
                                        <p:strVal val="visible"/>
                                      </p:to>
                                    </p:set>
                                    <p:animEffect transition="in" filter="wipe(down)">
                                      <p:cBhvr>
                                        <p:cTn id="154" dur="1000"/>
                                        <p:tgtEl>
                                          <p:spTgt spid="188"/>
                                        </p:tgtEl>
                                      </p:cBhvr>
                                    </p:animEffect>
                                  </p:childTnLst>
                                </p:cTn>
                              </p:par>
                              <p:par>
                                <p:cTn id="155" presetID="22" presetClass="entr" presetSubtype="4" fill="hold" nodeType="withEffect">
                                  <p:stCondLst>
                                    <p:cond delay="6500"/>
                                  </p:stCondLst>
                                  <p:childTnLst>
                                    <p:set>
                                      <p:cBhvr>
                                        <p:cTn id="156" dur="1" fill="hold">
                                          <p:stCondLst>
                                            <p:cond delay="0"/>
                                          </p:stCondLst>
                                        </p:cTn>
                                        <p:tgtEl>
                                          <p:spTgt spid="194"/>
                                        </p:tgtEl>
                                        <p:attrNameLst>
                                          <p:attrName>style.visibility</p:attrName>
                                        </p:attrNameLst>
                                      </p:cBhvr>
                                      <p:to>
                                        <p:strVal val="visible"/>
                                      </p:to>
                                    </p:set>
                                    <p:animEffect transition="in" filter="wipe(down)">
                                      <p:cBhvr>
                                        <p:cTn id="157" dur="1000"/>
                                        <p:tgtEl>
                                          <p:spTgt spid="194"/>
                                        </p:tgtEl>
                                      </p:cBhvr>
                                    </p:animEffect>
                                  </p:childTnLst>
                                </p:cTn>
                              </p:par>
                              <p:par>
                                <p:cTn id="158" presetID="22" presetClass="entr" presetSubtype="4" fill="hold" nodeType="withEffect">
                                  <p:stCondLst>
                                    <p:cond delay="7000"/>
                                  </p:stCondLst>
                                  <p:childTnLst>
                                    <p:set>
                                      <p:cBhvr>
                                        <p:cTn id="159" dur="1" fill="hold">
                                          <p:stCondLst>
                                            <p:cond delay="0"/>
                                          </p:stCondLst>
                                        </p:cTn>
                                        <p:tgtEl>
                                          <p:spTgt spid="201"/>
                                        </p:tgtEl>
                                        <p:attrNameLst>
                                          <p:attrName>style.visibility</p:attrName>
                                        </p:attrNameLst>
                                      </p:cBhvr>
                                      <p:to>
                                        <p:strVal val="visible"/>
                                      </p:to>
                                    </p:set>
                                    <p:animEffect transition="in" filter="wipe(down)">
                                      <p:cBhvr>
                                        <p:cTn id="160" dur="1000"/>
                                        <p:tgtEl>
                                          <p:spTgt spid="201"/>
                                        </p:tgtEl>
                                      </p:cBhvr>
                                    </p:animEffect>
                                  </p:childTnLst>
                                </p:cTn>
                              </p:par>
                              <p:par>
                                <p:cTn id="161" presetID="22" presetClass="entr" presetSubtype="4" fill="hold" nodeType="withEffect">
                                  <p:stCondLst>
                                    <p:cond delay="8000"/>
                                  </p:stCondLst>
                                  <p:childTnLst>
                                    <p:set>
                                      <p:cBhvr>
                                        <p:cTn id="162" dur="1" fill="hold">
                                          <p:stCondLst>
                                            <p:cond delay="0"/>
                                          </p:stCondLst>
                                        </p:cTn>
                                        <p:tgtEl>
                                          <p:spTgt spid="208"/>
                                        </p:tgtEl>
                                        <p:attrNameLst>
                                          <p:attrName>style.visibility</p:attrName>
                                        </p:attrNameLst>
                                      </p:cBhvr>
                                      <p:to>
                                        <p:strVal val="visible"/>
                                      </p:to>
                                    </p:set>
                                    <p:animEffect transition="in" filter="wipe(down)">
                                      <p:cBhvr>
                                        <p:cTn id="163" dur="1000"/>
                                        <p:tgtEl>
                                          <p:spTgt spid="208"/>
                                        </p:tgtEl>
                                      </p:cBhvr>
                                    </p:animEffect>
                                  </p:childTnLst>
                                </p:cTn>
                              </p:par>
                              <p:par>
                                <p:cTn id="164" presetID="22" presetClass="entr" presetSubtype="4" fill="hold" nodeType="withEffect">
                                  <p:stCondLst>
                                    <p:cond delay="8500"/>
                                  </p:stCondLst>
                                  <p:childTnLst>
                                    <p:set>
                                      <p:cBhvr>
                                        <p:cTn id="165" dur="1" fill="hold">
                                          <p:stCondLst>
                                            <p:cond delay="0"/>
                                          </p:stCondLst>
                                        </p:cTn>
                                        <p:tgtEl>
                                          <p:spTgt spid="215"/>
                                        </p:tgtEl>
                                        <p:attrNameLst>
                                          <p:attrName>style.visibility</p:attrName>
                                        </p:attrNameLst>
                                      </p:cBhvr>
                                      <p:to>
                                        <p:strVal val="visible"/>
                                      </p:to>
                                    </p:set>
                                    <p:animEffect transition="in" filter="wipe(down)">
                                      <p:cBhvr>
                                        <p:cTn id="166" dur="1000"/>
                                        <p:tgtEl>
                                          <p:spTgt spid="215"/>
                                        </p:tgtEl>
                                      </p:cBhvr>
                                    </p:animEffect>
                                  </p:childTnLst>
                                </p:cTn>
                              </p:par>
                              <p:par>
                                <p:cTn id="167" presetID="22" presetClass="entr" presetSubtype="4" fill="hold" nodeType="withEffect">
                                  <p:stCondLst>
                                    <p:cond delay="9000"/>
                                  </p:stCondLst>
                                  <p:childTnLst>
                                    <p:set>
                                      <p:cBhvr>
                                        <p:cTn id="168" dur="1" fill="hold">
                                          <p:stCondLst>
                                            <p:cond delay="0"/>
                                          </p:stCondLst>
                                        </p:cTn>
                                        <p:tgtEl>
                                          <p:spTgt spid="222"/>
                                        </p:tgtEl>
                                        <p:attrNameLst>
                                          <p:attrName>style.visibility</p:attrName>
                                        </p:attrNameLst>
                                      </p:cBhvr>
                                      <p:to>
                                        <p:strVal val="visible"/>
                                      </p:to>
                                    </p:set>
                                    <p:animEffect transition="in" filter="wipe(down)">
                                      <p:cBhvr>
                                        <p:cTn id="169" dur="1000"/>
                                        <p:tgtEl>
                                          <p:spTgt spid="222"/>
                                        </p:tgtEl>
                                      </p:cBhvr>
                                    </p:animEffect>
                                  </p:childTnLst>
                                </p:cTn>
                              </p:par>
                              <p:par>
                                <p:cTn id="170" presetID="22" presetClass="entr" presetSubtype="4" fill="hold" nodeType="withEffect">
                                  <p:stCondLst>
                                    <p:cond delay="9500"/>
                                  </p:stCondLst>
                                  <p:childTnLst>
                                    <p:set>
                                      <p:cBhvr>
                                        <p:cTn id="171" dur="1" fill="hold">
                                          <p:stCondLst>
                                            <p:cond delay="0"/>
                                          </p:stCondLst>
                                        </p:cTn>
                                        <p:tgtEl>
                                          <p:spTgt spid="229"/>
                                        </p:tgtEl>
                                        <p:attrNameLst>
                                          <p:attrName>style.visibility</p:attrName>
                                        </p:attrNameLst>
                                      </p:cBhvr>
                                      <p:to>
                                        <p:strVal val="visible"/>
                                      </p:to>
                                    </p:set>
                                    <p:animEffect transition="in" filter="wipe(down)">
                                      <p:cBhvr>
                                        <p:cTn id="172" dur="1000"/>
                                        <p:tgtEl>
                                          <p:spTgt spid="229"/>
                                        </p:tgtEl>
                                      </p:cBhvr>
                                    </p:animEffect>
                                  </p:childTnLst>
                                </p:cTn>
                              </p:par>
                              <p:par>
                                <p:cTn id="173" presetID="22" presetClass="entr" presetSubtype="4" fill="hold" nodeType="withEffect">
                                  <p:stCondLst>
                                    <p:cond delay="10000"/>
                                  </p:stCondLst>
                                  <p:childTnLst>
                                    <p:set>
                                      <p:cBhvr>
                                        <p:cTn id="174" dur="1" fill="hold">
                                          <p:stCondLst>
                                            <p:cond delay="0"/>
                                          </p:stCondLst>
                                        </p:cTn>
                                        <p:tgtEl>
                                          <p:spTgt spid="236"/>
                                        </p:tgtEl>
                                        <p:attrNameLst>
                                          <p:attrName>style.visibility</p:attrName>
                                        </p:attrNameLst>
                                      </p:cBhvr>
                                      <p:to>
                                        <p:strVal val="visible"/>
                                      </p:to>
                                    </p:set>
                                    <p:animEffect transition="in" filter="wipe(down)">
                                      <p:cBhvr>
                                        <p:cTn id="175" dur="1000"/>
                                        <p:tgtEl>
                                          <p:spTgt spid="236"/>
                                        </p:tgtEl>
                                      </p:cBhvr>
                                    </p:animEffect>
                                  </p:childTnLst>
                                </p:cTn>
                              </p:par>
                              <p:par>
                                <p:cTn id="176" presetID="42" presetClass="entr" presetSubtype="0" fill="hold" grpId="0" nodeType="withEffect">
                                  <p:stCondLst>
                                    <p:cond delay="11000"/>
                                  </p:stCondLst>
                                  <p:childTnLst>
                                    <p:set>
                                      <p:cBhvr>
                                        <p:cTn id="177" dur="1" fill="hold">
                                          <p:stCondLst>
                                            <p:cond delay="0"/>
                                          </p:stCondLst>
                                        </p:cTn>
                                        <p:tgtEl>
                                          <p:spTgt spid="242"/>
                                        </p:tgtEl>
                                        <p:attrNameLst>
                                          <p:attrName>style.visibility</p:attrName>
                                        </p:attrNameLst>
                                      </p:cBhvr>
                                      <p:to>
                                        <p:strVal val="visible"/>
                                      </p:to>
                                    </p:set>
                                    <p:animEffect transition="in" filter="fade">
                                      <p:cBhvr>
                                        <p:cTn id="178" dur="1000"/>
                                        <p:tgtEl>
                                          <p:spTgt spid="242"/>
                                        </p:tgtEl>
                                      </p:cBhvr>
                                    </p:animEffect>
                                    <p:anim calcmode="lin" valueType="num">
                                      <p:cBhvr>
                                        <p:cTn id="179" dur="1000" fill="hold"/>
                                        <p:tgtEl>
                                          <p:spTgt spid="242"/>
                                        </p:tgtEl>
                                        <p:attrNameLst>
                                          <p:attrName>ppt_x</p:attrName>
                                        </p:attrNameLst>
                                      </p:cBhvr>
                                      <p:tavLst>
                                        <p:tav tm="0">
                                          <p:val>
                                            <p:strVal val="#ppt_x"/>
                                          </p:val>
                                        </p:tav>
                                        <p:tav tm="100000">
                                          <p:val>
                                            <p:strVal val="#ppt_x"/>
                                          </p:val>
                                        </p:tav>
                                      </p:tavLst>
                                    </p:anim>
                                    <p:anim calcmode="lin" valueType="num">
                                      <p:cBhvr>
                                        <p:cTn id="180" dur="1000" fill="hold"/>
                                        <p:tgtEl>
                                          <p:spTgt spid="242"/>
                                        </p:tgtEl>
                                        <p:attrNameLst>
                                          <p:attrName>ppt_y</p:attrName>
                                        </p:attrNameLst>
                                      </p:cBhvr>
                                      <p:tavLst>
                                        <p:tav tm="0">
                                          <p:val>
                                            <p:strVal val="#ppt_y+.1"/>
                                          </p:val>
                                        </p:tav>
                                        <p:tav tm="100000">
                                          <p:val>
                                            <p:strVal val="#ppt_y"/>
                                          </p:val>
                                        </p:tav>
                                      </p:tavLst>
                                    </p:anim>
                                  </p:childTnLst>
                                </p:cTn>
                              </p:par>
                              <p:par>
                                <p:cTn id="181" presetID="42" presetClass="entr" presetSubtype="0" fill="hold" grpId="0" nodeType="withEffect">
                                  <p:stCondLst>
                                    <p:cond delay="11000"/>
                                  </p:stCondLst>
                                  <p:childTnLst>
                                    <p:set>
                                      <p:cBhvr>
                                        <p:cTn id="182" dur="1" fill="hold">
                                          <p:stCondLst>
                                            <p:cond delay="0"/>
                                          </p:stCondLst>
                                        </p:cTn>
                                        <p:tgtEl>
                                          <p:spTgt spid="243"/>
                                        </p:tgtEl>
                                        <p:attrNameLst>
                                          <p:attrName>style.visibility</p:attrName>
                                        </p:attrNameLst>
                                      </p:cBhvr>
                                      <p:to>
                                        <p:strVal val="visible"/>
                                      </p:to>
                                    </p:set>
                                    <p:animEffect transition="in" filter="fade">
                                      <p:cBhvr>
                                        <p:cTn id="183" dur="1000"/>
                                        <p:tgtEl>
                                          <p:spTgt spid="243"/>
                                        </p:tgtEl>
                                      </p:cBhvr>
                                    </p:animEffect>
                                    <p:anim calcmode="lin" valueType="num">
                                      <p:cBhvr>
                                        <p:cTn id="184" dur="1000" fill="hold"/>
                                        <p:tgtEl>
                                          <p:spTgt spid="243"/>
                                        </p:tgtEl>
                                        <p:attrNameLst>
                                          <p:attrName>ppt_x</p:attrName>
                                        </p:attrNameLst>
                                      </p:cBhvr>
                                      <p:tavLst>
                                        <p:tav tm="0">
                                          <p:val>
                                            <p:strVal val="#ppt_x"/>
                                          </p:val>
                                        </p:tav>
                                        <p:tav tm="100000">
                                          <p:val>
                                            <p:strVal val="#ppt_x"/>
                                          </p:val>
                                        </p:tav>
                                      </p:tavLst>
                                    </p:anim>
                                    <p:anim calcmode="lin" valueType="num">
                                      <p:cBhvr>
                                        <p:cTn id="185" dur="1000" fill="hold"/>
                                        <p:tgtEl>
                                          <p:spTgt spid="243"/>
                                        </p:tgtEl>
                                        <p:attrNameLst>
                                          <p:attrName>ppt_y</p:attrName>
                                        </p:attrNameLst>
                                      </p:cBhvr>
                                      <p:tavLst>
                                        <p:tav tm="0">
                                          <p:val>
                                            <p:strVal val="#ppt_y+.1"/>
                                          </p:val>
                                        </p:tav>
                                        <p:tav tm="100000">
                                          <p:val>
                                            <p:strVal val="#ppt_y"/>
                                          </p:val>
                                        </p:tav>
                                      </p:tavLst>
                                    </p:anim>
                                  </p:childTnLst>
                                </p:cTn>
                              </p:par>
                              <p:par>
                                <p:cTn id="186" presetID="42" presetClass="entr" presetSubtype="0" fill="hold" grpId="0" nodeType="withEffect">
                                  <p:stCondLst>
                                    <p:cond delay="11000"/>
                                  </p:stCondLst>
                                  <p:childTnLst>
                                    <p:set>
                                      <p:cBhvr>
                                        <p:cTn id="187" dur="1" fill="hold">
                                          <p:stCondLst>
                                            <p:cond delay="0"/>
                                          </p:stCondLst>
                                        </p:cTn>
                                        <p:tgtEl>
                                          <p:spTgt spid="244"/>
                                        </p:tgtEl>
                                        <p:attrNameLst>
                                          <p:attrName>style.visibility</p:attrName>
                                        </p:attrNameLst>
                                      </p:cBhvr>
                                      <p:to>
                                        <p:strVal val="visible"/>
                                      </p:to>
                                    </p:set>
                                    <p:animEffect transition="in" filter="fade">
                                      <p:cBhvr>
                                        <p:cTn id="188" dur="1000"/>
                                        <p:tgtEl>
                                          <p:spTgt spid="244"/>
                                        </p:tgtEl>
                                      </p:cBhvr>
                                    </p:animEffect>
                                    <p:anim calcmode="lin" valueType="num">
                                      <p:cBhvr>
                                        <p:cTn id="189" dur="1000" fill="hold"/>
                                        <p:tgtEl>
                                          <p:spTgt spid="244"/>
                                        </p:tgtEl>
                                        <p:attrNameLst>
                                          <p:attrName>ppt_x</p:attrName>
                                        </p:attrNameLst>
                                      </p:cBhvr>
                                      <p:tavLst>
                                        <p:tav tm="0">
                                          <p:val>
                                            <p:strVal val="#ppt_x"/>
                                          </p:val>
                                        </p:tav>
                                        <p:tav tm="100000">
                                          <p:val>
                                            <p:strVal val="#ppt_x"/>
                                          </p:val>
                                        </p:tav>
                                      </p:tavLst>
                                    </p:anim>
                                    <p:anim calcmode="lin" valueType="num">
                                      <p:cBhvr>
                                        <p:cTn id="190" dur="1000" fill="hold"/>
                                        <p:tgtEl>
                                          <p:spTgt spid="244"/>
                                        </p:tgtEl>
                                        <p:attrNameLst>
                                          <p:attrName>ppt_y</p:attrName>
                                        </p:attrNameLst>
                                      </p:cBhvr>
                                      <p:tavLst>
                                        <p:tav tm="0">
                                          <p:val>
                                            <p:strVal val="#ppt_y+.1"/>
                                          </p:val>
                                        </p:tav>
                                        <p:tav tm="100000">
                                          <p:val>
                                            <p:strVal val="#ppt_y"/>
                                          </p:val>
                                        </p:tav>
                                      </p:tavLst>
                                    </p:anim>
                                  </p:childTnLst>
                                </p:cTn>
                              </p:par>
                              <p:par>
                                <p:cTn id="191" presetID="42" presetClass="entr" presetSubtype="0" fill="hold" grpId="0" nodeType="withEffect">
                                  <p:stCondLst>
                                    <p:cond delay="11000"/>
                                  </p:stCondLst>
                                  <p:childTnLst>
                                    <p:set>
                                      <p:cBhvr>
                                        <p:cTn id="192" dur="1" fill="hold">
                                          <p:stCondLst>
                                            <p:cond delay="0"/>
                                          </p:stCondLst>
                                        </p:cTn>
                                        <p:tgtEl>
                                          <p:spTgt spid="245"/>
                                        </p:tgtEl>
                                        <p:attrNameLst>
                                          <p:attrName>style.visibility</p:attrName>
                                        </p:attrNameLst>
                                      </p:cBhvr>
                                      <p:to>
                                        <p:strVal val="visible"/>
                                      </p:to>
                                    </p:set>
                                    <p:animEffect transition="in" filter="fade">
                                      <p:cBhvr>
                                        <p:cTn id="193" dur="1000"/>
                                        <p:tgtEl>
                                          <p:spTgt spid="245"/>
                                        </p:tgtEl>
                                      </p:cBhvr>
                                    </p:animEffect>
                                    <p:anim calcmode="lin" valueType="num">
                                      <p:cBhvr>
                                        <p:cTn id="194" dur="1000" fill="hold"/>
                                        <p:tgtEl>
                                          <p:spTgt spid="245"/>
                                        </p:tgtEl>
                                        <p:attrNameLst>
                                          <p:attrName>ppt_x</p:attrName>
                                        </p:attrNameLst>
                                      </p:cBhvr>
                                      <p:tavLst>
                                        <p:tav tm="0">
                                          <p:val>
                                            <p:strVal val="#ppt_x"/>
                                          </p:val>
                                        </p:tav>
                                        <p:tav tm="100000">
                                          <p:val>
                                            <p:strVal val="#ppt_x"/>
                                          </p:val>
                                        </p:tav>
                                      </p:tavLst>
                                    </p:anim>
                                    <p:anim calcmode="lin" valueType="num">
                                      <p:cBhvr>
                                        <p:cTn id="195" dur="1000" fill="hold"/>
                                        <p:tgtEl>
                                          <p:spTgt spid="245"/>
                                        </p:tgtEl>
                                        <p:attrNameLst>
                                          <p:attrName>ppt_y</p:attrName>
                                        </p:attrNameLst>
                                      </p:cBhvr>
                                      <p:tavLst>
                                        <p:tav tm="0">
                                          <p:val>
                                            <p:strVal val="#ppt_y+.1"/>
                                          </p:val>
                                        </p:tav>
                                        <p:tav tm="100000">
                                          <p:val>
                                            <p:strVal val="#ppt_y"/>
                                          </p:val>
                                        </p:tav>
                                      </p:tavLst>
                                    </p:anim>
                                  </p:childTnLst>
                                </p:cTn>
                              </p:par>
                              <p:par>
                                <p:cTn id="196" presetID="42" presetClass="entr" presetSubtype="0" fill="hold" grpId="0" nodeType="withEffect">
                                  <p:stCondLst>
                                    <p:cond delay="11000"/>
                                  </p:stCondLst>
                                  <p:childTnLst>
                                    <p:set>
                                      <p:cBhvr>
                                        <p:cTn id="197" dur="1" fill="hold">
                                          <p:stCondLst>
                                            <p:cond delay="0"/>
                                          </p:stCondLst>
                                        </p:cTn>
                                        <p:tgtEl>
                                          <p:spTgt spid="246"/>
                                        </p:tgtEl>
                                        <p:attrNameLst>
                                          <p:attrName>style.visibility</p:attrName>
                                        </p:attrNameLst>
                                      </p:cBhvr>
                                      <p:to>
                                        <p:strVal val="visible"/>
                                      </p:to>
                                    </p:set>
                                    <p:animEffect transition="in" filter="fade">
                                      <p:cBhvr>
                                        <p:cTn id="198" dur="1000"/>
                                        <p:tgtEl>
                                          <p:spTgt spid="246"/>
                                        </p:tgtEl>
                                      </p:cBhvr>
                                    </p:animEffect>
                                    <p:anim calcmode="lin" valueType="num">
                                      <p:cBhvr>
                                        <p:cTn id="199" dur="1000" fill="hold"/>
                                        <p:tgtEl>
                                          <p:spTgt spid="246"/>
                                        </p:tgtEl>
                                        <p:attrNameLst>
                                          <p:attrName>ppt_x</p:attrName>
                                        </p:attrNameLst>
                                      </p:cBhvr>
                                      <p:tavLst>
                                        <p:tav tm="0">
                                          <p:val>
                                            <p:strVal val="#ppt_x"/>
                                          </p:val>
                                        </p:tav>
                                        <p:tav tm="100000">
                                          <p:val>
                                            <p:strVal val="#ppt_x"/>
                                          </p:val>
                                        </p:tav>
                                      </p:tavLst>
                                    </p:anim>
                                    <p:anim calcmode="lin" valueType="num">
                                      <p:cBhvr>
                                        <p:cTn id="200" dur="1000" fill="hold"/>
                                        <p:tgtEl>
                                          <p:spTgt spid="246"/>
                                        </p:tgtEl>
                                        <p:attrNameLst>
                                          <p:attrName>ppt_y</p:attrName>
                                        </p:attrNameLst>
                                      </p:cBhvr>
                                      <p:tavLst>
                                        <p:tav tm="0">
                                          <p:val>
                                            <p:strVal val="#ppt_y+.1"/>
                                          </p:val>
                                        </p:tav>
                                        <p:tav tm="100000">
                                          <p:val>
                                            <p:strVal val="#ppt_y"/>
                                          </p:val>
                                        </p:tav>
                                      </p:tavLst>
                                    </p:anim>
                                  </p:childTnLst>
                                </p:cTn>
                              </p:par>
                              <p:par>
                                <p:cTn id="201" presetID="42" presetClass="entr" presetSubtype="0" fill="hold" grpId="0" nodeType="withEffect">
                                  <p:stCondLst>
                                    <p:cond delay="11000"/>
                                  </p:stCondLst>
                                  <p:childTnLst>
                                    <p:set>
                                      <p:cBhvr>
                                        <p:cTn id="202" dur="1" fill="hold">
                                          <p:stCondLst>
                                            <p:cond delay="0"/>
                                          </p:stCondLst>
                                        </p:cTn>
                                        <p:tgtEl>
                                          <p:spTgt spid="247"/>
                                        </p:tgtEl>
                                        <p:attrNameLst>
                                          <p:attrName>style.visibility</p:attrName>
                                        </p:attrNameLst>
                                      </p:cBhvr>
                                      <p:to>
                                        <p:strVal val="visible"/>
                                      </p:to>
                                    </p:set>
                                    <p:animEffect transition="in" filter="fade">
                                      <p:cBhvr>
                                        <p:cTn id="203" dur="1000"/>
                                        <p:tgtEl>
                                          <p:spTgt spid="247"/>
                                        </p:tgtEl>
                                      </p:cBhvr>
                                    </p:animEffect>
                                    <p:anim calcmode="lin" valueType="num">
                                      <p:cBhvr>
                                        <p:cTn id="204" dur="1000" fill="hold"/>
                                        <p:tgtEl>
                                          <p:spTgt spid="247"/>
                                        </p:tgtEl>
                                        <p:attrNameLst>
                                          <p:attrName>ppt_x</p:attrName>
                                        </p:attrNameLst>
                                      </p:cBhvr>
                                      <p:tavLst>
                                        <p:tav tm="0">
                                          <p:val>
                                            <p:strVal val="#ppt_x"/>
                                          </p:val>
                                        </p:tav>
                                        <p:tav tm="100000">
                                          <p:val>
                                            <p:strVal val="#ppt_x"/>
                                          </p:val>
                                        </p:tav>
                                      </p:tavLst>
                                    </p:anim>
                                    <p:anim calcmode="lin" valueType="num">
                                      <p:cBhvr>
                                        <p:cTn id="205" dur="1000" fill="hold"/>
                                        <p:tgtEl>
                                          <p:spTgt spid="247"/>
                                        </p:tgtEl>
                                        <p:attrNameLst>
                                          <p:attrName>ppt_y</p:attrName>
                                        </p:attrNameLst>
                                      </p:cBhvr>
                                      <p:tavLst>
                                        <p:tav tm="0">
                                          <p:val>
                                            <p:strVal val="#ppt_y+.1"/>
                                          </p:val>
                                        </p:tav>
                                        <p:tav tm="100000">
                                          <p:val>
                                            <p:strVal val="#ppt_y"/>
                                          </p:val>
                                        </p:tav>
                                      </p:tavLst>
                                    </p:anim>
                                  </p:childTnLst>
                                </p:cTn>
                              </p:par>
                              <p:par>
                                <p:cTn id="206" presetID="42" presetClass="entr" presetSubtype="0" fill="hold" grpId="0" nodeType="withEffect">
                                  <p:stCondLst>
                                    <p:cond delay="11000"/>
                                  </p:stCondLst>
                                  <p:childTnLst>
                                    <p:set>
                                      <p:cBhvr>
                                        <p:cTn id="207" dur="1" fill="hold">
                                          <p:stCondLst>
                                            <p:cond delay="0"/>
                                          </p:stCondLst>
                                        </p:cTn>
                                        <p:tgtEl>
                                          <p:spTgt spid="248"/>
                                        </p:tgtEl>
                                        <p:attrNameLst>
                                          <p:attrName>style.visibility</p:attrName>
                                        </p:attrNameLst>
                                      </p:cBhvr>
                                      <p:to>
                                        <p:strVal val="visible"/>
                                      </p:to>
                                    </p:set>
                                    <p:animEffect transition="in" filter="fade">
                                      <p:cBhvr>
                                        <p:cTn id="208" dur="1000"/>
                                        <p:tgtEl>
                                          <p:spTgt spid="248"/>
                                        </p:tgtEl>
                                      </p:cBhvr>
                                    </p:animEffect>
                                    <p:anim calcmode="lin" valueType="num">
                                      <p:cBhvr>
                                        <p:cTn id="209" dur="1000" fill="hold"/>
                                        <p:tgtEl>
                                          <p:spTgt spid="248"/>
                                        </p:tgtEl>
                                        <p:attrNameLst>
                                          <p:attrName>ppt_x</p:attrName>
                                        </p:attrNameLst>
                                      </p:cBhvr>
                                      <p:tavLst>
                                        <p:tav tm="0">
                                          <p:val>
                                            <p:strVal val="#ppt_x"/>
                                          </p:val>
                                        </p:tav>
                                        <p:tav tm="100000">
                                          <p:val>
                                            <p:strVal val="#ppt_x"/>
                                          </p:val>
                                        </p:tav>
                                      </p:tavLst>
                                    </p:anim>
                                    <p:anim calcmode="lin" valueType="num">
                                      <p:cBhvr>
                                        <p:cTn id="210" dur="1000" fill="hold"/>
                                        <p:tgtEl>
                                          <p:spTgt spid="248"/>
                                        </p:tgtEl>
                                        <p:attrNameLst>
                                          <p:attrName>ppt_y</p:attrName>
                                        </p:attrNameLst>
                                      </p:cBhvr>
                                      <p:tavLst>
                                        <p:tav tm="0">
                                          <p:val>
                                            <p:strVal val="#ppt_y+.1"/>
                                          </p:val>
                                        </p:tav>
                                        <p:tav tm="100000">
                                          <p:val>
                                            <p:strVal val="#ppt_y"/>
                                          </p:val>
                                        </p:tav>
                                      </p:tavLst>
                                    </p:anim>
                                  </p:childTnLst>
                                </p:cTn>
                              </p:par>
                              <p:par>
                                <p:cTn id="211" presetID="42" presetClass="entr" presetSubtype="0" fill="hold" grpId="0" nodeType="withEffect">
                                  <p:stCondLst>
                                    <p:cond delay="11000"/>
                                  </p:stCondLst>
                                  <p:childTnLst>
                                    <p:set>
                                      <p:cBhvr>
                                        <p:cTn id="212" dur="1" fill="hold">
                                          <p:stCondLst>
                                            <p:cond delay="0"/>
                                          </p:stCondLst>
                                        </p:cTn>
                                        <p:tgtEl>
                                          <p:spTgt spid="249"/>
                                        </p:tgtEl>
                                        <p:attrNameLst>
                                          <p:attrName>style.visibility</p:attrName>
                                        </p:attrNameLst>
                                      </p:cBhvr>
                                      <p:to>
                                        <p:strVal val="visible"/>
                                      </p:to>
                                    </p:set>
                                    <p:animEffect transition="in" filter="fade">
                                      <p:cBhvr>
                                        <p:cTn id="213" dur="1000"/>
                                        <p:tgtEl>
                                          <p:spTgt spid="249"/>
                                        </p:tgtEl>
                                      </p:cBhvr>
                                    </p:animEffect>
                                    <p:anim calcmode="lin" valueType="num">
                                      <p:cBhvr>
                                        <p:cTn id="214" dur="1000" fill="hold"/>
                                        <p:tgtEl>
                                          <p:spTgt spid="249"/>
                                        </p:tgtEl>
                                        <p:attrNameLst>
                                          <p:attrName>ppt_x</p:attrName>
                                        </p:attrNameLst>
                                      </p:cBhvr>
                                      <p:tavLst>
                                        <p:tav tm="0">
                                          <p:val>
                                            <p:strVal val="#ppt_x"/>
                                          </p:val>
                                        </p:tav>
                                        <p:tav tm="100000">
                                          <p:val>
                                            <p:strVal val="#ppt_x"/>
                                          </p:val>
                                        </p:tav>
                                      </p:tavLst>
                                    </p:anim>
                                    <p:anim calcmode="lin" valueType="num">
                                      <p:cBhvr>
                                        <p:cTn id="215" dur="1000" fill="hold"/>
                                        <p:tgtEl>
                                          <p:spTgt spid="249"/>
                                        </p:tgtEl>
                                        <p:attrNameLst>
                                          <p:attrName>ppt_y</p:attrName>
                                        </p:attrNameLst>
                                      </p:cBhvr>
                                      <p:tavLst>
                                        <p:tav tm="0">
                                          <p:val>
                                            <p:strVal val="#ppt_y+.1"/>
                                          </p:val>
                                        </p:tav>
                                        <p:tav tm="100000">
                                          <p:val>
                                            <p:strVal val="#ppt_y"/>
                                          </p:val>
                                        </p:tav>
                                      </p:tavLst>
                                    </p:anim>
                                  </p:childTnLst>
                                </p:cTn>
                              </p:par>
                              <p:par>
                                <p:cTn id="216" presetID="42" presetClass="entr" presetSubtype="0" fill="hold" grpId="0" nodeType="withEffect">
                                  <p:stCondLst>
                                    <p:cond delay="12000"/>
                                  </p:stCondLst>
                                  <p:childTnLst>
                                    <p:set>
                                      <p:cBhvr>
                                        <p:cTn id="217" dur="1" fill="hold">
                                          <p:stCondLst>
                                            <p:cond delay="0"/>
                                          </p:stCondLst>
                                        </p:cTn>
                                        <p:tgtEl>
                                          <p:spTgt spid="250"/>
                                        </p:tgtEl>
                                        <p:attrNameLst>
                                          <p:attrName>style.visibility</p:attrName>
                                        </p:attrNameLst>
                                      </p:cBhvr>
                                      <p:to>
                                        <p:strVal val="visible"/>
                                      </p:to>
                                    </p:set>
                                    <p:animEffect transition="in" filter="fade">
                                      <p:cBhvr>
                                        <p:cTn id="218" dur="1000"/>
                                        <p:tgtEl>
                                          <p:spTgt spid="250"/>
                                        </p:tgtEl>
                                      </p:cBhvr>
                                    </p:animEffect>
                                    <p:anim calcmode="lin" valueType="num">
                                      <p:cBhvr>
                                        <p:cTn id="219" dur="1000" fill="hold"/>
                                        <p:tgtEl>
                                          <p:spTgt spid="250"/>
                                        </p:tgtEl>
                                        <p:attrNameLst>
                                          <p:attrName>ppt_x</p:attrName>
                                        </p:attrNameLst>
                                      </p:cBhvr>
                                      <p:tavLst>
                                        <p:tav tm="0">
                                          <p:val>
                                            <p:strVal val="#ppt_x"/>
                                          </p:val>
                                        </p:tav>
                                        <p:tav tm="100000">
                                          <p:val>
                                            <p:strVal val="#ppt_x"/>
                                          </p:val>
                                        </p:tav>
                                      </p:tavLst>
                                    </p:anim>
                                    <p:anim calcmode="lin" valueType="num">
                                      <p:cBhvr>
                                        <p:cTn id="220" dur="1000" fill="hold"/>
                                        <p:tgtEl>
                                          <p:spTgt spid="250"/>
                                        </p:tgtEl>
                                        <p:attrNameLst>
                                          <p:attrName>ppt_y</p:attrName>
                                        </p:attrNameLst>
                                      </p:cBhvr>
                                      <p:tavLst>
                                        <p:tav tm="0">
                                          <p:val>
                                            <p:strVal val="#ppt_y+.1"/>
                                          </p:val>
                                        </p:tav>
                                        <p:tav tm="100000">
                                          <p:val>
                                            <p:strVal val="#ppt_y"/>
                                          </p:val>
                                        </p:tav>
                                      </p:tavLst>
                                    </p:anim>
                                  </p:childTnLst>
                                </p:cTn>
                              </p:par>
                              <p:par>
                                <p:cTn id="221" presetID="42" presetClass="entr" presetSubtype="0" fill="hold" grpId="0" nodeType="withEffect">
                                  <p:stCondLst>
                                    <p:cond delay="12000"/>
                                  </p:stCondLst>
                                  <p:childTnLst>
                                    <p:set>
                                      <p:cBhvr>
                                        <p:cTn id="222" dur="1" fill="hold">
                                          <p:stCondLst>
                                            <p:cond delay="0"/>
                                          </p:stCondLst>
                                        </p:cTn>
                                        <p:tgtEl>
                                          <p:spTgt spid="251"/>
                                        </p:tgtEl>
                                        <p:attrNameLst>
                                          <p:attrName>style.visibility</p:attrName>
                                        </p:attrNameLst>
                                      </p:cBhvr>
                                      <p:to>
                                        <p:strVal val="visible"/>
                                      </p:to>
                                    </p:set>
                                    <p:animEffect transition="in" filter="fade">
                                      <p:cBhvr>
                                        <p:cTn id="223" dur="1000"/>
                                        <p:tgtEl>
                                          <p:spTgt spid="251"/>
                                        </p:tgtEl>
                                      </p:cBhvr>
                                    </p:animEffect>
                                    <p:anim calcmode="lin" valueType="num">
                                      <p:cBhvr>
                                        <p:cTn id="224" dur="1000" fill="hold"/>
                                        <p:tgtEl>
                                          <p:spTgt spid="251"/>
                                        </p:tgtEl>
                                        <p:attrNameLst>
                                          <p:attrName>ppt_x</p:attrName>
                                        </p:attrNameLst>
                                      </p:cBhvr>
                                      <p:tavLst>
                                        <p:tav tm="0">
                                          <p:val>
                                            <p:strVal val="#ppt_x"/>
                                          </p:val>
                                        </p:tav>
                                        <p:tav tm="100000">
                                          <p:val>
                                            <p:strVal val="#ppt_x"/>
                                          </p:val>
                                        </p:tav>
                                      </p:tavLst>
                                    </p:anim>
                                    <p:anim calcmode="lin" valueType="num">
                                      <p:cBhvr>
                                        <p:cTn id="225" dur="1000" fill="hold"/>
                                        <p:tgtEl>
                                          <p:spTgt spid="2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22" grpId="0"/>
      <p:bldP spid="123" grpId="0"/>
      <p:bldP spid="124" grpId="0"/>
      <p:bldP spid="125" grpId="0"/>
      <p:bldP spid="126" grpId="0"/>
      <p:bldP spid="127" grpId="0"/>
      <p:bldP spid="128" grpId="0"/>
      <p:bldP spid="129" grpId="0"/>
      <p:bldP spid="242" grpId="0"/>
      <p:bldP spid="243" grpId="0"/>
      <p:bldP spid="244" grpId="0"/>
      <p:bldP spid="245" grpId="0"/>
      <p:bldP spid="246" grpId="0"/>
      <p:bldP spid="247" grpId="0"/>
      <p:bldP spid="248" grpId="0"/>
      <p:bldP spid="249" grpId="0"/>
      <p:bldP spid="250" grpId="0"/>
      <p:bldP spid="25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11622114" y="146960"/>
            <a:ext cx="454547" cy="378000"/>
            <a:chOff x="9334685" y="731743"/>
            <a:chExt cx="454547" cy="378000"/>
          </a:xfrm>
        </p:grpSpPr>
        <p:sp>
          <p:nvSpPr>
            <p:cNvPr id="21" name="Oval 20"/>
            <p:cNvSpPr/>
            <p:nvPr/>
          </p:nvSpPr>
          <p:spPr>
            <a:xfrm>
              <a:off x="9376908" y="731743"/>
              <a:ext cx="377585" cy="378000"/>
            </a:xfrm>
            <a:prstGeom prst="ellipse">
              <a:avLst/>
            </a:prstGeom>
            <a:noFill/>
            <a:ln w="31750">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2" name="TextBox 21"/>
            <p:cNvSpPr txBox="1"/>
            <p:nvPr/>
          </p:nvSpPr>
          <p:spPr>
            <a:xfrm>
              <a:off x="9334685" y="762802"/>
              <a:ext cx="454547" cy="307777"/>
            </a:xfrm>
            <a:prstGeom prst="rect">
              <a:avLst/>
            </a:prstGeom>
            <a:noFill/>
          </p:spPr>
          <p:txBody>
            <a:bodyPr wrap="square" rtlCol="0">
              <a:spAutoFit/>
            </a:bodyPr>
            <a:lstStyle/>
            <a:p>
              <a:pPr algn="ctr"/>
              <a:fld id="{6938B089-D366-4B18-8F5D-85B96241FA3F}" type="slidenum">
                <a:rPr lang="id-ID" sz="1400" b="0" smtClean="0">
                  <a:solidFill>
                    <a:schemeClr val="accent6"/>
                  </a:solidFill>
                  <a:latin typeface="Roboto" panose="02000000000000000000" pitchFamily="2" charset="0"/>
                  <a:ea typeface="Roboto" panose="02000000000000000000" pitchFamily="2" charset="0"/>
                </a:rPr>
                <a:t>12</a:t>
              </a:fld>
              <a:endParaRPr lang="id-ID" sz="1400" b="0" dirty="0">
                <a:solidFill>
                  <a:schemeClr val="accent6"/>
                </a:solidFill>
                <a:latin typeface="Roboto" panose="02000000000000000000" pitchFamily="2" charset="0"/>
                <a:ea typeface="Roboto" panose="02000000000000000000" pitchFamily="2" charset="0"/>
              </a:endParaRPr>
            </a:p>
          </p:txBody>
        </p:sp>
      </p:grpSp>
      <p:sp>
        <p:nvSpPr>
          <p:cNvPr id="5" name="TextBox 4"/>
          <p:cNvSpPr txBox="1"/>
          <p:nvPr/>
        </p:nvSpPr>
        <p:spPr>
          <a:xfrm>
            <a:off x="3473777" y="511254"/>
            <a:ext cx="5163791" cy="646331"/>
          </a:xfrm>
          <a:prstGeom prst="rect">
            <a:avLst/>
          </a:prstGeom>
          <a:noFill/>
        </p:spPr>
        <p:txBody>
          <a:bodyPr wrap="square" rtlCol="0">
            <a:spAutoFit/>
          </a:bodyPr>
          <a:lstStyle/>
          <a:p>
            <a:pPr algn="ctr"/>
            <a:r>
              <a:rPr lang="zh-CN" altLang="en-US" sz="3600" dirty="0">
                <a:solidFill>
                  <a:srgbClr val="F4501B"/>
                </a:solidFill>
              </a:rPr>
              <a:t>点击输入文本标题</a:t>
            </a:r>
            <a:endParaRPr lang="id-ID" altLang="zh-CN" sz="3600" dirty="0">
              <a:solidFill>
                <a:srgbClr val="F4501B"/>
              </a:solidFill>
            </a:endParaRPr>
          </a:p>
        </p:txBody>
      </p:sp>
      <p:sp>
        <p:nvSpPr>
          <p:cNvPr id="6" name="Title 1"/>
          <p:cNvSpPr txBox="1"/>
          <p:nvPr/>
        </p:nvSpPr>
        <p:spPr>
          <a:xfrm>
            <a:off x="4618186" y="1176907"/>
            <a:ext cx="2891295" cy="363558"/>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1400" dirty="0">
                <a:solidFill>
                  <a:schemeClr val="bg2">
                    <a:lumMod val="75000"/>
                  </a:schemeClr>
                </a:solidFill>
                <a:latin typeface="+mn-lt"/>
                <a:ea typeface="Roboto" panose="02000000000000000000" pitchFamily="2" charset="0"/>
              </a:rPr>
              <a:t>Put a relevant subtitle in this line</a:t>
            </a:r>
          </a:p>
        </p:txBody>
      </p:sp>
      <p:sp>
        <p:nvSpPr>
          <p:cNvPr id="7" name="TextBox 6"/>
          <p:cNvSpPr txBox="1"/>
          <p:nvPr/>
        </p:nvSpPr>
        <p:spPr>
          <a:xfrm>
            <a:off x="653142" y="5616186"/>
            <a:ext cx="10771831" cy="590349"/>
          </a:xfrm>
          <a:prstGeom prst="rect">
            <a:avLst/>
          </a:prstGeom>
          <a:noFill/>
        </p:spPr>
        <p:txBody>
          <a:bodyPr wrap="square" rIns="144000" bIns="36000" numCol="1" spcCol="360000">
            <a:spAutoFit/>
          </a:bodyPr>
          <a:lstStyle/>
          <a:p>
            <a:pPr algn="ctr" eaLnBrk="1" fontAlgn="auto" hangingPunct="1">
              <a:spcBef>
                <a:spcPts val="0"/>
              </a:spcBef>
              <a:spcAft>
                <a:spcPts val="0"/>
              </a:spcAft>
              <a:defRPr/>
            </a:pPr>
            <a:r>
              <a:rPr lang="en-US" sz="1100" dirty="0">
                <a:solidFill>
                  <a:schemeClr val="bg2">
                    <a:lumMod val="75000"/>
                  </a:schemeClr>
                </a:solidFill>
                <a:ea typeface="Roboto" panose="02000000000000000000" pitchFamily="2" charset="0"/>
              </a:rPr>
              <a:t>The generated Lorem Ipsum is therefore always free from repetition, injected humor, or non-characteristic words. Contrary to popular belief It has roots in a piece of classical Latin literature from 45 BC. There are many variations of passages of Lorem Ipsum available, but the majority have suffered alteration in some form, by injected humor, or randomized words which don't look even slightly believable.</a:t>
            </a:r>
            <a:r>
              <a:rPr lang="id-ID" sz="1100" dirty="0">
                <a:solidFill>
                  <a:schemeClr val="bg2">
                    <a:lumMod val="75000"/>
                  </a:schemeClr>
                </a:solidFill>
                <a:ea typeface="Roboto" panose="02000000000000000000" pitchFamily="2" charset="0"/>
              </a:rPr>
              <a:t> </a:t>
            </a:r>
            <a:r>
              <a:rPr lang="en-US" sz="1100" dirty="0">
                <a:solidFill>
                  <a:schemeClr val="bg2">
                    <a:lumMod val="75000"/>
                  </a:schemeClr>
                </a:solidFill>
                <a:ea typeface="Roboto" panose="02000000000000000000" pitchFamily="2" charset="0"/>
              </a:rPr>
              <a:t>Contrary to popular belief It has roots in a piece of classical Latin literature from 45 BC. </a:t>
            </a:r>
          </a:p>
        </p:txBody>
      </p:sp>
      <p:cxnSp>
        <p:nvCxnSpPr>
          <p:cNvPr id="8" name="Straight Connector 7"/>
          <p:cNvCxnSpPr/>
          <p:nvPr/>
        </p:nvCxnSpPr>
        <p:spPr>
          <a:xfrm>
            <a:off x="742657" y="5389638"/>
            <a:ext cx="10539632" cy="0"/>
          </a:xfrm>
          <a:prstGeom prst="line">
            <a:avLst/>
          </a:prstGeom>
          <a:ln w="12700">
            <a:solidFill>
              <a:schemeClr val="bg1">
                <a:lumMod val="6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aphicFrame>
        <p:nvGraphicFramePr>
          <p:cNvPr id="9" name="Chart 8"/>
          <p:cNvGraphicFramePr/>
          <p:nvPr>
            <p:extLst>
              <p:ext uri="{D42A27DB-BD31-4B8C-83A1-F6EECF244321}">
                <p14:modId xmlns:p14="http://schemas.microsoft.com/office/powerpoint/2010/main" val="646904063"/>
              </p:ext>
            </p:extLst>
          </p:nvPr>
        </p:nvGraphicFramePr>
        <p:xfrm>
          <a:off x="653142" y="1925479"/>
          <a:ext cx="5199018" cy="329183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p:cNvGraphicFramePr/>
          <p:nvPr>
            <p:extLst>
              <p:ext uri="{D42A27DB-BD31-4B8C-83A1-F6EECF244321}">
                <p14:modId xmlns:p14="http://schemas.microsoft.com/office/powerpoint/2010/main" val="1621638013"/>
              </p:ext>
            </p:extLst>
          </p:nvPr>
        </p:nvGraphicFramePr>
        <p:xfrm>
          <a:off x="6225955" y="1923134"/>
          <a:ext cx="5199018" cy="3291836"/>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ransition advClick="0" advTm="1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50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8" fill="hold" grpId="0" nodeType="withEffect">
                                  <p:stCondLst>
                                    <p:cond delay="100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par>
                                <p:cTn id="16" presetID="2" presetClass="entr" presetSubtype="2" fill="hold" grpId="0" nodeType="withEffect">
                                  <p:stCondLst>
                                    <p:cond delay="200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1+#ppt_w/2"/>
                                          </p:val>
                                        </p:tav>
                                        <p:tav tm="100000">
                                          <p:val>
                                            <p:strVal val="#ppt_x"/>
                                          </p:val>
                                        </p:tav>
                                      </p:tavLst>
                                    </p:anim>
                                    <p:anim calcmode="lin" valueType="num">
                                      <p:cBhvr additive="base">
                                        <p:cTn id="19" dur="500" fill="hold"/>
                                        <p:tgtEl>
                                          <p:spTgt spid="7"/>
                                        </p:tgtEl>
                                        <p:attrNameLst>
                                          <p:attrName>ppt_y</p:attrName>
                                        </p:attrNameLst>
                                      </p:cBhvr>
                                      <p:tavLst>
                                        <p:tav tm="0">
                                          <p:val>
                                            <p:strVal val="#ppt_y"/>
                                          </p:val>
                                        </p:tav>
                                        <p:tav tm="100000">
                                          <p:val>
                                            <p:strVal val="#ppt_y"/>
                                          </p:val>
                                        </p:tav>
                                      </p:tavLst>
                                    </p:anim>
                                  </p:childTnLst>
                                </p:cTn>
                              </p:par>
                              <p:par>
                                <p:cTn id="20" presetID="2" presetClass="entr" presetSubtype="4" fill="hold" nodeType="withEffect">
                                  <p:stCondLst>
                                    <p:cond delay="250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1+#ppt_h/2"/>
                                          </p:val>
                                        </p:tav>
                                        <p:tav tm="100000">
                                          <p:val>
                                            <p:strVal val="#ppt_y"/>
                                          </p:val>
                                        </p:tav>
                                      </p:tavLst>
                                    </p:anim>
                                  </p:childTnLst>
                                </p:cTn>
                              </p:par>
                              <p:par>
                                <p:cTn id="24" presetID="42" presetClass="entr" presetSubtype="0" fill="hold" grpId="0" nodeType="withEffect">
                                  <p:stCondLst>
                                    <p:cond delay="2000"/>
                                  </p:stCondLst>
                                  <p:childTnLst>
                                    <p:set>
                                      <p:cBhvr>
                                        <p:cTn id="25" dur="1" fill="hold">
                                          <p:stCondLst>
                                            <p:cond delay="0"/>
                                          </p:stCondLst>
                                        </p:cTn>
                                        <p:tgtEl>
                                          <p:spTgt spid="9">
                                            <p:graphicEl>
                                              <a:chart seriesIdx="-3" categoryIdx="-3" bldStep="gridLegend"/>
                                            </p:graphicEl>
                                          </p:spTgt>
                                        </p:tgtEl>
                                        <p:attrNameLst>
                                          <p:attrName>style.visibility</p:attrName>
                                        </p:attrNameLst>
                                      </p:cBhvr>
                                      <p:to>
                                        <p:strVal val="visible"/>
                                      </p:to>
                                    </p:set>
                                    <p:animEffect transition="in" filter="fade">
                                      <p:cBhvr>
                                        <p:cTn id="26" dur="1000"/>
                                        <p:tgtEl>
                                          <p:spTgt spid="9">
                                            <p:graphicEl>
                                              <a:chart seriesIdx="-3" categoryIdx="-3" bldStep="gridLegend"/>
                                            </p:graphicEl>
                                          </p:spTgt>
                                        </p:tgtEl>
                                      </p:cBhvr>
                                    </p:animEffect>
                                    <p:anim calcmode="lin" valueType="num">
                                      <p:cBhvr>
                                        <p:cTn id="27" dur="1000" fill="hold"/>
                                        <p:tgtEl>
                                          <p:spTgt spid="9">
                                            <p:graphicEl>
                                              <a:chart seriesIdx="-3" categoryIdx="-3" bldStep="gridLegend"/>
                                            </p:graphicEl>
                                          </p:spTgt>
                                        </p:tgtEl>
                                        <p:attrNameLst>
                                          <p:attrName>ppt_x</p:attrName>
                                        </p:attrNameLst>
                                      </p:cBhvr>
                                      <p:tavLst>
                                        <p:tav tm="0">
                                          <p:val>
                                            <p:strVal val="#ppt_x"/>
                                          </p:val>
                                        </p:tav>
                                        <p:tav tm="100000">
                                          <p:val>
                                            <p:strVal val="#ppt_x"/>
                                          </p:val>
                                        </p:tav>
                                      </p:tavLst>
                                    </p:anim>
                                    <p:anim calcmode="lin" valueType="num">
                                      <p:cBhvr>
                                        <p:cTn id="28" dur="1000" fill="hold"/>
                                        <p:tgtEl>
                                          <p:spTgt spid="9">
                                            <p:graphicEl>
                                              <a:chart seriesIdx="-3" categoryIdx="-3" bldStep="gridLegend"/>
                                            </p:graphic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3000"/>
                                  </p:stCondLst>
                                  <p:childTnLst>
                                    <p:set>
                                      <p:cBhvr>
                                        <p:cTn id="30" dur="1" fill="hold">
                                          <p:stCondLst>
                                            <p:cond delay="0"/>
                                          </p:stCondLst>
                                        </p:cTn>
                                        <p:tgtEl>
                                          <p:spTgt spid="9">
                                            <p:graphicEl>
                                              <a:chart seriesIdx="-4" categoryIdx="0" bldStep="category"/>
                                            </p:graphicEl>
                                          </p:spTgt>
                                        </p:tgtEl>
                                        <p:attrNameLst>
                                          <p:attrName>style.visibility</p:attrName>
                                        </p:attrNameLst>
                                      </p:cBhvr>
                                      <p:to>
                                        <p:strVal val="visible"/>
                                      </p:to>
                                    </p:set>
                                    <p:animEffect transition="in" filter="fade">
                                      <p:cBhvr>
                                        <p:cTn id="31" dur="1000"/>
                                        <p:tgtEl>
                                          <p:spTgt spid="9">
                                            <p:graphicEl>
                                              <a:chart seriesIdx="-4" categoryIdx="0" bldStep="category"/>
                                            </p:graphicEl>
                                          </p:spTgt>
                                        </p:tgtEl>
                                      </p:cBhvr>
                                    </p:animEffect>
                                    <p:anim calcmode="lin" valueType="num">
                                      <p:cBhvr>
                                        <p:cTn id="32" dur="1000" fill="hold"/>
                                        <p:tgtEl>
                                          <p:spTgt spid="9">
                                            <p:graphicEl>
                                              <a:chart seriesIdx="-4" categoryIdx="0" bldStep="category"/>
                                            </p:graphicEl>
                                          </p:spTgt>
                                        </p:tgtEl>
                                        <p:attrNameLst>
                                          <p:attrName>ppt_x</p:attrName>
                                        </p:attrNameLst>
                                      </p:cBhvr>
                                      <p:tavLst>
                                        <p:tav tm="0">
                                          <p:val>
                                            <p:strVal val="#ppt_x"/>
                                          </p:val>
                                        </p:tav>
                                        <p:tav tm="100000">
                                          <p:val>
                                            <p:strVal val="#ppt_x"/>
                                          </p:val>
                                        </p:tav>
                                      </p:tavLst>
                                    </p:anim>
                                    <p:anim calcmode="lin" valueType="num">
                                      <p:cBhvr>
                                        <p:cTn id="33" dur="1000" fill="hold"/>
                                        <p:tgtEl>
                                          <p:spTgt spid="9">
                                            <p:graphicEl>
                                              <a:chart seriesIdx="-4" categoryIdx="0" bldStep="category"/>
                                            </p:graphic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4000"/>
                                  </p:stCondLst>
                                  <p:childTnLst>
                                    <p:set>
                                      <p:cBhvr>
                                        <p:cTn id="35" dur="1" fill="hold">
                                          <p:stCondLst>
                                            <p:cond delay="0"/>
                                          </p:stCondLst>
                                        </p:cTn>
                                        <p:tgtEl>
                                          <p:spTgt spid="9">
                                            <p:graphicEl>
                                              <a:chart seriesIdx="-4" categoryIdx="1" bldStep="category"/>
                                            </p:graphicEl>
                                          </p:spTgt>
                                        </p:tgtEl>
                                        <p:attrNameLst>
                                          <p:attrName>style.visibility</p:attrName>
                                        </p:attrNameLst>
                                      </p:cBhvr>
                                      <p:to>
                                        <p:strVal val="visible"/>
                                      </p:to>
                                    </p:set>
                                    <p:animEffect transition="in" filter="fade">
                                      <p:cBhvr>
                                        <p:cTn id="36" dur="1000"/>
                                        <p:tgtEl>
                                          <p:spTgt spid="9">
                                            <p:graphicEl>
                                              <a:chart seriesIdx="-4" categoryIdx="1" bldStep="category"/>
                                            </p:graphicEl>
                                          </p:spTgt>
                                        </p:tgtEl>
                                      </p:cBhvr>
                                    </p:animEffect>
                                    <p:anim calcmode="lin" valueType="num">
                                      <p:cBhvr>
                                        <p:cTn id="37" dur="1000" fill="hold"/>
                                        <p:tgtEl>
                                          <p:spTgt spid="9">
                                            <p:graphicEl>
                                              <a:chart seriesIdx="-4" categoryIdx="1" bldStep="category"/>
                                            </p:graphicEl>
                                          </p:spTgt>
                                        </p:tgtEl>
                                        <p:attrNameLst>
                                          <p:attrName>ppt_x</p:attrName>
                                        </p:attrNameLst>
                                      </p:cBhvr>
                                      <p:tavLst>
                                        <p:tav tm="0">
                                          <p:val>
                                            <p:strVal val="#ppt_x"/>
                                          </p:val>
                                        </p:tav>
                                        <p:tav tm="100000">
                                          <p:val>
                                            <p:strVal val="#ppt_x"/>
                                          </p:val>
                                        </p:tav>
                                      </p:tavLst>
                                    </p:anim>
                                    <p:anim calcmode="lin" valueType="num">
                                      <p:cBhvr>
                                        <p:cTn id="38" dur="1000" fill="hold"/>
                                        <p:tgtEl>
                                          <p:spTgt spid="9">
                                            <p:graphicEl>
                                              <a:chart seriesIdx="-4" categoryIdx="1" bldStep="category"/>
                                            </p:graphicEl>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5000"/>
                                  </p:stCondLst>
                                  <p:childTnLst>
                                    <p:set>
                                      <p:cBhvr>
                                        <p:cTn id="40" dur="1" fill="hold">
                                          <p:stCondLst>
                                            <p:cond delay="0"/>
                                          </p:stCondLst>
                                        </p:cTn>
                                        <p:tgtEl>
                                          <p:spTgt spid="9">
                                            <p:graphicEl>
                                              <a:chart seriesIdx="-4" categoryIdx="2" bldStep="category"/>
                                            </p:graphicEl>
                                          </p:spTgt>
                                        </p:tgtEl>
                                        <p:attrNameLst>
                                          <p:attrName>style.visibility</p:attrName>
                                        </p:attrNameLst>
                                      </p:cBhvr>
                                      <p:to>
                                        <p:strVal val="visible"/>
                                      </p:to>
                                    </p:set>
                                    <p:animEffect transition="in" filter="fade">
                                      <p:cBhvr>
                                        <p:cTn id="41" dur="1000"/>
                                        <p:tgtEl>
                                          <p:spTgt spid="9">
                                            <p:graphicEl>
                                              <a:chart seriesIdx="-4" categoryIdx="2" bldStep="category"/>
                                            </p:graphicEl>
                                          </p:spTgt>
                                        </p:tgtEl>
                                      </p:cBhvr>
                                    </p:animEffect>
                                    <p:anim calcmode="lin" valueType="num">
                                      <p:cBhvr>
                                        <p:cTn id="42" dur="1000" fill="hold"/>
                                        <p:tgtEl>
                                          <p:spTgt spid="9">
                                            <p:graphicEl>
                                              <a:chart seriesIdx="-4" categoryIdx="2" bldStep="category"/>
                                            </p:graphicEl>
                                          </p:spTgt>
                                        </p:tgtEl>
                                        <p:attrNameLst>
                                          <p:attrName>ppt_x</p:attrName>
                                        </p:attrNameLst>
                                      </p:cBhvr>
                                      <p:tavLst>
                                        <p:tav tm="0">
                                          <p:val>
                                            <p:strVal val="#ppt_x"/>
                                          </p:val>
                                        </p:tav>
                                        <p:tav tm="100000">
                                          <p:val>
                                            <p:strVal val="#ppt_x"/>
                                          </p:val>
                                        </p:tav>
                                      </p:tavLst>
                                    </p:anim>
                                    <p:anim calcmode="lin" valueType="num">
                                      <p:cBhvr>
                                        <p:cTn id="43" dur="1000" fill="hold"/>
                                        <p:tgtEl>
                                          <p:spTgt spid="9">
                                            <p:graphicEl>
                                              <a:chart seriesIdx="-4" categoryIdx="2" bldStep="category"/>
                                            </p:graphicEl>
                                          </p:spTgt>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6000"/>
                                  </p:stCondLst>
                                  <p:childTnLst>
                                    <p:set>
                                      <p:cBhvr>
                                        <p:cTn id="45" dur="1" fill="hold">
                                          <p:stCondLst>
                                            <p:cond delay="0"/>
                                          </p:stCondLst>
                                        </p:cTn>
                                        <p:tgtEl>
                                          <p:spTgt spid="9">
                                            <p:graphicEl>
                                              <a:chart seriesIdx="-4" categoryIdx="3" bldStep="category"/>
                                            </p:graphicEl>
                                          </p:spTgt>
                                        </p:tgtEl>
                                        <p:attrNameLst>
                                          <p:attrName>style.visibility</p:attrName>
                                        </p:attrNameLst>
                                      </p:cBhvr>
                                      <p:to>
                                        <p:strVal val="visible"/>
                                      </p:to>
                                    </p:set>
                                    <p:animEffect transition="in" filter="fade">
                                      <p:cBhvr>
                                        <p:cTn id="46" dur="1000"/>
                                        <p:tgtEl>
                                          <p:spTgt spid="9">
                                            <p:graphicEl>
                                              <a:chart seriesIdx="-4" categoryIdx="3" bldStep="category"/>
                                            </p:graphicEl>
                                          </p:spTgt>
                                        </p:tgtEl>
                                      </p:cBhvr>
                                    </p:animEffect>
                                    <p:anim calcmode="lin" valueType="num">
                                      <p:cBhvr>
                                        <p:cTn id="47" dur="1000" fill="hold"/>
                                        <p:tgtEl>
                                          <p:spTgt spid="9">
                                            <p:graphicEl>
                                              <a:chart seriesIdx="-4" categoryIdx="3" bldStep="category"/>
                                            </p:graphicEl>
                                          </p:spTgt>
                                        </p:tgtEl>
                                        <p:attrNameLst>
                                          <p:attrName>ppt_x</p:attrName>
                                        </p:attrNameLst>
                                      </p:cBhvr>
                                      <p:tavLst>
                                        <p:tav tm="0">
                                          <p:val>
                                            <p:strVal val="#ppt_x"/>
                                          </p:val>
                                        </p:tav>
                                        <p:tav tm="100000">
                                          <p:val>
                                            <p:strVal val="#ppt_x"/>
                                          </p:val>
                                        </p:tav>
                                      </p:tavLst>
                                    </p:anim>
                                    <p:anim calcmode="lin" valueType="num">
                                      <p:cBhvr>
                                        <p:cTn id="48" dur="1000" fill="hold"/>
                                        <p:tgtEl>
                                          <p:spTgt spid="9">
                                            <p:graphicEl>
                                              <a:chart seriesIdx="-4" categoryIdx="3" bldStep="category"/>
                                            </p:graphicEl>
                                          </p:spTgt>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7000"/>
                                  </p:stCondLst>
                                  <p:childTnLst>
                                    <p:set>
                                      <p:cBhvr>
                                        <p:cTn id="50" dur="1" fill="hold">
                                          <p:stCondLst>
                                            <p:cond delay="0"/>
                                          </p:stCondLst>
                                        </p:cTn>
                                        <p:tgtEl>
                                          <p:spTgt spid="9">
                                            <p:graphicEl>
                                              <a:chart seriesIdx="-4" categoryIdx="4" bldStep="category"/>
                                            </p:graphicEl>
                                          </p:spTgt>
                                        </p:tgtEl>
                                        <p:attrNameLst>
                                          <p:attrName>style.visibility</p:attrName>
                                        </p:attrNameLst>
                                      </p:cBhvr>
                                      <p:to>
                                        <p:strVal val="visible"/>
                                      </p:to>
                                    </p:set>
                                    <p:animEffect transition="in" filter="fade">
                                      <p:cBhvr>
                                        <p:cTn id="51" dur="1000"/>
                                        <p:tgtEl>
                                          <p:spTgt spid="9">
                                            <p:graphicEl>
                                              <a:chart seriesIdx="-4" categoryIdx="4" bldStep="category"/>
                                            </p:graphicEl>
                                          </p:spTgt>
                                        </p:tgtEl>
                                      </p:cBhvr>
                                    </p:animEffect>
                                    <p:anim calcmode="lin" valueType="num">
                                      <p:cBhvr>
                                        <p:cTn id="52" dur="1000" fill="hold"/>
                                        <p:tgtEl>
                                          <p:spTgt spid="9">
                                            <p:graphicEl>
                                              <a:chart seriesIdx="-4" categoryIdx="4" bldStep="category"/>
                                            </p:graphicEl>
                                          </p:spTgt>
                                        </p:tgtEl>
                                        <p:attrNameLst>
                                          <p:attrName>ppt_x</p:attrName>
                                        </p:attrNameLst>
                                      </p:cBhvr>
                                      <p:tavLst>
                                        <p:tav tm="0">
                                          <p:val>
                                            <p:strVal val="#ppt_x"/>
                                          </p:val>
                                        </p:tav>
                                        <p:tav tm="100000">
                                          <p:val>
                                            <p:strVal val="#ppt_x"/>
                                          </p:val>
                                        </p:tav>
                                      </p:tavLst>
                                    </p:anim>
                                    <p:anim calcmode="lin" valueType="num">
                                      <p:cBhvr>
                                        <p:cTn id="53" dur="1000" fill="hold"/>
                                        <p:tgtEl>
                                          <p:spTgt spid="9">
                                            <p:graphicEl>
                                              <a:chart seriesIdx="-4" categoryIdx="4" bldStep="category"/>
                                            </p:graphicEl>
                                          </p:spTgt>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2000"/>
                                  </p:stCondLst>
                                  <p:childTnLst>
                                    <p:set>
                                      <p:cBhvr>
                                        <p:cTn id="55" dur="1" fill="hold">
                                          <p:stCondLst>
                                            <p:cond delay="0"/>
                                          </p:stCondLst>
                                        </p:cTn>
                                        <p:tgtEl>
                                          <p:spTgt spid="10">
                                            <p:graphicEl>
                                              <a:chart seriesIdx="-3" categoryIdx="-3" bldStep="gridLegend"/>
                                            </p:graphicEl>
                                          </p:spTgt>
                                        </p:tgtEl>
                                        <p:attrNameLst>
                                          <p:attrName>style.visibility</p:attrName>
                                        </p:attrNameLst>
                                      </p:cBhvr>
                                      <p:to>
                                        <p:strVal val="visible"/>
                                      </p:to>
                                    </p:set>
                                    <p:animEffect transition="in" filter="fade">
                                      <p:cBhvr>
                                        <p:cTn id="56" dur="1000"/>
                                        <p:tgtEl>
                                          <p:spTgt spid="10">
                                            <p:graphicEl>
                                              <a:chart seriesIdx="-3" categoryIdx="-3" bldStep="gridLegend"/>
                                            </p:graphicEl>
                                          </p:spTgt>
                                        </p:tgtEl>
                                      </p:cBhvr>
                                    </p:animEffect>
                                    <p:anim calcmode="lin" valueType="num">
                                      <p:cBhvr>
                                        <p:cTn id="57" dur="1000" fill="hold"/>
                                        <p:tgtEl>
                                          <p:spTgt spid="10">
                                            <p:graphicEl>
                                              <a:chart seriesIdx="-3" categoryIdx="-3" bldStep="gridLegend"/>
                                            </p:graphicEl>
                                          </p:spTgt>
                                        </p:tgtEl>
                                        <p:attrNameLst>
                                          <p:attrName>ppt_x</p:attrName>
                                        </p:attrNameLst>
                                      </p:cBhvr>
                                      <p:tavLst>
                                        <p:tav tm="0">
                                          <p:val>
                                            <p:strVal val="#ppt_x"/>
                                          </p:val>
                                        </p:tav>
                                        <p:tav tm="100000">
                                          <p:val>
                                            <p:strVal val="#ppt_x"/>
                                          </p:val>
                                        </p:tav>
                                      </p:tavLst>
                                    </p:anim>
                                    <p:anim calcmode="lin" valueType="num">
                                      <p:cBhvr>
                                        <p:cTn id="58" dur="1000" fill="hold"/>
                                        <p:tgtEl>
                                          <p:spTgt spid="10">
                                            <p:graphicEl>
                                              <a:chart seriesIdx="-3" categoryIdx="-3" bldStep="gridLegend"/>
                                            </p:graphicEl>
                                          </p:spTgt>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3000"/>
                                  </p:stCondLst>
                                  <p:childTnLst>
                                    <p:set>
                                      <p:cBhvr>
                                        <p:cTn id="60" dur="1" fill="hold">
                                          <p:stCondLst>
                                            <p:cond delay="0"/>
                                          </p:stCondLst>
                                        </p:cTn>
                                        <p:tgtEl>
                                          <p:spTgt spid="10">
                                            <p:graphicEl>
                                              <a:chart seriesIdx="-4" categoryIdx="0" bldStep="category"/>
                                            </p:graphicEl>
                                          </p:spTgt>
                                        </p:tgtEl>
                                        <p:attrNameLst>
                                          <p:attrName>style.visibility</p:attrName>
                                        </p:attrNameLst>
                                      </p:cBhvr>
                                      <p:to>
                                        <p:strVal val="visible"/>
                                      </p:to>
                                    </p:set>
                                    <p:animEffect transition="in" filter="fade">
                                      <p:cBhvr>
                                        <p:cTn id="61" dur="1000"/>
                                        <p:tgtEl>
                                          <p:spTgt spid="10">
                                            <p:graphicEl>
                                              <a:chart seriesIdx="-4" categoryIdx="0" bldStep="category"/>
                                            </p:graphicEl>
                                          </p:spTgt>
                                        </p:tgtEl>
                                      </p:cBhvr>
                                    </p:animEffect>
                                    <p:anim calcmode="lin" valueType="num">
                                      <p:cBhvr>
                                        <p:cTn id="62" dur="1000" fill="hold"/>
                                        <p:tgtEl>
                                          <p:spTgt spid="10">
                                            <p:graphicEl>
                                              <a:chart seriesIdx="-4" categoryIdx="0" bldStep="category"/>
                                            </p:graphicEl>
                                          </p:spTgt>
                                        </p:tgtEl>
                                        <p:attrNameLst>
                                          <p:attrName>ppt_x</p:attrName>
                                        </p:attrNameLst>
                                      </p:cBhvr>
                                      <p:tavLst>
                                        <p:tav tm="0">
                                          <p:val>
                                            <p:strVal val="#ppt_x"/>
                                          </p:val>
                                        </p:tav>
                                        <p:tav tm="100000">
                                          <p:val>
                                            <p:strVal val="#ppt_x"/>
                                          </p:val>
                                        </p:tav>
                                      </p:tavLst>
                                    </p:anim>
                                    <p:anim calcmode="lin" valueType="num">
                                      <p:cBhvr>
                                        <p:cTn id="63" dur="1000" fill="hold"/>
                                        <p:tgtEl>
                                          <p:spTgt spid="10">
                                            <p:graphicEl>
                                              <a:chart seriesIdx="-4" categoryIdx="0" bldStep="category"/>
                                            </p:graphicEl>
                                          </p:spTgt>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4000"/>
                                  </p:stCondLst>
                                  <p:childTnLst>
                                    <p:set>
                                      <p:cBhvr>
                                        <p:cTn id="65" dur="1" fill="hold">
                                          <p:stCondLst>
                                            <p:cond delay="0"/>
                                          </p:stCondLst>
                                        </p:cTn>
                                        <p:tgtEl>
                                          <p:spTgt spid="10">
                                            <p:graphicEl>
                                              <a:chart seriesIdx="-4" categoryIdx="1" bldStep="category"/>
                                            </p:graphicEl>
                                          </p:spTgt>
                                        </p:tgtEl>
                                        <p:attrNameLst>
                                          <p:attrName>style.visibility</p:attrName>
                                        </p:attrNameLst>
                                      </p:cBhvr>
                                      <p:to>
                                        <p:strVal val="visible"/>
                                      </p:to>
                                    </p:set>
                                    <p:animEffect transition="in" filter="fade">
                                      <p:cBhvr>
                                        <p:cTn id="66" dur="1000"/>
                                        <p:tgtEl>
                                          <p:spTgt spid="10">
                                            <p:graphicEl>
                                              <a:chart seriesIdx="-4" categoryIdx="1" bldStep="category"/>
                                            </p:graphicEl>
                                          </p:spTgt>
                                        </p:tgtEl>
                                      </p:cBhvr>
                                    </p:animEffect>
                                    <p:anim calcmode="lin" valueType="num">
                                      <p:cBhvr>
                                        <p:cTn id="67" dur="1000" fill="hold"/>
                                        <p:tgtEl>
                                          <p:spTgt spid="10">
                                            <p:graphicEl>
                                              <a:chart seriesIdx="-4" categoryIdx="1" bldStep="category"/>
                                            </p:graphicEl>
                                          </p:spTgt>
                                        </p:tgtEl>
                                        <p:attrNameLst>
                                          <p:attrName>ppt_x</p:attrName>
                                        </p:attrNameLst>
                                      </p:cBhvr>
                                      <p:tavLst>
                                        <p:tav tm="0">
                                          <p:val>
                                            <p:strVal val="#ppt_x"/>
                                          </p:val>
                                        </p:tav>
                                        <p:tav tm="100000">
                                          <p:val>
                                            <p:strVal val="#ppt_x"/>
                                          </p:val>
                                        </p:tav>
                                      </p:tavLst>
                                    </p:anim>
                                    <p:anim calcmode="lin" valueType="num">
                                      <p:cBhvr>
                                        <p:cTn id="68" dur="1000" fill="hold"/>
                                        <p:tgtEl>
                                          <p:spTgt spid="10">
                                            <p:graphicEl>
                                              <a:chart seriesIdx="-4" categoryIdx="1" bldStep="category"/>
                                            </p:graphicEl>
                                          </p:spTgt>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5000"/>
                                  </p:stCondLst>
                                  <p:childTnLst>
                                    <p:set>
                                      <p:cBhvr>
                                        <p:cTn id="70" dur="1" fill="hold">
                                          <p:stCondLst>
                                            <p:cond delay="0"/>
                                          </p:stCondLst>
                                        </p:cTn>
                                        <p:tgtEl>
                                          <p:spTgt spid="10">
                                            <p:graphicEl>
                                              <a:chart seriesIdx="-4" categoryIdx="2" bldStep="category"/>
                                            </p:graphicEl>
                                          </p:spTgt>
                                        </p:tgtEl>
                                        <p:attrNameLst>
                                          <p:attrName>style.visibility</p:attrName>
                                        </p:attrNameLst>
                                      </p:cBhvr>
                                      <p:to>
                                        <p:strVal val="visible"/>
                                      </p:to>
                                    </p:set>
                                    <p:animEffect transition="in" filter="fade">
                                      <p:cBhvr>
                                        <p:cTn id="71" dur="1000"/>
                                        <p:tgtEl>
                                          <p:spTgt spid="10">
                                            <p:graphicEl>
                                              <a:chart seriesIdx="-4" categoryIdx="2" bldStep="category"/>
                                            </p:graphicEl>
                                          </p:spTgt>
                                        </p:tgtEl>
                                      </p:cBhvr>
                                    </p:animEffect>
                                    <p:anim calcmode="lin" valueType="num">
                                      <p:cBhvr>
                                        <p:cTn id="72" dur="1000" fill="hold"/>
                                        <p:tgtEl>
                                          <p:spTgt spid="10">
                                            <p:graphicEl>
                                              <a:chart seriesIdx="-4" categoryIdx="2" bldStep="category"/>
                                            </p:graphicEl>
                                          </p:spTgt>
                                        </p:tgtEl>
                                        <p:attrNameLst>
                                          <p:attrName>ppt_x</p:attrName>
                                        </p:attrNameLst>
                                      </p:cBhvr>
                                      <p:tavLst>
                                        <p:tav tm="0">
                                          <p:val>
                                            <p:strVal val="#ppt_x"/>
                                          </p:val>
                                        </p:tav>
                                        <p:tav tm="100000">
                                          <p:val>
                                            <p:strVal val="#ppt_x"/>
                                          </p:val>
                                        </p:tav>
                                      </p:tavLst>
                                    </p:anim>
                                    <p:anim calcmode="lin" valueType="num">
                                      <p:cBhvr>
                                        <p:cTn id="73" dur="1000" fill="hold"/>
                                        <p:tgtEl>
                                          <p:spTgt spid="10">
                                            <p:graphicEl>
                                              <a:chart seriesIdx="-4" categoryIdx="2" bldStep="category"/>
                                            </p:graphicEl>
                                          </p:spTgt>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6000"/>
                                  </p:stCondLst>
                                  <p:childTnLst>
                                    <p:set>
                                      <p:cBhvr>
                                        <p:cTn id="75" dur="1" fill="hold">
                                          <p:stCondLst>
                                            <p:cond delay="0"/>
                                          </p:stCondLst>
                                        </p:cTn>
                                        <p:tgtEl>
                                          <p:spTgt spid="10">
                                            <p:graphicEl>
                                              <a:chart seriesIdx="-4" categoryIdx="3" bldStep="category"/>
                                            </p:graphicEl>
                                          </p:spTgt>
                                        </p:tgtEl>
                                        <p:attrNameLst>
                                          <p:attrName>style.visibility</p:attrName>
                                        </p:attrNameLst>
                                      </p:cBhvr>
                                      <p:to>
                                        <p:strVal val="visible"/>
                                      </p:to>
                                    </p:set>
                                    <p:animEffect transition="in" filter="fade">
                                      <p:cBhvr>
                                        <p:cTn id="76" dur="1000"/>
                                        <p:tgtEl>
                                          <p:spTgt spid="10">
                                            <p:graphicEl>
                                              <a:chart seriesIdx="-4" categoryIdx="3" bldStep="category"/>
                                            </p:graphicEl>
                                          </p:spTgt>
                                        </p:tgtEl>
                                      </p:cBhvr>
                                    </p:animEffect>
                                    <p:anim calcmode="lin" valueType="num">
                                      <p:cBhvr>
                                        <p:cTn id="77" dur="1000" fill="hold"/>
                                        <p:tgtEl>
                                          <p:spTgt spid="10">
                                            <p:graphicEl>
                                              <a:chart seriesIdx="-4" categoryIdx="3" bldStep="category"/>
                                            </p:graphicEl>
                                          </p:spTgt>
                                        </p:tgtEl>
                                        <p:attrNameLst>
                                          <p:attrName>ppt_x</p:attrName>
                                        </p:attrNameLst>
                                      </p:cBhvr>
                                      <p:tavLst>
                                        <p:tav tm="0">
                                          <p:val>
                                            <p:strVal val="#ppt_x"/>
                                          </p:val>
                                        </p:tav>
                                        <p:tav tm="100000">
                                          <p:val>
                                            <p:strVal val="#ppt_x"/>
                                          </p:val>
                                        </p:tav>
                                      </p:tavLst>
                                    </p:anim>
                                    <p:anim calcmode="lin" valueType="num">
                                      <p:cBhvr>
                                        <p:cTn id="78" dur="1000" fill="hold"/>
                                        <p:tgtEl>
                                          <p:spTgt spid="10">
                                            <p:graphicEl>
                                              <a:chart seriesIdx="-4" categoryIdx="3" bldStep="category"/>
                                            </p:graphicEl>
                                          </p:spTgt>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7000"/>
                                  </p:stCondLst>
                                  <p:childTnLst>
                                    <p:set>
                                      <p:cBhvr>
                                        <p:cTn id="80" dur="1" fill="hold">
                                          <p:stCondLst>
                                            <p:cond delay="0"/>
                                          </p:stCondLst>
                                        </p:cTn>
                                        <p:tgtEl>
                                          <p:spTgt spid="10">
                                            <p:graphicEl>
                                              <a:chart seriesIdx="-4" categoryIdx="4" bldStep="category"/>
                                            </p:graphicEl>
                                          </p:spTgt>
                                        </p:tgtEl>
                                        <p:attrNameLst>
                                          <p:attrName>style.visibility</p:attrName>
                                        </p:attrNameLst>
                                      </p:cBhvr>
                                      <p:to>
                                        <p:strVal val="visible"/>
                                      </p:to>
                                    </p:set>
                                    <p:animEffect transition="in" filter="fade">
                                      <p:cBhvr>
                                        <p:cTn id="81" dur="1000"/>
                                        <p:tgtEl>
                                          <p:spTgt spid="10">
                                            <p:graphicEl>
                                              <a:chart seriesIdx="-4" categoryIdx="4" bldStep="category"/>
                                            </p:graphicEl>
                                          </p:spTgt>
                                        </p:tgtEl>
                                      </p:cBhvr>
                                    </p:animEffect>
                                    <p:anim calcmode="lin" valueType="num">
                                      <p:cBhvr>
                                        <p:cTn id="82" dur="1000" fill="hold"/>
                                        <p:tgtEl>
                                          <p:spTgt spid="10">
                                            <p:graphicEl>
                                              <a:chart seriesIdx="-4" categoryIdx="4" bldStep="category"/>
                                            </p:graphicEl>
                                          </p:spTgt>
                                        </p:tgtEl>
                                        <p:attrNameLst>
                                          <p:attrName>ppt_x</p:attrName>
                                        </p:attrNameLst>
                                      </p:cBhvr>
                                      <p:tavLst>
                                        <p:tav tm="0">
                                          <p:val>
                                            <p:strVal val="#ppt_x"/>
                                          </p:val>
                                        </p:tav>
                                        <p:tav tm="100000">
                                          <p:val>
                                            <p:strVal val="#ppt_x"/>
                                          </p:val>
                                        </p:tav>
                                      </p:tavLst>
                                    </p:anim>
                                    <p:anim calcmode="lin" valueType="num">
                                      <p:cBhvr>
                                        <p:cTn id="83" dur="1000" fill="hold"/>
                                        <p:tgtEl>
                                          <p:spTgt spid="10">
                                            <p:graphicEl>
                                              <a:chart seriesIdx="-4" categoryIdx="4" bldStep="category"/>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Graphic spid="9" grpId="0">
        <p:bldSub>
          <a:bldChart bld="category"/>
        </p:bldSub>
      </p:bldGraphic>
      <p:bldGraphic spid="10" grpId="0">
        <p:bldSub>
          <a:bldChart bld="category"/>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52966" y="123921"/>
            <a:ext cx="2761128" cy="4011098"/>
          </a:xfrm>
          <a:prstGeom prst="rect">
            <a:avLst/>
          </a:prstGeom>
        </p:spPr>
      </p:pic>
      <p:sp>
        <p:nvSpPr>
          <p:cNvPr id="5" name="椭圆 4"/>
          <p:cNvSpPr/>
          <p:nvPr/>
        </p:nvSpPr>
        <p:spPr>
          <a:xfrm>
            <a:off x="959508" y="2027196"/>
            <a:ext cx="2592288" cy="246789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 name="流程图: 库存数据 5"/>
          <p:cNvSpPr/>
          <p:nvPr/>
        </p:nvSpPr>
        <p:spPr>
          <a:xfrm flipH="1">
            <a:off x="2964589" y="2027197"/>
            <a:ext cx="5833823" cy="2467889"/>
          </a:xfrm>
          <a:prstGeom prst="flowChartOnlineStorag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 name="TextBox 9"/>
          <p:cNvSpPr txBox="1"/>
          <p:nvPr/>
        </p:nvSpPr>
        <p:spPr>
          <a:xfrm>
            <a:off x="1301119" y="2176374"/>
            <a:ext cx="2012089" cy="2062103"/>
          </a:xfrm>
          <a:prstGeom prst="rect">
            <a:avLst/>
          </a:prstGeom>
          <a:noFill/>
        </p:spPr>
        <p:txBody>
          <a:bodyPr wrap="none" rtlCol="0">
            <a:spAutoFit/>
          </a:bodyPr>
          <a:lstStyle/>
          <a:p>
            <a:r>
              <a:rPr lang="en-US" altLang="zh-CN" sz="12800" b="1" dirty="0">
                <a:solidFill>
                  <a:schemeClr val="bg1"/>
                </a:solidFill>
              </a:rPr>
              <a:t>02</a:t>
            </a:r>
            <a:endParaRPr lang="zh-CN" altLang="en-US" sz="12800" b="1" dirty="0">
              <a:solidFill>
                <a:schemeClr val="bg1"/>
              </a:solidFill>
            </a:endParaRPr>
          </a:p>
        </p:txBody>
      </p:sp>
      <p:cxnSp>
        <p:nvCxnSpPr>
          <p:cNvPr id="8" name="直接连接符 7"/>
          <p:cNvCxnSpPr/>
          <p:nvPr/>
        </p:nvCxnSpPr>
        <p:spPr>
          <a:xfrm>
            <a:off x="4259221" y="3166589"/>
            <a:ext cx="4017573"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9" name="TextBox 11"/>
          <p:cNvSpPr txBox="1"/>
          <p:nvPr/>
        </p:nvSpPr>
        <p:spPr>
          <a:xfrm>
            <a:off x="4244347" y="2445052"/>
            <a:ext cx="2688632" cy="707886"/>
          </a:xfrm>
          <a:prstGeom prst="rect">
            <a:avLst/>
          </a:prstGeom>
          <a:noFill/>
        </p:spPr>
        <p:txBody>
          <a:bodyPr wrap="square" rtlCol="0">
            <a:spAutoFit/>
          </a:bodyPr>
          <a:lstStyle/>
          <a:p>
            <a:pPr algn="just">
              <a:lnSpc>
                <a:spcPct val="125000"/>
              </a:lnSpc>
            </a:pPr>
            <a:r>
              <a:rPr lang="zh-CN" altLang="en-US" sz="3200" b="1" dirty="0">
                <a:solidFill>
                  <a:schemeClr val="bg1"/>
                </a:solidFill>
                <a:latin typeface="微软雅黑" panose="020B0503020204020204" charset="-122"/>
                <a:ea typeface="微软雅黑" panose="020B0503020204020204" charset="-122"/>
              </a:rPr>
              <a:t>工作完成情况</a:t>
            </a:r>
          </a:p>
        </p:txBody>
      </p:sp>
      <p:sp>
        <p:nvSpPr>
          <p:cNvPr id="10" name="TextBox 12"/>
          <p:cNvSpPr txBox="1"/>
          <p:nvPr/>
        </p:nvSpPr>
        <p:spPr>
          <a:xfrm>
            <a:off x="4244346" y="3214359"/>
            <a:ext cx="4224469" cy="810607"/>
          </a:xfrm>
          <a:prstGeom prst="rect">
            <a:avLst/>
          </a:prstGeom>
          <a:noFill/>
        </p:spPr>
        <p:txBody>
          <a:bodyPr wrap="square" rtlCol="0">
            <a:spAutoFit/>
          </a:bodyPr>
          <a:lstStyle/>
          <a:p>
            <a:pPr algn="just">
              <a:lnSpc>
                <a:spcPct val="125000"/>
              </a:lnSpc>
            </a:pPr>
            <a:r>
              <a:rPr lang="zh-CN" altLang="en-US" sz="1865" dirty="0">
                <a:solidFill>
                  <a:schemeClr val="bg1"/>
                </a:solidFill>
                <a:latin typeface="微软雅黑" panose="020B0503020204020204" charset="-122"/>
                <a:ea typeface="微软雅黑" panose="020B0503020204020204" charset="-122"/>
              </a:rPr>
              <a:t>点此输入文字点此输入文字点此此输</a:t>
            </a:r>
            <a:endParaRPr lang="en-US" altLang="zh-CN" sz="1865" dirty="0">
              <a:solidFill>
                <a:schemeClr val="bg1"/>
              </a:solidFill>
              <a:latin typeface="微软雅黑" panose="020B0503020204020204" charset="-122"/>
              <a:ea typeface="微软雅黑" panose="020B0503020204020204" charset="-122"/>
            </a:endParaRPr>
          </a:p>
          <a:p>
            <a:pPr algn="just">
              <a:lnSpc>
                <a:spcPct val="125000"/>
              </a:lnSpc>
            </a:pPr>
            <a:r>
              <a:rPr lang="zh-CN" altLang="en-US" sz="1865" dirty="0">
                <a:solidFill>
                  <a:schemeClr val="bg1"/>
                </a:solidFill>
                <a:latin typeface="微软雅黑" panose="020B0503020204020204" charset="-122"/>
                <a:ea typeface="微软雅黑" panose="020B0503020204020204" charset="-122"/>
              </a:rPr>
              <a:t>入文字点此输入文字</a:t>
            </a:r>
          </a:p>
        </p:txBody>
      </p:sp>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86039" y="2763078"/>
            <a:ext cx="4618384" cy="4094922"/>
          </a:xfrm>
          <a:prstGeom prst="rect">
            <a:avLst/>
          </a:prstGeom>
        </p:spPr>
      </p:pic>
    </p:spTree>
  </p:cSld>
  <p:clrMapOvr>
    <a:masterClrMapping/>
  </p:clrMapOvr>
  <p:transition advClick="0" advTm="1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1" presetClass="entr" presetSubtype="1"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heel(1)">
                                      <p:cBhvr>
                                        <p:cTn id="13" dur="2000"/>
                                        <p:tgtEl>
                                          <p:spTgt spid="5"/>
                                        </p:tgtEl>
                                      </p:cBhvr>
                                    </p:animEffect>
                                  </p:childTnLst>
                                </p:cTn>
                              </p:par>
                            </p:childTnLst>
                          </p:cTn>
                        </p:par>
                        <p:par>
                          <p:cTn id="14" fill="hold">
                            <p:stCondLst>
                              <p:cond delay="3000"/>
                            </p:stCondLst>
                            <p:childTnLst>
                              <p:par>
                                <p:cTn id="15" presetID="10"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par>
                          <p:cTn id="18" fill="hold">
                            <p:stCondLst>
                              <p:cond delay="3500"/>
                            </p:stCondLst>
                            <p:childTnLst>
                              <p:par>
                                <p:cTn id="19" presetID="22" presetClass="entr" presetSubtype="8"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par>
                                <p:cTn id="22" presetID="22" presetClass="entr" presetSubtype="8" fill="hold" nodeType="withEffect">
                                  <p:stCondLst>
                                    <p:cond delay="25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500"/>
                                        <p:tgtEl>
                                          <p:spTgt spid="8"/>
                                        </p:tgtEl>
                                      </p:cBhvr>
                                    </p:animEffect>
                                  </p:childTnLst>
                                </p:cTn>
                              </p:par>
                            </p:childTnLst>
                          </p:cTn>
                        </p:par>
                        <p:par>
                          <p:cTn id="25" fill="hold">
                            <p:stCondLst>
                              <p:cond delay="40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10"/>
                                        </p:tgtEl>
                                        <p:attrNameLst>
                                          <p:attrName>ppt_y</p:attrName>
                                        </p:attrNameLst>
                                      </p:cBhvr>
                                      <p:tavLst>
                                        <p:tav tm="0">
                                          <p:val>
                                            <p:strVal val="#ppt_y"/>
                                          </p:val>
                                        </p:tav>
                                        <p:tav tm="100000">
                                          <p:val>
                                            <p:strVal val="#ppt_y"/>
                                          </p:val>
                                        </p:tav>
                                      </p:tavLst>
                                    </p:anim>
                                    <p:anim calcmode="lin" valueType="num">
                                      <p:cBhvr>
                                        <p:cTn id="30"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10"/>
                                        </p:tgtEl>
                                      </p:cBhvr>
                                    </p:animEffect>
                                  </p:childTnLst>
                                </p:cTn>
                              </p:par>
                              <p:par>
                                <p:cTn id="33" presetID="41" presetClass="entr" presetSubtype="0" fill="hold" grpId="0" nodeType="withEffect">
                                  <p:stCondLst>
                                    <p:cond delay="0"/>
                                  </p:stCondLst>
                                  <p:iterate type="lt">
                                    <p:tmPct val="10000"/>
                                  </p:iterate>
                                  <p:childTnLst>
                                    <p:set>
                                      <p:cBhvr>
                                        <p:cTn id="34" dur="1" fill="hold">
                                          <p:stCondLst>
                                            <p:cond delay="0"/>
                                          </p:stCondLst>
                                        </p:cTn>
                                        <p:tgtEl>
                                          <p:spTgt spid="9"/>
                                        </p:tgtEl>
                                        <p:attrNameLst>
                                          <p:attrName>style.visibility</p:attrName>
                                        </p:attrNameLst>
                                      </p:cBhvr>
                                      <p:to>
                                        <p:strVal val="visible"/>
                                      </p:to>
                                    </p:set>
                                    <p:anim calcmode="lin" valueType="num">
                                      <p:cBhvr>
                                        <p:cTn id="35"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9"/>
                                        </p:tgtEl>
                                        <p:attrNameLst>
                                          <p:attrName>ppt_y</p:attrName>
                                        </p:attrNameLst>
                                      </p:cBhvr>
                                      <p:tavLst>
                                        <p:tav tm="0">
                                          <p:val>
                                            <p:strVal val="#ppt_y"/>
                                          </p:val>
                                        </p:tav>
                                        <p:tav tm="100000">
                                          <p:val>
                                            <p:strVal val="#ppt_y"/>
                                          </p:val>
                                        </p:tav>
                                      </p:tavLst>
                                    </p:anim>
                                    <p:anim calcmode="lin" valueType="num">
                                      <p:cBhvr>
                                        <p:cTn id="37"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9"/>
                                        </p:tgtEl>
                                      </p:cBhvr>
                                    </p:animEffect>
                                  </p:childTnLst>
                                </p:cTn>
                              </p:par>
                              <p:par>
                                <p:cTn id="40" presetID="42" presetClass="entr" presetSubtype="0" fill="hold"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1000"/>
                                        <p:tgtEl>
                                          <p:spTgt spid="11"/>
                                        </p:tgtEl>
                                      </p:cBhvr>
                                    </p:animEffect>
                                    <p:anim calcmode="lin" valueType="num">
                                      <p:cBhvr>
                                        <p:cTn id="43" dur="1000" fill="hold"/>
                                        <p:tgtEl>
                                          <p:spTgt spid="11"/>
                                        </p:tgtEl>
                                        <p:attrNameLst>
                                          <p:attrName>ppt_x</p:attrName>
                                        </p:attrNameLst>
                                      </p:cBhvr>
                                      <p:tavLst>
                                        <p:tav tm="0">
                                          <p:val>
                                            <p:strVal val="#ppt_x"/>
                                          </p:val>
                                        </p:tav>
                                        <p:tav tm="100000">
                                          <p:val>
                                            <p:strVal val="#ppt_x"/>
                                          </p:val>
                                        </p:tav>
                                      </p:tavLst>
                                    </p:anim>
                                    <p:anim calcmode="lin" valueType="num">
                                      <p:cBhvr>
                                        <p:cTn id="4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9" grpId="0"/>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11622114" y="146960"/>
            <a:ext cx="454547" cy="378000"/>
            <a:chOff x="9334685" y="731743"/>
            <a:chExt cx="454547" cy="378000"/>
          </a:xfrm>
        </p:grpSpPr>
        <p:sp>
          <p:nvSpPr>
            <p:cNvPr id="21" name="Oval 20"/>
            <p:cNvSpPr/>
            <p:nvPr/>
          </p:nvSpPr>
          <p:spPr>
            <a:xfrm>
              <a:off x="9376908" y="731743"/>
              <a:ext cx="377585" cy="378000"/>
            </a:xfrm>
            <a:prstGeom prst="ellipse">
              <a:avLst/>
            </a:prstGeom>
            <a:noFill/>
            <a:ln w="31750">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2" name="TextBox 21"/>
            <p:cNvSpPr txBox="1"/>
            <p:nvPr/>
          </p:nvSpPr>
          <p:spPr>
            <a:xfrm>
              <a:off x="9334685" y="762802"/>
              <a:ext cx="454547" cy="307777"/>
            </a:xfrm>
            <a:prstGeom prst="rect">
              <a:avLst/>
            </a:prstGeom>
            <a:noFill/>
          </p:spPr>
          <p:txBody>
            <a:bodyPr wrap="square" rtlCol="0">
              <a:spAutoFit/>
            </a:bodyPr>
            <a:lstStyle/>
            <a:p>
              <a:pPr algn="ctr"/>
              <a:fld id="{6938B089-D366-4B18-8F5D-85B96241FA3F}" type="slidenum">
                <a:rPr lang="id-ID" sz="1400" b="0" smtClean="0">
                  <a:solidFill>
                    <a:schemeClr val="accent6"/>
                  </a:solidFill>
                  <a:latin typeface="Roboto" panose="02000000000000000000" pitchFamily="2" charset="0"/>
                  <a:ea typeface="Roboto" panose="02000000000000000000" pitchFamily="2" charset="0"/>
                </a:rPr>
                <a:t>14</a:t>
              </a:fld>
              <a:endParaRPr lang="id-ID" sz="1400" b="0" dirty="0">
                <a:solidFill>
                  <a:schemeClr val="accent6"/>
                </a:solidFill>
                <a:latin typeface="Roboto" panose="02000000000000000000" pitchFamily="2" charset="0"/>
                <a:ea typeface="Roboto" panose="02000000000000000000" pitchFamily="2" charset="0"/>
              </a:endParaRPr>
            </a:p>
          </p:txBody>
        </p:sp>
      </p:grpSp>
      <p:sp>
        <p:nvSpPr>
          <p:cNvPr id="5" name="TextBox 4"/>
          <p:cNvSpPr txBox="1"/>
          <p:nvPr/>
        </p:nvSpPr>
        <p:spPr>
          <a:xfrm>
            <a:off x="3473777" y="511254"/>
            <a:ext cx="5163791" cy="646331"/>
          </a:xfrm>
          <a:prstGeom prst="rect">
            <a:avLst/>
          </a:prstGeom>
          <a:noFill/>
        </p:spPr>
        <p:txBody>
          <a:bodyPr wrap="square" rtlCol="0">
            <a:spAutoFit/>
          </a:bodyPr>
          <a:lstStyle/>
          <a:p>
            <a:pPr algn="ctr"/>
            <a:r>
              <a:rPr lang="zh-CN" altLang="en-US" sz="3600" dirty="0">
                <a:solidFill>
                  <a:srgbClr val="F4501B"/>
                </a:solidFill>
              </a:rPr>
              <a:t>点击输入文本标题</a:t>
            </a:r>
            <a:endParaRPr lang="id-ID" altLang="zh-CN" sz="3600" dirty="0">
              <a:solidFill>
                <a:srgbClr val="F4501B"/>
              </a:solidFill>
            </a:endParaRPr>
          </a:p>
        </p:txBody>
      </p:sp>
      <p:sp>
        <p:nvSpPr>
          <p:cNvPr id="6" name="Title 1"/>
          <p:cNvSpPr txBox="1"/>
          <p:nvPr/>
        </p:nvSpPr>
        <p:spPr>
          <a:xfrm>
            <a:off x="4618186" y="1102767"/>
            <a:ext cx="2891295" cy="363558"/>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1400" dirty="0">
                <a:solidFill>
                  <a:schemeClr val="bg2">
                    <a:lumMod val="75000"/>
                  </a:schemeClr>
                </a:solidFill>
                <a:latin typeface="+mn-lt"/>
                <a:ea typeface="Roboto" panose="02000000000000000000" pitchFamily="2" charset="0"/>
              </a:rPr>
              <a:t>Put a relevant subtitle in this line</a:t>
            </a:r>
          </a:p>
        </p:txBody>
      </p:sp>
      <p:grpSp>
        <p:nvGrpSpPr>
          <p:cNvPr id="7" name="Group 10"/>
          <p:cNvGrpSpPr/>
          <p:nvPr/>
        </p:nvGrpSpPr>
        <p:grpSpPr bwMode="auto">
          <a:xfrm rot="6300000">
            <a:off x="2205316" y="2603133"/>
            <a:ext cx="716033" cy="1200733"/>
            <a:chOff x="2761515" y="2286000"/>
            <a:chExt cx="1645174" cy="2760228"/>
          </a:xfrm>
          <a:solidFill>
            <a:schemeClr val="accent1"/>
          </a:solidFill>
        </p:grpSpPr>
        <p:sp>
          <p:nvSpPr>
            <p:cNvPr id="8" name="Oval 7"/>
            <p:cNvSpPr>
              <a:spLocks noChangeArrowheads="1"/>
            </p:cNvSpPr>
            <p:nvPr/>
          </p:nvSpPr>
          <p:spPr bwMode="auto">
            <a:xfrm rot="-733528">
              <a:off x="3352800" y="2286000"/>
              <a:ext cx="304800" cy="38100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mn-lt"/>
              </a:endParaRPr>
            </a:p>
          </p:txBody>
        </p:sp>
        <p:sp>
          <p:nvSpPr>
            <p:cNvPr id="9" name="Oval 8"/>
            <p:cNvSpPr>
              <a:spLocks noChangeArrowheads="1"/>
            </p:cNvSpPr>
            <p:nvPr/>
          </p:nvSpPr>
          <p:spPr bwMode="auto">
            <a:xfrm rot="-733528">
              <a:off x="3151531" y="2515499"/>
              <a:ext cx="213632" cy="25804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mn-lt"/>
              </a:endParaRPr>
            </a:p>
          </p:txBody>
        </p:sp>
        <p:sp>
          <p:nvSpPr>
            <p:cNvPr id="10" name="Oval 9"/>
            <p:cNvSpPr>
              <a:spLocks noChangeArrowheads="1"/>
            </p:cNvSpPr>
            <p:nvPr/>
          </p:nvSpPr>
          <p:spPr bwMode="auto">
            <a:xfrm rot="-733528">
              <a:off x="2992344" y="2729550"/>
              <a:ext cx="186338" cy="225072"/>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mn-lt"/>
              </a:endParaRPr>
            </a:p>
          </p:txBody>
        </p:sp>
        <p:sp>
          <p:nvSpPr>
            <p:cNvPr id="11" name="Oval 10"/>
            <p:cNvSpPr>
              <a:spLocks noChangeArrowheads="1"/>
            </p:cNvSpPr>
            <p:nvPr/>
          </p:nvSpPr>
          <p:spPr bwMode="auto">
            <a:xfrm rot="-733528">
              <a:off x="2879347" y="292135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mn-lt"/>
              </a:endParaRPr>
            </a:p>
          </p:txBody>
        </p:sp>
        <p:sp>
          <p:nvSpPr>
            <p:cNvPr id="12" name="Oval 11"/>
            <p:cNvSpPr>
              <a:spLocks noChangeArrowheads="1"/>
            </p:cNvSpPr>
            <p:nvPr/>
          </p:nvSpPr>
          <p:spPr bwMode="auto">
            <a:xfrm rot="-733528">
              <a:off x="2761515" y="313797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mn-lt"/>
              </a:endParaRPr>
            </a:p>
          </p:txBody>
        </p:sp>
        <p:sp>
          <p:nvSpPr>
            <p:cNvPr id="13" name="Freeform 12"/>
            <p:cNvSpPr>
              <a:spLocks noChangeArrowheads="1"/>
            </p:cNvSpPr>
            <p:nvPr/>
          </p:nvSpPr>
          <p:spPr bwMode="auto">
            <a:xfrm>
              <a:off x="2939384" y="2737153"/>
              <a:ext cx="1467305" cy="2309075"/>
            </a:xfrm>
            <a:custGeom>
              <a:avLst/>
              <a:gdLst>
                <a:gd name="T0" fmla="*/ 631801 w 1467305"/>
                <a:gd name="T1" fmla="*/ 891166 h 2309075"/>
                <a:gd name="T2" fmla="*/ 669995 w 1467305"/>
                <a:gd name="T3" fmla="*/ 757491 h 2309075"/>
                <a:gd name="T4" fmla="*/ 860968 w 1467305"/>
                <a:gd name="T5" fmla="*/ 547430 h 2309075"/>
                <a:gd name="T6" fmla="*/ 899162 w 1467305"/>
                <a:gd name="T7" fmla="*/ 289629 h 2309075"/>
                <a:gd name="T8" fmla="*/ 794128 w 1467305"/>
                <a:gd name="T9" fmla="*/ 89116 h 2309075"/>
                <a:gd name="T10" fmla="*/ 555412 w 1467305"/>
                <a:gd name="T11" fmla="*/ 60472 h 2309075"/>
                <a:gd name="T12" fmla="*/ 106627 w 1467305"/>
                <a:gd name="T13" fmla="*/ 451948 h 2309075"/>
                <a:gd name="T14" fmla="*/ 20689 w 1467305"/>
                <a:gd name="T15" fmla="*/ 805232 h 2309075"/>
                <a:gd name="T16" fmla="*/ 230759 w 1467305"/>
                <a:gd name="T17" fmla="*/ 1320835 h 2309075"/>
                <a:gd name="T18" fmla="*/ 679544 w 1467305"/>
                <a:gd name="T19" fmla="*/ 2017854 h 2309075"/>
                <a:gd name="T20" fmla="*/ 946906 w 1467305"/>
                <a:gd name="T21" fmla="*/ 2266108 h 2309075"/>
                <a:gd name="T22" fmla="*/ 1204718 w 1467305"/>
                <a:gd name="T23" fmla="*/ 2275656 h 2309075"/>
                <a:gd name="T24" fmla="*/ 1405239 w 1467305"/>
                <a:gd name="T25" fmla="*/ 2103788 h 2309075"/>
                <a:gd name="T26" fmla="*/ 1462531 w 1467305"/>
                <a:gd name="T27" fmla="*/ 1884179 h 2309075"/>
                <a:gd name="T28" fmla="*/ 1376594 w 1467305"/>
                <a:gd name="T29" fmla="*/ 1655022 h 2309075"/>
                <a:gd name="T30" fmla="*/ 1166524 w 1467305"/>
                <a:gd name="T31" fmla="*/ 1530896 h 2309075"/>
                <a:gd name="T32" fmla="*/ 946906 w 1467305"/>
                <a:gd name="T33" fmla="*/ 1483155 h 2309075"/>
                <a:gd name="T34" fmla="*/ 765482 w 1467305"/>
                <a:gd name="T35" fmla="*/ 1349480 h 2309075"/>
                <a:gd name="T36" fmla="*/ 631801 w 1467305"/>
                <a:gd name="T37" fmla="*/ 1063034 h 2309075"/>
                <a:gd name="T38" fmla="*/ 631801 w 1467305"/>
                <a:gd name="T39" fmla="*/ 891166 h 230907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7305"/>
                <a:gd name="T61" fmla="*/ 0 h 2309075"/>
                <a:gd name="T62" fmla="*/ 1467305 w 1467305"/>
                <a:gd name="T63" fmla="*/ 2309075 h 230907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7305" h="2309075">
                  <a:moveTo>
                    <a:pt x="631801" y="891166"/>
                  </a:moveTo>
                  <a:cubicBezTo>
                    <a:pt x="641342" y="827542"/>
                    <a:pt x="644500" y="814780"/>
                    <a:pt x="669995" y="757491"/>
                  </a:cubicBezTo>
                  <a:cubicBezTo>
                    <a:pt x="708190" y="700202"/>
                    <a:pt x="822774" y="625407"/>
                    <a:pt x="860968" y="547430"/>
                  </a:cubicBezTo>
                  <a:cubicBezTo>
                    <a:pt x="899162" y="469453"/>
                    <a:pt x="910302" y="366015"/>
                    <a:pt x="899162" y="289629"/>
                  </a:cubicBezTo>
                  <a:cubicBezTo>
                    <a:pt x="888022" y="213243"/>
                    <a:pt x="851420" y="127309"/>
                    <a:pt x="794128" y="89116"/>
                  </a:cubicBezTo>
                  <a:cubicBezTo>
                    <a:pt x="736836" y="50923"/>
                    <a:pt x="669995" y="0"/>
                    <a:pt x="555412" y="60472"/>
                  </a:cubicBezTo>
                  <a:cubicBezTo>
                    <a:pt x="440829" y="120944"/>
                    <a:pt x="195748" y="327821"/>
                    <a:pt x="106627" y="451948"/>
                  </a:cubicBezTo>
                  <a:cubicBezTo>
                    <a:pt x="17507" y="576075"/>
                    <a:pt x="0" y="660418"/>
                    <a:pt x="20689" y="805232"/>
                  </a:cubicBezTo>
                  <a:cubicBezTo>
                    <a:pt x="41378" y="950046"/>
                    <a:pt x="120950" y="1118731"/>
                    <a:pt x="230759" y="1320835"/>
                  </a:cubicBezTo>
                  <a:cubicBezTo>
                    <a:pt x="340568" y="1522939"/>
                    <a:pt x="560186" y="1860309"/>
                    <a:pt x="679544" y="2017854"/>
                  </a:cubicBezTo>
                  <a:cubicBezTo>
                    <a:pt x="798902" y="2175399"/>
                    <a:pt x="859377" y="2223141"/>
                    <a:pt x="946906" y="2266108"/>
                  </a:cubicBezTo>
                  <a:cubicBezTo>
                    <a:pt x="1034435" y="2309075"/>
                    <a:pt x="1128329" y="2302709"/>
                    <a:pt x="1204718" y="2275656"/>
                  </a:cubicBezTo>
                  <a:cubicBezTo>
                    <a:pt x="1281107" y="2248603"/>
                    <a:pt x="1362270" y="2169034"/>
                    <a:pt x="1405239" y="2103788"/>
                  </a:cubicBezTo>
                  <a:cubicBezTo>
                    <a:pt x="1448208" y="2038542"/>
                    <a:pt x="1467305" y="1958973"/>
                    <a:pt x="1462531" y="1884179"/>
                  </a:cubicBezTo>
                  <a:cubicBezTo>
                    <a:pt x="1457757" y="1809385"/>
                    <a:pt x="1425928" y="1713902"/>
                    <a:pt x="1376594" y="1655022"/>
                  </a:cubicBezTo>
                  <a:cubicBezTo>
                    <a:pt x="1327260" y="1596142"/>
                    <a:pt x="1238139" y="1559541"/>
                    <a:pt x="1166524" y="1530896"/>
                  </a:cubicBezTo>
                  <a:cubicBezTo>
                    <a:pt x="1094909" y="1502251"/>
                    <a:pt x="1013746" y="1513391"/>
                    <a:pt x="946906" y="1483155"/>
                  </a:cubicBezTo>
                  <a:cubicBezTo>
                    <a:pt x="880066" y="1452919"/>
                    <a:pt x="817999" y="1419500"/>
                    <a:pt x="765482" y="1349480"/>
                  </a:cubicBezTo>
                  <a:cubicBezTo>
                    <a:pt x="712965" y="1279460"/>
                    <a:pt x="654081" y="1139420"/>
                    <a:pt x="631801" y="1063034"/>
                  </a:cubicBezTo>
                  <a:cubicBezTo>
                    <a:pt x="615871" y="945373"/>
                    <a:pt x="625435" y="942090"/>
                    <a:pt x="631801" y="891166"/>
                  </a:cubicBezTo>
                  <a:close/>
                </a:path>
              </a:pathLst>
            </a:cu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mn-lt"/>
              </a:endParaRPr>
            </a:p>
          </p:txBody>
        </p:sp>
      </p:grpSp>
      <p:grpSp>
        <p:nvGrpSpPr>
          <p:cNvPr id="14" name="Group 11"/>
          <p:cNvGrpSpPr/>
          <p:nvPr/>
        </p:nvGrpSpPr>
        <p:grpSpPr bwMode="auto">
          <a:xfrm rot="15300000" flipV="1">
            <a:off x="2800045" y="3131700"/>
            <a:ext cx="716033" cy="1200733"/>
            <a:chOff x="2761515" y="2286000"/>
            <a:chExt cx="1645174" cy="2760228"/>
          </a:xfrm>
          <a:solidFill>
            <a:schemeClr val="accent1">
              <a:lumMod val="75000"/>
            </a:schemeClr>
          </a:solidFill>
        </p:grpSpPr>
        <p:sp>
          <p:nvSpPr>
            <p:cNvPr id="15" name="Oval 14"/>
            <p:cNvSpPr>
              <a:spLocks noChangeArrowheads="1"/>
            </p:cNvSpPr>
            <p:nvPr/>
          </p:nvSpPr>
          <p:spPr bwMode="auto">
            <a:xfrm rot="-733528">
              <a:off x="3352800" y="2286000"/>
              <a:ext cx="304800" cy="38100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mn-lt"/>
              </a:endParaRPr>
            </a:p>
          </p:txBody>
        </p:sp>
        <p:sp>
          <p:nvSpPr>
            <p:cNvPr id="16" name="Oval 15"/>
            <p:cNvSpPr>
              <a:spLocks noChangeArrowheads="1"/>
            </p:cNvSpPr>
            <p:nvPr/>
          </p:nvSpPr>
          <p:spPr bwMode="auto">
            <a:xfrm rot="-733528">
              <a:off x="3151531" y="2515499"/>
              <a:ext cx="213632" cy="25804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mn-lt"/>
              </a:endParaRPr>
            </a:p>
          </p:txBody>
        </p:sp>
        <p:sp>
          <p:nvSpPr>
            <p:cNvPr id="17" name="Oval 16"/>
            <p:cNvSpPr>
              <a:spLocks noChangeArrowheads="1"/>
            </p:cNvSpPr>
            <p:nvPr/>
          </p:nvSpPr>
          <p:spPr bwMode="auto">
            <a:xfrm rot="-733528">
              <a:off x="2992344" y="2729550"/>
              <a:ext cx="186338" cy="225072"/>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mn-lt"/>
              </a:endParaRPr>
            </a:p>
          </p:txBody>
        </p:sp>
        <p:sp>
          <p:nvSpPr>
            <p:cNvPr id="18" name="Oval 17"/>
            <p:cNvSpPr>
              <a:spLocks noChangeArrowheads="1"/>
            </p:cNvSpPr>
            <p:nvPr/>
          </p:nvSpPr>
          <p:spPr bwMode="auto">
            <a:xfrm rot="-733528">
              <a:off x="2879347" y="292135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mn-lt"/>
              </a:endParaRPr>
            </a:p>
          </p:txBody>
        </p:sp>
        <p:sp>
          <p:nvSpPr>
            <p:cNvPr id="20" name="Oval 19"/>
            <p:cNvSpPr>
              <a:spLocks noChangeArrowheads="1"/>
            </p:cNvSpPr>
            <p:nvPr/>
          </p:nvSpPr>
          <p:spPr bwMode="auto">
            <a:xfrm rot="-733528">
              <a:off x="2761515" y="313797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mn-lt"/>
              </a:endParaRPr>
            </a:p>
          </p:txBody>
        </p:sp>
        <p:sp>
          <p:nvSpPr>
            <p:cNvPr id="23" name="Freeform 22"/>
            <p:cNvSpPr>
              <a:spLocks noChangeArrowheads="1"/>
            </p:cNvSpPr>
            <p:nvPr/>
          </p:nvSpPr>
          <p:spPr bwMode="auto">
            <a:xfrm>
              <a:off x="2939384" y="2737153"/>
              <a:ext cx="1467305" cy="2309075"/>
            </a:xfrm>
            <a:custGeom>
              <a:avLst/>
              <a:gdLst>
                <a:gd name="T0" fmla="*/ 631801 w 1467305"/>
                <a:gd name="T1" fmla="*/ 891166 h 2309075"/>
                <a:gd name="T2" fmla="*/ 669995 w 1467305"/>
                <a:gd name="T3" fmla="*/ 757491 h 2309075"/>
                <a:gd name="T4" fmla="*/ 860968 w 1467305"/>
                <a:gd name="T5" fmla="*/ 547430 h 2309075"/>
                <a:gd name="T6" fmla="*/ 899162 w 1467305"/>
                <a:gd name="T7" fmla="*/ 289629 h 2309075"/>
                <a:gd name="T8" fmla="*/ 794128 w 1467305"/>
                <a:gd name="T9" fmla="*/ 89116 h 2309075"/>
                <a:gd name="T10" fmla="*/ 555412 w 1467305"/>
                <a:gd name="T11" fmla="*/ 60472 h 2309075"/>
                <a:gd name="T12" fmla="*/ 106627 w 1467305"/>
                <a:gd name="T13" fmla="*/ 451948 h 2309075"/>
                <a:gd name="T14" fmla="*/ 20689 w 1467305"/>
                <a:gd name="T15" fmla="*/ 805232 h 2309075"/>
                <a:gd name="T16" fmla="*/ 230759 w 1467305"/>
                <a:gd name="T17" fmla="*/ 1320835 h 2309075"/>
                <a:gd name="T18" fmla="*/ 679544 w 1467305"/>
                <a:gd name="T19" fmla="*/ 2017854 h 2309075"/>
                <a:gd name="T20" fmla="*/ 946906 w 1467305"/>
                <a:gd name="T21" fmla="*/ 2266108 h 2309075"/>
                <a:gd name="T22" fmla="*/ 1204718 w 1467305"/>
                <a:gd name="T23" fmla="*/ 2275656 h 2309075"/>
                <a:gd name="T24" fmla="*/ 1405239 w 1467305"/>
                <a:gd name="T25" fmla="*/ 2103788 h 2309075"/>
                <a:gd name="T26" fmla="*/ 1462531 w 1467305"/>
                <a:gd name="T27" fmla="*/ 1884179 h 2309075"/>
                <a:gd name="T28" fmla="*/ 1376594 w 1467305"/>
                <a:gd name="T29" fmla="*/ 1655022 h 2309075"/>
                <a:gd name="T30" fmla="*/ 1166524 w 1467305"/>
                <a:gd name="T31" fmla="*/ 1530896 h 2309075"/>
                <a:gd name="T32" fmla="*/ 946906 w 1467305"/>
                <a:gd name="T33" fmla="*/ 1483155 h 2309075"/>
                <a:gd name="T34" fmla="*/ 765482 w 1467305"/>
                <a:gd name="T35" fmla="*/ 1349480 h 2309075"/>
                <a:gd name="T36" fmla="*/ 631801 w 1467305"/>
                <a:gd name="T37" fmla="*/ 1063034 h 2309075"/>
                <a:gd name="T38" fmla="*/ 631801 w 1467305"/>
                <a:gd name="T39" fmla="*/ 891166 h 230907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7305"/>
                <a:gd name="T61" fmla="*/ 0 h 2309075"/>
                <a:gd name="T62" fmla="*/ 1467305 w 1467305"/>
                <a:gd name="T63" fmla="*/ 2309075 h 230907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7305" h="2309075">
                  <a:moveTo>
                    <a:pt x="631801" y="891166"/>
                  </a:moveTo>
                  <a:cubicBezTo>
                    <a:pt x="641342" y="827542"/>
                    <a:pt x="644500" y="814780"/>
                    <a:pt x="669995" y="757491"/>
                  </a:cubicBezTo>
                  <a:cubicBezTo>
                    <a:pt x="708190" y="700202"/>
                    <a:pt x="822774" y="625407"/>
                    <a:pt x="860968" y="547430"/>
                  </a:cubicBezTo>
                  <a:cubicBezTo>
                    <a:pt x="899162" y="469453"/>
                    <a:pt x="910302" y="366015"/>
                    <a:pt x="899162" y="289629"/>
                  </a:cubicBezTo>
                  <a:cubicBezTo>
                    <a:pt x="888022" y="213243"/>
                    <a:pt x="851420" y="127309"/>
                    <a:pt x="794128" y="89116"/>
                  </a:cubicBezTo>
                  <a:cubicBezTo>
                    <a:pt x="736836" y="50923"/>
                    <a:pt x="669995" y="0"/>
                    <a:pt x="555412" y="60472"/>
                  </a:cubicBezTo>
                  <a:cubicBezTo>
                    <a:pt x="440829" y="120944"/>
                    <a:pt x="195748" y="327821"/>
                    <a:pt x="106627" y="451948"/>
                  </a:cubicBezTo>
                  <a:cubicBezTo>
                    <a:pt x="17507" y="576075"/>
                    <a:pt x="0" y="660418"/>
                    <a:pt x="20689" y="805232"/>
                  </a:cubicBezTo>
                  <a:cubicBezTo>
                    <a:pt x="41378" y="950046"/>
                    <a:pt x="120950" y="1118731"/>
                    <a:pt x="230759" y="1320835"/>
                  </a:cubicBezTo>
                  <a:cubicBezTo>
                    <a:pt x="340568" y="1522939"/>
                    <a:pt x="560186" y="1860309"/>
                    <a:pt x="679544" y="2017854"/>
                  </a:cubicBezTo>
                  <a:cubicBezTo>
                    <a:pt x="798902" y="2175399"/>
                    <a:pt x="859377" y="2223141"/>
                    <a:pt x="946906" y="2266108"/>
                  </a:cubicBezTo>
                  <a:cubicBezTo>
                    <a:pt x="1034435" y="2309075"/>
                    <a:pt x="1128329" y="2302709"/>
                    <a:pt x="1204718" y="2275656"/>
                  </a:cubicBezTo>
                  <a:cubicBezTo>
                    <a:pt x="1281107" y="2248603"/>
                    <a:pt x="1362270" y="2169034"/>
                    <a:pt x="1405239" y="2103788"/>
                  </a:cubicBezTo>
                  <a:cubicBezTo>
                    <a:pt x="1448208" y="2038542"/>
                    <a:pt x="1467305" y="1958973"/>
                    <a:pt x="1462531" y="1884179"/>
                  </a:cubicBezTo>
                  <a:cubicBezTo>
                    <a:pt x="1457757" y="1809385"/>
                    <a:pt x="1425928" y="1713902"/>
                    <a:pt x="1376594" y="1655022"/>
                  </a:cubicBezTo>
                  <a:cubicBezTo>
                    <a:pt x="1327260" y="1596142"/>
                    <a:pt x="1238139" y="1559541"/>
                    <a:pt x="1166524" y="1530896"/>
                  </a:cubicBezTo>
                  <a:cubicBezTo>
                    <a:pt x="1094909" y="1502251"/>
                    <a:pt x="1013746" y="1513391"/>
                    <a:pt x="946906" y="1483155"/>
                  </a:cubicBezTo>
                  <a:cubicBezTo>
                    <a:pt x="880066" y="1452919"/>
                    <a:pt x="817999" y="1419500"/>
                    <a:pt x="765482" y="1349480"/>
                  </a:cubicBezTo>
                  <a:cubicBezTo>
                    <a:pt x="712965" y="1279460"/>
                    <a:pt x="654081" y="1139420"/>
                    <a:pt x="631801" y="1063034"/>
                  </a:cubicBezTo>
                  <a:cubicBezTo>
                    <a:pt x="615871" y="945373"/>
                    <a:pt x="625435" y="942090"/>
                    <a:pt x="631801" y="891166"/>
                  </a:cubicBezTo>
                  <a:close/>
                </a:path>
              </a:pathLst>
            </a:cu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mn-lt"/>
              </a:endParaRPr>
            </a:p>
          </p:txBody>
        </p:sp>
      </p:grpSp>
      <p:grpSp>
        <p:nvGrpSpPr>
          <p:cNvPr id="24" name="Group 23"/>
          <p:cNvGrpSpPr/>
          <p:nvPr/>
        </p:nvGrpSpPr>
        <p:grpSpPr bwMode="auto">
          <a:xfrm rot="6300000">
            <a:off x="4099231" y="2580880"/>
            <a:ext cx="780878" cy="1310084"/>
            <a:chOff x="2761515" y="2286000"/>
            <a:chExt cx="1645174" cy="2760228"/>
          </a:xfrm>
          <a:solidFill>
            <a:schemeClr val="accent2"/>
          </a:solidFill>
        </p:grpSpPr>
        <p:sp>
          <p:nvSpPr>
            <p:cNvPr id="25" name="Oval 24"/>
            <p:cNvSpPr>
              <a:spLocks noChangeArrowheads="1"/>
            </p:cNvSpPr>
            <p:nvPr/>
          </p:nvSpPr>
          <p:spPr bwMode="auto">
            <a:xfrm rot="-733528">
              <a:off x="3352800" y="2286000"/>
              <a:ext cx="304800" cy="38100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mn-lt"/>
              </a:endParaRPr>
            </a:p>
          </p:txBody>
        </p:sp>
        <p:sp>
          <p:nvSpPr>
            <p:cNvPr id="26" name="Oval 25"/>
            <p:cNvSpPr>
              <a:spLocks noChangeArrowheads="1"/>
            </p:cNvSpPr>
            <p:nvPr/>
          </p:nvSpPr>
          <p:spPr bwMode="auto">
            <a:xfrm rot="-733528">
              <a:off x="3151531" y="2515499"/>
              <a:ext cx="213632" cy="25804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mn-lt"/>
              </a:endParaRPr>
            </a:p>
          </p:txBody>
        </p:sp>
        <p:sp>
          <p:nvSpPr>
            <p:cNvPr id="27" name="Oval 26"/>
            <p:cNvSpPr>
              <a:spLocks noChangeArrowheads="1"/>
            </p:cNvSpPr>
            <p:nvPr/>
          </p:nvSpPr>
          <p:spPr bwMode="auto">
            <a:xfrm rot="-733528">
              <a:off x="2992344" y="2729550"/>
              <a:ext cx="186338" cy="225072"/>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mn-lt"/>
              </a:endParaRPr>
            </a:p>
          </p:txBody>
        </p:sp>
        <p:sp>
          <p:nvSpPr>
            <p:cNvPr id="28" name="Oval 27"/>
            <p:cNvSpPr>
              <a:spLocks noChangeArrowheads="1"/>
            </p:cNvSpPr>
            <p:nvPr/>
          </p:nvSpPr>
          <p:spPr bwMode="auto">
            <a:xfrm rot="-733528">
              <a:off x="2879347" y="292135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mn-lt"/>
              </a:endParaRPr>
            </a:p>
          </p:txBody>
        </p:sp>
        <p:sp>
          <p:nvSpPr>
            <p:cNvPr id="29" name="Oval 28"/>
            <p:cNvSpPr>
              <a:spLocks noChangeArrowheads="1"/>
            </p:cNvSpPr>
            <p:nvPr/>
          </p:nvSpPr>
          <p:spPr bwMode="auto">
            <a:xfrm rot="-733528">
              <a:off x="2761515" y="313797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mn-lt"/>
              </a:endParaRPr>
            </a:p>
          </p:txBody>
        </p:sp>
        <p:sp>
          <p:nvSpPr>
            <p:cNvPr id="30" name="Freeform 29"/>
            <p:cNvSpPr>
              <a:spLocks noChangeArrowheads="1"/>
            </p:cNvSpPr>
            <p:nvPr/>
          </p:nvSpPr>
          <p:spPr bwMode="auto">
            <a:xfrm>
              <a:off x="2939384" y="2737153"/>
              <a:ext cx="1467305" cy="2309075"/>
            </a:xfrm>
            <a:custGeom>
              <a:avLst/>
              <a:gdLst>
                <a:gd name="T0" fmla="*/ 631801 w 1467305"/>
                <a:gd name="T1" fmla="*/ 891166 h 2309075"/>
                <a:gd name="T2" fmla="*/ 669995 w 1467305"/>
                <a:gd name="T3" fmla="*/ 757491 h 2309075"/>
                <a:gd name="T4" fmla="*/ 860968 w 1467305"/>
                <a:gd name="T5" fmla="*/ 547430 h 2309075"/>
                <a:gd name="T6" fmla="*/ 899162 w 1467305"/>
                <a:gd name="T7" fmla="*/ 289629 h 2309075"/>
                <a:gd name="T8" fmla="*/ 794128 w 1467305"/>
                <a:gd name="T9" fmla="*/ 89116 h 2309075"/>
                <a:gd name="T10" fmla="*/ 555412 w 1467305"/>
                <a:gd name="T11" fmla="*/ 60472 h 2309075"/>
                <a:gd name="T12" fmla="*/ 106627 w 1467305"/>
                <a:gd name="T13" fmla="*/ 451948 h 2309075"/>
                <a:gd name="T14" fmla="*/ 20689 w 1467305"/>
                <a:gd name="T15" fmla="*/ 805232 h 2309075"/>
                <a:gd name="T16" fmla="*/ 230759 w 1467305"/>
                <a:gd name="T17" fmla="*/ 1320835 h 2309075"/>
                <a:gd name="T18" fmla="*/ 679544 w 1467305"/>
                <a:gd name="T19" fmla="*/ 2017854 h 2309075"/>
                <a:gd name="T20" fmla="*/ 946906 w 1467305"/>
                <a:gd name="T21" fmla="*/ 2266108 h 2309075"/>
                <a:gd name="T22" fmla="*/ 1204718 w 1467305"/>
                <a:gd name="T23" fmla="*/ 2275656 h 2309075"/>
                <a:gd name="T24" fmla="*/ 1405239 w 1467305"/>
                <a:gd name="T25" fmla="*/ 2103788 h 2309075"/>
                <a:gd name="T26" fmla="*/ 1462531 w 1467305"/>
                <a:gd name="T27" fmla="*/ 1884179 h 2309075"/>
                <a:gd name="T28" fmla="*/ 1376594 w 1467305"/>
                <a:gd name="T29" fmla="*/ 1655022 h 2309075"/>
                <a:gd name="T30" fmla="*/ 1166524 w 1467305"/>
                <a:gd name="T31" fmla="*/ 1530896 h 2309075"/>
                <a:gd name="T32" fmla="*/ 946906 w 1467305"/>
                <a:gd name="T33" fmla="*/ 1483155 h 2309075"/>
                <a:gd name="T34" fmla="*/ 765482 w 1467305"/>
                <a:gd name="T35" fmla="*/ 1349480 h 2309075"/>
                <a:gd name="T36" fmla="*/ 631801 w 1467305"/>
                <a:gd name="T37" fmla="*/ 1063034 h 2309075"/>
                <a:gd name="T38" fmla="*/ 631801 w 1467305"/>
                <a:gd name="T39" fmla="*/ 891166 h 230907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7305"/>
                <a:gd name="T61" fmla="*/ 0 h 2309075"/>
                <a:gd name="T62" fmla="*/ 1467305 w 1467305"/>
                <a:gd name="T63" fmla="*/ 2309075 h 230907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7305" h="2309075">
                  <a:moveTo>
                    <a:pt x="631801" y="891166"/>
                  </a:moveTo>
                  <a:cubicBezTo>
                    <a:pt x="641342" y="827542"/>
                    <a:pt x="644500" y="814780"/>
                    <a:pt x="669995" y="757491"/>
                  </a:cubicBezTo>
                  <a:cubicBezTo>
                    <a:pt x="708190" y="700202"/>
                    <a:pt x="822774" y="625407"/>
                    <a:pt x="860968" y="547430"/>
                  </a:cubicBezTo>
                  <a:cubicBezTo>
                    <a:pt x="899162" y="469453"/>
                    <a:pt x="910302" y="366015"/>
                    <a:pt x="899162" y="289629"/>
                  </a:cubicBezTo>
                  <a:cubicBezTo>
                    <a:pt x="888022" y="213243"/>
                    <a:pt x="851420" y="127309"/>
                    <a:pt x="794128" y="89116"/>
                  </a:cubicBezTo>
                  <a:cubicBezTo>
                    <a:pt x="736836" y="50923"/>
                    <a:pt x="669995" y="0"/>
                    <a:pt x="555412" y="60472"/>
                  </a:cubicBezTo>
                  <a:cubicBezTo>
                    <a:pt x="440829" y="120944"/>
                    <a:pt x="195748" y="327821"/>
                    <a:pt x="106627" y="451948"/>
                  </a:cubicBezTo>
                  <a:cubicBezTo>
                    <a:pt x="17507" y="576075"/>
                    <a:pt x="0" y="660418"/>
                    <a:pt x="20689" y="805232"/>
                  </a:cubicBezTo>
                  <a:cubicBezTo>
                    <a:pt x="41378" y="950046"/>
                    <a:pt x="120950" y="1118731"/>
                    <a:pt x="230759" y="1320835"/>
                  </a:cubicBezTo>
                  <a:cubicBezTo>
                    <a:pt x="340568" y="1522939"/>
                    <a:pt x="560186" y="1860309"/>
                    <a:pt x="679544" y="2017854"/>
                  </a:cubicBezTo>
                  <a:cubicBezTo>
                    <a:pt x="798902" y="2175399"/>
                    <a:pt x="859377" y="2223141"/>
                    <a:pt x="946906" y="2266108"/>
                  </a:cubicBezTo>
                  <a:cubicBezTo>
                    <a:pt x="1034435" y="2309075"/>
                    <a:pt x="1128329" y="2302709"/>
                    <a:pt x="1204718" y="2275656"/>
                  </a:cubicBezTo>
                  <a:cubicBezTo>
                    <a:pt x="1281107" y="2248603"/>
                    <a:pt x="1362270" y="2169034"/>
                    <a:pt x="1405239" y="2103788"/>
                  </a:cubicBezTo>
                  <a:cubicBezTo>
                    <a:pt x="1448208" y="2038542"/>
                    <a:pt x="1467305" y="1958973"/>
                    <a:pt x="1462531" y="1884179"/>
                  </a:cubicBezTo>
                  <a:cubicBezTo>
                    <a:pt x="1457757" y="1809385"/>
                    <a:pt x="1425928" y="1713902"/>
                    <a:pt x="1376594" y="1655022"/>
                  </a:cubicBezTo>
                  <a:cubicBezTo>
                    <a:pt x="1327260" y="1596142"/>
                    <a:pt x="1238139" y="1559541"/>
                    <a:pt x="1166524" y="1530896"/>
                  </a:cubicBezTo>
                  <a:cubicBezTo>
                    <a:pt x="1094909" y="1502251"/>
                    <a:pt x="1013746" y="1513391"/>
                    <a:pt x="946906" y="1483155"/>
                  </a:cubicBezTo>
                  <a:cubicBezTo>
                    <a:pt x="880066" y="1452919"/>
                    <a:pt x="817999" y="1419500"/>
                    <a:pt x="765482" y="1349480"/>
                  </a:cubicBezTo>
                  <a:cubicBezTo>
                    <a:pt x="712965" y="1279460"/>
                    <a:pt x="654081" y="1139420"/>
                    <a:pt x="631801" y="1063034"/>
                  </a:cubicBezTo>
                  <a:cubicBezTo>
                    <a:pt x="615871" y="945373"/>
                    <a:pt x="625435" y="942090"/>
                    <a:pt x="631801" y="891166"/>
                  </a:cubicBezTo>
                  <a:close/>
                </a:path>
              </a:pathLst>
            </a:cu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mn-lt"/>
              </a:endParaRPr>
            </a:p>
          </p:txBody>
        </p:sp>
      </p:grpSp>
      <p:grpSp>
        <p:nvGrpSpPr>
          <p:cNvPr id="31" name="Group 25"/>
          <p:cNvGrpSpPr/>
          <p:nvPr/>
        </p:nvGrpSpPr>
        <p:grpSpPr bwMode="auto">
          <a:xfrm rot="15300000" flipV="1">
            <a:off x="4691850" y="3072907"/>
            <a:ext cx="780878" cy="1310084"/>
            <a:chOff x="2761515" y="2286000"/>
            <a:chExt cx="1645174" cy="2760228"/>
          </a:xfrm>
          <a:solidFill>
            <a:schemeClr val="accent2">
              <a:lumMod val="75000"/>
            </a:schemeClr>
          </a:solidFill>
        </p:grpSpPr>
        <p:sp>
          <p:nvSpPr>
            <p:cNvPr id="32" name="Oval 31"/>
            <p:cNvSpPr>
              <a:spLocks noChangeArrowheads="1"/>
            </p:cNvSpPr>
            <p:nvPr/>
          </p:nvSpPr>
          <p:spPr bwMode="auto">
            <a:xfrm rot="-733528">
              <a:off x="3352800" y="2286000"/>
              <a:ext cx="304800" cy="38100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mn-lt"/>
              </a:endParaRPr>
            </a:p>
          </p:txBody>
        </p:sp>
        <p:sp>
          <p:nvSpPr>
            <p:cNvPr id="33" name="Oval 32"/>
            <p:cNvSpPr>
              <a:spLocks noChangeArrowheads="1"/>
            </p:cNvSpPr>
            <p:nvPr/>
          </p:nvSpPr>
          <p:spPr bwMode="auto">
            <a:xfrm rot="-733528">
              <a:off x="3151531" y="2515499"/>
              <a:ext cx="213632" cy="25804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mn-lt"/>
              </a:endParaRPr>
            </a:p>
          </p:txBody>
        </p:sp>
        <p:sp>
          <p:nvSpPr>
            <p:cNvPr id="34" name="Oval 33"/>
            <p:cNvSpPr>
              <a:spLocks noChangeArrowheads="1"/>
            </p:cNvSpPr>
            <p:nvPr/>
          </p:nvSpPr>
          <p:spPr bwMode="auto">
            <a:xfrm rot="-733528">
              <a:off x="2992344" y="2729550"/>
              <a:ext cx="186338" cy="225072"/>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mn-lt"/>
              </a:endParaRPr>
            </a:p>
          </p:txBody>
        </p:sp>
        <p:sp>
          <p:nvSpPr>
            <p:cNvPr id="35" name="Oval 34"/>
            <p:cNvSpPr>
              <a:spLocks noChangeArrowheads="1"/>
            </p:cNvSpPr>
            <p:nvPr/>
          </p:nvSpPr>
          <p:spPr bwMode="auto">
            <a:xfrm rot="-733528">
              <a:off x="2879347" y="292135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mn-lt"/>
              </a:endParaRPr>
            </a:p>
          </p:txBody>
        </p:sp>
        <p:sp>
          <p:nvSpPr>
            <p:cNvPr id="36" name="Oval 35"/>
            <p:cNvSpPr>
              <a:spLocks noChangeArrowheads="1"/>
            </p:cNvSpPr>
            <p:nvPr/>
          </p:nvSpPr>
          <p:spPr bwMode="auto">
            <a:xfrm rot="-733528">
              <a:off x="2761515" y="313797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mn-lt"/>
              </a:endParaRPr>
            </a:p>
          </p:txBody>
        </p:sp>
        <p:sp>
          <p:nvSpPr>
            <p:cNvPr id="37" name="Freeform 36"/>
            <p:cNvSpPr>
              <a:spLocks noChangeArrowheads="1"/>
            </p:cNvSpPr>
            <p:nvPr/>
          </p:nvSpPr>
          <p:spPr bwMode="auto">
            <a:xfrm>
              <a:off x="2939384" y="2737153"/>
              <a:ext cx="1467305" cy="2309075"/>
            </a:xfrm>
            <a:custGeom>
              <a:avLst/>
              <a:gdLst>
                <a:gd name="T0" fmla="*/ 631801 w 1467305"/>
                <a:gd name="T1" fmla="*/ 891166 h 2309075"/>
                <a:gd name="T2" fmla="*/ 669995 w 1467305"/>
                <a:gd name="T3" fmla="*/ 757491 h 2309075"/>
                <a:gd name="T4" fmla="*/ 860968 w 1467305"/>
                <a:gd name="T5" fmla="*/ 547430 h 2309075"/>
                <a:gd name="T6" fmla="*/ 899162 w 1467305"/>
                <a:gd name="T7" fmla="*/ 289629 h 2309075"/>
                <a:gd name="T8" fmla="*/ 794128 w 1467305"/>
                <a:gd name="T9" fmla="*/ 89116 h 2309075"/>
                <a:gd name="T10" fmla="*/ 555412 w 1467305"/>
                <a:gd name="T11" fmla="*/ 60472 h 2309075"/>
                <a:gd name="T12" fmla="*/ 106627 w 1467305"/>
                <a:gd name="T13" fmla="*/ 451948 h 2309075"/>
                <a:gd name="T14" fmla="*/ 20689 w 1467305"/>
                <a:gd name="T15" fmla="*/ 805232 h 2309075"/>
                <a:gd name="T16" fmla="*/ 230759 w 1467305"/>
                <a:gd name="T17" fmla="*/ 1320835 h 2309075"/>
                <a:gd name="T18" fmla="*/ 679544 w 1467305"/>
                <a:gd name="T19" fmla="*/ 2017854 h 2309075"/>
                <a:gd name="T20" fmla="*/ 946906 w 1467305"/>
                <a:gd name="T21" fmla="*/ 2266108 h 2309075"/>
                <a:gd name="T22" fmla="*/ 1204718 w 1467305"/>
                <a:gd name="T23" fmla="*/ 2275656 h 2309075"/>
                <a:gd name="T24" fmla="*/ 1405239 w 1467305"/>
                <a:gd name="T25" fmla="*/ 2103788 h 2309075"/>
                <a:gd name="T26" fmla="*/ 1462531 w 1467305"/>
                <a:gd name="T27" fmla="*/ 1884179 h 2309075"/>
                <a:gd name="T28" fmla="*/ 1376594 w 1467305"/>
                <a:gd name="T29" fmla="*/ 1655022 h 2309075"/>
                <a:gd name="T30" fmla="*/ 1166524 w 1467305"/>
                <a:gd name="T31" fmla="*/ 1530896 h 2309075"/>
                <a:gd name="T32" fmla="*/ 946906 w 1467305"/>
                <a:gd name="T33" fmla="*/ 1483155 h 2309075"/>
                <a:gd name="T34" fmla="*/ 765482 w 1467305"/>
                <a:gd name="T35" fmla="*/ 1349480 h 2309075"/>
                <a:gd name="T36" fmla="*/ 631801 w 1467305"/>
                <a:gd name="T37" fmla="*/ 1063034 h 2309075"/>
                <a:gd name="T38" fmla="*/ 631801 w 1467305"/>
                <a:gd name="T39" fmla="*/ 891166 h 230907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7305"/>
                <a:gd name="T61" fmla="*/ 0 h 2309075"/>
                <a:gd name="T62" fmla="*/ 1467305 w 1467305"/>
                <a:gd name="T63" fmla="*/ 2309075 h 230907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7305" h="2309075">
                  <a:moveTo>
                    <a:pt x="631801" y="891166"/>
                  </a:moveTo>
                  <a:cubicBezTo>
                    <a:pt x="641342" y="827542"/>
                    <a:pt x="644500" y="814780"/>
                    <a:pt x="669995" y="757491"/>
                  </a:cubicBezTo>
                  <a:cubicBezTo>
                    <a:pt x="708190" y="700202"/>
                    <a:pt x="822774" y="625407"/>
                    <a:pt x="860968" y="547430"/>
                  </a:cubicBezTo>
                  <a:cubicBezTo>
                    <a:pt x="899162" y="469453"/>
                    <a:pt x="910302" y="366015"/>
                    <a:pt x="899162" y="289629"/>
                  </a:cubicBezTo>
                  <a:cubicBezTo>
                    <a:pt x="888022" y="213243"/>
                    <a:pt x="851420" y="127309"/>
                    <a:pt x="794128" y="89116"/>
                  </a:cubicBezTo>
                  <a:cubicBezTo>
                    <a:pt x="736836" y="50923"/>
                    <a:pt x="669995" y="0"/>
                    <a:pt x="555412" y="60472"/>
                  </a:cubicBezTo>
                  <a:cubicBezTo>
                    <a:pt x="440829" y="120944"/>
                    <a:pt x="195748" y="327821"/>
                    <a:pt x="106627" y="451948"/>
                  </a:cubicBezTo>
                  <a:cubicBezTo>
                    <a:pt x="17507" y="576075"/>
                    <a:pt x="0" y="660418"/>
                    <a:pt x="20689" y="805232"/>
                  </a:cubicBezTo>
                  <a:cubicBezTo>
                    <a:pt x="41378" y="950046"/>
                    <a:pt x="120950" y="1118731"/>
                    <a:pt x="230759" y="1320835"/>
                  </a:cubicBezTo>
                  <a:cubicBezTo>
                    <a:pt x="340568" y="1522939"/>
                    <a:pt x="560186" y="1860309"/>
                    <a:pt x="679544" y="2017854"/>
                  </a:cubicBezTo>
                  <a:cubicBezTo>
                    <a:pt x="798902" y="2175399"/>
                    <a:pt x="859377" y="2223141"/>
                    <a:pt x="946906" y="2266108"/>
                  </a:cubicBezTo>
                  <a:cubicBezTo>
                    <a:pt x="1034435" y="2309075"/>
                    <a:pt x="1128329" y="2302709"/>
                    <a:pt x="1204718" y="2275656"/>
                  </a:cubicBezTo>
                  <a:cubicBezTo>
                    <a:pt x="1281107" y="2248603"/>
                    <a:pt x="1362270" y="2169034"/>
                    <a:pt x="1405239" y="2103788"/>
                  </a:cubicBezTo>
                  <a:cubicBezTo>
                    <a:pt x="1448208" y="2038542"/>
                    <a:pt x="1467305" y="1958973"/>
                    <a:pt x="1462531" y="1884179"/>
                  </a:cubicBezTo>
                  <a:cubicBezTo>
                    <a:pt x="1457757" y="1809385"/>
                    <a:pt x="1425928" y="1713902"/>
                    <a:pt x="1376594" y="1655022"/>
                  </a:cubicBezTo>
                  <a:cubicBezTo>
                    <a:pt x="1327260" y="1596142"/>
                    <a:pt x="1238139" y="1559541"/>
                    <a:pt x="1166524" y="1530896"/>
                  </a:cubicBezTo>
                  <a:cubicBezTo>
                    <a:pt x="1094909" y="1502251"/>
                    <a:pt x="1013746" y="1513391"/>
                    <a:pt x="946906" y="1483155"/>
                  </a:cubicBezTo>
                  <a:cubicBezTo>
                    <a:pt x="880066" y="1452919"/>
                    <a:pt x="817999" y="1419500"/>
                    <a:pt x="765482" y="1349480"/>
                  </a:cubicBezTo>
                  <a:cubicBezTo>
                    <a:pt x="712965" y="1279460"/>
                    <a:pt x="654081" y="1139420"/>
                    <a:pt x="631801" y="1063034"/>
                  </a:cubicBezTo>
                  <a:cubicBezTo>
                    <a:pt x="615871" y="945373"/>
                    <a:pt x="625435" y="942090"/>
                    <a:pt x="631801" y="891166"/>
                  </a:cubicBezTo>
                  <a:close/>
                </a:path>
              </a:pathLst>
            </a:cu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mn-lt"/>
              </a:endParaRPr>
            </a:p>
          </p:txBody>
        </p:sp>
      </p:grpSp>
      <p:grpSp>
        <p:nvGrpSpPr>
          <p:cNvPr id="38" name="Group 32"/>
          <p:cNvGrpSpPr/>
          <p:nvPr/>
        </p:nvGrpSpPr>
        <p:grpSpPr bwMode="auto">
          <a:xfrm rot="6300000">
            <a:off x="5854635" y="2389164"/>
            <a:ext cx="873121" cy="1465086"/>
            <a:chOff x="2761515" y="2286000"/>
            <a:chExt cx="1645174" cy="2760228"/>
          </a:xfrm>
          <a:solidFill>
            <a:schemeClr val="accent3"/>
          </a:solidFill>
        </p:grpSpPr>
        <p:sp>
          <p:nvSpPr>
            <p:cNvPr id="39" name="Oval 38"/>
            <p:cNvSpPr>
              <a:spLocks noChangeArrowheads="1"/>
            </p:cNvSpPr>
            <p:nvPr/>
          </p:nvSpPr>
          <p:spPr bwMode="auto">
            <a:xfrm rot="-733528">
              <a:off x="3352800" y="2286000"/>
              <a:ext cx="304800" cy="38100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mn-lt"/>
              </a:endParaRPr>
            </a:p>
          </p:txBody>
        </p:sp>
        <p:sp>
          <p:nvSpPr>
            <p:cNvPr id="40" name="Oval 39"/>
            <p:cNvSpPr>
              <a:spLocks noChangeArrowheads="1"/>
            </p:cNvSpPr>
            <p:nvPr/>
          </p:nvSpPr>
          <p:spPr bwMode="auto">
            <a:xfrm rot="-733528">
              <a:off x="3151531" y="2515499"/>
              <a:ext cx="213632" cy="25804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mn-lt"/>
              </a:endParaRPr>
            </a:p>
          </p:txBody>
        </p:sp>
        <p:sp>
          <p:nvSpPr>
            <p:cNvPr id="41" name="Oval 40"/>
            <p:cNvSpPr>
              <a:spLocks noChangeArrowheads="1"/>
            </p:cNvSpPr>
            <p:nvPr/>
          </p:nvSpPr>
          <p:spPr bwMode="auto">
            <a:xfrm rot="-733528">
              <a:off x="2992344" y="2729550"/>
              <a:ext cx="186338" cy="225072"/>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mn-lt"/>
              </a:endParaRPr>
            </a:p>
          </p:txBody>
        </p:sp>
        <p:sp>
          <p:nvSpPr>
            <p:cNvPr id="42" name="Oval 41"/>
            <p:cNvSpPr>
              <a:spLocks noChangeArrowheads="1"/>
            </p:cNvSpPr>
            <p:nvPr/>
          </p:nvSpPr>
          <p:spPr bwMode="auto">
            <a:xfrm rot="-733528">
              <a:off x="2879347" y="292135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mn-lt"/>
              </a:endParaRPr>
            </a:p>
          </p:txBody>
        </p:sp>
        <p:sp>
          <p:nvSpPr>
            <p:cNvPr id="43" name="Oval 42"/>
            <p:cNvSpPr>
              <a:spLocks noChangeArrowheads="1"/>
            </p:cNvSpPr>
            <p:nvPr/>
          </p:nvSpPr>
          <p:spPr bwMode="auto">
            <a:xfrm rot="-733528">
              <a:off x="2761515" y="313797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mn-lt"/>
              </a:endParaRPr>
            </a:p>
          </p:txBody>
        </p:sp>
        <p:sp>
          <p:nvSpPr>
            <p:cNvPr id="44" name="Freeform 43"/>
            <p:cNvSpPr>
              <a:spLocks noChangeArrowheads="1"/>
            </p:cNvSpPr>
            <p:nvPr/>
          </p:nvSpPr>
          <p:spPr bwMode="auto">
            <a:xfrm>
              <a:off x="2939384" y="2737153"/>
              <a:ext cx="1467305" cy="2309075"/>
            </a:xfrm>
            <a:custGeom>
              <a:avLst/>
              <a:gdLst>
                <a:gd name="T0" fmla="*/ 631801 w 1467305"/>
                <a:gd name="T1" fmla="*/ 891166 h 2309075"/>
                <a:gd name="T2" fmla="*/ 669995 w 1467305"/>
                <a:gd name="T3" fmla="*/ 757491 h 2309075"/>
                <a:gd name="T4" fmla="*/ 860968 w 1467305"/>
                <a:gd name="T5" fmla="*/ 547430 h 2309075"/>
                <a:gd name="T6" fmla="*/ 899162 w 1467305"/>
                <a:gd name="T7" fmla="*/ 289629 h 2309075"/>
                <a:gd name="T8" fmla="*/ 794128 w 1467305"/>
                <a:gd name="T9" fmla="*/ 89116 h 2309075"/>
                <a:gd name="T10" fmla="*/ 555412 w 1467305"/>
                <a:gd name="T11" fmla="*/ 60472 h 2309075"/>
                <a:gd name="T12" fmla="*/ 106627 w 1467305"/>
                <a:gd name="T13" fmla="*/ 451948 h 2309075"/>
                <a:gd name="T14" fmla="*/ 20689 w 1467305"/>
                <a:gd name="T15" fmla="*/ 805232 h 2309075"/>
                <a:gd name="T16" fmla="*/ 230759 w 1467305"/>
                <a:gd name="T17" fmla="*/ 1320835 h 2309075"/>
                <a:gd name="T18" fmla="*/ 679544 w 1467305"/>
                <a:gd name="T19" fmla="*/ 2017854 h 2309075"/>
                <a:gd name="T20" fmla="*/ 946906 w 1467305"/>
                <a:gd name="T21" fmla="*/ 2266108 h 2309075"/>
                <a:gd name="T22" fmla="*/ 1204718 w 1467305"/>
                <a:gd name="T23" fmla="*/ 2275656 h 2309075"/>
                <a:gd name="T24" fmla="*/ 1405239 w 1467305"/>
                <a:gd name="T25" fmla="*/ 2103788 h 2309075"/>
                <a:gd name="T26" fmla="*/ 1462531 w 1467305"/>
                <a:gd name="T27" fmla="*/ 1884179 h 2309075"/>
                <a:gd name="T28" fmla="*/ 1376594 w 1467305"/>
                <a:gd name="T29" fmla="*/ 1655022 h 2309075"/>
                <a:gd name="T30" fmla="*/ 1166524 w 1467305"/>
                <a:gd name="T31" fmla="*/ 1530896 h 2309075"/>
                <a:gd name="T32" fmla="*/ 946906 w 1467305"/>
                <a:gd name="T33" fmla="*/ 1483155 h 2309075"/>
                <a:gd name="T34" fmla="*/ 765482 w 1467305"/>
                <a:gd name="T35" fmla="*/ 1349480 h 2309075"/>
                <a:gd name="T36" fmla="*/ 631801 w 1467305"/>
                <a:gd name="T37" fmla="*/ 1063034 h 2309075"/>
                <a:gd name="T38" fmla="*/ 631801 w 1467305"/>
                <a:gd name="T39" fmla="*/ 891166 h 230907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7305"/>
                <a:gd name="T61" fmla="*/ 0 h 2309075"/>
                <a:gd name="T62" fmla="*/ 1467305 w 1467305"/>
                <a:gd name="T63" fmla="*/ 2309075 h 230907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7305" h="2309075">
                  <a:moveTo>
                    <a:pt x="631801" y="891166"/>
                  </a:moveTo>
                  <a:cubicBezTo>
                    <a:pt x="641342" y="827542"/>
                    <a:pt x="644500" y="814780"/>
                    <a:pt x="669995" y="757491"/>
                  </a:cubicBezTo>
                  <a:cubicBezTo>
                    <a:pt x="708190" y="700202"/>
                    <a:pt x="822774" y="625407"/>
                    <a:pt x="860968" y="547430"/>
                  </a:cubicBezTo>
                  <a:cubicBezTo>
                    <a:pt x="899162" y="469453"/>
                    <a:pt x="910302" y="366015"/>
                    <a:pt x="899162" y="289629"/>
                  </a:cubicBezTo>
                  <a:cubicBezTo>
                    <a:pt x="888022" y="213243"/>
                    <a:pt x="851420" y="127309"/>
                    <a:pt x="794128" y="89116"/>
                  </a:cubicBezTo>
                  <a:cubicBezTo>
                    <a:pt x="736836" y="50923"/>
                    <a:pt x="669995" y="0"/>
                    <a:pt x="555412" y="60472"/>
                  </a:cubicBezTo>
                  <a:cubicBezTo>
                    <a:pt x="440829" y="120944"/>
                    <a:pt x="195748" y="327821"/>
                    <a:pt x="106627" y="451948"/>
                  </a:cubicBezTo>
                  <a:cubicBezTo>
                    <a:pt x="17507" y="576075"/>
                    <a:pt x="0" y="660418"/>
                    <a:pt x="20689" y="805232"/>
                  </a:cubicBezTo>
                  <a:cubicBezTo>
                    <a:pt x="41378" y="950046"/>
                    <a:pt x="120950" y="1118731"/>
                    <a:pt x="230759" y="1320835"/>
                  </a:cubicBezTo>
                  <a:cubicBezTo>
                    <a:pt x="340568" y="1522939"/>
                    <a:pt x="560186" y="1860309"/>
                    <a:pt x="679544" y="2017854"/>
                  </a:cubicBezTo>
                  <a:cubicBezTo>
                    <a:pt x="798902" y="2175399"/>
                    <a:pt x="859377" y="2223141"/>
                    <a:pt x="946906" y="2266108"/>
                  </a:cubicBezTo>
                  <a:cubicBezTo>
                    <a:pt x="1034435" y="2309075"/>
                    <a:pt x="1128329" y="2302709"/>
                    <a:pt x="1204718" y="2275656"/>
                  </a:cubicBezTo>
                  <a:cubicBezTo>
                    <a:pt x="1281107" y="2248603"/>
                    <a:pt x="1362270" y="2169034"/>
                    <a:pt x="1405239" y="2103788"/>
                  </a:cubicBezTo>
                  <a:cubicBezTo>
                    <a:pt x="1448208" y="2038542"/>
                    <a:pt x="1467305" y="1958973"/>
                    <a:pt x="1462531" y="1884179"/>
                  </a:cubicBezTo>
                  <a:cubicBezTo>
                    <a:pt x="1457757" y="1809385"/>
                    <a:pt x="1425928" y="1713902"/>
                    <a:pt x="1376594" y="1655022"/>
                  </a:cubicBezTo>
                  <a:cubicBezTo>
                    <a:pt x="1327260" y="1596142"/>
                    <a:pt x="1238139" y="1559541"/>
                    <a:pt x="1166524" y="1530896"/>
                  </a:cubicBezTo>
                  <a:cubicBezTo>
                    <a:pt x="1094909" y="1502251"/>
                    <a:pt x="1013746" y="1513391"/>
                    <a:pt x="946906" y="1483155"/>
                  </a:cubicBezTo>
                  <a:cubicBezTo>
                    <a:pt x="880066" y="1452919"/>
                    <a:pt x="817999" y="1419500"/>
                    <a:pt x="765482" y="1349480"/>
                  </a:cubicBezTo>
                  <a:cubicBezTo>
                    <a:pt x="712965" y="1279460"/>
                    <a:pt x="654081" y="1139420"/>
                    <a:pt x="631801" y="1063034"/>
                  </a:cubicBezTo>
                  <a:cubicBezTo>
                    <a:pt x="615871" y="945373"/>
                    <a:pt x="625435" y="942090"/>
                    <a:pt x="631801" y="891166"/>
                  </a:cubicBezTo>
                  <a:close/>
                </a:path>
              </a:pathLst>
            </a:cu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mn-lt"/>
              </a:endParaRPr>
            </a:p>
          </p:txBody>
        </p:sp>
      </p:grpSp>
      <p:grpSp>
        <p:nvGrpSpPr>
          <p:cNvPr id="45" name="Group 39"/>
          <p:cNvGrpSpPr/>
          <p:nvPr/>
        </p:nvGrpSpPr>
        <p:grpSpPr bwMode="auto">
          <a:xfrm rot="15300000" flipV="1">
            <a:off x="6580299" y="3033692"/>
            <a:ext cx="873121" cy="1465086"/>
            <a:chOff x="2761515" y="2286000"/>
            <a:chExt cx="1645174" cy="2760228"/>
          </a:xfrm>
          <a:solidFill>
            <a:schemeClr val="accent3">
              <a:lumMod val="75000"/>
            </a:schemeClr>
          </a:solidFill>
        </p:grpSpPr>
        <p:sp>
          <p:nvSpPr>
            <p:cNvPr id="46" name="Oval 45"/>
            <p:cNvSpPr>
              <a:spLocks noChangeArrowheads="1"/>
            </p:cNvSpPr>
            <p:nvPr/>
          </p:nvSpPr>
          <p:spPr bwMode="auto">
            <a:xfrm rot="-733528">
              <a:off x="3352800" y="2286000"/>
              <a:ext cx="304800" cy="38100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mn-lt"/>
              </a:endParaRPr>
            </a:p>
          </p:txBody>
        </p:sp>
        <p:sp>
          <p:nvSpPr>
            <p:cNvPr id="47" name="Oval 46"/>
            <p:cNvSpPr>
              <a:spLocks noChangeArrowheads="1"/>
            </p:cNvSpPr>
            <p:nvPr/>
          </p:nvSpPr>
          <p:spPr bwMode="auto">
            <a:xfrm rot="-733528">
              <a:off x="3151531" y="2515499"/>
              <a:ext cx="213632" cy="25804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mn-lt"/>
              </a:endParaRPr>
            </a:p>
          </p:txBody>
        </p:sp>
        <p:sp>
          <p:nvSpPr>
            <p:cNvPr id="48" name="Oval 47"/>
            <p:cNvSpPr>
              <a:spLocks noChangeArrowheads="1"/>
            </p:cNvSpPr>
            <p:nvPr/>
          </p:nvSpPr>
          <p:spPr bwMode="auto">
            <a:xfrm rot="-733528">
              <a:off x="2992344" y="2729550"/>
              <a:ext cx="186338" cy="225072"/>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mn-lt"/>
              </a:endParaRPr>
            </a:p>
          </p:txBody>
        </p:sp>
        <p:sp>
          <p:nvSpPr>
            <p:cNvPr id="49" name="Oval 48"/>
            <p:cNvSpPr>
              <a:spLocks noChangeArrowheads="1"/>
            </p:cNvSpPr>
            <p:nvPr/>
          </p:nvSpPr>
          <p:spPr bwMode="auto">
            <a:xfrm rot="-733528">
              <a:off x="2879347" y="292135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mn-lt"/>
              </a:endParaRPr>
            </a:p>
          </p:txBody>
        </p:sp>
        <p:sp>
          <p:nvSpPr>
            <p:cNvPr id="50" name="Oval 49"/>
            <p:cNvSpPr>
              <a:spLocks noChangeArrowheads="1"/>
            </p:cNvSpPr>
            <p:nvPr/>
          </p:nvSpPr>
          <p:spPr bwMode="auto">
            <a:xfrm rot="-733528">
              <a:off x="2761515" y="313797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mn-lt"/>
              </a:endParaRPr>
            </a:p>
          </p:txBody>
        </p:sp>
        <p:sp>
          <p:nvSpPr>
            <p:cNvPr id="51" name="Freeform 50"/>
            <p:cNvSpPr>
              <a:spLocks noChangeArrowheads="1"/>
            </p:cNvSpPr>
            <p:nvPr/>
          </p:nvSpPr>
          <p:spPr bwMode="auto">
            <a:xfrm>
              <a:off x="2939384" y="2737153"/>
              <a:ext cx="1467305" cy="2309075"/>
            </a:xfrm>
            <a:custGeom>
              <a:avLst/>
              <a:gdLst>
                <a:gd name="T0" fmla="*/ 631801 w 1467305"/>
                <a:gd name="T1" fmla="*/ 891166 h 2309075"/>
                <a:gd name="T2" fmla="*/ 669995 w 1467305"/>
                <a:gd name="T3" fmla="*/ 757491 h 2309075"/>
                <a:gd name="T4" fmla="*/ 860968 w 1467305"/>
                <a:gd name="T5" fmla="*/ 547430 h 2309075"/>
                <a:gd name="T6" fmla="*/ 899162 w 1467305"/>
                <a:gd name="T7" fmla="*/ 289629 h 2309075"/>
                <a:gd name="T8" fmla="*/ 794128 w 1467305"/>
                <a:gd name="T9" fmla="*/ 89116 h 2309075"/>
                <a:gd name="T10" fmla="*/ 555412 w 1467305"/>
                <a:gd name="T11" fmla="*/ 60472 h 2309075"/>
                <a:gd name="T12" fmla="*/ 106627 w 1467305"/>
                <a:gd name="T13" fmla="*/ 451948 h 2309075"/>
                <a:gd name="T14" fmla="*/ 20689 w 1467305"/>
                <a:gd name="T15" fmla="*/ 805232 h 2309075"/>
                <a:gd name="T16" fmla="*/ 230759 w 1467305"/>
                <a:gd name="T17" fmla="*/ 1320835 h 2309075"/>
                <a:gd name="T18" fmla="*/ 679544 w 1467305"/>
                <a:gd name="T19" fmla="*/ 2017854 h 2309075"/>
                <a:gd name="T20" fmla="*/ 946906 w 1467305"/>
                <a:gd name="T21" fmla="*/ 2266108 h 2309075"/>
                <a:gd name="T22" fmla="*/ 1204718 w 1467305"/>
                <a:gd name="T23" fmla="*/ 2275656 h 2309075"/>
                <a:gd name="T24" fmla="*/ 1405239 w 1467305"/>
                <a:gd name="T25" fmla="*/ 2103788 h 2309075"/>
                <a:gd name="T26" fmla="*/ 1462531 w 1467305"/>
                <a:gd name="T27" fmla="*/ 1884179 h 2309075"/>
                <a:gd name="T28" fmla="*/ 1376594 w 1467305"/>
                <a:gd name="T29" fmla="*/ 1655022 h 2309075"/>
                <a:gd name="T30" fmla="*/ 1166524 w 1467305"/>
                <a:gd name="T31" fmla="*/ 1530896 h 2309075"/>
                <a:gd name="T32" fmla="*/ 946906 w 1467305"/>
                <a:gd name="T33" fmla="*/ 1483155 h 2309075"/>
                <a:gd name="T34" fmla="*/ 765482 w 1467305"/>
                <a:gd name="T35" fmla="*/ 1349480 h 2309075"/>
                <a:gd name="T36" fmla="*/ 631801 w 1467305"/>
                <a:gd name="T37" fmla="*/ 1063034 h 2309075"/>
                <a:gd name="T38" fmla="*/ 631801 w 1467305"/>
                <a:gd name="T39" fmla="*/ 891166 h 230907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7305"/>
                <a:gd name="T61" fmla="*/ 0 h 2309075"/>
                <a:gd name="T62" fmla="*/ 1467305 w 1467305"/>
                <a:gd name="T63" fmla="*/ 2309075 h 230907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7305" h="2309075">
                  <a:moveTo>
                    <a:pt x="631801" y="891166"/>
                  </a:moveTo>
                  <a:cubicBezTo>
                    <a:pt x="641342" y="827542"/>
                    <a:pt x="644500" y="814780"/>
                    <a:pt x="669995" y="757491"/>
                  </a:cubicBezTo>
                  <a:cubicBezTo>
                    <a:pt x="708190" y="700202"/>
                    <a:pt x="822774" y="625407"/>
                    <a:pt x="860968" y="547430"/>
                  </a:cubicBezTo>
                  <a:cubicBezTo>
                    <a:pt x="899162" y="469453"/>
                    <a:pt x="910302" y="366015"/>
                    <a:pt x="899162" y="289629"/>
                  </a:cubicBezTo>
                  <a:cubicBezTo>
                    <a:pt x="888022" y="213243"/>
                    <a:pt x="851420" y="127309"/>
                    <a:pt x="794128" y="89116"/>
                  </a:cubicBezTo>
                  <a:cubicBezTo>
                    <a:pt x="736836" y="50923"/>
                    <a:pt x="669995" y="0"/>
                    <a:pt x="555412" y="60472"/>
                  </a:cubicBezTo>
                  <a:cubicBezTo>
                    <a:pt x="440829" y="120944"/>
                    <a:pt x="195748" y="327821"/>
                    <a:pt x="106627" y="451948"/>
                  </a:cubicBezTo>
                  <a:cubicBezTo>
                    <a:pt x="17507" y="576075"/>
                    <a:pt x="0" y="660418"/>
                    <a:pt x="20689" y="805232"/>
                  </a:cubicBezTo>
                  <a:cubicBezTo>
                    <a:pt x="41378" y="950046"/>
                    <a:pt x="120950" y="1118731"/>
                    <a:pt x="230759" y="1320835"/>
                  </a:cubicBezTo>
                  <a:cubicBezTo>
                    <a:pt x="340568" y="1522939"/>
                    <a:pt x="560186" y="1860309"/>
                    <a:pt x="679544" y="2017854"/>
                  </a:cubicBezTo>
                  <a:cubicBezTo>
                    <a:pt x="798902" y="2175399"/>
                    <a:pt x="859377" y="2223141"/>
                    <a:pt x="946906" y="2266108"/>
                  </a:cubicBezTo>
                  <a:cubicBezTo>
                    <a:pt x="1034435" y="2309075"/>
                    <a:pt x="1128329" y="2302709"/>
                    <a:pt x="1204718" y="2275656"/>
                  </a:cubicBezTo>
                  <a:cubicBezTo>
                    <a:pt x="1281107" y="2248603"/>
                    <a:pt x="1362270" y="2169034"/>
                    <a:pt x="1405239" y="2103788"/>
                  </a:cubicBezTo>
                  <a:cubicBezTo>
                    <a:pt x="1448208" y="2038542"/>
                    <a:pt x="1467305" y="1958973"/>
                    <a:pt x="1462531" y="1884179"/>
                  </a:cubicBezTo>
                  <a:cubicBezTo>
                    <a:pt x="1457757" y="1809385"/>
                    <a:pt x="1425928" y="1713902"/>
                    <a:pt x="1376594" y="1655022"/>
                  </a:cubicBezTo>
                  <a:cubicBezTo>
                    <a:pt x="1327260" y="1596142"/>
                    <a:pt x="1238139" y="1559541"/>
                    <a:pt x="1166524" y="1530896"/>
                  </a:cubicBezTo>
                  <a:cubicBezTo>
                    <a:pt x="1094909" y="1502251"/>
                    <a:pt x="1013746" y="1513391"/>
                    <a:pt x="946906" y="1483155"/>
                  </a:cubicBezTo>
                  <a:cubicBezTo>
                    <a:pt x="880066" y="1452919"/>
                    <a:pt x="817999" y="1419500"/>
                    <a:pt x="765482" y="1349480"/>
                  </a:cubicBezTo>
                  <a:cubicBezTo>
                    <a:pt x="712965" y="1279460"/>
                    <a:pt x="654081" y="1139420"/>
                    <a:pt x="631801" y="1063034"/>
                  </a:cubicBezTo>
                  <a:cubicBezTo>
                    <a:pt x="615871" y="945373"/>
                    <a:pt x="625435" y="942090"/>
                    <a:pt x="631801" y="891166"/>
                  </a:cubicBezTo>
                  <a:close/>
                </a:path>
              </a:pathLst>
            </a:cu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mn-lt"/>
              </a:endParaRPr>
            </a:p>
          </p:txBody>
        </p:sp>
      </p:grpSp>
      <p:grpSp>
        <p:nvGrpSpPr>
          <p:cNvPr id="52" name="Group 46"/>
          <p:cNvGrpSpPr/>
          <p:nvPr/>
        </p:nvGrpSpPr>
        <p:grpSpPr bwMode="auto">
          <a:xfrm rot="6300000">
            <a:off x="7918901" y="2277523"/>
            <a:ext cx="989111" cy="1658307"/>
            <a:chOff x="2761515" y="2286000"/>
            <a:chExt cx="1645174" cy="2760228"/>
          </a:xfrm>
          <a:solidFill>
            <a:schemeClr val="accent4"/>
          </a:solidFill>
        </p:grpSpPr>
        <p:sp>
          <p:nvSpPr>
            <p:cNvPr id="53" name="Oval 52"/>
            <p:cNvSpPr>
              <a:spLocks noChangeArrowheads="1"/>
            </p:cNvSpPr>
            <p:nvPr/>
          </p:nvSpPr>
          <p:spPr bwMode="auto">
            <a:xfrm rot="-733528">
              <a:off x="3352800" y="2286000"/>
              <a:ext cx="304800" cy="38100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mn-lt"/>
              </a:endParaRPr>
            </a:p>
          </p:txBody>
        </p:sp>
        <p:sp>
          <p:nvSpPr>
            <p:cNvPr id="54" name="Oval 53"/>
            <p:cNvSpPr>
              <a:spLocks noChangeArrowheads="1"/>
            </p:cNvSpPr>
            <p:nvPr/>
          </p:nvSpPr>
          <p:spPr bwMode="auto">
            <a:xfrm rot="-733528">
              <a:off x="3151531" y="2515499"/>
              <a:ext cx="213632" cy="25804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mn-lt"/>
              </a:endParaRPr>
            </a:p>
          </p:txBody>
        </p:sp>
        <p:sp>
          <p:nvSpPr>
            <p:cNvPr id="55" name="Oval 54"/>
            <p:cNvSpPr>
              <a:spLocks noChangeArrowheads="1"/>
            </p:cNvSpPr>
            <p:nvPr/>
          </p:nvSpPr>
          <p:spPr bwMode="auto">
            <a:xfrm rot="-733528">
              <a:off x="2992344" y="2729550"/>
              <a:ext cx="186338" cy="225072"/>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mn-lt"/>
              </a:endParaRPr>
            </a:p>
          </p:txBody>
        </p:sp>
        <p:sp>
          <p:nvSpPr>
            <p:cNvPr id="56" name="Oval 55"/>
            <p:cNvSpPr>
              <a:spLocks noChangeArrowheads="1"/>
            </p:cNvSpPr>
            <p:nvPr/>
          </p:nvSpPr>
          <p:spPr bwMode="auto">
            <a:xfrm rot="-733528">
              <a:off x="2879347" y="292135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mn-lt"/>
              </a:endParaRPr>
            </a:p>
          </p:txBody>
        </p:sp>
        <p:sp>
          <p:nvSpPr>
            <p:cNvPr id="57" name="Oval 56"/>
            <p:cNvSpPr>
              <a:spLocks noChangeArrowheads="1"/>
            </p:cNvSpPr>
            <p:nvPr/>
          </p:nvSpPr>
          <p:spPr bwMode="auto">
            <a:xfrm rot="-733528">
              <a:off x="2761515" y="313797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mn-lt"/>
              </a:endParaRPr>
            </a:p>
          </p:txBody>
        </p:sp>
        <p:sp>
          <p:nvSpPr>
            <p:cNvPr id="58" name="Freeform 57"/>
            <p:cNvSpPr>
              <a:spLocks noChangeArrowheads="1"/>
            </p:cNvSpPr>
            <p:nvPr/>
          </p:nvSpPr>
          <p:spPr bwMode="auto">
            <a:xfrm>
              <a:off x="2939384" y="2737153"/>
              <a:ext cx="1467305" cy="2309075"/>
            </a:xfrm>
            <a:custGeom>
              <a:avLst/>
              <a:gdLst>
                <a:gd name="T0" fmla="*/ 631801 w 1467305"/>
                <a:gd name="T1" fmla="*/ 891166 h 2309075"/>
                <a:gd name="T2" fmla="*/ 669995 w 1467305"/>
                <a:gd name="T3" fmla="*/ 757491 h 2309075"/>
                <a:gd name="T4" fmla="*/ 860968 w 1467305"/>
                <a:gd name="T5" fmla="*/ 547430 h 2309075"/>
                <a:gd name="T6" fmla="*/ 899162 w 1467305"/>
                <a:gd name="T7" fmla="*/ 289629 h 2309075"/>
                <a:gd name="T8" fmla="*/ 794128 w 1467305"/>
                <a:gd name="T9" fmla="*/ 89116 h 2309075"/>
                <a:gd name="T10" fmla="*/ 555412 w 1467305"/>
                <a:gd name="T11" fmla="*/ 60472 h 2309075"/>
                <a:gd name="T12" fmla="*/ 106627 w 1467305"/>
                <a:gd name="T13" fmla="*/ 451948 h 2309075"/>
                <a:gd name="T14" fmla="*/ 20689 w 1467305"/>
                <a:gd name="T15" fmla="*/ 805232 h 2309075"/>
                <a:gd name="T16" fmla="*/ 230759 w 1467305"/>
                <a:gd name="T17" fmla="*/ 1320835 h 2309075"/>
                <a:gd name="T18" fmla="*/ 679544 w 1467305"/>
                <a:gd name="T19" fmla="*/ 2017854 h 2309075"/>
                <a:gd name="T20" fmla="*/ 946906 w 1467305"/>
                <a:gd name="T21" fmla="*/ 2266108 h 2309075"/>
                <a:gd name="T22" fmla="*/ 1204718 w 1467305"/>
                <a:gd name="T23" fmla="*/ 2275656 h 2309075"/>
                <a:gd name="T24" fmla="*/ 1405239 w 1467305"/>
                <a:gd name="T25" fmla="*/ 2103788 h 2309075"/>
                <a:gd name="T26" fmla="*/ 1462531 w 1467305"/>
                <a:gd name="T27" fmla="*/ 1884179 h 2309075"/>
                <a:gd name="T28" fmla="*/ 1376594 w 1467305"/>
                <a:gd name="T29" fmla="*/ 1655022 h 2309075"/>
                <a:gd name="T30" fmla="*/ 1166524 w 1467305"/>
                <a:gd name="T31" fmla="*/ 1530896 h 2309075"/>
                <a:gd name="T32" fmla="*/ 946906 w 1467305"/>
                <a:gd name="T33" fmla="*/ 1483155 h 2309075"/>
                <a:gd name="T34" fmla="*/ 765482 w 1467305"/>
                <a:gd name="T35" fmla="*/ 1349480 h 2309075"/>
                <a:gd name="T36" fmla="*/ 631801 w 1467305"/>
                <a:gd name="T37" fmla="*/ 1063034 h 2309075"/>
                <a:gd name="T38" fmla="*/ 631801 w 1467305"/>
                <a:gd name="T39" fmla="*/ 891166 h 230907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7305"/>
                <a:gd name="T61" fmla="*/ 0 h 2309075"/>
                <a:gd name="T62" fmla="*/ 1467305 w 1467305"/>
                <a:gd name="T63" fmla="*/ 2309075 h 230907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7305" h="2309075">
                  <a:moveTo>
                    <a:pt x="631801" y="891166"/>
                  </a:moveTo>
                  <a:cubicBezTo>
                    <a:pt x="641342" y="827542"/>
                    <a:pt x="644500" y="814780"/>
                    <a:pt x="669995" y="757491"/>
                  </a:cubicBezTo>
                  <a:cubicBezTo>
                    <a:pt x="708190" y="700202"/>
                    <a:pt x="822774" y="625407"/>
                    <a:pt x="860968" y="547430"/>
                  </a:cubicBezTo>
                  <a:cubicBezTo>
                    <a:pt x="899162" y="469453"/>
                    <a:pt x="910302" y="366015"/>
                    <a:pt x="899162" y="289629"/>
                  </a:cubicBezTo>
                  <a:cubicBezTo>
                    <a:pt x="888022" y="213243"/>
                    <a:pt x="851420" y="127309"/>
                    <a:pt x="794128" y="89116"/>
                  </a:cubicBezTo>
                  <a:cubicBezTo>
                    <a:pt x="736836" y="50923"/>
                    <a:pt x="669995" y="0"/>
                    <a:pt x="555412" y="60472"/>
                  </a:cubicBezTo>
                  <a:cubicBezTo>
                    <a:pt x="440829" y="120944"/>
                    <a:pt x="195748" y="327821"/>
                    <a:pt x="106627" y="451948"/>
                  </a:cubicBezTo>
                  <a:cubicBezTo>
                    <a:pt x="17507" y="576075"/>
                    <a:pt x="0" y="660418"/>
                    <a:pt x="20689" y="805232"/>
                  </a:cubicBezTo>
                  <a:cubicBezTo>
                    <a:pt x="41378" y="950046"/>
                    <a:pt x="120950" y="1118731"/>
                    <a:pt x="230759" y="1320835"/>
                  </a:cubicBezTo>
                  <a:cubicBezTo>
                    <a:pt x="340568" y="1522939"/>
                    <a:pt x="560186" y="1860309"/>
                    <a:pt x="679544" y="2017854"/>
                  </a:cubicBezTo>
                  <a:cubicBezTo>
                    <a:pt x="798902" y="2175399"/>
                    <a:pt x="859377" y="2223141"/>
                    <a:pt x="946906" y="2266108"/>
                  </a:cubicBezTo>
                  <a:cubicBezTo>
                    <a:pt x="1034435" y="2309075"/>
                    <a:pt x="1128329" y="2302709"/>
                    <a:pt x="1204718" y="2275656"/>
                  </a:cubicBezTo>
                  <a:cubicBezTo>
                    <a:pt x="1281107" y="2248603"/>
                    <a:pt x="1362270" y="2169034"/>
                    <a:pt x="1405239" y="2103788"/>
                  </a:cubicBezTo>
                  <a:cubicBezTo>
                    <a:pt x="1448208" y="2038542"/>
                    <a:pt x="1467305" y="1958973"/>
                    <a:pt x="1462531" y="1884179"/>
                  </a:cubicBezTo>
                  <a:cubicBezTo>
                    <a:pt x="1457757" y="1809385"/>
                    <a:pt x="1425928" y="1713902"/>
                    <a:pt x="1376594" y="1655022"/>
                  </a:cubicBezTo>
                  <a:cubicBezTo>
                    <a:pt x="1327260" y="1596142"/>
                    <a:pt x="1238139" y="1559541"/>
                    <a:pt x="1166524" y="1530896"/>
                  </a:cubicBezTo>
                  <a:cubicBezTo>
                    <a:pt x="1094909" y="1502251"/>
                    <a:pt x="1013746" y="1513391"/>
                    <a:pt x="946906" y="1483155"/>
                  </a:cubicBezTo>
                  <a:cubicBezTo>
                    <a:pt x="880066" y="1452919"/>
                    <a:pt x="817999" y="1419500"/>
                    <a:pt x="765482" y="1349480"/>
                  </a:cubicBezTo>
                  <a:cubicBezTo>
                    <a:pt x="712965" y="1279460"/>
                    <a:pt x="654081" y="1139420"/>
                    <a:pt x="631801" y="1063034"/>
                  </a:cubicBezTo>
                  <a:cubicBezTo>
                    <a:pt x="615871" y="945373"/>
                    <a:pt x="625435" y="942090"/>
                    <a:pt x="631801" y="891166"/>
                  </a:cubicBezTo>
                  <a:close/>
                </a:path>
              </a:pathLst>
            </a:cu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mn-lt"/>
              </a:endParaRPr>
            </a:p>
          </p:txBody>
        </p:sp>
      </p:grpSp>
      <p:grpSp>
        <p:nvGrpSpPr>
          <p:cNvPr id="59" name="Group 53"/>
          <p:cNvGrpSpPr/>
          <p:nvPr/>
        </p:nvGrpSpPr>
        <p:grpSpPr bwMode="auto">
          <a:xfrm rot="15300000" flipV="1">
            <a:off x="8740269" y="3007674"/>
            <a:ext cx="989111" cy="1658307"/>
            <a:chOff x="2761515" y="2286000"/>
            <a:chExt cx="1645174" cy="2760228"/>
          </a:xfrm>
          <a:solidFill>
            <a:schemeClr val="accent4">
              <a:lumMod val="75000"/>
            </a:schemeClr>
          </a:solidFill>
        </p:grpSpPr>
        <p:sp>
          <p:nvSpPr>
            <p:cNvPr id="60" name="Oval 59"/>
            <p:cNvSpPr>
              <a:spLocks noChangeArrowheads="1"/>
            </p:cNvSpPr>
            <p:nvPr/>
          </p:nvSpPr>
          <p:spPr bwMode="auto">
            <a:xfrm rot="-733528">
              <a:off x="3352800" y="2286000"/>
              <a:ext cx="304800" cy="38100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mn-lt"/>
              </a:endParaRPr>
            </a:p>
          </p:txBody>
        </p:sp>
        <p:sp>
          <p:nvSpPr>
            <p:cNvPr id="61" name="Oval 60"/>
            <p:cNvSpPr>
              <a:spLocks noChangeArrowheads="1"/>
            </p:cNvSpPr>
            <p:nvPr/>
          </p:nvSpPr>
          <p:spPr bwMode="auto">
            <a:xfrm rot="-733528">
              <a:off x="3151531" y="2515499"/>
              <a:ext cx="213632" cy="25804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mn-lt"/>
              </a:endParaRPr>
            </a:p>
          </p:txBody>
        </p:sp>
        <p:sp>
          <p:nvSpPr>
            <p:cNvPr id="62" name="Oval 61"/>
            <p:cNvSpPr>
              <a:spLocks noChangeArrowheads="1"/>
            </p:cNvSpPr>
            <p:nvPr/>
          </p:nvSpPr>
          <p:spPr bwMode="auto">
            <a:xfrm rot="-733528">
              <a:off x="2992344" y="2729550"/>
              <a:ext cx="186338" cy="225072"/>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mn-lt"/>
              </a:endParaRPr>
            </a:p>
          </p:txBody>
        </p:sp>
        <p:sp>
          <p:nvSpPr>
            <p:cNvPr id="63" name="Oval 62"/>
            <p:cNvSpPr>
              <a:spLocks noChangeArrowheads="1"/>
            </p:cNvSpPr>
            <p:nvPr/>
          </p:nvSpPr>
          <p:spPr bwMode="auto">
            <a:xfrm rot="-733528">
              <a:off x="2879347" y="292135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mn-lt"/>
              </a:endParaRPr>
            </a:p>
          </p:txBody>
        </p:sp>
        <p:sp>
          <p:nvSpPr>
            <p:cNvPr id="64" name="Oval 63"/>
            <p:cNvSpPr>
              <a:spLocks noChangeArrowheads="1"/>
            </p:cNvSpPr>
            <p:nvPr/>
          </p:nvSpPr>
          <p:spPr bwMode="auto">
            <a:xfrm rot="-733528">
              <a:off x="2761515" y="313797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mn-lt"/>
              </a:endParaRPr>
            </a:p>
          </p:txBody>
        </p:sp>
        <p:sp>
          <p:nvSpPr>
            <p:cNvPr id="65" name="Freeform 64"/>
            <p:cNvSpPr>
              <a:spLocks noChangeArrowheads="1"/>
            </p:cNvSpPr>
            <p:nvPr/>
          </p:nvSpPr>
          <p:spPr bwMode="auto">
            <a:xfrm>
              <a:off x="2939384" y="2737153"/>
              <a:ext cx="1467305" cy="2309075"/>
            </a:xfrm>
            <a:custGeom>
              <a:avLst/>
              <a:gdLst>
                <a:gd name="T0" fmla="*/ 631801 w 1467305"/>
                <a:gd name="T1" fmla="*/ 891166 h 2309075"/>
                <a:gd name="T2" fmla="*/ 669995 w 1467305"/>
                <a:gd name="T3" fmla="*/ 757491 h 2309075"/>
                <a:gd name="T4" fmla="*/ 860968 w 1467305"/>
                <a:gd name="T5" fmla="*/ 547430 h 2309075"/>
                <a:gd name="T6" fmla="*/ 899162 w 1467305"/>
                <a:gd name="T7" fmla="*/ 289629 h 2309075"/>
                <a:gd name="T8" fmla="*/ 794128 w 1467305"/>
                <a:gd name="T9" fmla="*/ 89116 h 2309075"/>
                <a:gd name="T10" fmla="*/ 555412 w 1467305"/>
                <a:gd name="T11" fmla="*/ 60472 h 2309075"/>
                <a:gd name="T12" fmla="*/ 106627 w 1467305"/>
                <a:gd name="T13" fmla="*/ 451948 h 2309075"/>
                <a:gd name="T14" fmla="*/ 20689 w 1467305"/>
                <a:gd name="T15" fmla="*/ 805232 h 2309075"/>
                <a:gd name="T16" fmla="*/ 230759 w 1467305"/>
                <a:gd name="T17" fmla="*/ 1320835 h 2309075"/>
                <a:gd name="T18" fmla="*/ 679544 w 1467305"/>
                <a:gd name="T19" fmla="*/ 2017854 h 2309075"/>
                <a:gd name="T20" fmla="*/ 946906 w 1467305"/>
                <a:gd name="T21" fmla="*/ 2266108 h 2309075"/>
                <a:gd name="T22" fmla="*/ 1204718 w 1467305"/>
                <a:gd name="T23" fmla="*/ 2275656 h 2309075"/>
                <a:gd name="T24" fmla="*/ 1405239 w 1467305"/>
                <a:gd name="T25" fmla="*/ 2103788 h 2309075"/>
                <a:gd name="T26" fmla="*/ 1462531 w 1467305"/>
                <a:gd name="T27" fmla="*/ 1884179 h 2309075"/>
                <a:gd name="T28" fmla="*/ 1376594 w 1467305"/>
                <a:gd name="T29" fmla="*/ 1655022 h 2309075"/>
                <a:gd name="T30" fmla="*/ 1166524 w 1467305"/>
                <a:gd name="T31" fmla="*/ 1530896 h 2309075"/>
                <a:gd name="T32" fmla="*/ 946906 w 1467305"/>
                <a:gd name="T33" fmla="*/ 1483155 h 2309075"/>
                <a:gd name="T34" fmla="*/ 765482 w 1467305"/>
                <a:gd name="T35" fmla="*/ 1349480 h 2309075"/>
                <a:gd name="T36" fmla="*/ 631801 w 1467305"/>
                <a:gd name="T37" fmla="*/ 1063034 h 2309075"/>
                <a:gd name="T38" fmla="*/ 631801 w 1467305"/>
                <a:gd name="T39" fmla="*/ 891166 h 230907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7305"/>
                <a:gd name="T61" fmla="*/ 0 h 2309075"/>
                <a:gd name="T62" fmla="*/ 1467305 w 1467305"/>
                <a:gd name="T63" fmla="*/ 2309075 h 230907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7305" h="2309075">
                  <a:moveTo>
                    <a:pt x="631801" y="891166"/>
                  </a:moveTo>
                  <a:cubicBezTo>
                    <a:pt x="641342" y="827542"/>
                    <a:pt x="644500" y="814780"/>
                    <a:pt x="669995" y="757491"/>
                  </a:cubicBezTo>
                  <a:cubicBezTo>
                    <a:pt x="708190" y="700202"/>
                    <a:pt x="822774" y="625407"/>
                    <a:pt x="860968" y="547430"/>
                  </a:cubicBezTo>
                  <a:cubicBezTo>
                    <a:pt x="899162" y="469453"/>
                    <a:pt x="910302" y="366015"/>
                    <a:pt x="899162" y="289629"/>
                  </a:cubicBezTo>
                  <a:cubicBezTo>
                    <a:pt x="888022" y="213243"/>
                    <a:pt x="851420" y="127309"/>
                    <a:pt x="794128" y="89116"/>
                  </a:cubicBezTo>
                  <a:cubicBezTo>
                    <a:pt x="736836" y="50923"/>
                    <a:pt x="669995" y="0"/>
                    <a:pt x="555412" y="60472"/>
                  </a:cubicBezTo>
                  <a:cubicBezTo>
                    <a:pt x="440829" y="120944"/>
                    <a:pt x="195748" y="327821"/>
                    <a:pt x="106627" y="451948"/>
                  </a:cubicBezTo>
                  <a:cubicBezTo>
                    <a:pt x="17507" y="576075"/>
                    <a:pt x="0" y="660418"/>
                    <a:pt x="20689" y="805232"/>
                  </a:cubicBezTo>
                  <a:cubicBezTo>
                    <a:pt x="41378" y="950046"/>
                    <a:pt x="120950" y="1118731"/>
                    <a:pt x="230759" y="1320835"/>
                  </a:cubicBezTo>
                  <a:cubicBezTo>
                    <a:pt x="340568" y="1522939"/>
                    <a:pt x="560186" y="1860309"/>
                    <a:pt x="679544" y="2017854"/>
                  </a:cubicBezTo>
                  <a:cubicBezTo>
                    <a:pt x="798902" y="2175399"/>
                    <a:pt x="859377" y="2223141"/>
                    <a:pt x="946906" y="2266108"/>
                  </a:cubicBezTo>
                  <a:cubicBezTo>
                    <a:pt x="1034435" y="2309075"/>
                    <a:pt x="1128329" y="2302709"/>
                    <a:pt x="1204718" y="2275656"/>
                  </a:cubicBezTo>
                  <a:cubicBezTo>
                    <a:pt x="1281107" y="2248603"/>
                    <a:pt x="1362270" y="2169034"/>
                    <a:pt x="1405239" y="2103788"/>
                  </a:cubicBezTo>
                  <a:cubicBezTo>
                    <a:pt x="1448208" y="2038542"/>
                    <a:pt x="1467305" y="1958973"/>
                    <a:pt x="1462531" y="1884179"/>
                  </a:cubicBezTo>
                  <a:cubicBezTo>
                    <a:pt x="1457757" y="1809385"/>
                    <a:pt x="1425928" y="1713902"/>
                    <a:pt x="1376594" y="1655022"/>
                  </a:cubicBezTo>
                  <a:cubicBezTo>
                    <a:pt x="1327260" y="1596142"/>
                    <a:pt x="1238139" y="1559541"/>
                    <a:pt x="1166524" y="1530896"/>
                  </a:cubicBezTo>
                  <a:cubicBezTo>
                    <a:pt x="1094909" y="1502251"/>
                    <a:pt x="1013746" y="1513391"/>
                    <a:pt x="946906" y="1483155"/>
                  </a:cubicBezTo>
                  <a:cubicBezTo>
                    <a:pt x="880066" y="1452919"/>
                    <a:pt x="817999" y="1419500"/>
                    <a:pt x="765482" y="1349480"/>
                  </a:cubicBezTo>
                  <a:cubicBezTo>
                    <a:pt x="712965" y="1279460"/>
                    <a:pt x="654081" y="1139420"/>
                    <a:pt x="631801" y="1063034"/>
                  </a:cubicBezTo>
                  <a:cubicBezTo>
                    <a:pt x="615871" y="945373"/>
                    <a:pt x="625435" y="942090"/>
                    <a:pt x="631801" y="891166"/>
                  </a:cubicBezTo>
                  <a:close/>
                </a:path>
              </a:pathLst>
            </a:cu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mn-lt"/>
              </a:endParaRPr>
            </a:p>
          </p:txBody>
        </p:sp>
      </p:grpSp>
      <p:grpSp>
        <p:nvGrpSpPr>
          <p:cNvPr id="66" name="Group 65"/>
          <p:cNvGrpSpPr/>
          <p:nvPr/>
        </p:nvGrpSpPr>
        <p:grpSpPr>
          <a:xfrm>
            <a:off x="2981464" y="4056121"/>
            <a:ext cx="439223" cy="779705"/>
            <a:chOff x="1228189" y="2876550"/>
            <a:chExt cx="439223" cy="779705"/>
          </a:xfrm>
        </p:grpSpPr>
        <p:cxnSp>
          <p:nvCxnSpPr>
            <p:cNvPr id="67" name="Straight Connector 66"/>
            <p:cNvCxnSpPr/>
            <p:nvPr/>
          </p:nvCxnSpPr>
          <p:spPr>
            <a:xfrm>
              <a:off x="1447800" y="2876550"/>
              <a:ext cx="0" cy="609600"/>
            </a:xfrm>
            <a:prstGeom prst="line">
              <a:avLst/>
            </a:prstGeom>
            <a:ln w="12700">
              <a:solidFill>
                <a:schemeClr val="tx1">
                  <a:lumMod val="40000"/>
                  <a:lumOff val="60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sp>
          <p:nvSpPr>
            <p:cNvPr id="68" name="Rectangle 1436"/>
            <p:cNvSpPr>
              <a:spLocks noChangeArrowheads="1"/>
            </p:cNvSpPr>
            <p:nvPr/>
          </p:nvSpPr>
          <p:spPr bwMode="auto">
            <a:xfrm>
              <a:off x="1228189" y="3486978"/>
              <a:ext cx="439223"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lang="id-ID" sz="1100" b="1" dirty="0">
                  <a:solidFill>
                    <a:schemeClr val="bg2">
                      <a:lumMod val="75000"/>
                    </a:schemeClr>
                  </a:solidFill>
                  <a:cs typeface="Arial" panose="020B0604020202020204" pitchFamily="34" charset="0"/>
                </a:rPr>
                <a:t>Step 02</a:t>
              </a:r>
              <a:endParaRPr kumimoji="0" lang="en-US" sz="2800" b="1" i="0" u="none" strike="noStrike" cap="none" normalizeH="0" baseline="0" dirty="0">
                <a:ln>
                  <a:noFill/>
                </a:ln>
                <a:solidFill>
                  <a:schemeClr val="bg2">
                    <a:lumMod val="75000"/>
                  </a:schemeClr>
                </a:solidFill>
                <a:effectLst/>
                <a:cs typeface="Arial" panose="020B0604020202020204" pitchFamily="34" charset="0"/>
              </a:endParaRPr>
            </a:p>
          </p:txBody>
        </p:sp>
      </p:grpSp>
      <p:grpSp>
        <p:nvGrpSpPr>
          <p:cNvPr id="69" name="Group 68"/>
          <p:cNvGrpSpPr/>
          <p:nvPr/>
        </p:nvGrpSpPr>
        <p:grpSpPr>
          <a:xfrm>
            <a:off x="2453101" y="2096407"/>
            <a:ext cx="439223" cy="745410"/>
            <a:chOff x="1700046" y="1521540"/>
            <a:chExt cx="439223" cy="745410"/>
          </a:xfrm>
        </p:grpSpPr>
        <p:cxnSp>
          <p:nvCxnSpPr>
            <p:cNvPr id="70" name="Straight Connector 69"/>
            <p:cNvCxnSpPr/>
            <p:nvPr/>
          </p:nvCxnSpPr>
          <p:spPr>
            <a:xfrm flipV="1">
              <a:off x="1919654" y="1757797"/>
              <a:ext cx="0" cy="509153"/>
            </a:xfrm>
            <a:prstGeom prst="line">
              <a:avLst/>
            </a:prstGeom>
            <a:ln w="12700">
              <a:solidFill>
                <a:schemeClr val="tx1">
                  <a:lumMod val="40000"/>
                  <a:lumOff val="60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sp>
          <p:nvSpPr>
            <p:cNvPr id="71" name="Rectangle 1436"/>
            <p:cNvSpPr>
              <a:spLocks noChangeArrowheads="1"/>
            </p:cNvSpPr>
            <p:nvPr/>
          </p:nvSpPr>
          <p:spPr bwMode="auto">
            <a:xfrm>
              <a:off x="1700046" y="1521540"/>
              <a:ext cx="439223"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lang="id-ID" sz="1100" b="1" dirty="0">
                  <a:solidFill>
                    <a:schemeClr val="bg2">
                      <a:lumMod val="75000"/>
                    </a:schemeClr>
                  </a:solidFill>
                  <a:cs typeface="Arial" panose="020B0604020202020204" pitchFamily="34" charset="0"/>
                </a:rPr>
                <a:t>Step 01</a:t>
              </a:r>
              <a:endParaRPr kumimoji="0" lang="en-US" sz="2800" b="1" i="0" u="none" strike="noStrike" cap="none" normalizeH="0" baseline="0" dirty="0">
                <a:ln>
                  <a:noFill/>
                </a:ln>
                <a:solidFill>
                  <a:schemeClr val="bg2">
                    <a:lumMod val="75000"/>
                  </a:schemeClr>
                </a:solidFill>
                <a:effectLst/>
                <a:cs typeface="Arial" panose="020B0604020202020204" pitchFamily="34" charset="0"/>
              </a:endParaRPr>
            </a:p>
          </p:txBody>
        </p:sp>
      </p:grpSp>
      <p:grpSp>
        <p:nvGrpSpPr>
          <p:cNvPr id="72" name="Group 71"/>
          <p:cNvGrpSpPr/>
          <p:nvPr/>
        </p:nvGrpSpPr>
        <p:grpSpPr>
          <a:xfrm>
            <a:off x="4878014" y="4139111"/>
            <a:ext cx="439223" cy="695297"/>
            <a:chOff x="1228189" y="2960958"/>
            <a:chExt cx="439223" cy="695297"/>
          </a:xfrm>
        </p:grpSpPr>
        <p:cxnSp>
          <p:nvCxnSpPr>
            <p:cNvPr id="73" name="Straight Connector 72"/>
            <p:cNvCxnSpPr/>
            <p:nvPr/>
          </p:nvCxnSpPr>
          <p:spPr>
            <a:xfrm>
              <a:off x="1447800" y="2960958"/>
              <a:ext cx="0" cy="540000"/>
            </a:xfrm>
            <a:prstGeom prst="line">
              <a:avLst/>
            </a:prstGeom>
            <a:ln w="12700">
              <a:solidFill>
                <a:schemeClr val="tx1">
                  <a:lumMod val="40000"/>
                  <a:lumOff val="60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sp>
          <p:nvSpPr>
            <p:cNvPr id="74" name="Rectangle 1436"/>
            <p:cNvSpPr>
              <a:spLocks noChangeArrowheads="1"/>
            </p:cNvSpPr>
            <p:nvPr/>
          </p:nvSpPr>
          <p:spPr bwMode="auto">
            <a:xfrm>
              <a:off x="1228189" y="3486978"/>
              <a:ext cx="439223"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lang="id-ID" sz="1100" b="1" dirty="0">
                  <a:solidFill>
                    <a:schemeClr val="bg2">
                      <a:lumMod val="75000"/>
                    </a:schemeClr>
                  </a:solidFill>
                  <a:cs typeface="Arial" panose="020B0604020202020204" pitchFamily="34" charset="0"/>
                </a:rPr>
                <a:t>Step 04</a:t>
              </a:r>
              <a:endParaRPr kumimoji="0" lang="en-US" sz="2800" b="1" i="0" u="none" strike="noStrike" cap="none" normalizeH="0" baseline="0" dirty="0">
                <a:ln>
                  <a:noFill/>
                </a:ln>
                <a:solidFill>
                  <a:schemeClr val="bg2">
                    <a:lumMod val="75000"/>
                  </a:schemeClr>
                </a:solidFill>
                <a:effectLst/>
                <a:cs typeface="Arial" panose="020B0604020202020204" pitchFamily="34" charset="0"/>
              </a:endParaRPr>
            </a:p>
          </p:txBody>
        </p:sp>
      </p:grpSp>
      <p:grpSp>
        <p:nvGrpSpPr>
          <p:cNvPr id="75" name="Group 74"/>
          <p:cNvGrpSpPr/>
          <p:nvPr/>
        </p:nvGrpSpPr>
        <p:grpSpPr>
          <a:xfrm>
            <a:off x="4349651" y="2094989"/>
            <a:ext cx="439223" cy="745410"/>
            <a:chOff x="1700046" y="1521540"/>
            <a:chExt cx="439223" cy="745410"/>
          </a:xfrm>
        </p:grpSpPr>
        <p:cxnSp>
          <p:nvCxnSpPr>
            <p:cNvPr id="76" name="Straight Connector 75"/>
            <p:cNvCxnSpPr/>
            <p:nvPr/>
          </p:nvCxnSpPr>
          <p:spPr>
            <a:xfrm flipV="1">
              <a:off x="1919654" y="1757797"/>
              <a:ext cx="0" cy="509153"/>
            </a:xfrm>
            <a:prstGeom prst="line">
              <a:avLst/>
            </a:prstGeom>
            <a:ln w="12700">
              <a:solidFill>
                <a:schemeClr val="tx1">
                  <a:lumMod val="40000"/>
                  <a:lumOff val="60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sp>
          <p:nvSpPr>
            <p:cNvPr id="77" name="Rectangle 1436"/>
            <p:cNvSpPr>
              <a:spLocks noChangeArrowheads="1"/>
            </p:cNvSpPr>
            <p:nvPr/>
          </p:nvSpPr>
          <p:spPr bwMode="auto">
            <a:xfrm>
              <a:off x="1700046" y="1521540"/>
              <a:ext cx="439223"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lang="id-ID" sz="1100" b="1" dirty="0">
                  <a:solidFill>
                    <a:schemeClr val="bg2">
                      <a:lumMod val="75000"/>
                    </a:schemeClr>
                  </a:solidFill>
                  <a:cs typeface="Arial" panose="020B0604020202020204" pitchFamily="34" charset="0"/>
                </a:rPr>
                <a:t>Step 03</a:t>
              </a:r>
              <a:endParaRPr kumimoji="0" lang="en-US" sz="2800" b="1" i="0" u="none" strike="noStrike" cap="none" normalizeH="0" baseline="0" dirty="0">
                <a:ln>
                  <a:noFill/>
                </a:ln>
                <a:solidFill>
                  <a:schemeClr val="bg2">
                    <a:lumMod val="75000"/>
                  </a:schemeClr>
                </a:solidFill>
                <a:effectLst/>
                <a:cs typeface="Arial" panose="020B0604020202020204" pitchFamily="34" charset="0"/>
              </a:endParaRPr>
            </a:p>
          </p:txBody>
        </p:sp>
      </p:grpSp>
      <p:grpSp>
        <p:nvGrpSpPr>
          <p:cNvPr id="78" name="Group 77"/>
          <p:cNvGrpSpPr/>
          <p:nvPr/>
        </p:nvGrpSpPr>
        <p:grpSpPr>
          <a:xfrm>
            <a:off x="6664428" y="4167247"/>
            <a:ext cx="439223" cy="667161"/>
            <a:chOff x="1228189" y="2989094"/>
            <a:chExt cx="439223" cy="667161"/>
          </a:xfrm>
        </p:grpSpPr>
        <p:cxnSp>
          <p:nvCxnSpPr>
            <p:cNvPr id="79" name="Straight Connector 78"/>
            <p:cNvCxnSpPr/>
            <p:nvPr/>
          </p:nvCxnSpPr>
          <p:spPr>
            <a:xfrm>
              <a:off x="1447800" y="2989094"/>
              <a:ext cx="0" cy="504000"/>
            </a:xfrm>
            <a:prstGeom prst="line">
              <a:avLst/>
            </a:prstGeom>
            <a:ln w="12700">
              <a:solidFill>
                <a:schemeClr val="tx1">
                  <a:lumMod val="40000"/>
                  <a:lumOff val="60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sp>
          <p:nvSpPr>
            <p:cNvPr id="80" name="Rectangle 1436"/>
            <p:cNvSpPr>
              <a:spLocks noChangeArrowheads="1"/>
            </p:cNvSpPr>
            <p:nvPr/>
          </p:nvSpPr>
          <p:spPr bwMode="auto">
            <a:xfrm>
              <a:off x="1228189" y="3486978"/>
              <a:ext cx="439223"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lang="id-ID" sz="1100" b="1" dirty="0">
                  <a:solidFill>
                    <a:schemeClr val="bg2">
                      <a:lumMod val="75000"/>
                    </a:schemeClr>
                  </a:solidFill>
                  <a:cs typeface="Arial" panose="020B0604020202020204" pitchFamily="34" charset="0"/>
                </a:rPr>
                <a:t>Step 06</a:t>
              </a:r>
              <a:endParaRPr kumimoji="0" lang="en-US" sz="2800" b="1" i="0" u="none" strike="noStrike" cap="none" normalizeH="0" baseline="0" dirty="0">
                <a:ln>
                  <a:noFill/>
                </a:ln>
                <a:solidFill>
                  <a:schemeClr val="bg2">
                    <a:lumMod val="75000"/>
                  </a:schemeClr>
                </a:solidFill>
                <a:effectLst/>
                <a:cs typeface="Arial" panose="020B0604020202020204" pitchFamily="34" charset="0"/>
              </a:endParaRPr>
            </a:p>
          </p:txBody>
        </p:sp>
      </p:grpSp>
      <p:grpSp>
        <p:nvGrpSpPr>
          <p:cNvPr id="81" name="Group 80"/>
          <p:cNvGrpSpPr/>
          <p:nvPr/>
        </p:nvGrpSpPr>
        <p:grpSpPr>
          <a:xfrm>
            <a:off x="6136065" y="2094989"/>
            <a:ext cx="439223" cy="632257"/>
            <a:chOff x="1700046" y="1521540"/>
            <a:chExt cx="439223" cy="632257"/>
          </a:xfrm>
        </p:grpSpPr>
        <p:cxnSp>
          <p:nvCxnSpPr>
            <p:cNvPr id="82" name="Straight Connector 81"/>
            <p:cNvCxnSpPr/>
            <p:nvPr/>
          </p:nvCxnSpPr>
          <p:spPr>
            <a:xfrm flipV="1">
              <a:off x="1919654" y="1757797"/>
              <a:ext cx="0" cy="396000"/>
            </a:xfrm>
            <a:prstGeom prst="line">
              <a:avLst/>
            </a:prstGeom>
            <a:ln w="12700">
              <a:solidFill>
                <a:schemeClr val="tx1">
                  <a:lumMod val="40000"/>
                  <a:lumOff val="60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sp>
          <p:nvSpPr>
            <p:cNvPr id="83" name="Rectangle 1436"/>
            <p:cNvSpPr>
              <a:spLocks noChangeArrowheads="1"/>
            </p:cNvSpPr>
            <p:nvPr/>
          </p:nvSpPr>
          <p:spPr bwMode="auto">
            <a:xfrm>
              <a:off x="1700046" y="1521540"/>
              <a:ext cx="439223"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lang="id-ID" sz="1100" b="1" dirty="0">
                  <a:solidFill>
                    <a:schemeClr val="bg2">
                      <a:lumMod val="75000"/>
                    </a:schemeClr>
                  </a:solidFill>
                  <a:cs typeface="Arial" panose="020B0604020202020204" pitchFamily="34" charset="0"/>
                </a:rPr>
                <a:t>Step 05</a:t>
              </a:r>
              <a:endParaRPr kumimoji="0" lang="en-US" sz="2800" b="1" i="0" u="none" strike="noStrike" cap="none" normalizeH="0" baseline="0" dirty="0">
                <a:ln>
                  <a:noFill/>
                </a:ln>
                <a:solidFill>
                  <a:schemeClr val="bg2">
                    <a:lumMod val="75000"/>
                  </a:schemeClr>
                </a:solidFill>
                <a:effectLst/>
                <a:cs typeface="Arial" panose="020B0604020202020204" pitchFamily="34" charset="0"/>
              </a:endParaRPr>
            </a:p>
          </p:txBody>
        </p:sp>
      </p:grpSp>
      <p:grpSp>
        <p:nvGrpSpPr>
          <p:cNvPr id="84" name="Group 83"/>
          <p:cNvGrpSpPr/>
          <p:nvPr/>
        </p:nvGrpSpPr>
        <p:grpSpPr>
          <a:xfrm>
            <a:off x="8817017" y="4265718"/>
            <a:ext cx="439223" cy="568690"/>
            <a:chOff x="1228189" y="3087565"/>
            <a:chExt cx="439223" cy="568690"/>
          </a:xfrm>
        </p:grpSpPr>
        <p:cxnSp>
          <p:nvCxnSpPr>
            <p:cNvPr id="85" name="Straight Connector 84"/>
            <p:cNvCxnSpPr/>
            <p:nvPr/>
          </p:nvCxnSpPr>
          <p:spPr>
            <a:xfrm>
              <a:off x="1447800" y="3087565"/>
              <a:ext cx="0" cy="396000"/>
            </a:xfrm>
            <a:prstGeom prst="line">
              <a:avLst/>
            </a:prstGeom>
            <a:ln w="12700">
              <a:solidFill>
                <a:schemeClr val="tx1">
                  <a:lumMod val="40000"/>
                  <a:lumOff val="60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sp>
          <p:nvSpPr>
            <p:cNvPr id="86" name="Rectangle 1436"/>
            <p:cNvSpPr>
              <a:spLocks noChangeArrowheads="1"/>
            </p:cNvSpPr>
            <p:nvPr/>
          </p:nvSpPr>
          <p:spPr bwMode="auto">
            <a:xfrm>
              <a:off x="1228189" y="3486978"/>
              <a:ext cx="439223"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lang="id-ID" sz="1100" b="1" dirty="0">
                  <a:solidFill>
                    <a:schemeClr val="bg2">
                      <a:lumMod val="75000"/>
                    </a:schemeClr>
                  </a:solidFill>
                  <a:cs typeface="Arial" panose="020B0604020202020204" pitchFamily="34" charset="0"/>
                </a:rPr>
                <a:t>Step 08</a:t>
              </a:r>
              <a:endParaRPr kumimoji="0" lang="en-US" sz="2800" b="1" i="0" u="none" strike="noStrike" cap="none" normalizeH="0" baseline="0" dirty="0">
                <a:ln>
                  <a:noFill/>
                </a:ln>
                <a:solidFill>
                  <a:schemeClr val="bg2">
                    <a:lumMod val="75000"/>
                  </a:schemeClr>
                </a:solidFill>
                <a:effectLst/>
                <a:cs typeface="Arial" panose="020B0604020202020204" pitchFamily="34" charset="0"/>
              </a:endParaRPr>
            </a:p>
          </p:txBody>
        </p:sp>
      </p:grpSp>
      <p:grpSp>
        <p:nvGrpSpPr>
          <p:cNvPr id="87" name="Group 86"/>
          <p:cNvGrpSpPr/>
          <p:nvPr/>
        </p:nvGrpSpPr>
        <p:grpSpPr>
          <a:xfrm>
            <a:off x="8288654" y="2094989"/>
            <a:ext cx="439223" cy="560257"/>
            <a:chOff x="1700046" y="1521540"/>
            <a:chExt cx="439223" cy="560257"/>
          </a:xfrm>
        </p:grpSpPr>
        <p:cxnSp>
          <p:nvCxnSpPr>
            <p:cNvPr id="88" name="Straight Connector 87"/>
            <p:cNvCxnSpPr/>
            <p:nvPr/>
          </p:nvCxnSpPr>
          <p:spPr>
            <a:xfrm flipV="1">
              <a:off x="1919654" y="1757797"/>
              <a:ext cx="0" cy="324000"/>
            </a:xfrm>
            <a:prstGeom prst="line">
              <a:avLst/>
            </a:prstGeom>
            <a:ln w="12700">
              <a:solidFill>
                <a:schemeClr val="tx1">
                  <a:lumMod val="40000"/>
                  <a:lumOff val="60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sp>
          <p:nvSpPr>
            <p:cNvPr id="89" name="Rectangle 1436"/>
            <p:cNvSpPr>
              <a:spLocks noChangeArrowheads="1"/>
            </p:cNvSpPr>
            <p:nvPr/>
          </p:nvSpPr>
          <p:spPr bwMode="auto">
            <a:xfrm>
              <a:off x="1700046" y="1521540"/>
              <a:ext cx="439223"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lang="id-ID" sz="1100" b="1" dirty="0">
                  <a:solidFill>
                    <a:schemeClr val="bg2">
                      <a:lumMod val="75000"/>
                    </a:schemeClr>
                  </a:solidFill>
                  <a:cs typeface="Arial" panose="020B0604020202020204" pitchFamily="34" charset="0"/>
                </a:rPr>
                <a:t>Step 07</a:t>
              </a:r>
              <a:endParaRPr kumimoji="0" lang="en-US" sz="2800" b="1" i="0" u="none" strike="noStrike" cap="none" normalizeH="0" baseline="0" dirty="0">
                <a:ln>
                  <a:noFill/>
                </a:ln>
                <a:solidFill>
                  <a:schemeClr val="bg2">
                    <a:lumMod val="75000"/>
                  </a:schemeClr>
                </a:solidFill>
                <a:effectLst/>
                <a:cs typeface="Arial" panose="020B0604020202020204" pitchFamily="34" charset="0"/>
              </a:endParaRPr>
            </a:p>
          </p:txBody>
        </p:sp>
      </p:grpSp>
      <p:grpSp>
        <p:nvGrpSpPr>
          <p:cNvPr id="90" name="Group 89"/>
          <p:cNvGrpSpPr/>
          <p:nvPr/>
        </p:nvGrpSpPr>
        <p:grpSpPr>
          <a:xfrm>
            <a:off x="819612" y="5302551"/>
            <a:ext cx="10305033" cy="321657"/>
            <a:chOff x="667890" y="4248150"/>
            <a:chExt cx="7655077" cy="304800"/>
          </a:xfrm>
        </p:grpSpPr>
        <p:cxnSp>
          <p:nvCxnSpPr>
            <p:cNvPr id="91" name="Straight Connector 90"/>
            <p:cNvCxnSpPr/>
            <p:nvPr/>
          </p:nvCxnSpPr>
          <p:spPr>
            <a:xfrm flipH="1">
              <a:off x="667890" y="4552950"/>
              <a:ext cx="7655077" cy="0"/>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flipH="1">
              <a:off x="667890" y="4248150"/>
              <a:ext cx="7655077" cy="0"/>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93" name="Group 92"/>
          <p:cNvGrpSpPr/>
          <p:nvPr/>
        </p:nvGrpSpPr>
        <p:grpSpPr>
          <a:xfrm>
            <a:off x="811243" y="5356652"/>
            <a:ext cx="10344434" cy="217223"/>
            <a:chOff x="811243" y="5131564"/>
            <a:chExt cx="10344434" cy="217223"/>
          </a:xfrm>
        </p:grpSpPr>
        <p:grpSp>
          <p:nvGrpSpPr>
            <p:cNvPr id="94" name="Group 93"/>
            <p:cNvGrpSpPr/>
            <p:nvPr/>
          </p:nvGrpSpPr>
          <p:grpSpPr>
            <a:xfrm>
              <a:off x="811243" y="5149833"/>
              <a:ext cx="537805" cy="184666"/>
              <a:chOff x="344560" y="4320520"/>
              <a:chExt cx="537805" cy="184666"/>
            </a:xfrm>
          </p:grpSpPr>
          <p:sp>
            <p:nvSpPr>
              <p:cNvPr id="116" name="Oval 115"/>
              <p:cNvSpPr/>
              <p:nvPr/>
            </p:nvSpPr>
            <p:spPr>
              <a:xfrm>
                <a:off x="344560" y="4340781"/>
                <a:ext cx="141942" cy="141942"/>
              </a:xfrm>
              <a:prstGeom prst="ellipse">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bg1">
                      <a:lumMod val="75000"/>
                    </a:schemeClr>
                  </a:solidFill>
                </a:endParaRPr>
              </a:p>
            </p:txBody>
          </p:sp>
          <p:sp>
            <p:nvSpPr>
              <p:cNvPr id="117" name="Rectangle 1436"/>
              <p:cNvSpPr>
                <a:spLocks noChangeArrowheads="1"/>
              </p:cNvSpPr>
              <p:nvPr/>
            </p:nvSpPr>
            <p:spPr bwMode="auto">
              <a:xfrm>
                <a:off x="541951" y="4320520"/>
                <a:ext cx="34041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defTabSz="914400" rtl="0" eaLnBrk="1" fontAlgn="base" latinLnBrk="0" hangingPunct="1">
                  <a:lnSpc>
                    <a:spcPct val="100000"/>
                  </a:lnSpc>
                  <a:spcBef>
                    <a:spcPct val="0"/>
                  </a:spcBef>
                  <a:spcAft>
                    <a:spcPct val="0"/>
                  </a:spcAft>
                  <a:buClrTx/>
                  <a:buSzTx/>
                  <a:buFontTx/>
                  <a:buNone/>
                </a:pPr>
                <a:r>
                  <a:rPr lang="en-US" sz="1200" b="1" dirty="0">
                    <a:solidFill>
                      <a:schemeClr val="bg2">
                        <a:lumMod val="50000"/>
                      </a:schemeClr>
                    </a:solidFill>
                    <a:cs typeface="Arial" panose="020B0604020202020204" pitchFamily="34" charset="0"/>
                  </a:rPr>
                  <a:t>Meet</a:t>
                </a:r>
                <a:endParaRPr kumimoji="0" lang="en-US" sz="3200" b="1" i="0" u="none" strike="noStrike" cap="none" normalizeH="0" baseline="0" dirty="0">
                  <a:ln>
                    <a:noFill/>
                  </a:ln>
                  <a:solidFill>
                    <a:schemeClr val="bg2">
                      <a:lumMod val="50000"/>
                    </a:schemeClr>
                  </a:solidFill>
                  <a:effectLst/>
                  <a:cs typeface="Arial" panose="020B0604020202020204" pitchFamily="34" charset="0"/>
                </a:endParaRPr>
              </a:p>
            </p:txBody>
          </p:sp>
        </p:grpSp>
        <p:grpSp>
          <p:nvGrpSpPr>
            <p:cNvPr id="95" name="Group 94"/>
            <p:cNvGrpSpPr/>
            <p:nvPr/>
          </p:nvGrpSpPr>
          <p:grpSpPr>
            <a:xfrm>
              <a:off x="2125628" y="5164121"/>
              <a:ext cx="1061025" cy="184666"/>
              <a:chOff x="2175216" y="4334808"/>
              <a:chExt cx="1061025" cy="184666"/>
            </a:xfrm>
          </p:grpSpPr>
          <p:sp>
            <p:nvSpPr>
              <p:cNvPr id="114" name="Oval 113"/>
              <p:cNvSpPr/>
              <p:nvPr/>
            </p:nvSpPr>
            <p:spPr>
              <a:xfrm>
                <a:off x="2175216" y="4340781"/>
                <a:ext cx="141942" cy="141942"/>
              </a:xfrm>
              <a:prstGeom prst="ellipse">
                <a:avLst/>
              </a:prstGeom>
              <a:solidFill>
                <a:schemeClr val="accent1">
                  <a:lumMod val="7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bg1">
                      <a:lumMod val="75000"/>
                    </a:schemeClr>
                  </a:solidFill>
                </a:endParaRPr>
              </a:p>
            </p:txBody>
          </p:sp>
          <p:sp>
            <p:nvSpPr>
              <p:cNvPr id="115" name="Rectangle 1436"/>
              <p:cNvSpPr>
                <a:spLocks noChangeArrowheads="1"/>
              </p:cNvSpPr>
              <p:nvPr/>
            </p:nvSpPr>
            <p:spPr bwMode="auto">
              <a:xfrm>
                <a:off x="2372607" y="4334808"/>
                <a:ext cx="86363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defTabSz="914400" rtl="0" eaLnBrk="1" fontAlgn="base" latinLnBrk="0" hangingPunct="1">
                  <a:lnSpc>
                    <a:spcPct val="100000"/>
                  </a:lnSpc>
                  <a:spcBef>
                    <a:spcPct val="0"/>
                  </a:spcBef>
                  <a:spcAft>
                    <a:spcPct val="0"/>
                  </a:spcAft>
                  <a:buClrTx/>
                  <a:buSzTx/>
                  <a:buFontTx/>
                  <a:buNone/>
                </a:pPr>
                <a:r>
                  <a:rPr lang="en-US" sz="1200" b="1" dirty="0">
                    <a:solidFill>
                      <a:schemeClr val="bg2">
                        <a:lumMod val="50000"/>
                      </a:schemeClr>
                    </a:solidFill>
                    <a:cs typeface="Arial" panose="020B0604020202020204" pitchFamily="34" charset="0"/>
                  </a:rPr>
                  <a:t>Development</a:t>
                </a:r>
                <a:endParaRPr kumimoji="0" lang="en-US" sz="3200" b="1" i="0" u="none" strike="noStrike" cap="none" normalizeH="0" baseline="0" dirty="0">
                  <a:ln>
                    <a:noFill/>
                  </a:ln>
                  <a:solidFill>
                    <a:schemeClr val="bg2">
                      <a:lumMod val="50000"/>
                    </a:schemeClr>
                  </a:solidFill>
                  <a:effectLst/>
                  <a:cs typeface="Arial" panose="020B0604020202020204" pitchFamily="34" charset="0"/>
                </a:endParaRPr>
              </a:p>
            </p:txBody>
          </p:sp>
        </p:grpSp>
        <p:grpSp>
          <p:nvGrpSpPr>
            <p:cNvPr id="96" name="Group 95"/>
            <p:cNvGrpSpPr/>
            <p:nvPr/>
          </p:nvGrpSpPr>
          <p:grpSpPr>
            <a:xfrm>
              <a:off x="3861509" y="5149833"/>
              <a:ext cx="795503" cy="184666"/>
              <a:chOff x="3764770" y="4320520"/>
              <a:chExt cx="795503" cy="184666"/>
            </a:xfrm>
          </p:grpSpPr>
          <p:sp>
            <p:nvSpPr>
              <p:cNvPr id="112" name="Oval 111"/>
              <p:cNvSpPr/>
              <p:nvPr/>
            </p:nvSpPr>
            <p:spPr>
              <a:xfrm>
                <a:off x="3764770" y="4340781"/>
                <a:ext cx="141942" cy="141942"/>
              </a:xfrm>
              <a:prstGeom prst="ellipse">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bg1">
                      <a:lumMod val="75000"/>
                    </a:schemeClr>
                  </a:solidFill>
                </a:endParaRPr>
              </a:p>
            </p:txBody>
          </p:sp>
          <p:sp>
            <p:nvSpPr>
              <p:cNvPr id="113" name="Rectangle 1436"/>
              <p:cNvSpPr>
                <a:spLocks noChangeArrowheads="1"/>
              </p:cNvSpPr>
              <p:nvPr/>
            </p:nvSpPr>
            <p:spPr bwMode="auto">
              <a:xfrm>
                <a:off x="3962161" y="4320520"/>
                <a:ext cx="598112"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defTabSz="914400" rtl="0" eaLnBrk="1" fontAlgn="base" latinLnBrk="0" hangingPunct="1">
                  <a:lnSpc>
                    <a:spcPct val="100000"/>
                  </a:lnSpc>
                  <a:spcBef>
                    <a:spcPct val="0"/>
                  </a:spcBef>
                  <a:spcAft>
                    <a:spcPct val="0"/>
                  </a:spcAft>
                  <a:buClrTx/>
                  <a:buSzTx/>
                  <a:buFontTx/>
                  <a:buNone/>
                </a:pPr>
                <a:r>
                  <a:rPr lang="en-US" sz="1200" b="1" dirty="0">
                    <a:solidFill>
                      <a:schemeClr val="bg2">
                        <a:lumMod val="50000"/>
                      </a:schemeClr>
                    </a:solidFill>
                    <a:cs typeface="Arial" panose="020B0604020202020204" pitchFamily="34" charset="0"/>
                  </a:rPr>
                  <a:t>Revisions</a:t>
                </a:r>
                <a:endParaRPr kumimoji="0" lang="en-US" sz="3200" b="1" i="0" u="none" strike="noStrike" cap="none" normalizeH="0" baseline="0" dirty="0">
                  <a:ln>
                    <a:noFill/>
                  </a:ln>
                  <a:solidFill>
                    <a:schemeClr val="bg2">
                      <a:lumMod val="50000"/>
                    </a:schemeClr>
                  </a:solidFill>
                  <a:effectLst/>
                  <a:cs typeface="Arial" panose="020B0604020202020204" pitchFamily="34" charset="0"/>
                </a:endParaRPr>
              </a:p>
            </p:txBody>
          </p:sp>
        </p:grpSp>
        <p:grpSp>
          <p:nvGrpSpPr>
            <p:cNvPr id="97" name="Group 96"/>
            <p:cNvGrpSpPr/>
            <p:nvPr/>
          </p:nvGrpSpPr>
          <p:grpSpPr>
            <a:xfrm>
              <a:off x="5392291" y="5149833"/>
              <a:ext cx="1065834" cy="184666"/>
              <a:chOff x="5476983" y="4320520"/>
              <a:chExt cx="1065834" cy="184666"/>
            </a:xfrm>
          </p:grpSpPr>
          <p:sp>
            <p:nvSpPr>
              <p:cNvPr id="110" name="Oval 109"/>
              <p:cNvSpPr/>
              <p:nvPr/>
            </p:nvSpPr>
            <p:spPr>
              <a:xfrm>
                <a:off x="5476983" y="4340781"/>
                <a:ext cx="141942" cy="141942"/>
              </a:xfrm>
              <a:prstGeom prst="ellipse">
                <a:avLst/>
              </a:prstGeom>
              <a:solidFill>
                <a:schemeClr val="accent2">
                  <a:lumMod val="7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bg1">
                      <a:lumMod val="75000"/>
                    </a:schemeClr>
                  </a:solidFill>
                </a:endParaRPr>
              </a:p>
            </p:txBody>
          </p:sp>
          <p:sp>
            <p:nvSpPr>
              <p:cNvPr id="111" name="Rectangle 1436"/>
              <p:cNvSpPr>
                <a:spLocks noChangeArrowheads="1"/>
              </p:cNvSpPr>
              <p:nvPr/>
            </p:nvSpPr>
            <p:spPr bwMode="auto">
              <a:xfrm>
                <a:off x="5674374" y="4320520"/>
                <a:ext cx="86844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defTabSz="914400" rtl="0" eaLnBrk="1" fontAlgn="base" latinLnBrk="0" hangingPunct="1">
                  <a:lnSpc>
                    <a:spcPct val="100000"/>
                  </a:lnSpc>
                  <a:spcBef>
                    <a:spcPct val="0"/>
                  </a:spcBef>
                  <a:spcAft>
                    <a:spcPct val="0"/>
                  </a:spcAft>
                  <a:buClrTx/>
                  <a:buSzTx/>
                  <a:buFontTx/>
                  <a:buNone/>
                </a:pPr>
                <a:r>
                  <a:rPr lang="en-US" sz="1200" b="1" dirty="0">
                    <a:solidFill>
                      <a:schemeClr val="bg2">
                        <a:lumMod val="50000"/>
                      </a:schemeClr>
                    </a:solidFill>
                    <a:cs typeface="Arial" panose="020B0604020202020204" pitchFamily="34" charset="0"/>
                  </a:rPr>
                  <a:t>Client Review</a:t>
                </a:r>
                <a:endParaRPr kumimoji="0" lang="en-US" sz="3200" b="1" i="0" u="none" strike="noStrike" cap="none" normalizeH="0" baseline="0" dirty="0">
                  <a:ln>
                    <a:noFill/>
                  </a:ln>
                  <a:solidFill>
                    <a:schemeClr val="bg2">
                      <a:lumMod val="50000"/>
                    </a:schemeClr>
                  </a:solidFill>
                  <a:effectLst/>
                  <a:cs typeface="Arial" panose="020B0604020202020204" pitchFamily="34" charset="0"/>
                </a:endParaRPr>
              </a:p>
            </p:txBody>
          </p:sp>
        </p:grpSp>
        <p:grpSp>
          <p:nvGrpSpPr>
            <p:cNvPr id="98" name="Group 97"/>
            <p:cNvGrpSpPr/>
            <p:nvPr/>
          </p:nvGrpSpPr>
          <p:grpSpPr>
            <a:xfrm>
              <a:off x="8000995" y="5149833"/>
              <a:ext cx="450089" cy="184666"/>
              <a:chOff x="7534312" y="4320520"/>
              <a:chExt cx="450089" cy="184666"/>
            </a:xfrm>
          </p:grpSpPr>
          <p:sp>
            <p:nvSpPr>
              <p:cNvPr id="108" name="Oval 107"/>
              <p:cNvSpPr/>
              <p:nvPr/>
            </p:nvSpPr>
            <p:spPr>
              <a:xfrm>
                <a:off x="7534312" y="4340781"/>
                <a:ext cx="141942" cy="141942"/>
              </a:xfrm>
              <a:prstGeom prst="ellipse">
                <a:avLst/>
              </a:prstGeom>
              <a:solidFill>
                <a:schemeClr val="accent3">
                  <a:lumMod val="7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bg1">
                      <a:lumMod val="75000"/>
                    </a:schemeClr>
                  </a:solidFill>
                </a:endParaRPr>
              </a:p>
            </p:txBody>
          </p:sp>
          <p:sp>
            <p:nvSpPr>
              <p:cNvPr id="109" name="Rectangle 1436"/>
              <p:cNvSpPr>
                <a:spLocks noChangeArrowheads="1"/>
              </p:cNvSpPr>
              <p:nvPr/>
            </p:nvSpPr>
            <p:spPr bwMode="auto">
              <a:xfrm>
                <a:off x="7731703" y="4320520"/>
                <a:ext cx="25269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defTabSz="914400" rtl="0" eaLnBrk="1" fontAlgn="base" latinLnBrk="0" hangingPunct="1">
                  <a:lnSpc>
                    <a:spcPct val="100000"/>
                  </a:lnSpc>
                  <a:spcBef>
                    <a:spcPct val="0"/>
                  </a:spcBef>
                  <a:spcAft>
                    <a:spcPct val="0"/>
                  </a:spcAft>
                  <a:buClrTx/>
                  <a:buSzTx/>
                  <a:buFontTx/>
                  <a:buNone/>
                </a:pPr>
                <a:r>
                  <a:rPr lang="id-ID" sz="1200" b="1" dirty="0">
                    <a:solidFill>
                      <a:schemeClr val="bg2">
                        <a:lumMod val="50000"/>
                      </a:schemeClr>
                    </a:solidFill>
                    <a:cs typeface="Arial" panose="020B0604020202020204" pitchFamily="34" charset="0"/>
                  </a:rPr>
                  <a:t>Test</a:t>
                </a:r>
                <a:endParaRPr kumimoji="0" lang="en-US" sz="3200" b="1" i="0" u="none" strike="noStrike" cap="none" normalizeH="0" baseline="0" dirty="0">
                  <a:ln>
                    <a:noFill/>
                  </a:ln>
                  <a:solidFill>
                    <a:schemeClr val="bg2">
                      <a:lumMod val="50000"/>
                    </a:schemeClr>
                  </a:solidFill>
                  <a:effectLst/>
                  <a:cs typeface="Arial" panose="020B0604020202020204" pitchFamily="34" charset="0"/>
                </a:endParaRPr>
              </a:p>
            </p:txBody>
          </p:sp>
        </p:grpSp>
        <p:grpSp>
          <p:nvGrpSpPr>
            <p:cNvPr id="99" name="Group 98"/>
            <p:cNvGrpSpPr/>
            <p:nvPr/>
          </p:nvGrpSpPr>
          <p:grpSpPr>
            <a:xfrm>
              <a:off x="6964431" y="5149833"/>
              <a:ext cx="423415" cy="184666"/>
              <a:chOff x="6828204" y="4320520"/>
              <a:chExt cx="423415" cy="184666"/>
            </a:xfrm>
          </p:grpSpPr>
          <p:sp>
            <p:nvSpPr>
              <p:cNvPr id="106" name="Oval 105"/>
              <p:cNvSpPr/>
              <p:nvPr/>
            </p:nvSpPr>
            <p:spPr>
              <a:xfrm>
                <a:off x="6828204" y="4340781"/>
                <a:ext cx="141942" cy="141942"/>
              </a:xfrm>
              <a:prstGeom prst="ellipse">
                <a:avLst/>
              </a:prstGeom>
              <a:solidFill>
                <a:schemeClr val="accent3">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bg1">
                      <a:lumMod val="75000"/>
                    </a:schemeClr>
                  </a:solidFill>
                </a:endParaRPr>
              </a:p>
            </p:txBody>
          </p:sp>
          <p:sp>
            <p:nvSpPr>
              <p:cNvPr id="107" name="Rectangle 1436"/>
              <p:cNvSpPr>
                <a:spLocks noChangeArrowheads="1"/>
              </p:cNvSpPr>
              <p:nvPr/>
            </p:nvSpPr>
            <p:spPr bwMode="auto">
              <a:xfrm>
                <a:off x="7025595" y="4320520"/>
                <a:ext cx="22602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defTabSz="914400" rtl="0" eaLnBrk="1" fontAlgn="base" latinLnBrk="0" hangingPunct="1">
                  <a:lnSpc>
                    <a:spcPct val="100000"/>
                  </a:lnSpc>
                  <a:spcBef>
                    <a:spcPct val="0"/>
                  </a:spcBef>
                  <a:spcAft>
                    <a:spcPct val="0"/>
                  </a:spcAft>
                  <a:buClrTx/>
                  <a:buSzTx/>
                  <a:buFontTx/>
                  <a:buNone/>
                </a:pPr>
                <a:r>
                  <a:rPr lang="id-ID" sz="1200" b="1" dirty="0">
                    <a:solidFill>
                      <a:schemeClr val="bg2">
                        <a:lumMod val="50000"/>
                      </a:schemeClr>
                    </a:solidFill>
                    <a:cs typeface="Arial" panose="020B0604020202020204" pitchFamily="34" charset="0"/>
                  </a:rPr>
                  <a:t>See</a:t>
                </a:r>
                <a:endParaRPr kumimoji="0" lang="en-US" sz="3200" b="1" i="0" u="none" strike="noStrike" cap="none" normalizeH="0" baseline="0" dirty="0">
                  <a:ln>
                    <a:noFill/>
                  </a:ln>
                  <a:solidFill>
                    <a:schemeClr val="bg2">
                      <a:lumMod val="50000"/>
                    </a:schemeClr>
                  </a:solidFill>
                  <a:effectLst/>
                  <a:cs typeface="Arial" panose="020B0604020202020204" pitchFamily="34" charset="0"/>
                </a:endParaRPr>
              </a:p>
            </p:txBody>
          </p:sp>
        </p:grpSp>
        <p:grpSp>
          <p:nvGrpSpPr>
            <p:cNvPr id="100" name="Group 99"/>
            <p:cNvGrpSpPr/>
            <p:nvPr/>
          </p:nvGrpSpPr>
          <p:grpSpPr>
            <a:xfrm>
              <a:off x="10015977" y="5131564"/>
              <a:ext cx="1139700" cy="184666"/>
              <a:chOff x="10015977" y="5131564"/>
              <a:chExt cx="1139700" cy="184666"/>
            </a:xfrm>
          </p:grpSpPr>
          <p:sp>
            <p:nvSpPr>
              <p:cNvPr id="104" name="Oval 103"/>
              <p:cNvSpPr/>
              <p:nvPr/>
            </p:nvSpPr>
            <p:spPr>
              <a:xfrm>
                <a:off x="10015977" y="5166113"/>
                <a:ext cx="141942" cy="141942"/>
              </a:xfrm>
              <a:prstGeom prst="ellipse">
                <a:avLst/>
              </a:prstGeom>
              <a:solidFill>
                <a:schemeClr val="accent4">
                  <a:lumMod val="7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bg1">
                      <a:lumMod val="75000"/>
                    </a:schemeClr>
                  </a:solidFill>
                </a:endParaRPr>
              </a:p>
            </p:txBody>
          </p:sp>
          <p:sp>
            <p:nvSpPr>
              <p:cNvPr id="105" name="Rectangle 1436"/>
              <p:cNvSpPr>
                <a:spLocks noChangeArrowheads="1"/>
              </p:cNvSpPr>
              <p:nvPr/>
            </p:nvSpPr>
            <p:spPr bwMode="auto">
              <a:xfrm>
                <a:off x="10213368" y="5131564"/>
                <a:ext cx="94230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defTabSz="914400" rtl="0" eaLnBrk="1" fontAlgn="base" latinLnBrk="0" hangingPunct="1">
                  <a:lnSpc>
                    <a:spcPct val="100000"/>
                  </a:lnSpc>
                  <a:spcBef>
                    <a:spcPct val="0"/>
                  </a:spcBef>
                  <a:spcAft>
                    <a:spcPct val="0"/>
                  </a:spcAft>
                  <a:buClrTx/>
                  <a:buSzTx/>
                  <a:buFontTx/>
                  <a:buNone/>
                </a:pPr>
                <a:r>
                  <a:rPr lang="en-US" sz="1200" b="1" dirty="0">
                    <a:solidFill>
                      <a:schemeClr val="bg2">
                        <a:lumMod val="50000"/>
                      </a:schemeClr>
                    </a:solidFill>
                    <a:cs typeface="Arial" panose="020B0604020202020204" pitchFamily="34" charset="0"/>
                  </a:rPr>
                  <a:t>Project Launch</a:t>
                </a:r>
                <a:endParaRPr kumimoji="0" lang="en-US" sz="3200" b="1" i="0" u="none" strike="noStrike" cap="none" normalizeH="0" baseline="0" dirty="0">
                  <a:ln>
                    <a:noFill/>
                  </a:ln>
                  <a:solidFill>
                    <a:schemeClr val="bg2">
                      <a:lumMod val="50000"/>
                    </a:schemeClr>
                  </a:solidFill>
                  <a:effectLst/>
                  <a:cs typeface="Arial" panose="020B0604020202020204" pitchFamily="34" charset="0"/>
                </a:endParaRPr>
              </a:p>
            </p:txBody>
          </p:sp>
        </p:grpSp>
        <p:grpSp>
          <p:nvGrpSpPr>
            <p:cNvPr id="101" name="Group 100"/>
            <p:cNvGrpSpPr/>
            <p:nvPr/>
          </p:nvGrpSpPr>
          <p:grpSpPr>
            <a:xfrm>
              <a:off x="9077891" y="5131564"/>
              <a:ext cx="511131" cy="184666"/>
              <a:chOff x="9077891" y="5131564"/>
              <a:chExt cx="511131" cy="184666"/>
            </a:xfrm>
          </p:grpSpPr>
          <p:sp>
            <p:nvSpPr>
              <p:cNvPr id="102" name="Oval 101"/>
              <p:cNvSpPr/>
              <p:nvPr/>
            </p:nvSpPr>
            <p:spPr>
              <a:xfrm>
                <a:off x="9077891" y="5166113"/>
                <a:ext cx="141942" cy="141942"/>
              </a:xfrm>
              <a:prstGeom prst="ellipse">
                <a:avLst/>
              </a:prstGeom>
              <a:solidFill>
                <a:schemeClr val="accent4">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bg1">
                      <a:lumMod val="75000"/>
                    </a:schemeClr>
                  </a:solidFill>
                </a:endParaRPr>
              </a:p>
            </p:txBody>
          </p:sp>
          <p:sp>
            <p:nvSpPr>
              <p:cNvPr id="103" name="Rectangle 1436"/>
              <p:cNvSpPr>
                <a:spLocks noChangeArrowheads="1"/>
              </p:cNvSpPr>
              <p:nvPr/>
            </p:nvSpPr>
            <p:spPr bwMode="auto">
              <a:xfrm>
                <a:off x="9275282" y="5131564"/>
                <a:ext cx="31374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defTabSz="914400" rtl="0" eaLnBrk="1" fontAlgn="base" latinLnBrk="0" hangingPunct="1">
                  <a:lnSpc>
                    <a:spcPct val="100000"/>
                  </a:lnSpc>
                  <a:spcBef>
                    <a:spcPct val="0"/>
                  </a:spcBef>
                  <a:spcAft>
                    <a:spcPct val="0"/>
                  </a:spcAft>
                  <a:buClrTx/>
                  <a:buSzTx/>
                  <a:buFontTx/>
                  <a:buNone/>
                </a:pPr>
                <a:r>
                  <a:rPr lang="en-US" sz="1200" b="1" dirty="0">
                    <a:solidFill>
                      <a:schemeClr val="bg2">
                        <a:lumMod val="50000"/>
                      </a:schemeClr>
                    </a:solidFill>
                    <a:cs typeface="Arial" panose="020B0604020202020204" pitchFamily="34" charset="0"/>
                  </a:rPr>
                  <a:t>Fixes</a:t>
                </a:r>
                <a:endParaRPr kumimoji="0" lang="en-US" sz="3200" b="1" i="0" u="none" strike="noStrike" cap="none" normalizeH="0" baseline="0" dirty="0">
                  <a:ln>
                    <a:noFill/>
                  </a:ln>
                  <a:solidFill>
                    <a:schemeClr val="bg2">
                      <a:lumMod val="50000"/>
                    </a:schemeClr>
                  </a:solidFill>
                  <a:effectLst/>
                  <a:cs typeface="Arial" panose="020B0604020202020204" pitchFamily="34" charset="0"/>
                </a:endParaRPr>
              </a:p>
            </p:txBody>
          </p:sp>
        </p:grpSp>
      </p:grpSp>
    </p:spTree>
  </p:cSld>
  <p:clrMapOvr>
    <a:masterClrMapping/>
  </p:clrMapOvr>
  <p:transition advClick="0" advTm="1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50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8" fill="hold" grpId="0" nodeType="withEffect">
                                  <p:stCondLst>
                                    <p:cond delay="100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par>
                                <p:cTn id="16" presetID="10" presetClass="entr" presetSubtype="0" fill="hold" nodeType="withEffect">
                                  <p:stCondLst>
                                    <p:cond delay="50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10" presetClass="entr" presetSubtype="0" fill="hold" nodeType="withEffect">
                                  <p:stCondLst>
                                    <p:cond delay="100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par>
                                <p:cTn id="22" presetID="10" presetClass="entr" presetSubtype="0" fill="hold" nodeType="withEffect">
                                  <p:stCondLst>
                                    <p:cond delay="150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500"/>
                                        <p:tgtEl>
                                          <p:spTgt spid="24"/>
                                        </p:tgtEl>
                                      </p:cBhvr>
                                    </p:animEffect>
                                  </p:childTnLst>
                                </p:cTn>
                              </p:par>
                              <p:par>
                                <p:cTn id="25" presetID="10" presetClass="entr" presetSubtype="0" fill="hold" nodeType="withEffect">
                                  <p:stCondLst>
                                    <p:cond delay="200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500"/>
                                        <p:tgtEl>
                                          <p:spTgt spid="31"/>
                                        </p:tgtEl>
                                      </p:cBhvr>
                                    </p:animEffect>
                                  </p:childTnLst>
                                </p:cTn>
                              </p:par>
                              <p:par>
                                <p:cTn id="28" presetID="10" presetClass="entr" presetSubtype="0" fill="hold" nodeType="withEffect">
                                  <p:stCondLst>
                                    <p:cond delay="2500"/>
                                  </p:stCondLst>
                                  <p:childTnLst>
                                    <p:set>
                                      <p:cBhvr>
                                        <p:cTn id="29" dur="1" fill="hold">
                                          <p:stCondLst>
                                            <p:cond delay="0"/>
                                          </p:stCondLst>
                                        </p:cTn>
                                        <p:tgtEl>
                                          <p:spTgt spid="38"/>
                                        </p:tgtEl>
                                        <p:attrNameLst>
                                          <p:attrName>style.visibility</p:attrName>
                                        </p:attrNameLst>
                                      </p:cBhvr>
                                      <p:to>
                                        <p:strVal val="visible"/>
                                      </p:to>
                                    </p:set>
                                    <p:animEffect transition="in" filter="fade">
                                      <p:cBhvr>
                                        <p:cTn id="30" dur="500"/>
                                        <p:tgtEl>
                                          <p:spTgt spid="38"/>
                                        </p:tgtEl>
                                      </p:cBhvr>
                                    </p:animEffect>
                                  </p:childTnLst>
                                </p:cTn>
                              </p:par>
                              <p:par>
                                <p:cTn id="31" presetID="10" presetClass="entr" presetSubtype="0" fill="hold" nodeType="withEffect">
                                  <p:stCondLst>
                                    <p:cond delay="3000"/>
                                  </p:stCondLst>
                                  <p:childTnLst>
                                    <p:set>
                                      <p:cBhvr>
                                        <p:cTn id="32" dur="1" fill="hold">
                                          <p:stCondLst>
                                            <p:cond delay="0"/>
                                          </p:stCondLst>
                                        </p:cTn>
                                        <p:tgtEl>
                                          <p:spTgt spid="45"/>
                                        </p:tgtEl>
                                        <p:attrNameLst>
                                          <p:attrName>style.visibility</p:attrName>
                                        </p:attrNameLst>
                                      </p:cBhvr>
                                      <p:to>
                                        <p:strVal val="visible"/>
                                      </p:to>
                                    </p:set>
                                    <p:animEffect transition="in" filter="fade">
                                      <p:cBhvr>
                                        <p:cTn id="33" dur="500"/>
                                        <p:tgtEl>
                                          <p:spTgt spid="45"/>
                                        </p:tgtEl>
                                      </p:cBhvr>
                                    </p:animEffect>
                                  </p:childTnLst>
                                </p:cTn>
                              </p:par>
                              <p:par>
                                <p:cTn id="34" presetID="10" presetClass="entr" presetSubtype="0" fill="hold" nodeType="withEffect">
                                  <p:stCondLst>
                                    <p:cond delay="3500"/>
                                  </p:stCondLst>
                                  <p:childTnLst>
                                    <p:set>
                                      <p:cBhvr>
                                        <p:cTn id="35" dur="1" fill="hold">
                                          <p:stCondLst>
                                            <p:cond delay="0"/>
                                          </p:stCondLst>
                                        </p:cTn>
                                        <p:tgtEl>
                                          <p:spTgt spid="52"/>
                                        </p:tgtEl>
                                        <p:attrNameLst>
                                          <p:attrName>style.visibility</p:attrName>
                                        </p:attrNameLst>
                                      </p:cBhvr>
                                      <p:to>
                                        <p:strVal val="visible"/>
                                      </p:to>
                                    </p:set>
                                    <p:animEffect transition="in" filter="fade">
                                      <p:cBhvr>
                                        <p:cTn id="36" dur="500"/>
                                        <p:tgtEl>
                                          <p:spTgt spid="52"/>
                                        </p:tgtEl>
                                      </p:cBhvr>
                                    </p:animEffect>
                                  </p:childTnLst>
                                </p:cTn>
                              </p:par>
                              <p:par>
                                <p:cTn id="37" presetID="10" presetClass="entr" presetSubtype="0" fill="hold" nodeType="withEffect">
                                  <p:stCondLst>
                                    <p:cond delay="4000"/>
                                  </p:stCondLst>
                                  <p:childTnLst>
                                    <p:set>
                                      <p:cBhvr>
                                        <p:cTn id="38" dur="1" fill="hold">
                                          <p:stCondLst>
                                            <p:cond delay="0"/>
                                          </p:stCondLst>
                                        </p:cTn>
                                        <p:tgtEl>
                                          <p:spTgt spid="59"/>
                                        </p:tgtEl>
                                        <p:attrNameLst>
                                          <p:attrName>style.visibility</p:attrName>
                                        </p:attrNameLst>
                                      </p:cBhvr>
                                      <p:to>
                                        <p:strVal val="visible"/>
                                      </p:to>
                                    </p:set>
                                    <p:animEffect transition="in" filter="fade">
                                      <p:cBhvr>
                                        <p:cTn id="39" dur="500"/>
                                        <p:tgtEl>
                                          <p:spTgt spid="59"/>
                                        </p:tgtEl>
                                      </p:cBhvr>
                                    </p:animEffect>
                                  </p:childTnLst>
                                </p:cTn>
                              </p:par>
                              <p:par>
                                <p:cTn id="40" presetID="2" presetClass="entr" presetSubtype="4" fill="hold" nodeType="withEffect">
                                  <p:stCondLst>
                                    <p:cond delay="4500"/>
                                  </p:stCondLst>
                                  <p:childTnLst>
                                    <p:set>
                                      <p:cBhvr>
                                        <p:cTn id="41" dur="1" fill="hold">
                                          <p:stCondLst>
                                            <p:cond delay="0"/>
                                          </p:stCondLst>
                                        </p:cTn>
                                        <p:tgtEl>
                                          <p:spTgt spid="93"/>
                                        </p:tgtEl>
                                        <p:attrNameLst>
                                          <p:attrName>style.visibility</p:attrName>
                                        </p:attrNameLst>
                                      </p:cBhvr>
                                      <p:to>
                                        <p:strVal val="visible"/>
                                      </p:to>
                                    </p:set>
                                    <p:anim calcmode="lin" valueType="num">
                                      <p:cBhvr additive="base">
                                        <p:cTn id="42" dur="500" fill="hold"/>
                                        <p:tgtEl>
                                          <p:spTgt spid="93"/>
                                        </p:tgtEl>
                                        <p:attrNameLst>
                                          <p:attrName>ppt_x</p:attrName>
                                        </p:attrNameLst>
                                      </p:cBhvr>
                                      <p:tavLst>
                                        <p:tav tm="0">
                                          <p:val>
                                            <p:strVal val="#ppt_x"/>
                                          </p:val>
                                        </p:tav>
                                        <p:tav tm="100000">
                                          <p:val>
                                            <p:strVal val="#ppt_x"/>
                                          </p:val>
                                        </p:tav>
                                      </p:tavLst>
                                    </p:anim>
                                    <p:anim calcmode="lin" valueType="num">
                                      <p:cBhvr additive="base">
                                        <p:cTn id="43" dur="500" fill="hold"/>
                                        <p:tgtEl>
                                          <p:spTgt spid="93"/>
                                        </p:tgtEl>
                                        <p:attrNameLst>
                                          <p:attrName>ppt_y</p:attrName>
                                        </p:attrNameLst>
                                      </p:cBhvr>
                                      <p:tavLst>
                                        <p:tav tm="0">
                                          <p:val>
                                            <p:strVal val="1+#ppt_h/2"/>
                                          </p:val>
                                        </p:tav>
                                        <p:tav tm="100000">
                                          <p:val>
                                            <p:strVal val="#ppt_y"/>
                                          </p:val>
                                        </p:tav>
                                      </p:tavLst>
                                    </p:anim>
                                  </p:childTnLst>
                                </p:cTn>
                              </p:par>
                            </p:childTnLst>
                          </p:cTn>
                        </p:par>
                        <p:par>
                          <p:cTn id="44" fill="hold">
                            <p:stCondLst>
                              <p:cond delay="1000"/>
                            </p:stCondLst>
                            <p:childTnLst>
                              <p:par>
                                <p:cTn id="45" presetID="16" presetClass="entr" presetSubtype="37" fill="hold" nodeType="afterEffect">
                                  <p:stCondLst>
                                    <p:cond delay="0"/>
                                  </p:stCondLst>
                                  <p:childTnLst>
                                    <p:set>
                                      <p:cBhvr>
                                        <p:cTn id="46" dur="1" fill="hold">
                                          <p:stCondLst>
                                            <p:cond delay="0"/>
                                          </p:stCondLst>
                                        </p:cTn>
                                        <p:tgtEl>
                                          <p:spTgt spid="90"/>
                                        </p:tgtEl>
                                        <p:attrNameLst>
                                          <p:attrName>style.visibility</p:attrName>
                                        </p:attrNameLst>
                                      </p:cBhvr>
                                      <p:to>
                                        <p:strVal val="visible"/>
                                      </p:to>
                                    </p:set>
                                    <p:animEffect transition="in" filter="barn(outVertical)">
                                      <p:cBhvr>
                                        <p:cTn id="47" dur="500"/>
                                        <p:tgtEl>
                                          <p:spTgt spid="90"/>
                                        </p:tgtEl>
                                      </p:cBhvr>
                                    </p:animEffect>
                                  </p:childTnLst>
                                </p:cTn>
                              </p:par>
                            </p:childTnLst>
                          </p:cTn>
                        </p:par>
                        <p:par>
                          <p:cTn id="48" fill="hold">
                            <p:stCondLst>
                              <p:cond delay="1500"/>
                            </p:stCondLst>
                            <p:childTnLst>
                              <p:par>
                                <p:cTn id="49" presetID="22" presetClass="entr" presetSubtype="1" fill="hold" nodeType="afterEffect">
                                  <p:stCondLst>
                                    <p:cond delay="0"/>
                                  </p:stCondLst>
                                  <p:childTnLst>
                                    <p:set>
                                      <p:cBhvr>
                                        <p:cTn id="50" dur="1" fill="hold">
                                          <p:stCondLst>
                                            <p:cond delay="0"/>
                                          </p:stCondLst>
                                        </p:cTn>
                                        <p:tgtEl>
                                          <p:spTgt spid="66"/>
                                        </p:tgtEl>
                                        <p:attrNameLst>
                                          <p:attrName>style.visibility</p:attrName>
                                        </p:attrNameLst>
                                      </p:cBhvr>
                                      <p:to>
                                        <p:strVal val="visible"/>
                                      </p:to>
                                    </p:set>
                                    <p:animEffect transition="in" filter="wipe(up)">
                                      <p:cBhvr>
                                        <p:cTn id="51" dur="500"/>
                                        <p:tgtEl>
                                          <p:spTgt spid="66"/>
                                        </p:tgtEl>
                                      </p:cBhvr>
                                    </p:animEffect>
                                  </p:childTnLst>
                                </p:cTn>
                              </p:par>
                            </p:childTnLst>
                          </p:cTn>
                        </p:par>
                        <p:par>
                          <p:cTn id="52" fill="hold">
                            <p:stCondLst>
                              <p:cond delay="2000"/>
                            </p:stCondLst>
                            <p:childTnLst>
                              <p:par>
                                <p:cTn id="53" presetID="22" presetClass="entr" presetSubtype="4" fill="hold" nodeType="afterEffect">
                                  <p:stCondLst>
                                    <p:cond delay="0"/>
                                  </p:stCondLst>
                                  <p:childTnLst>
                                    <p:set>
                                      <p:cBhvr>
                                        <p:cTn id="54" dur="1" fill="hold">
                                          <p:stCondLst>
                                            <p:cond delay="0"/>
                                          </p:stCondLst>
                                        </p:cTn>
                                        <p:tgtEl>
                                          <p:spTgt spid="69"/>
                                        </p:tgtEl>
                                        <p:attrNameLst>
                                          <p:attrName>style.visibility</p:attrName>
                                        </p:attrNameLst>
                                      </p:cBhvr>
                                      <p:to>
                                        <p:strVal val="visible"/>
                                      </p:to>
                                    </p:set>
                                    <p:animEffect transition="in" filter="wipe(down)">
                                      <p:cBhvr>
                                        <p:cTn id="55" dur="500"/>
                                        <p:tgtEl>
                                          <p:spTgt spid="69"/>
                                        </p:tgtEl>
                                      </p:cBhvr>
                                    </p:animEffect>
                                  </p:childTnLst>
                                </p:cTn>
                              </p:par>
                            </p:childTnLst>
                          </p:cTn>
                        </p:par>
                        <p:par>
                          <p:cTn id="56" fill="hold">
                            <p:stCondLst>
                              <p:cond delay="2500"/>
                            </p:stCondLst>
                            <p:childTnLst>
                              <p:par>
                                <p:cTn id="57" presetID="22" presetClass="entr" presetSubtype="1" fill="hold" nodeType="afterEffect">
                                  <p:stCondLst>
                                    <p:cond delay="0"/>
                                  </p:stCondLst>
                                  <p:childTnLst>
                                    <p:set>
                                      <p:cBhvr>
                                        <p:cTn id="58" dur="1" fill="hold">
                                          <p:stCondLst>
                                            <p:cond delay="0"/>
                                          </p:stCondLst>
                                        </p:cTn>
                                        <p:tgtEl>
                                          <p:spTgt spid="72"/>
                                        </p:tgtEl>
                                        <p:attrNameLst>
                                          <p:attrName>style.visibility</p:attrName>
                                        </p:attrNameLst>
                                      </p:cBhvr>
                                      <p:to>
                                        <p:strVal val="visible"/>
                                      </p:to>
                                    </p:set>
                                    <p:animEffect transition="in" filter="wipe(up)">
                                      <p:cBhvr>
                                        <p:cTn id="59" dur="500"/>
                                        <p:tgtEl>
                                          <p:spTgt spid="72"/>
                                        </p:tgtEl>
                                      </p:cBhvr>
                                    </p:animEffect>
                                  </p:childTnLst>
                                </p:cTn>
                              </p:par>
                            </p:childTnLst>
                          </p:cTn>
                        </p:par>
                        <p:par>
                          <p:cTn id="60" fill="hold">
                            <p:stCondLst>
                              <p:cond delay="3000"/>
                            </p:stCondLst>
                            <p:childTnLst>
                              <p:par>
                                <p:cTn id="61" presetID="22" presetClass="entr" presetSubtype="4" fill="hold" nodeType="afterEffect">
                                  <p:stCondLst>
                                    <p:cond delay="0"/>
                                  </p:stCondLst>
                                  <p:childTnLst>
                                    <p:set>
                                      <p:cBhvr>
                                        <p:cTn id="62" dur="1" fill="hold">
                                          <p:stCondLst>
                                            <p:cond delay="0"/>
                                          </p:stCondLst>
                                        </p:cTn>
                                        <p:tgtEl>
                                          <p:spTgt spid="75"/>
                                        </p:tgtEl>
                                        <p:attrNameLst>
                                          <p:attrName>style.visibility</p:attrName>
                                        </p:attrNameLst>
                                      </p:cBhvr>
                                      <p:to>
                                        <p:strVal val="visible"/>
                                      </p:to>
                                    </p:set>
                                    <p:animEffect transition="in" filter="wipe(down)">
                                      <p:cBhvr>
                                        <p:cTn id="63" dur="500"/>
                                        <p:tgtEl>
                                          <p:spTgt spid="75"/>
                                        </p:tgtEl>
                                      </p:cBhvr>
                                    </p:animEffect>
                                  </p:childTnLst>
                                </p:cTn>
                              </p:par>
                            </p:childTnLst>
                          </p:cTn>
                        </p:par>
                        <p:par>
                          <p:cTn id="64" fill="hold">
                            <p:stCondLst>
                              <p:cond delay="3500"/>
                            </p:stCondLst>
                            <p:childTnLst>
                              <p:par>
                                <p:cTn id="65" presetID="22" presetClass="entr" presetSubtype="1" fill="hold" nodeType="afterEffect">
                                  <p:stCondLst>
                                    <p:cond delay="0"/>
                                  </p:stCondLst>
                                  <p:childTnLst>
                                    <p:set>
                                      <p:cBhvr>
                                        <p:cTn id="66" dur="1" fill="hold">
                                          <p:stCondLst>
                                            <p:cond delay="0"/>
                                          </p:stCondLst>
                                        </p:cTn>
                                        <p:tgtEl>
                                          <p:spTgt spid="78"/>
                                        </p:tgtEl>
                                        <p:attrNameLst>
                                          <p:attrName>style.visibility</p:attrName>
                                        </p:attrNameLst>
                                      </p:cBhvr>
                                      <p:to>
                                        <p:strVal val="visible"/>
                                      </p:to>
                                    </p:set>
                                    <p:animEffect transition="in" filter="wipe(up)">
                                      <p:cBhvr>
                                        <p:cTn id="67" dur="500"/>
                                        <p:tgtEl>
                                          <p:spTgt spid="78"/>
                                        </p:tgtEl>
                                      </p:cBhvr>
                                    </p:animEffect>
                                  </p:childTnLst>
                                </p:cTn>
                              </p:par>
                            </p:childTnLst>
                          </p:cTn>
                        </p:par>
                        <p:par>
                          <p:cTn id="68" fill="hold">
                            <p:stCondLst>
                              <p:cond delay="4000"/>
                            </p:stCondLst>
                            <p:childTnLst>
                              <p:par>
                                <p:cTn id="69" presetID="22" presetClass="entr" presetSubtype="4" fill="hold" nodeType="afterEffect">
                                  <p:stCondLst>
                                    <p:cond delay="0"/>
                                  </p:stCondLst>
                                  <p:childTnLst>
                                    <p:set>
                                      <p:cBhvr>
                                        <p:cTn id="70" dur="1" fill="hold">
                                          <p:stCondLst>
                                            <p:cond delay="0"/>
                                          </p:stCondLst>
                                        </p:cTn>
                                        <p:tgtEl>
                                          <p:spTgt spid="81"/>
                                        </p:tgtEl>
                                        <p:attrNameLst>
                                          <p:attrName>style.visibility</p:attrName>
                                        </p:attrNameLst>
                                      </p:cBhvr>
                                      <p:to>
                                        <p:strVal val="visible"/>
                                      </p:to>
                                    </p:set>
                                    <p:animEffect transition="in" filter="wipe(down)">
                                      <p:cBhvr>
                                        <p:cTn id="71" dur="500"/>
                                        <p:tgtEl>
                                          <p:spTgt spid="81"/>
                                        </p:tgtEl>
                                      </p:cBhvr>
                                    </p:animEffect>
                                  </p:childTnLst>
                                </p:cTn>
                              </p:par>
                            </p:childTnLst>
                          </p:cTn>
                        </p:par>
                        <p:par>
                          <p:cTn id="72" fill="hold">
                            <p:stCondLst>
                              <p:cond delay="4500"/>
                            </p:stCondLst>
                            <p:childTnLst>
                              <p:par>
                                <p:cTn id="73" presetID="22" presetClass="entr" presetSubtype="1" fill="hold" nodeType="afterEffect">
                                  <p:stCondLst>
                                    <p:cond delay="0"/>
                                  </p:stCondLst>
                                  <p:childTnLst>
                                    <p:set>
                                      <p:cBhvr>
                                        <p:cTn id="74" dur="1" fill="hold">
                                          <p:stCondLst>
                                            <p:cond delay="0"/>
                                          </p:stCondLst>
                                        </p:cTn>
                                        <p:tgtEl>
                                          <p:spTgt spid="84"/>
                                        </p:tgtEl>
                                        <p:attrNameLst>
                                          <p:attrName>style.visibility</p:attrName>
                                        </p:attrNameLst>
                                      </p:cBhvr>
                                      <p:to>
                                        <p:strVal val="visible"/>
                                      </p:to>
                                    </p:set>
                                    <p:animEffect transition="in" filter="wipe(up)">
                                      <p:cBhvr>
                                        <p:cTn id="75" dur="500"/>
                                        <p:tgtEl>
                                          <p:spTgt spid="84"/>
                                        </p:tgtEl>
                                      </p:cBhvr>
                                    </p:animEffect>
                                  </p:childTnLst>
                                </p:cTn>
                              </p:par>
                            </p:childTnLst>
                          </p:cTn>
                        </p:par>
                        <p:par>
                          <p:cTn id="76" fill="hold">
                            <p:stCondLst>
                              <p:cond delay="5000"/>
                            </p:stCondLst>
                            <p:childTnLst>
                              <p:par>
                                <p:cTn id="77" presetID="22" presetClass="entr" presetSubtype="4" fill="hold" nodeType="afterEffect">
                                  <p:stCondLst>
                                    <p:cond delay="0"/>
                                  </p:stCondLst>
                                  <p:childTnLst>
                                    <p:set>
                                      <p:cBhvr>
                                        <p:cTn id="78" dur="1" fill="hold">
                                          <p:stCondLst>
                                            <p:cond delay="0"/>
                                          </p:stCondLst>
                                        </p:cTn>
                                        <p:tgtEl>
                                          <p:spTgt spid="87"/>
                                        </p:tgtEl>
                                        <p:attrNameLst>
                                          <p:attrName>style.visibility</p:attrName>
                                        </p:attrNameLst>
                                      </p:cBhvr>
                                      <p:to>
                                        <p:strVal val="visible"/>
                                      </p:to>
                                    </p:set>
                                    <p:animEffect transition="in" filter="wipe(down)">
                                      <p:cBhvr>
                                        <p:cTn id="79"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11622114" y="146960"/>
            <a:ext cx="454547" cy="378000"/>
            <a:chOff x="9334685" y="731743"/>
            <a:chExt cx="454547" cy="378000"/>
          </a:xfrm>
        </p:grpSpPr>
        <p:sp>
          <p:nvSpPr>
            <p:cNvPr id="21" name="Oval 20"/>
            <p:cNvSpPr/>
            <p:nvPr/>
          </p:nvSpPr>
          <p:spPr>
            <a:xfrm>
              <a:off x="9376908" y="731743"/>
              <a:ext cx="377585" cy="378000"/>
            </a:xfrm>
            <a:prstGeom prst="ellipse">
              <a:avLst/>
            </a:prstGeom>
            <a:noFill/>
            <a:ln w="31750">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2" name="TextBox 21"/>
            <p:cNvSpPr txBox="1"/>
            <p:nvPr/>
          </p:nvSpPr>
          <p:spPr>
            <a:xfrm>
              <a:off x="9334685" y="762802"/>
              <a:ext cx="454547" cy="307777"/>
            </a:xfrm>
            <a:prstGeom prst="rect">
              <a:avLst/>
            </a:prstGeom>
            <a:noFill/>
          </p:spPr>
          <p:txBody>
            <a:bodyPr wrap="square" rtlCol="0">
              <a:spAutoFit/>
            </a:bodyPr>
            <a:lstStyle/>
            <a:p>
              <a:pPr algn="ctr"/>
              <a:fld id="{6938B089-D366-4B18-8F5D-85B96241FA3F}" type="slidenum">
                <a:rPr lang="id-ID" sz="1400" b="0" smtClean="0">
                  <a:solidFill>
                    <a:schemeClr val="accent6"/>
                  </a:solidFill>
                  <a:latin typeface="Roboto" panose="02000000000000000000" pitchFamily="2" charset="0"/>
                  <a:ea typeface="Roboto" panose="02000000000000000000" pitchFamily="2" charset="0"/>
                </a:rPr>
                <a:t>15</a:t>
              </a:fld>
              <a:endParaRPr lang="id-ID" sz="1400" b="0" dirty="0">
                <a:solidFill>
                  <a:schemeClr val="accent6"/>
                </a:solidFill>
                <a:latin typeface="Roboto" panose="02000000000000000000" pitchFamily="2" charset="0"/>
                <a:ea typeface="Roboto" panose="02000000000000000000" pitchFamily="2" charset="0"/>
              </a:endParaRPr>
            </a:p>
          </p:txBody>
        </p:sp>
      </p:grpSp>
      <p:grpSp>
        <p:nvGrpSpPr>
          <p:cNvPr id="8" name="Group 7"/>
          <p:cNvGrpSpPr/>
          <p:nvPr/>
        </p:nvGrpSpPr>
        <p:grpSpPr>
          <a:xfrm>
            <a:off x="4394531" y="1755080"/>
            <a:ext cx="3055938" cy="3079750"/>
            <a:chOff x="9134879" y="1164239"/>
            <a:chExt cx="3055938" cy="3079750"/>
          </a:xfrm>
        </p:grpSpPr>
        <p:sp>
          <p:nvSpPr>
            <p:cNvPr id="9" name="AutoShape 3"/>
            <p:cNvSpPr>
              <a:spLocks noChangeAspect="1" noChangeArrowheads="1" noTextEdit="1"/>
            </p:cNvSpPr>
            <p:nvPr/>
          </p:nvSpPr>
          <p:spPr bwMode="auto">
            <a:xfrm>
              <a:off x="9134879" y="1175351"/>
              <a:ext cx="3035300" cy="2971800"/>
            </a:xfrm>
            <a:prstGeom prst="rect">
              <a:avLst/>
            </a:prstGeom>
            <a:noFill/>
            <a:ln w="9525">
              <a:noFill/>
              <a:miter lim="800000"/>
            </a:ln>
          </p:spPr>
          <p:txBody>
            <a:bodyPr vert="horz" wrap="square" lIns="91440" tIns="45720" rIns="91440" bIns="45720" numCol="1" anchor="t" anchorCtr="0" compatLnSpc="1"/>
            <a:lstStyle/>
            <a:p>
              <a:endParaRPr lang="en-US"/>
            </a:p>
          </p:txBody>
        </p:sp>
        <p:sp>
          <p:nvSpPr>
            <p:cNvPr id="10" name="Freeform 5"/>
            <p:cNvSpPr/>
            <p:nvPr/>
          </p:nvSpPr>
          <p:spPr bwMode="auto">
            <a:xfrm>
              <a:off x="9134879" y="1164239"/>
              <a:ext cx="3055938" cy="2982913"/>
            </a:xfrm>
            <a:custGeom>
              <a:avLst/>
              <a:gdLst/>
              <a:ahLst/>
              <a:cxnLst>
                <a:cxn ang="0">
                  <a:pos x="277" y="130"/>
                </a:cxn>
                <a:cxn ang="0">
                  <a:pos x="278" y="103"/>
                </a:cxn>
                <a:cxn ang="0">
                  <a:pos x="261" y="81"/>
                </a:cxn>
                <a:cxn ang="0">
                  <a:pos x="256" y="57"/>
                </a:cxn>
                <a:cxn ang="0">
                  <a:pos x="239" y="44"/>
                </a:cxn>
                <a:cxn ang="0">
                  <a:pos x="231" y="29"/>
                </a:cxn>
                <a:cxn ang="0">
                  <a:pos x="209" y="18"/>
                </a:cxn>
                <a:cxn ang="0">
                  <a:pos x="171" y="0"/>
                </a:cxn>
                <a:cxn ang="0">
                  <a:pos x="152" y="4"/>
                </a:cxn>
                <a:cxn ang="0">
                  <a:pos x="139" y="14"/>
                </a:cxn>
                <a:cxn ang="0">
                  <a:pos x="133" y="9"/>
                </a:cxn>
                <a:cxn ang="0">
                  <a:pos x="112" y="2"/>
                </a:cxn>
                <a:cxn ang="0">
                  <a:pos x="79" y="18"/>
                </a:cxn>
                <a:cxn ang="0">
                  <a:pos x="56" y="29"/>
                </a:cxn>
                <a:cxn ang="0">
                  <a:pos x="47" y="44"/>
                </a:cxn>
                <a:cxn ang="0">
                  <a:pos x="30" y="57"/>
                </a:cxn>
                <a:cxn ang="0">
                  <a:pos x="25" y="81"/>
                </a:cxn>
                <a:cxn ang="0">
                  <a:pos x="8" y="103"/>
                </a:cxn>
                <a:cxn ang="0">
                  <a:pos x="9" y="130"/>
                </a:cxn>
                <a:cxn ang="0">
                  <a:pos x="1" y="167"/>
                </a:cxn>
                <a:cxn ang="0">
                  <a:pos x="22" y="207"/>
                </a:cxn>
                <a:cxn ang="0">
                  <a:pos x="29" y="233"/>
                </a:cxn>
                <a:cxn ang="0">
                  <a:pos x="50" y="246"/>
                </a:cxn>
                <a:cxn ang="0">
                  <a:pos x="58" y="262"/>
                </a:cxn>
                <a:cxn ang="0">
                  <a:pos x="84" y="273"/>
                </a:cxn>
                <a:cxn ang="0">
                  <a:pos x="90" y="272"/>
                </a:cxn>
                <a:cxn ang="0">
                  <a:pos x="114" y="280"/>
                </a:cxn>
                <a:cxn ang="0">
                  <a:pos x="146" y="260"/>
                </a:cxn>
                <a:cxn ang="0">
                  <a:pos x="159" y="274"/>
                </a:cxn>
                <a:cxn ang="0">
                  <a:pos x="175" y="279"/>
                </a:cxn>
                <a:cxn ang="0">
                  <a:pos x="196" y="272"/>
                </a:cxn>
                <a:cxn ang="0">
                  <a:pos x="203" y="273"/>
                </a:cxn>
                <a:cxn ang="0">
                  <a:pos x="225" y="265"/>
                </a:cxn>
                <a:cxn ang="0">
                  <a:pos x="237" y="246"/>
                </a:cxn>
                <a:cxn ang="0">
                  <a:pos x="257" y="233"/>
                </a:cxn>
                <a:cxn ang="0">
                  <a:pos x="265" y="207"/>
                </a:cxn>
                <a:cxn ang="0">
                  <a:pos x="286" y="167"/>
                </a:cxn>
                <a:cxn ang="0">
                  <a:pos x="277" y="130"/>
                </a:cxn>
              </a:cxnLst>
              <a:rect l="0" t="0" r="r" b="b"/>
              <a:pathLst>
                <a:path w="287" h="280">
                  <a:moveTo>
                    <a:pt x="277" y="130"/>
                  </a:moveTo>
                  <a:cubicBezTo>
                    <a:pt x="281" y="122"/>
                    <a:pt x="281" y="112"/>
                    <a:pt x="278" y="103"/>
                  </a:cubicBezTo>
                  <a:cubicBezTo>
                    <a:pt x="275" y="93"/>
                    <a:pt x="269" y="85"/>
                    <a:pt x="261" y="81"/>
                  </a:cubicBezTo>
                  <a:cubicBezTo>
                    <a:pt x="262" y="73"/>
                    <a:pt x="261" y="64"/>
                    <a:pt x="256" y="57"/>
                  </a:cubicBezTo>
                  <a:cubicBezTo>
                    <a:pt x="252" y="51"/>
                    <a:pt x="246" y="46"/>
                    <a:pt x="239" y="44"/>
                  </a:cubicBezTo>
                  <a:cubicBezTo>
                    <a:pt x="238" y="38"/>
                    <a:pt x="235" y="33"/>
                    <a:pt x="231" y="29"/>
                  </a:cubicBezTo>
                  <a:cubicBezTo>
                    <a:pt x="225" y="22"/>
                    <a:pt x="217" y="19"/>
                    <a:pt x="209" y="18"/>
                  </a:cubicBezTo>
                  <a:cubicBezTo>
                    <a:pt x="201" y="7"/>
                    <a:pt x="187" y="0"/>
                    <a:pt x="171" y="0"/>
                  </a:cubicBezTo>
                  <a:cubicBezTo>
                    <a:pt x="164" y="0"/>
                    <a:pt x="158" y="1"/>
                    <a:pt x="152" y="4"/>
                  </a:cubicBezTo>
                  <a:cubicBezTo>
                    <a:pt x="146" y="7"/>
                    <a:pt x="142" y="10"/>
                    <a:pt x="139" y="14"/>
                  </a:cubicBezTo>
                  <a:cubicBezTo>
                    <a:pt x="137" y="12"/>
                    <a:pt x="135" y="11"/>
                    <a:pt x="133" y="9"/>
                  </a:cubicBezTo>
                  <a:cubicBezTo>
                    <a:pt x="127" y="4"/>
                    <a:pt x="120" y="2"/>
                    <a:pt x="112" y="2"/>
                  </a:cubicBezTo>
                  <a:cubicBezTo>
                    <a:pt x="100" y="2"/>
                    <a:pt x="89" y="8"/>
                    <a:pt x="79" y="18"/>
                  </a:cubicBezTo>
                  <a:cubicBezTo>
                    <a:pt x="71" y="18"/>
                    <a:pt x="62" y="22"/>
                    <a:pt x="56" y="29"/>
                  </a:cubicBezTo>
                  <a:cubicBezTo>
                    <a:pt x="52" y="33"/>
                    <a:pt x="49" y="38"/>
                    <a:pt x="47" y="44"/>
                  </a:cubicBezTo>
                  <a:cubicBezTo>
                    <a:pt x="40" y="46"/>
                    <a:pt x="34" y="51"/>
                    <a:pt x="30" y="57"/>
                  </a:cubicBezTo>
                  <a:cubicBezTo>
                    <a:pt x="26" y="64"/>
                    <a:pt x="24" y="73"/>
                    <a:pt x="25" y="81"/>
                  </a:cubicBezTo>
                  <a:cubicBezTo>
                    <a:pt x="17" y="85"/>
                    <a:pt x="11" y="93"/>
                    <a:pt x="8" y="103"/>
                  </a:cubicBezTo>
                  <a:cubicBezTo>
                    <a:pt x="5" y="112"/>
                    <a:pt x="6" y="122"/>
                    <a:pt x="9" y="130"/>
                  </a:cubicBezTo>
                  <a:cubicBezTo>
                    <a:pt x="0" y="143"/>
                    <a:pt x="0" y="161"/>
                    <a:pt x="1" y="167"/>
                  </a:cubicBezTo>
                  <a:cubicBezTo>
                    <a:pt x="2" y="185"/>
                    <a:pt x="10" y="199"/>
                    <a:pt x="22" y="207"/>
                  </a:cubicBezTo>
                  <a:cubicBezTo>
                    <a:pt x="21" y="216"/>
                    <a:pt x="24" y="225"/>
                    <a:pt x="29" y="233"/>
                  </a:cubicBezTo>
                  <a:cubicBezTo>
                    <a:pt x="35" y="240"/>
                    <a:pt x="42" y="245"/>
                    <a:pt x="50" y="246"/>
                  </a:cubicBezTo>
                  <a:cubicBezTo>
                    <a:pt x="51" y="252"/>
                    <a:pt x="54" y="258"/>
                    <a:pt x="58" y="262"/>
                  </a:cubicBezTo>
                  <a:cubicBezTo>
                    <a:pt x="65" y="269"/>
                    <a:pt x="74" y="273"/>
                    <a:pt x="84" y="273"/>
                  </a:cubicBezTo>
                  <a:cubicBezTo>
                    <a:pt x="86" y="273"/>
                    <a:pt x="88" y="273"/>
                    <a:pt x="90" y="272"/>
                  </a:cubicBezTo>
                  <a:cubicBezTo>
                    <a:pt x="98" y="278"/>
                    <a:pt x="106" y="280"/>
                    <a:pt x="114" y="280"/>
                  </a:cubicBezTo>
                  <a:cubicBezTo>
                    <a:pt x="127" y="280"/>
                    <a:pt x="139" y="273"/>
                    <a:pt x="146" y="260"/>
                  </a:cubicBezTo>
                  <a:cubicBezTo>
                    <a:pt x="149" y="266"/>
                    <a:pt x="153" y="271"/>
                    <a:pt x="159" y="274"/>
                  </a:cubicBezTo>
                  <a:cubicBezTo>
                    <a:pt x="164" y="277"/>
                    <a:pt x="169" y="279"/>
                    <a:pt x="175" y="279"/>
                  </a:cubicBezTo>
                  <a:cubicBezTo>
                    <a:pt x="183" y="279"/>
                    <a:pt x="190" y="277"/>
                    <a:pt x="196" y="272"/>
                  </a:cubicBezTo>
                  <a:cubicBezTo>
                    <a:pt x="198" y="273"/>
                    <a:pt x="201" y="273"/>
                    <a:pt x="203" y="273"/>
                  </a:cubicBezTo>
                  <a:cubicBezTo>
                    <a:pt x="211" y="273"/>
                    <a:pt x="219" y="270"/>
                    <a:pt x="225" y="265"/>
                  </a:cubicBezTo>
                  <a:cubicBezTo>
                    <a:pt x="231" y="260"/>
                    <a:pt x="235" y="254"/>
                    <a:pt x="237" y="246"/>
                  </a:cubicBezTo>
                  <a:cubicBezTo>
                    <a:pt x="245" y="245"/>
                    <a:pt x="252" y="240"/>
                    <a:pt x="257" y="233"/>
                  </a:cubicBezTo>
                  <a:cubicBezTo>
                    <a:pt x="263" y="225"/>
                    <a:pt x="265" y="216"/>
                    <a:pt x="265" y="207"/>
                  </a:cubicBezTo>
                  <a:cubicBezTo>
                    <a:pt x="276" y="199"/>
                    <a:pt x="284" y="185"/>
                    <a:pt x="286" y="167"/>
                  </a:cubicBezTo>
                  <a:cubicBezTo>
                    <a:pt x="287" y="156"/>
                    <a:pt x="285" y="141"/>
                    <a:pt x="277" y="130"/>
                  </a:cubicBezTo>
                  <a:close/>
                </a:path>
              </a:pathLst>
            </a:custGeom>
            <a:solidFill>
              <a:schemeClr val="accent5">
                <a:lumMod val="75000"/>
              </a:schemeClr>
            </a:solidFill>
            <a:ln w="9525">
              <a:noFill/>
              <a:round/>
            </a:ln>
          </p:spPr>
          <p:txBody>
            <a:bodyPr vert="horz" wrap="square" lIns="91440" tIns="45720" rIns="91440" bIns="45720" numCol="1" anchor="t" anchorCtr="0" compatLnSpc="1"/>
            <a:lstStyle/>
            <a:p>
              <a:endParaRPr lang="en-US"/>
            </a:p>
          </p:txBody>
        </p:sp>
        <p:sp>
          <p:nvSpPr>
            <p:cNvPr id="11" name="Freeform 6"/>
            <p:cNvSpPr>
              <a:spLocks noEditPoints="1"/>
            </p:cNvSpPr>
            <p:nvPr/>
          </p:nvSpPr>
          <p:spPr bwMode="auto">
            <a:xfrm>
              <a:off x="9230129" y="1218214"/>
              <a:ext cx="2865438" cy="3025775"/>
            </a:xfrm>
            <a:custGeom>
              <a:avLst/>
              <a:gdLst/>
              <a:ahLst/>
              <a:cxnLst>
                <a:cxn ang="0">
                  <a:pos x="124" y="67"/>
                </a:cxn>
                <a:cxn ang="0">
                  <a:pos x="124" y="212"/>
                </a:cxn>
                <a:cxn ang="0">
                  <a:pos x="23" y="197"/>
                </a:cxn>
                <a:cxn ang="0">
                  <a:pos x="27" y="81"/>
                </a:cxn>
                <a:cxn ang="0">
                  <a:pos x="150" y="13"/>
                </a:cxn>
                <a:cxn ang="0">
                  <a:pos x="151" y="135"/>
                </a:cxn>
                <a:cxn ang="0">
                  <a:pos x="187" y="88"/>
                </a:cxn>
                <a:cxn ang="0">
                  <a:pos x="160" y="72"/>
                </a:cxn>
                <a:cxn ang="0">
                  <a:pos x="178" y="75"/>
                </a:cxn>
                <a:cxn ang="0">
                  <a:pos x="150" y="13"/>
                </a:cxn>
                <a:cxn ang="0">
                  <a:pos x="158" y="255"/>
                </a:cxn>
                <a:cxn ang="0">
                  <a:pos x="211" y="225"/>
                </a:cxn>
                <a:cxn ang="0">
                  <a:pos x="252" y="131"/>
                </a:cxn>
                <a:cxn ang="0">
                  <a:pos x="220" y="166"/>
                </a:cxn>
                <a:cxn ang="0">
                  <a:pos x="214" y="192"/>
                </a:cxn>
                <a:cxn ang="0">
                  <a:pos x="211" y="147"/>
                </a:cxn>
                <a:cxn ang="0">
                  <a:pos x="171" y="133"/>
                </a:cxn>
                <a:cxn ang="0">
                  <a:pos x="188" y="236"/>
                </a:cxn>
                <a:cxn ang="0">
                  <a:pos x="160" y="214"/>
                </a:cxn>
                <a:cxn ang="0">
                  <a:pos x="154" y="141"/>
                </a:cxn>
                <a:cxn ang="0">
                  <a:pos x="237" y="128"/>
                </a:cxn>
                <a:cxn ang="0">
                  <a:pos x="211" y="63"/>
                </a:cxn>
                <a:cxn ang="0">
                  <a:pos x="195" y="23"/>
                </a:cxn>
                <a:cxn ang="0">
                  <a:pos x="144" y="91"/>
                </a:cxn>
                <a:cxn ang="0">
                  <a:pos x="143" y="234"/>
                </a:cxn>
                <a:cxn ang="0">
                  <a:pos x="210" y="253"/>
                </a:cxn>
                <a:cxn ang="0">
                  <a:pos x="267" y="161"/>
                </a:cxn>
                <a:cxn ang="0">
                  <a:pos x="222" y="46"/>
                </a:cxn>
                <a:cxn ang="0">
                  <a:pos x="90" y="120"/>
                </a:cxn>
                <a:cxn ang="0">
                  <a:pos x="96" y="119"/>
                </a:cxn>
                <a:cxn ang="0">
                  <a:pos x="92" y="126"/>
                </a:cxn>
                <a:cxn ang="0">
                  <a:pos x="52" y="139"/>
                </a:cxn>
                <a:cxn ang="0">
                  <a:pos x="118" y="163"/>
                </a:cxn>
                <a:cxn ang="0">
                  <a:pos x="115" y="17"/>
                </a:cxn>
                <a:cxn ang="0">
                  <a:pos x="97" y="56"/>
                </a:cxn>
                <a:cxn ang="0">
                  <a:pos x="111" y="40"/>
                </a:cxn>
                <a:cxn ang="0">
                  <a:pos x="79" y="76"/>
                </a:cxn>
                <a:cxn ang="0">
                  <a:pos x="98" y="171"/>
                </a:cxn>
                <a:cxn ang="0">
                  <a:pos x="97" y="195"/>
                </a:cxn>
                <a:cxn ang="0">
                  <a:pos x="94" y="237"/>
                </a:cxn>
                <a:cxn ang="0">
                  <a:pos x="77" y="162"/>
                </a:cxn>
                <a:cxn ang="0">
                  <a:pos x="8" y="161"/>
                </a:cxn>
                <a:cxn ang="0">
                  <a:pos x="85" y="249"/>
                </a:cxn>
                <a:cxn ang="0">
                  <a:pos x="98" y="171"/>
                </a:cxn>
                <a:cxn ang="0">
                  <a:pos x="62" y="99"/>
                </a:cxn>
                <a:cxn ang="0">
                  <a:pos x="38" y="86"/>
                </a:cxn>
              </a:cxnLst>
              <a:rect l="0" t="0" r="r" b="b"/>
              <a:pathLst>
                <a:path w="269" h="284">
                  <a:moveTo>
                    <a:pt x="74" y="23"/>
                  </a:moveTo>
                  <a:cubicBezTo>
                    <a:pt x="85" y="9"/>
                    <a:pt x="103" y="0"/>
                    <a:pt x="119" y="12"/>
                  </a:cubicBezTo>
                  <a:cubicBezTo>
                    <a:pt x="136" y="25"/>
                    <a:pt x="135" y="50"/>
                    <a:pt x="124" y="67"/>
                  </a:cubicBezTo>
                  <a:cubicBezTo>
                    <a:pt x="135" y="81"/>
                    <a:pt x="134" y="105"/>
                    <a:pt x="121" y="117"/>
                  </a:cubicBezTo>
                  <a:cubicBezTo>
                    <a:pt x="132" y="130"/>
                    <a:pt x="133" y="153"/>
                    <a:pt x="123" y="167"/>
                  </a:cubicBezTo>
                  <a:cubicBezTo>
                    <a:pt x="135" y="179"/>
                    <a:pt x="135" y="200"/>
                    <a:pt x="124" y="212"/>
                  </a:cubicBezTo>
                  <a:cubicBezTo>
                    <a:pt x="149" y="245"/>
                    <a:pt x="113" y="284"/>
                    <a:pt x="84" y="257"/>
                  </a:cubicBezTo>
                  <a:cubicBezTo>
                    <a:pt x="67" y="263"/>
                    <a:pt x="49" y="251"/>
                    <a:pt x="49" y="233"/>
                  </a:cubicBezTo>
                  <a:cubicBezTo>
                    <a:pt x="31" y="233"/>
                    <a:pt x="18" y="215"/>
                    <a:pt x="23" y="197"/>
                  </a:cubicBezTo>
                  <a:cubicBezTo>
                    <a:pt x="9" y="191"/>
                    <a:pt x="2" y="176"/>
                    <a:pt x="1" y="161"/>
                  </a:cubicBezTo>
                  <a:cubicBezTo>
                    <a:pt x="0" y="149"/>
                    <a:pt x="3" y="134"/>
                    <a:pt x="12" y="126"/>
                  </a:cubicBezTo>
                  <a:cubicBezTo>
                    <a:pt x="0" y="111"/>
                    <a:pt x="9" y="86"/>
                    <a:pt x="27" y="81"/>
                  </a:cubicBezTo>
                  <a:cubicBezTo>
                    <a:pt x="21" y="66"/>
                    <a:pt x="30" y="47"/>
                    <a:pt x="47" y="46"/>
                  </a:cubicBezTo>
                  <a:cubicBezTo>
                    <a:pt x="46" y="33"/>
                    <a:pt x="61" y="20"/>
                    <a:pt x="74" y="23"/>
                  </a:cubicBezTo>
                  <a:close/>
                  <a:moveTo>
                    <a:pt x="150" y="13"/>
                  </a:moveTo>
                  <a:cubicBezTo>
                    <a:pt x="132" y="21"/>
                    <a:pt x="147" y="40"/>
                    <a:pt x="155" y="49"/>
                  </a:cubicBezTo>
                  <a:cubicBezTo>
                    <a:pt x="135" y="59"/>
                    <a:pt x="137" y="80"/>
                    <a:pt x="156" y="91"/>
                  </a:cubicBezTo>
                  <a:cubicBezTo>
                    <a:pt x="140" y="101"/>
                    <a:pt x="133" y="124"/>
                    <a:pt x="151" y="135"/>
                  </a:cubicBezTo>
                  <a:cubicBezTo>
                    <a:pt x="155" y="133"/>
                    <a:pt x="160" y="132"/>
                    <a:pt x="164" y="132"/>
                  </a:cubicBezTo>
                  <a:cubicBezTo>
                    <a:pt x="164" y="120"/>
                    <a:pt x="171" y="111"/>
                    <a:pt x="183" y="108"/>
                  </a:cubicBezTo>
                  <a:cubicBezTo>
                    <a:pt x="181" y="101"/>
                    <a:pt x="183" y="94"/>
                    <a:pt x="187" y="88"/>
                  </a:cubicBezTo>
                  <a:cubicBezTo>
                    <a:pt x="182" y="87"/>
                    <a:pt x="177" y="84"/>
                    <a:pt x="173" y="78"/>
                  </a:cubicBezTo>
                  <a:cubicBezTo>
                    <a:pt x="168" y="81"/>
                    <a:pt x="162" y="81"/>
                    <a:pt x="157" y="78"/>
                  </a:cubicBezTo>
                  <a:cubicBezTo>
                    <a:pt x="160" y="72"/>
                    <a:pt x="160" y="72"/>
                    <a:pt x="160" y="72"/>
                  </a:cubicBezTo>
                  <a:cubicBezTo>
                    <a:pt x="167" y="77"/>
                    <a:pt x="180" y="69"/>
                    <a:pt x="179" y="60"/>
                  </a:cubicBezTo>
                  <a:cubicBezTo>
                    <a:pt x="185" y="59"/>
                    <a:pt x="185" y="59"/>
                    <a:pt x="185" y="59"/>
                  </a:cubicBezTo>
                  <a:cubicBezTo>
                    <a:pt x="186" y="65"/>
                    <a:pt x="183" y="71"/>
                    <a:pt x="178" y="75"/>
                  </a:cubicBezTo>
                  <a:cubicBezTo>
                    <a:pt x="188" y="88"/>
                    <a:pt x="211" y="82"/>
                    <a:pt x="204" y="59"/>
                  </a:cubicBezTo>
                  <a:cubicBezTo>
                    <a:pt x="229" y="47"/>
                    <a:pt x="206" y="22"/>
                    <a:pt x="191" y="32"/>
                  </a:cubicBezTo>
                  <a:cubicBezTo>
                    <a:pt x="189" y="15"/>
                    <a:pt x="166" y="6"/>
                    <a:pt x="150" y="13"/>
                  </a:cubicBezTo>
                  <a:close/>
                  <a:moveTo>
                    <a:pt x="155" y="192"/>
                  </a:moveTo>
                  <a:cubicBezTo>
                    <a:pt x="136" y="197"/>
                    <a:pt x="135" y="223"/>
                    <a:pt x="151" y="231"/>
                  </a:cubicBezTo>
                  <a:cubicBezTo>
                    <a:pt x="148" y="241"/>
                    <a:pt x="149" y="250"/>
                    <a:pt x="158" y="255"/>
                  </a:cubicBezTo>
                  <a:cubicBezTo>
                    <a:pt x="168" y="261"/>
                    <a:pt x="176" y="256"/>
                    <a:pt x="183" y="249"/>
                  </a:cubicBezTo>
                  <a:cubicBezTo>
                    <a:pt x="191" y="253"/>
                    <a:pt x="199" y="253"/>
                    <a:pt x="206" y="248"/>
                  </a:cubicBezTo>
                  <a:cubicBezTo>
                    <a:pt x="214" y="241"/>
                    <a:pt x="213" y="234"/>
                    <a:pt x="211" y="225"/>
                  </a:cubicBezTo>
                  <a:cubicBezTo>
                    <a:pt x="230" y="232"/>
                    <a:pt x="246" y="212"/>
                    <a:pt x="237" y="194"/>
                  </a:cubicBezTo>
                  <a:cubicBezTo>
                    <a:pt x="253" y="188"/>
                    <a:pt x="259" y="177"/>
                    <a:pt x="261" y="161"/>
                  </a:cubicBezTo>
                  <a:cubicBezTo>
                    <a:pt x="262" y="151"/>
                    <a:pt x="260" y="137"/>
                    <a:pt x="252" y="131"/>
                  </a:cubicBezTo>
                  <a:cubicBezTo>
                    <a:pt x="248" y="133"/>
                    <a:pt x="245" y="134"/>
                    <a:pt x="241" y="135"/>
                  </a:cubicBezTo>
                  <a:cubicBezTo>
                    <a:pt x="236" y="144"/>
                    <a:pt x="228" y="150"/>
                    <a:pt x="218" y="149"/>
                  </a:cubicBezTo>
                  <a:cubicBezTo>
                    <a:pt x="216" y="154"/>
                    <a:pt x="217" y="161"/>
                    <a:pt x="220" y="166"/>
                  </a:cubicBezTo>
                  <a:cubicBezTo>
                    <a:pt x="226" y="163"/>
                    <a:pt x="234" y="165"/>
                    <a:pt x="241" y="169"/>
                  </a:cubicBezTo>
                  <a:cubicBezTo>
                    <a:pt x="237" y="174"/>
                    <a:pt x="237" y="174"/>
                    <a:pt x="237" y="174"/>
                  </a:cubicBezTo>
                  <a:cubicBezTo>
                    <a:pt x="224" y="166"/>
                    <a:pt x="212" y="176"/>
                    <a:pt x="214" y="192"/>
                  </a:cubicBezTo>
                  <a:cubicBezTo>
                    <a:pt x="208" y="192"/>
                    <a:pt x="208" y="192"/>
                    <a:pt x="208" y="192"/>
                  </a:cubicBezTo>
                  <a:cubicBezTo>
                    <a:pt x="207" y="184"/>
                    <a:pt x="208" y="176"/>
                    <a:pt x="214" y="170"/>
                  </a:cubicBezTo>
                  <a:cubicBezTo>
                    <a:pt x="210" y="163"/>
                    <a:pt x="210" y="154"/>
                    <a:pt x="211" y="147"/>
                  </a:cubicBezTo>
                  <a:cubicBezTo>
                    <a:pt x="202" y="143"/>
                    <a:pt x="197" y="134"/>
                    <a:pt x="198" y="124"/>
                  </a:cubicBezTo>
                  <a:cubicBezTo>
                    <a:pt x="192" y="123"/>
                    <a:pt x="188" y="119"/>
                    <a:pt x="185" y="114"/>
                  </a:cubicBezTo>
                  <a:cubicBezTo>
                    <a:pt x="175" y="116"/>
                    <a:pt x="170" y="124"/>
                    <a:pt x="171" y="133"/>
                  </a:cubicBezTo>
                  <a:cubicBezTo>
                    <a:pt x="189" y="140"/>
                    <a:pt x="193" y="161"/>
                    <a:pt x="182" y="176"/>
                  </a:cubicBezTo>
                  <a:cubicBezTo>
                    <a:pt x="195" y="186"/>
                    <a:pt x="195" y="206"/>
                    <a:pt x="184" y="218"/>
                  </a:cubicBezTo>
                  <a:cubicBezTo>
                    <a:pt x="189" y="223"/>
                    <a:pt x="190" y="230"/>
                    <a:pt x="188" y="236"/>
                  </a:cubicBezTo>
                  <a:cubicBezTo>
                    <a:pt x="182" y="234"/>
                    <a:pt x="182" y="234"/>
                    <a:pt x="182" y="234"/>
                  </a:cubicBezTo>
                  <a:cubicBezTo>
                    <a:pt x="185" y="221"/>
                    <a:pt x="173" y="216"/>
                    <a:pt x="163" y="220"/>
                  </a:cubicBezTo>
                  <a:cubicBezTo>
                    <a:pt x="160" y="214"/>
                    <a:pt x="160" y="214"/>
                    <a:pt x="160" y="214"/>
                  </a:cubicBezTo>
                  <a:cubicBezTo>
                    <a:pt x="166" y="212"/>
                    <a:pt x="173" y="211"/>
                    <a:pt x="179" y="214"/>
                  </a:cubicBezTo>
                  <a:cubicBezTo>
                    <a:pt x="191" y="203"/>
                    <a:pt x="185" y="182"/>
                    <a:pt x="171" y="179"/>
                  </a:cubicBezTo>
                  <a:cubicBezTo>
                    <a:pt x="195" y="157"/>
                    <a:pt x="173" y="131"/>
                    <a:pt x="154" y="141"/>
                  </a:cubicBezTo>
                  <a:cubicBezTo>
                    <a:pt x="135" y="152"/>
                    <a:pt x="139" y="182"/>
                    <a:pt x="155" y="192"/>
                  </a:cubicBezTo>
                  <a:close/>
                  <a:moveTo>
                    <a:pt x="231" y="86"/>
                  </a:moveTo>
                  <a:cubicBezTo>
                    <a:pt x="262" y="88"/>
                    <a:pt x="262" y="128"/>
                    <a:pt x="237" y="128"/>
                  </a:cubicBezTo>
                  <a:cubicBezTo>
                    <a:pt x="227" y="152"/>
                    <a:pt x="202" y="144"/>
                    <a:pt x="204" y="119"/>
                  </a:cubicBezTo>
                  <a:cubicBezTo>
                    <a:pt x="187" y="115"/>
                    <a:pt x="183" y="100"/>
                    <a:pt x="196" y="88"/>
                  </a:cubicBezTo>
                  <a:cubicBezTo>
                    <a:pt x="207" y="85"/>
                    <a:pt x="214" y="74"/>
                    <a:pt x="211" y="63"/>
                  </a:cubicBezTo>
                  <a:cubicBezTo>
                    <a:pt x="215" y="60"/>
                    <a:pt x="218" y="57"/>
                    <a:pt x="220" y="53"/>
                  </a:cubicBezTo>
                  <a:cubicBezTo>
                    <a:pt x="238" y="53"/>
                    <a:pt x="241" y="76"/>
                    <a:pt x="231" y="86"/>
                  </a:cubicBezTo>
                  <a:close/>
                  <a:moveTo>
                    <a:pt x="195" y="23"/>
                  </a:moveTo>
                  <a:cubicBezTo>
                    <a:pt x="188" y="6"/>
                    <a:pt x="163" y="0"/>
                    <a:pt x="147" y="7"/>
                  </a:cubicBezTo>
                  <a:cubicBezTo>
                    <a:pt x="128" y="16"/>
                    <a:pt x="134" y="34"/>
                    <a:pt x="145" y="47"/>
                  </a:cubicBezTo>
                  <a:cubicBezTo>
                    <a:pt x="132" y="57"/>
                    <a:pt x="132" y="80"/>
                    <a:pt x="144" y="91"/>
                  </a:cubicBezTo>
                  <a:cubicBezTo>
                    <a:pt x="131" y="103"/>
                    <a:pt x="131" y="128"/>
                    <a:pt x="145" y="139"/>
                  </a:cubicBezTo>
                  <a:cubicBezTo>
                    <a:pt x="131" y="152"/>
                    <a:pt x="131" y="177"/>
                    <a:pt x="143" y="190"/>
                  </a:cubicBezTo>
                  <a:cubicBezTo>
                    <a:pt x="131" y="200"/>
                    <a:pt x="131" y="225"/>
                    <a:pt x="143" y="234"/>
                  </a:cubicBezTo>
                  <a:cubicBezTo>
                    <a:pt x="141" y="245"/>
                    <a:pt x="145" y="255"/>
                    <a:pt x="154" y="261"/>
                  </a:cubicBezTo>
                  <a:cubicBezTo>
                    <a:pt x="165" y="267"/>
                    <a:pt x="176" y="265"/>
                    <a:pt x="185" y="257"/>
                  </a:cubicBezTo>
                  <a:cubicBezTo>
                    <a:pt x="193" y="260"/>
                    <a:pt x="203" y="259"/>
                    <a:pt x="210" y="253"/>
                  </a:cubicBezTo>
                  <a:cubicBezTo>
                    <a:pt x="216" y="248"/>
                    <a:pt x="219" y="241"/>
                    <a:pt x="219" y="233"/>
                  </a:cubicBezTo>
                  <a:cubicBezTo>
                    <a:pt x="237" y="233"/>
                    <a:pt x="250" y="215"/>
                    <a:pt x="245" y="197"/>
                  </a:cubicBezTo>
                  <a:cubicBezTo>
                    <a:pt x="259" y="191"/>
                    <a:pt x="266" y="176"/>
                    <a:pt x="267" y="161"/>
                  </a:cubicBezTo>
                  <a:cubicBezTo>
                    <a:pt x="268" y="149"/>
                    <a:pt x="266" y="134"/>
                    <a:pt x="256" y="126"/>
                  </a:cubicBezTo>
                  <a:cubicBezTo>
                    <a:pt x="269" y="111"/>
                    <a:pt x="260" y="86"/>
                    <a:pt x="241" y="81"/>
                  </a:cubicBezTo>
                  <a:cubicBezTo>
                    <a:pt x="247" y="66"/>
                    <a:pt x="238" y="47"/>
                    <a:pt x="222" y="46"/>
                  </a:cubicBezTo>
                  <a:cubicBezTo>
                    <a:pt x="222" y="33"/>
                    <a:pt x="208" y="20"/>
                    <a:pt x="195" y="23"/>
                  </a:cubicBezTo>
                  <a:close/>
                  <a:moveTo>
                    <a:pt x="70" y="116"/>
                  </a:moveTo>
                  <a:cubicBezTo>
                    <a:pt x="75" y="124"/>
                    <a:pt x="83" y="125"/>
                    <a:pt x="90" y="120"/>
                  </a:cubicBezTo>
                  <a:cubicBezTo>
                    <a:pt x="89" y="111"/>
                    <a:pt x="93" y="103"/>
                    <a:pt x="100" y="98"/>
                  </a:cubicBezTo>
                  <a:cubicBezTo>
                    <a:pt x="104" y="103"/>
                    <a:pt x="104" y="103"/>
                    <a:pt x="104" y="103"/>
                  </a:cubicBezTo>
                  <a:cubicBezTo>
                    <a:pt x="99" y="107"/>
                    <a:pt x="96" y="112"/>
                    <a:pt x="96" y="119"/>
                  </a:cubicBezTo>
                  <a:cubicBezTo>
                    <a:pt x="97" y="124"/>
                    <a:pt x="100" y="130"/>
                    <a:pt x="105" y="132"/>
                  </a:cubicBezTo>
                  <a:cubicBezTo>
                    <a:pt x="103" y="138"/>
                    <a:pt x="103" y="138"/>
                    <a:pt x="103" y="138"/>
                  </a:cubicBezTo>
                  <a:cubicBezTo>
                    <a:pt x="98" y="136"/>
                    <a:pt x="94" y="132"/>
                    <a:pt x="92" y="126"/>
                  </a:cubicBezTo>
                  <a:cubicBezTo>
                    <a:pt x="83" y="132"/>
                    <a:pt x="72" y="130"/>
                    <a:pt x="66" y="122"/>
                  </a:cubicBezTo>
                  <a:cubicBezTo>
                    <a:pt x="61" y="126"/>
                    <a:pt x="55" y="128"/>
                    <a:pt x="49" y="128"/>
                  </a:cubicBezTo>
                  <a:cubicBezTo>
                    <a:pt x="51" y="132"/>
                    <a:pt x="52" y="135"/>
                    <a:pt x="52" y="139"/>
                  </a:cubicBezTo>
                  <a:cubicBezTo>
                    <a:pt x="67" y="136"/>
                    <a:pt x="79" y="143"/>
                    <a:pt x="83" y="159"/>
                  </a:cubicBezTo>
                  <a:cubicBezTo>
                    <a:pt x="88" y="158"/>
                    <a:pt x="94" y="159"/>
                    <a:pt x="98" y="163"/>
                  </a:cubicBezTo>
                  <a:cubicBezTo>
                    <a:pt x="104" y="160"/>
                    <a:pt x="112" y="160"/>
                    <a:pt x="118" y="163"/>
                  </a:cubicBezTo>
                  <a:cubicBezTo>
                    <a:pt x="128" y="148"/>
                    <a:pt x="124" y="129"/>
                    <a:pt x="111" y="117"/>
                  </a:cubicBezTo>
                  <a:cubicBezTo>
                    <a:pt x="127" y="104"/>
                    <a:pt x="130" y="84"/>
                    <a:pt x="116" y="68"/>
                  </a:cubicBezTo>
                  <a:cubicBezTo>
                    <a:pt x="127" y="55"/>
                    <a:pt x="132" y="29"/>
                    <a:pt x="115" y="17"/>
                  </a:cubicBezTo>
                  <a:cubicBezTo>
                    <a:pt x="100" y="6"/>
                    <a:pt x="85" y="19"/>
                    <a:pt x="77" y="31"/>
                  </a:cubicBezTo>
                  <a:cubicBezTo>
                    <a:pt x="62" y="25"/>
                    <a:pt x="48" y="41"/>
                    <a:pt x="57" y="56"/>
                  </a:cubicBezTo>
                  <a:cubicBezTo>
                    <a:pt x="67" y="73"/>
                    <a:pt x="95" y="76"/>
                    <a:pt x="97" y="56"/>
                  </a:cubicBezTo>
                  <a:cubicBezTo>
                    <a:pt x="90" y="55"/>
                    <a:pt x="85" y="52"/>
                    <a:pt x="80" y="47"/>
                  </a:cubicBezTo>
                  <a:cubicBezTo>
                    <a:pt x="86" y="43"/>
                    <a:pt x="86" y="43"/>
                    <a:pt x="86" y="43"/>
                  </a:cubicBezTo>
                  <a:cubicBezTo>
                    <a:pt x="93" y="52"/>
                    <a:pt x="107" y="52"/>
                    <a:pt x="111" y="40"/>
                  </a:cubicBezTo>
                  <a:cubicBezTo>
                    <a:pt x="117" y="42"/>
                    <a:pt x="117" y="42"/>
                    <a:pt x="117" y="42"/>
                  </a:cubicBezTo>
                  <a:cubicBezTo>
                    <a:pt x="115" y="48"/>
                    <a:pt x="110" y="53"/>
                    <a:pt x="103" y="55"/>
                  </a:cubicBezTo>
                  <a:cubicBezTo>
                    <a:pt x="103" y="69"/>
                    <a:pt x="92" y="77"/>
                    <a:pt x="79" y="76"/>
                  </a:cubicBezTo>
                  <a:cubicBezTo>
                    <a:pt x="84" y="86"/>
                    <a:pt x="82" y="98"/>
                    <a:pt x="72" y="103"/>
                  </a:cubicBezTo>
                  <a:cubicBezTo>
                    <a:pt x="73" y="107"/>
                    <a:pt x="72" y="112"/>
                    <a:pt x="70" y="116"/>
                  </a:cubicBezTo>
                  <a:close/>
                  <a:moveTo>
                    <a:pt x="98" y="171"/>
                  </a:moveTo>
                  <a:cubicBezTo>
                    <a:pt x="86" y="160"/>
                    <a:pt x="73" y="165"/>
                    <a:pt x="77" y="181"/>
                  </a:cubicBezTo>
                  <a:cubicBezTo>
                    <a:pt x="59" y="189"/>
                    <a:pt x="61" y="209"/>
                    <a:pt x="79" y="211"/>
                  </a:cubicBezTo>
                  <a:cubicBezTo>
                    <a:pt x="81" y="202"/>
                    <a:pt x="88" y="197"/>
                    <a:pt x="97" y="195"/>
                  </a:cubicBezTo>
                  <a:cubicBezTo>
                    <a:pt x="98" y="201"/>
                    <a:pt x="98" y="201"/>
                    <a:pt x="98" y="201"/>
                  </a:cubicBezTo>
                  <a:cubicBezTo>
                    <a:pt x="81" y="205"/>
                    <a:pt x="82" y="225"/>
                    <a:pt x="96" y="231"/>
                  </a:cubicBezTo>
                  <a:cubicBezTo>
                    <a:pt x="94" y="237"/>
                    <a:pt x="94" y="237"/>
                    <a:pt x="94" y="237"/>
                  </a:cubicBezTo>
                  <a:cubicBezTo>
                    <a:pt x="86" y="234"/>
                    <a:pt x="80" y="227"/>
                    <a:pt x="79" y="218"/>
                  </a:cubicBezTo>
                  <a:cubicBezTo>
                    <a:pt x="56" y="215"/>
                    <a:pt x="51" y="189"/>
                    <a:pt x="69" y="177"/>
                  </a:cubicBezTo>
                  <a:cubicBezTo>
                    <a:pt x="69" y="171"/>
                    <a:pt x="72" y="165"/>
                    <a:pt x="77" y="162"/>
                  </a:cubicBezTo>
                  <a:cubicBezTo>
                    <a:pt x="73" y="142"/>
                    <a:pt x="55" y="143"/>
                    <a:pt x="43" y="149"/>
                  </a:cubicBezTo>
                  <a:cubicBezTo>
                    <a:pt x="48" y="139"/>
                    <a:pt x="47" y="126"/>
                    <a:pt x="31" y="125"/>
                  </a:cubicBezTo>
                  <a:cubicBezTo>
                    <a:pt x="13" y="125"/>
                    <a:pt x="6" y="145"/>
                    <a:pt x="8" y="161"/>
                  </a:cubicBezTo>
                  <a:cubicBezTo>
                    <a:pt x="9" y="177"/>
                    <a:pt x="16" y="188"/>
                    <a:pt x="31" y="194"/>
                  </a:cubicBezTo>
                  <a:cubicBezTo>
                    <a:pt x="25" y="214"/>
                    <a:pt x="37" y="230"/>
                    <a:pt x="57" y="225"/>
                  </a:cubicBezTo>
                  <a:cubicBezTo>
                    <a:pt x="54" y="245"/>
                    <a:pt x="67" y="256"/>
                    <a:pt x="85" y="249"/>
                  </a:cubicBezTo>
                  <a:cubicBezTo>
                    <a:pt x="111" y="276"/>
                    <a:pt x="141" y="242"/>
                    <a:pt x="116" y="212"/>
                  </a:cubicBezTo>
                  <a:cubicBezTo>
                    <a:pt x="127" y="202"/>
                    <a:pt x="130" y="184"/>
                    <a:pt x="119" y="172"/>
                  </a:cubicBezTo>
                  <a:cubicBezTo>
                    <a:pt x="113" y="166"/>
                    <a:pt x="104" y="166"/>
                    <a:pt x="98" y="171"/>
                  </a:cubicBezTo>
                  <a:close/>
                  <a:moveTo>
                    <a:pt x="18" y="122"/>
                  </a:moveTo>
                  <a:cubicBezTo>
                    <a:pt x="26" y="118"/>
                    <a:pt x="32" y="118"/>
                    <a:pt x="41" y="121"/>
                  </a:cubicBezTo>
                  <a:cubicBezTo>
                    <a:pt x="54" y="125"/>
                    <a:pt x="75" y="113"/>
                    <a:pt x="62" y="99"/>
                  </a:cubicBezTo>
                  <a:cubicBezTo>
                    <a:pt x="75" y="100"/>
                    <a:pt x="80" y="83"/>
                    <a:pt x="70" y="75"/>
                  </a:cubicBezTo>
                  <a:cubicBezTo>
                    <a:pt x="60" y="72"/>
                    <a:pt x="52" y="63"/>
                    <a:pt x="48" y="53"/>
                  </a:cubicBezTo>
                  <a:cubicBezTo>
                    <a:pt x="30" y="53"/>
                    <a:pt x="28" y="76"/>
                    <a:pt x="38" y="86"/>
                  </a:cubicBezTo>
                  <a:cubicBezTo>
                    <a:pt x="19" y="85"/>
                    <a:pt x="6" y="108"/>
                    <a:pt x="18" y="122"/>
                  </a:cubicBezTo>
                  <a:close/>
                </a:path>
              </a:pathLst>
            </a:custGeom>
            <a:solidFill>
              <a:schemeClr val="bg1">
                <a:lumMod val="95000"/>
              </a:schemeClr>
            </a:solidFill>
            <a:ln w="27" cap="flat">
              <a:solidFill>
                <a:srgbClr val="FFFFFF"/>
              </a:solidFill>
              <a:prstDash val="solid"/>
              <a:miter lim="800000"/>
            </a:ln>
          </p:spPr>
          <p:txBody>
            <a:bodyPr vert="horz" wrap="square" lIns="91440" tIns="45720" rIns="91440" bIns="45720" numCol="1" anchor="t" anchorCtr="0" compatLnSpc="1"/>
            <a:lstStyle/>
            <a:p>
              <a:endParaRPr lang="en-US"/>
            </a:p>
          </p:txBody>
        </p:sp>
      </p:grpSp>
      <p:grpSp>
        <p:nvGrpSpPr>
          <p:cNvPr id="12" name="Group 11"/>
          <p:cNvGrpSpPr/>
          <p:nvPr/>
        </p:nvGrpSpPr>
        <p:grpSpPr>
          <a:xfrm>
            <a:off x="8270815" y="1815633"/>
            <a:ext cx="3169272" cy="1069148"/>
            <a:chOff x="5822327" y="1274002"/>
            <a:chExt cx="3169272" cy="1069148"/>
          </a:xfrm>
        </p:grpSpPr>
        <p:sp>
          <p:nvSpPr>
            <p:cNvPr id="13" name="Content Placeholder 2"/>
            <p:cNvSpPr txBox="1"/>
            <p:nvPr/>
          </p:nvSpPr>
          <p:spPr>
            <a:xfrm>
              <a:off x="5822327" y="1274002"/>
              <a:ext cx="3169272"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US" altLang="zh-CN" sz="2000" b="1" dirty="0">
                  <a:solidFill>
                    <a:schemeClr val="accent1"/>
                  </a:solidFill>
                  <a:ea typeface="Roboto" panose="02000000000000000000" pitchFamily="2" charset="0"/>
                </a:rPr>
                <a:t>01</a:t>
              </a:r>
              <a:r>
                <a:rPr lang="zh-CN" altLang="en-US" sz="2000" dirty="0">
                  <a:solidFill>
                    <a:srgbClr val="F4501B"/>
                  </a:solidFill>
                </a:rPr>
                <a:t>点击输入文本标题</a:t>
              </a:r>
              <a:endParaRPr lang="id-ID" altLang="zh-CN" sz="2000" dirty="0">
                <a:solidFill>
                  <a:srgbClr val="F4501B"/>
                </a:solidFill>
              </a:endParaRPr>
            </a:p>
          </p:txBody>
        </p:sp>
        <p:sp>
          <p:nvSpPr>
            <p:cNvPr id="14" name="Content Placeholder 2"/>
            <p:cNvSpPr txBox="1"/>
            <p:nvPr/>
          </p:nvSpPr>
          <p:spPr>
            <a:xfrm>
              <a:off x="5846928" y="1885950"/>
              <a:ext cx="2811662" cy="4572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000" dirty="0">
                  <a:solidFill>
                    <a:schemeClr val="bg2">
                      <a:lumMod val="75000"/>
                    </a:schemeClr>
                  </a:solidFill>
                  <a:ea typeface="Roboto" panose="02000000000000000000" pitchFamily="2" charset="0"/>
                </a:rPr>
                <a:t>Lorem ipsum dolor sit amet, consectetur adipiscing elit. Fusce suscipit neque non libero aliquam, ut facilisis lacus pretium. </a:t>
              </a:r>
            </a:p>
          </p:txBody>
        </p:sp>
      </p:grpSp>
      <p:grpSp>
        <p:nvGrpSpPr>
          <p:cNvPr id="15" name="Group 14"/>
          <p:cNvGrpSpPr/>
          <p:nvPr/>
        </p:nvGrpSpPr>
        <p:grpSpPr>
          <a:xfrm>
            <a:off x="8284883" y="3770986"/>
            <a:ext cx="3169272" cy="1069148"/>
            <a:chOff x="5822327" y="1274002"/>
            <a:chExt cx="3169272" cy="1069148"/>
          </a:xfrm>
        </p:grpSpPr>
        <p:sp>
          <p:nvSpPr>
            <p:cNvPr id="16" name="Content Placeholder 2"/>
            <p:cNvSpPr txBox="1"/>
            <p:nvPr/>
          </p:nvSpPr>
          <p:spPr>
            <a:xfrm>
              <a:off x="5822327" y="1274002"/>
              <a:ext cx="3169272"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US" altLang="zh-CN" sz="2000" b="1" dirty="0">
                  <a:solidFill>
                    <a:schemeClr val="accent1"/>
                  </a:solidFill>
                  <a:ea typeface="Roboto" panose="02000000000000000000" pitchFamily="2" charset="0"/>
                </a:rPr>
                <a:t>01</a:t>
              </a:r>
              <a:r>
                <a:rPr lang="zh-CN" altLang="en-US" sz="2000" dirty="0">
                  <a:solidFill>
                    <a:srgbClr val="F4501B"/>
                  </a:solidFill>
                </a:rPr>
                <a:t>点击输入文本标题</a:t>
              </a:r>
              <a:endParaRPr lang="id-ID" altLang="zh-CN" sz="2000" dirty="0">
                <a:solidFill>
                  <a:srgbClr val="F4501B"/>
                </a:solidFill>
              </a:endParaRPr>
            </a:p>
          </p:txBody>
        </p:sp>
        <p:sp>
          <p:nvSpPr>
            <p:cNvPr id="17" name="Content Placeholder 2"/>
            <p:cNvSpPr txBox="1"/>
            <p:nvPr/>
          </p:nvSpPr>
          <p:spPr>
            <a:xfrm>
              <a:off x="5846928" y="1885950"/>
              <a:ext cx="2811662" cy="4572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000" dirty="0">
                  <a:solidFill>
                    <a:schemeClr val="bg2">
                      <a:lumMod val="75000"/>
                    </a:schemeClr>
                  </a:solidFill>
                  <a:ea typeface="Roboto" panose="02000000000000000000" pitchFamily="2" charset="0"/>
                </a:rPr>
                <a:t>Lorem ipsum dolor sit amet, consectetur adipiscing elit. Fusce suscipit neque non libero aliquam, ut facilisis lacus pretium. </a:t>
              </a:r>
            </a:p>
          </p:txBody>
        </p:sp>
      </p:grpSp>
      <p:grpSp>
        <p:nvGrpSpPr>
          <p:cNvPr id="18" name="Group 17"/>
          <p:cNvGrpSpPr/>
          <p:nvPr/>
        </p:nvGrpSpPr>
        <p:grpSpPr>
          <a:xfrm>
            <a:off x="403459" y="1829700"/>
            <a:ext cx="3169272" cy="1069148"/>
            <a:chOff x="5822327" y="1274002"/>
            <a:chExt cx="3169272" cy="1069148"/>
          </a:xfrm>
        </p:grpSpPr>
        <p:sp>
          <p:nvSpPr>
            <p:cNvPr id="20" name="Content Placeholder 2"/>
            <p:cNvSpPr txBox="1"/>
            <p:nvPr/>
          </p:nvSpPr>
          <p:spPr>
            <a:xfrm>
              <a:off x="5822327" y="1274002"/>
              <a:ext cx="3169272"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US" sz="2000" b="1" dirty="0">
                  <a:solidFill>
                    <a:schemeClr val="accent1"/>
                  </a:solidFill>
                  <a:ea typeface="Roboto" panose="02000000000000000000" pitchFamily="2" charset="0"/>
                </a:rPr>
                <a:t>01</a:t>
              </a:r>
              <a:r>
                <a:rPr lang="zh-CN" altLang="en-US" sz="2000" dirty="0">
                  <a:solidFill>
                    <a:srgbClr val="F4501B"/>
                  </a:solidFill>
                </a:rPr>
                <a:t>点击输入文本标题</a:t>
              </a:r>
              <a:endParaRPr lang="id-ID" altLang="zh-CN" sz="2000" dirty="0">
                <a:solidFill>
                  <a:srgbClr val="F4501B"/>
                </a:solidFill>
              </a:endParaRPr>
            </a:p>
          </p:txBody>
        </p:sp>
        <p:sp>
          <p:nvSpPr>
            <p:cNvPr id="23" name="Content Placeholder 2"/>
            <p:cNvSpPr txBox="1"/>
            <p:nvPr/>
          </p:nvSpPr>
          <p:spPr>
            <a:xfrm>
              <a:off x="6238590" y="1885950"/>
              <a:ext cx="2753009" cy="4572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None/>
              </a:pPr>
              <a:r>
                <a:rPr lang="en-US" sz="1000" dirty="0">
                  <a:solidFill>
                    <a:schemeClr val="bg2">
                      <a:lumMod val="75000"/>
                    </a:schemeClr>
                  </a:solidFill>
                  <a:ea typeface="Roboto" panose="02000000000000000000" pitchFamily="2" charset="0"/>
                </a:rPr>
                <a:t>Lorem ipsum dolor sit amet, consectetur adipiscing elit. Fusce suscipit neque non libero aliquam, ut facilisis lacus pretium. </a:t>
              </a:r>
            </a:p>
          </p:txBody>
        </p:sp>
      </p:grpSp>
      <p:grpSp>
        <p:nvGrpSpPr>
          <p:cNvPr id="24" name="Group 23"/>
          <p:cNvGrpSpPr/>
          <p:nvPr/>
        </p:nvGrpSpPr>
        <p:grpSpPr>
          <a:xfrm>
            <a:off x="417527" y="3770992"/>
            <a:ext cx="3169272" cy="1069142"/>
            <a:chOff x="5822327" y="1274008"/>
            <a:chExt cx="3169272" cy="1069142"/>
          </a:xfrm>
        </p:grpSpPr>
        <p:sp>
          <p:nvSpPr>
            <p:cNvPr id="25" name="Content Placeholder 2"/>
            <p:cNvSpPr txBox="1"/>
            <p:nvPr/>
          </p:nvSpPr>
          <p:spPr>
            <a:xfrm>
              <a:off x="5822327" y="1274008"/>
              <a:ext cx="3169272"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US" altLang="zh-CN" sz="2000" b="1" dirty="0">
                  <a:solidFill>
                    <a:schemeClr val="accent1"/>
                  </a:solidFill>
                  <a:ea typeface="Roboto" panose="02000000000000000000" pitchFamily="2" charset="0"/>
                </a:rPr>
                <a:t>01</a:t>
              </a:r>
              <a:r>
                <a:rPr lang="zh-CN" altLang="en-US" sz="2000" dirty="0">
                  <a:solidFill>
                    <a:srgbClr val="F4501B"/>
                  </a:solidFill>
                </a:rPr>
                <a:t>点击输入文本标题</a:t>
              </a:r>
              <a:endParaRPr lang="id-ID" altLang="zh-CN" sz="2000" dirty="0">
                <a:solidFill>
                  <a:srgbClr val="F4501B"/>
                </a:solidFill>
              </a:endParaRPr>
            </a:p>
          </p:txBody>
        </p:sp>
        <p:sp>
          <p:nvSpPr>
            <p:cNvPr id="26" name="Content Placeholder 2"/>
            <p:cNvSpPr txBox="1"/>
            <p:nvPr/>
          </p:nvSpPr>
          <p:spPr>
            <a:xfrm>
              <a:off x="6238590" y="1885950"/>
              <a:ext cx="2753009" cy="4572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None/>
              </a:pPr>
              <a:r>
                <a:rPr lang="en-US" sz="1000" dirty="0">
                  <a:solidFill>
                    <a:schemeClr val="bg2">
                      <a:lumMod val="75000"/>
                    </a:schemeClr>
                  </a:solidFill>
                  <a:ea typeface="Roboto" panose="02000000000000000000" pitchFamily="2" charset="0"/>
                </a:rPr>
                <a:t>Lorem ipsum dolor sit amet, consectetur adipiscing elit. Fusce suscipit neque non libero aliquam, ut facilisis lacus pretium. </a:t>
              </a:r>
            </a:p>
          </p:txBody>
        </p:sp>
      </p:grpSp>
      <p:grpSp>
        <p:nvGrpSpPr>
          <p:cNvPr id="28" name="Group 27"/>
          <p:cNvGrpSpPr/>
          <p:nvPr/>
        </p:nvGrpSpPr>
        <p:grpSpPr>
          <a:xfrm>
            <a:off x="7244862" y="2296723"/>
            <a:ext cx="1005315" cy="299674"/>
            <a:chOff x="7244862" y="2564012"/>
            <a:chExt cx="1005315" cy="299674"/>
          </a:xfrm>
        </p:grpSpPr>
        <p:cxnSp>
          <p:nvCxnSpPr>
            <p:cNvPr id="3" name="Straight Connector 2"/>
            <p:cNvCxnSpPr/>
            <p:nvPr/>
          </p:nvCxnSpPr>
          <p:spPr>
            <a:xfrm flipV="1">
              <a:off x="7244862" y="2564012"/>
              <a:ext cx="393895" cy="299674"/>
            </a:xfrm>
            <a:prstGeom prst="line">
              <a:avLst/>
            </a:prstGeom>
            <a:ln w="19050">
              <a:solidFill>
                <a:schemeClr val="bg2">
                  <a:lumMod val="50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7643056" y="2564012"/>
              <a:ext cx="607121" cy="0"/>
            </a:xfrm>
            <a:prstGeom prst="line">
              <a:avLst/>
            </a:prstGeom>
            <a:ln w="19050">
              <a:solidFill>
                <a:schemeClr val="bg2">
                  <a:lumMod val="50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29" name="Group 28"/>
          <p:cNvGrpSpPr/>
          <p:nvPr/>
        </p:nvGrpSpPr>
        <p:grpSpPr>
          <a:xfrm flipH="1">
            <a:off x="3586799" y="2296720"/>
            <a:ext cx="997757" cy="299674"/>
            <a:chOff x="7244862" y="2564012"/>
            <a:chExt cx="1005315" cy="299674"/>
          </a:xfrm>
        </p:grpSpPr>
        <p:cxnSp>
          <p:nvCxnSpPr>
            <p:cNvPr id="30" name="Straight Connector 29"/>
            <p:cNvCxnSpPr/>
            <p:nvPr/>
          </p:nvCxnSpPr>
          <p:spPr>
            <a:xfrm flipV="1">
              <a:off x="7244862" y="2564012"/>
              <a:ext cx="393895" cy="299674"/>
            </a:xfrm>
            <a:prstGeom prst="line">
              <a:avLst/>
            </a:prstGeom>
            <a:ln w="19050">
              <a:solidFill>
                <a:schemeClr val="bg2">
                  <a:lumMod val="50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7643056" y="2564012"/>
              <a:ext cx="607121" cy="0"/>
            </a:xfrm>
            <a:prstGeom prst="line">
              <a:avLst/>
            </a:prstGeom>
            <a:ln w="19050">
              <a:solidFill>
                <a:schemeClr val="bg2">
                  <a:lumMod val="50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32" name="Group 31"/>
          <p:cNvGrpSpPr/>
          <p:nvPr/>
        </p:nvGrpSpPr>
        <p:grpSpPr>
          <a:xfrm flipV="1">
            <a:off x="7244864" y="3984749"/>
            <a:ext cx="1005315" cy="265951"/>
            <a:chOff x="7244862" y="2564012"/>
            <a:chExt cx="1005315" cy="299674"/>
          </a:xfrm>
        </p:grpSpPr>
        <p:cxnSp>
          <p:nvCxnSpPr>
            <p:cNvPr id="33" name="Straight Connector 32"/>
            <p:cNvCxnSpPr/>
            <p:nvPr/>
          </p:nvCxnSpPr>
          <p:spPr>
            <a:xfrm flipV="1">
              <a:off x="7244862" y="2564012"/>
              <a:ext cx="393895" cy="299674"/>
            </a:xfrm>
            <a:prstGeom prst="line">
              <a:avLst/>
            </a:prstGeom>
            <a:ln w="19050">
              <a:solidFill>
                <a:schemeClr val="bg2">
                  <a:lumMod val="50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7643056" y="2564012"/>
              <a:ext cx="607121" cy="0"/>
            </a:xfrm>
            <a:prstGeom prst="line">
              <a:avLst/>
            </a:prstGeom>
            <a:ln w="19050">
              <a:solidFill>
                <a:schemeClr val="bg2">
                  <a:lumMod val="50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35" name="Group 34"/>
          <p:cNvGrpSpPr/>
          <p:nvPr/>
        </p:nvGrpSpPr>
        <p:grpSpPr>
          <a:xfrm flipH="1" flipV="1">
            <a:off x="3586799" y="3984746"/>
            <a:ext cx="997757" cy="265951"/>
            <a:chOff x="7244862" y="2564012"/>
            <a:chExt cx="1005315" cy="299674"/>
          </a:xfrm>
        </p:grpSpPr>
        <p:cxnSp>
          <p:nvCxnSpPr>
            <p:cNvPr id="36" name="Straight Connector 35"/>
            <p:cNvCxnSpPr/>
            <p:nvPr/>
          </p:nvCxnSpPr>
          <p:spPr>
            <a:xfrm flipV="1">
              <a:off x="7244862" y="2564012"/>
              <a:ext cx="393895" cy="299674"/>
            </a:xfrm>
            <a:prstGeom prst="line">
              <a:avLst/>
            </a:prstGeom>
            <a:ln w="19050">
              <a:solidFill>
                <a:schemeClr val="bg2">
                  <a:lumMod val="50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7643056" y="2564012"/>
              <a:ext cx="607121" cy="0"/>
            </a:xfrm>
            <a:prstGeom prst="line">
              <a:avLst/>
            </a:prstGeom>
            <a:ln w="19050">
              <a:solidFill>
                <a:schemeClr val="bg2">
                  <a:lumMod val="50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grpSp>
      <p:cxnSp>
        <p:nvCxnSpPr>
          <p:cNvPr id="40" name="Straight Connector 39"/>
          <p:cNvCxnSpPr/>
          <p:nvPr/>
        </p:nvCxnSpPr>
        <p:spPr>
          <a:xfrm>
            <a:off x="814978" y="5317587"/>
            <a:ext cx="10467311" cy="1692"/>
          </a:xfrm>
          <a:prstGeom prst="line">
            <a:avLst/>
          </a:prstGeom>
          <a:ln w="12700">
            <a:solidFill>
              <a:schemeClr val="bg1">
                <a:lumMod val="6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3236208" y="511254"/>
            <a:ext cx="5163791" cy="646331"/>
          </a:xfrm>
          <a:prstGeom prst="rect">
            <a:avLst/>
          </a:prstGeom>
          <a:noFill/>
        </p:spPr>
        <p:txBody>
          <a:bodyPr wrap="square" rtlCol="0">
            <a:spAutoFit/>
          </a:bodyPr>
          <a:lstStyle/>
          <a:p>
            <a:pPr algn="ctr"/>
            <a:r>
              <a:rPr lang="zh-CN" altLang="en-US" sz="3600" dirty="0">
                <a:solidFill>
                  <a:srgbClr val="F4501B"/>
                </a:solidFill>
              </a:rPr>
              <a:t>点击输入文本标题</a:t>
            </a:r>
            <a:endParaRPr lang="id-ID" altLang="zh-CN" sz="3600" dirty="0">
              <a:solidFill>
                <a:srgbClr val="F4501B"/>
              </a:solidFill>
            </a:endParaRPr>
          </a:p>
        </p:txBody>
      </p:sp>
      <p:sp>
        <p:nvSpPr>
          <p:cNvPr id="41" name="Title 1"/>
          <p:cNvSpPr txBox="1"/>
          <p:nvPr/>
        </p:nvSpPr>
        <p:spPr>
          <a:xfrm>
            <a:off x="4375667" y="1119243"/>
            <a:ext cx="2891295" cy="363558"/>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1400" dirty="0">
                <a:solidFill>
                  <a:schemeClr val="bg2">
                    <a:lumMod val="75000"/>
                  </a:schemeClr>
                </a:solidFill>
                <a:latin typeface="+mn-lt"/>
                <a:ea typeface="Roboto" panose="02000000000000000000" pitchFamily="2" charset="0"/>
              </a:rPr>
              <a:t>Put a relevant subtitle in this line</a:t>
            </a:r>
          </a:p>
        </p:txBody>
      </p:sp>
      <p:sp>
        <p:nvSpPr>
          <p:cNvPr id="42" name="TextBox 41"/>
          <p:cNvSpPr txBox="1"/>
          <p:nvPr/>
        </p:nvSpPr>
        <p:spPr>
          <a:xfrm>
            <a:off x="703385" y="5433306"/>
            <a:ext cx="10721588" cy="590349"/>
          </a:xfrm>
          <a:prstGeom prst="rect">
            <a:avLst/>
          </a:prstGeom>
          <a:noFill/>
        </p:spPr>
        <p:txBody>
          <a:bodyPr wrap="square" rIns="144000" bIns="36000" numCol="1" spcCol="360000">
            <a:spAutoFit/>
          </a:bodyPr>
          <a:lstStyle/>
          <a:p>
            <a:pPr algn="ctr" eaLnBrk="1" fontAlgn="auto" hangingPunct="1">
              <a:spcBef>
                <a:spcPts val="0"/>
              </a:spcBef>
              <a:spcAft>
                <a:spcPts val="0"/>
              </a:spcAft>
              <a:defRPr/>
            </a:pPr>
            <a:r>
              <a:rPr lang="en-US" sz="1100" dirty="0">
                <a:solidFill>
                  <a:schemeClr val="bg2">
                    <a:lumMod val="50000"/>
                  </a:schemeClr>
                </a:solidFill>
                <a:ea typeface="Roboto" panose="02000000000000000000" pitchFamily="2" charset="0"/>
              </a:rPr>
              <a:t>The generated Lorem Ipsum is therefore always free from repetition, injected humor, or non-characteristic words. Contrary to popular belief It has roots in a piece of classical Latin literature from 45 BC. There are many variations of passages of Lorem Ipsum available, but the majority have suffered alteration in some form, by injected humor, or randomized words which don't look even slightly believable.</a:t>
            </a:r>
            <a:r>
              <a:rPr lang="id-ID" sz="1100" dirty="0">
                <a:solidFill>
                  <a:schemeClr val="bg2">
                    <a:lumMod val="50000"/>
                  </a:schemeClr>
                </a:solidFill>
                <a:ea typeface="Roboto" panose="02000000000000000000" pitchFamily="2" charset="0"/>
              </a:rPr>
              <a:t> </a:t>
            </a:r>
            <a:r>
              <a:rPr lang="en-US" sz="1100" dirty="0">
                <a:solidFill>
                  <a:schemeClr val="bg2">
                    <a:lumMod val="50000"/>
                  </a:schemeClr>
                </a:solidFill>
                <a:ea typeface="Roboto" panose="02000000000000000000" pitchFamily="2" charset="0"/>
              </a:rPr>
              <a:t>Contrary to popular belief It has roots in a piece of classical Latin literature from 45 BC. </a:t>
            </a:r>
          </a:p>
        </p:txBody>
      </p:sp>
    </p:spTree>
  </p:cSld>
  <p:clrMapOvr>
    <a:masterClrMapping/>
  </p:clrMapOvr>
  <p:transition advClick="0" advTm="1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1500"/>
                                  </p:stCondLst>
                                  <p:childTnLst>
                                    <p:set>
                                      <p:cBhvr>
                                        <p:cTn id="11" dur="1" fill="hold">
                                          <p:stCondLst>
                                            <p:cond delay="0"/>
                                          </p:stCondLst>
                                        </p:cTn>
                                        <p:tgtEl>
                                          <p:spTgt spid="8"/>
                                        </p:tgtEl>
                                        <p:attrNameLst>
                                          <p:attrName>style.visibility</p:attrName>
                                        </p:attrNameLst>
                                      </p:cBhvr>
                                      <p:to>
                                        <p:strVal val="visible"/>
                                      </p:to>
                                    </p:set>
                                    <p:animEffect transition="in" filter="wheel(1)">
                                      <p:cBhvr>
                                        <p:cTn id="12" dur="2000"/>
                                        <p:tgtEl>
                                          <p:spTgt spid="8"/>
                                        </p:tgtEl>
                                      </p:cBhvr>
                                    </p:animEffect>
                                  </p:childTnLst>
                                </p:cTn>
                              </p:par>
                              <p:par>
                                <p:cTn id="13" presetID="22" presetClass="entr" presetSubtype="2" fill="hold" nodeType="withEffect">
                                  <p:stCondLst>
                                    <p:cond delay="3500"/>
                                  </p:stCondLst>
                                  <p:childTnLst>
                                    <p:set>
                                      <p:cBhvr>
                                        <p:cTn id="14" dur="1" fill="hold">
                                          <p:stCondLst>
                                            <p:cond delay="0"/>
                                          </p:stCondLst>
                                        </p:cTn>
                                        <p:tgtEl>
                                          <p:spTgt spid="29"/>
                                        </p:tgtEl>
                                        <p:attrNameLst>
                                          <p:attrName>style.visibility</p:attrName>
                                        </p:attrNameLst>
                                      </p:cBhvr>
                                      <p:to>
                                        <p:strVal val="visible"/>
                                      </p:to>
                                    </p:set>
                                    <p:animEffect transition="in" filter="wipe(right)">
                                      <p:cBhvr>
                                        <p:cTn id="15" dur="500"/>
                                        <p:tgtEl>
                                          <p:spTgt spid="29"/>
                                        </p:tgtEl>
                                      </p:cBhvr>
                                    </p:animEffect>
                                  </p:childTnLst>
                                </p:cTn>
                              </p:par>
                              <p:par>
                                <p:cTn id="16" presetID="22" presetClass="entr" presetSubtype="2" fill="hold" nodeType="withEffect">
                                  <p:stCondLst>
                                    <p:cond delay="3500"/>
                                  </p:stCondLst>
                                  <p:childTnLst>
                                    <p:set>
                                      <p:cBhvr>
                                        <p:cTn id="17" dur="1" fill="hold">
                                          <p:stCondLst>
                                            <p:cond delay="0"/>
                                          </p:stCondLst>
                                        </p:cTn>
                                        <p:tgtEl>
                                          <p:spTgt spid="35"/>
                                        </p:tgtEl>
                                        <p:attrNameLst>
                                          <p:attrName>style.visibility</p:attrName>
                                        </p:attrNameLst>
                                      </p:cBhvr>
                                      <p:to>
                                        <p:strVal val="visible"/>
                                      </p:to>
                                    </p:set>
                                    <p:animEffect transition="in" filter="wipe(right)">
                                      <p:cBhvr>
                                        <p:cTn id="18" dur="500"/>
                                        <p:tgtEl>
                                          <p:spTgt spid="35"/>
                                        </p:tgtEl>
                                      </p:cBhvr>
                                    </p:animEffect>
                                  </p:childTnLst>
                                </p:cTn>
                              </p:par>
                              <p:par>
                                <p:cTn id="19" presetID="22" presetClass="entr" presetSubtype="8" fill="hold" nodeType="withEffect">
                                  <p:stCondLst>
                                    <p:cond delay="4000"/>
                                  </p:stCondLst>
                                  <p:childTnLst>
                                    <p:set>
                                      <p:cBhvr>
                                        <p:cTn id="20" dur="1" fill="hold">
                                          <p:stCondLst>
                                            <p:cond delay="0"/>
                                          </p:stCondLst>
                                        </p:cTn>
                                        <p:tgtEl>
                                          <p:spTgt spid="28"/>
                                        </p:tgtEl>
                                        <p:attrNameLst>
                                          <p:attrName>style.visibility</p:attrName>
                                        </p:attrNameLst>
                                      </p:cBhvr>
                                      <p:to>
                                        <p:strVal val="visible"/>
                                      </p:to>
                                    </p:set>
                                    <p:animEffect transition="in" filter="wipe(left)">
                                      <p:cBhvr>
                                        <p:cTn id="21" dur="500"/>
                                        <p:tgtEl>
                                          <p:spTgt spid="28"/>
                                        </p:tgtEl>
                                      </p:cBhvr>
                                    </p:animEffect>
                                  </p:childTnLst>
                                </p:cTn>
                              </p:par>
                              <p:par>
                                <p:cTn id="22" presetID="22" presetClass="entr" presetSubtype="8" fill="hold" nodeType="withEffect">
                                  <p:stCondLst>
                                    <p:cond delay="4000"/>
                                  </p:stCondLst>
                                  <p:childTnLst>
                                    <p:set>
                                      <p:cBhvr>
                                        <p:cTn id="23" dur="1" fill="hold">
                                          <p:stCondLst>
                                            <p:cond delay="0"/>
                                          </p:stCondLst>
                                        </p:cTn>
                                        <p:tgtEl>
                                          <p:spTgt spid="32"/>
                                        </p:tgtEl>
                                        <p:attrNameLst>
                                          <p:attrName>style.visibility</p:attrName>
                                        </p:attrNameLst>
                                      </p:cBhvr>
                                      <p:to>
                                        <p:strVal val="visible"/>
                                      </p:to>
                                    </p:set>
                                    <p:animEffect transition="in" filter="wipe(left)">
                                      <p:cBhvr>
                                        <p:cTn id="24" dur="500"/>
                                        <p:tgtEl>
                                          <p:spTgt spid="32"/>
                                        </p:tgtEl>
                                      </p:cBhvr>
                                    </p:animEffect>
                                  </p:childTnLst>
                                </p:cTn>
                              </p:par>
                            </p:childTnLst>
                          </p:cTn>
                        </p:par>
                        <p:par>
                          <p:cTn id="25" fill="hold">
                            <p:stCondLst>
                              <p:cond delay="1000"/>
                            </p:stCondLst>
                            <p:childTnLst>
                              <p:par>
                                <p:cTn id="26" presetID="42" presetClass="entr" presetSubtype="0" fill="hold"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1000"/>
                                        <p:tgtEl>
                                          <p:spTgt spid="18"/>
                                        </p:tgtEl>
                                      </p:cBhvr>
                                    </p:animEffect>
                                    <p:anim calcmode="lin" valueType="num">
                                      <p:cBhvr>
                                        <p:cTn id="29" dur="1000" fill="hold"/>
                                        <p:tgtEl>
                                          <p:spTgt spid="18"/>
                                        </p:tgtEl>
                                        <p:attrNameLst>
                                          <p:attrName>ppt_x</p:attrName>
                                        </p:attrNameLst>
                                      </p:cBhvr>
                                      <p:tavLst>
                                        <p:tav tm="0">
                                          <p:val>
                                            <p:strVal val="#ppt_x"/>
                                          </p:val>
                                        </p:tav>
                                        <p:tav tm="100000">
                                          <p:val>
                                            <p:strVal val="#ppt_x"/>
                                          </p:val>
                                        </p:tav>
                                      </p:tavLst>
                                    </p:anim>
                                    <p:anim calcmode="lin" valueType="num">
                                      <p:cBhvr>
                                        <p:cTn id="30" dur="1000" fill="hold"/>
                                        <p:tgtEl>
                                          <p:spTgt spid="18"/>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42" presetClass="entr" presetSubtype="0" fill="hold" nodeType="after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1000"/>
                                        <p:tgtEl>
                                          <p:spTgt spid="24"/>
                                        </p:tgtEl>
                                      </p:cBhvr>
                                    </p:animEffect>
                                    <p:anim calcmode="lin" valueType="num">
                                      <p:cBhvr>
                                        <p:cTn id="35" dur="1000" fill="hold"/>
                                        <p:tgtEl>
                                          <p:spTgt spid="24"/>
                                        </p:tgtEl>
                                        <p:attrNameLst>
                                          <p:attrName>ppt_x</p:attrName>
                                        </p:attrNameLst>
                                      </p:cBhvr>
                                      <p:tavLst>
                                        <p:tav tm="0">
                                          <p:val>
                                            <p:strVal val="#ppt_x"/>
                                          </p:val>
                                        </p:tav>
                                        <p:tav tm="100000">
                                          <p:val>
                                            <p:strVal val="#ppt_x"/>
                                          </p:val>
                                        </p:tav>
                                      </p:tavLst>
                                    </p:anim>
                                    <p:anim calcmode="lin" valueType="num">
                                      <p:cBhvr>
                                        <p:cTn id="36" dur="1000" fill="hold"/>
                                        <p:tgtEl>
                                          <p:spTgt spid="24"/>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42" presetClass="entr" presetSubtype="0" fill="hold"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1000"/>
                                        <p:tgtEl>
                                          <p:spTgt spid="12"/>
                                        </p:tgtEl>
                                      </p:cBhvr>
                                    </p:animEffect>
                                    <p:anim calcmode="lin" valueType="num">
                                      <p:cBhvr>
                                        <p:cTn id="41" dur="1000" fill="hold"/>
                                        <p:tgtEl>
                                          <p:spTgt spid="12"/>
                                        </p:tgtEl>
                                        <p:attrNameLst>
                                          <p:attrName>ppt_x</p:attrName>
                                        </p:attrNameLst>
                                      </p:cBhvr>
                                      <p:tavLst>
                                        <p:tav tm="0">
                                          <p:val>
                                            <p:strVal val="#ppt_x"/>
                                          </p:val>
                                        </p:tav>
                                        <p:tav tm="100000">
                                          <p:val>
                                            <p:strVal val="#ppt_x"/>
                                          </p:val>
                                        </p:tav>
                                      </p:tavLst>
                                    </p:anim>
                                    <p:anim calcmode="lin" valueType="num">
                                      <p:cBhvr>
                                        <p:cTn id="42" dur="1000" fill="hold"/>
                                        <p:tgtEl>
                                          <p:spTgt spid="12"/>
                                        </p:tgtEl>
                                        <p:attrNameLst>
                                          <p:attrName>ppt_y</p:attrName>
                                        </p:attrNameLst>
                                      </p:cBhvr>
                                      <p:tavLst>
                                        <p:tav tm="0">
                                          <p:val>
                                            <p:strVal val="#ppt_y+.1"/>
                                          </p:val>
                                        </p:tav>
                                        <p:tav tm="100000">
                                          <p:val>
                                            <p:strVal val="#ppt_y"/>
                                          </p:val>
                                        </p:tav>
                                      </p:tavLst>
                                    </p:anim>
                                  </p:childTnLst>
                                </p:cTn>
                              </p:par>
                            </p:childTnLst>
                          </p:cTn>
                        </p:par>
                        <p:par>
                          <p:cTn id="43" fill="hold">
                            <p:stCondLst>
                              <p:cond delay="4000"/>
                            </p:stCondLst>
                            <p:childTnLst>
                              <p:par>
                                <p:cTn id="44" presetID="42" presetClass="entr" presetSubtype="0" fill="hold" nodeType="after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1000"/>
                                        <p:tgtEl>
                                          <p:spTgt spid="15"/>
                                        </p:tgtEl>
                                      </p:cBhvr>
                                    </p:animEffect>
                                    <p:anim calcmode="lin" valueType="num">
                                      <p:cBhvr>
                                        <p:cTn id="47" dur="1000" fill="hold"/>
                                        <p:tgtEl>
                                          <p:spTgt spid="15"/>
                                        </p:tgtEl>
                                        <p:attrNameLst>
                                          <p:attrName>ppt_x</p:attrName>
                                        </p:attrNameLst>
                                      </p:cBhvr>
                                      <p:tavLst>
                                        <p:tav tm="0">
                                          <p:val>
                                            <p:strVal val="#ppt_x"/>
                                          </p:val>
                                        </p:tav>
                                        <p:tav tm="100000">
                                          <p:val>
                                            <p:strVal val="#ppt_x"/>
                                          </p:val>
                                        </p:tav>
                                      </p:tavLst>
                                    </p:anim>
                                    <p:anim calcmode="lin" valueType="num">
                                      <p:cBhvr>
                                        <p:cTn id="48" dur="1000" fill="hold"/>
                                        <p:tgtEl>
                                          <p:spTgt spid="15"/>
                                        </p:tgtEl>
                                        <p:attrNameLst>
                                          <p:attrName>ppt_y</p:attrName>
                                        </p:attrNameLst>
                                      </p:cBhvr>
                                      <p:tavLst>
                                        <p:tav tm="0">
                                          <p:val>
                                            <p:strVal val="#ppt_y+.1"/>
                                          </p:val>
                                        </p:tav>
                                        <p:tav tm="100000">
                                          <p:val>
                                            <p:strVal val="#ppt_y"/>
                                          </p:val>
                                        </p:tav>
                                      </p:tavLst>
                                    </p:anim>
                                  </p:childTnLst>
                                </p:cTn>
                              </p:par>
                              <p:par>
                                <p:cTn id="49" presetID="2" presetClass="entr" presetSubtype="4" fill="hold" nodeType="withEffect">
                                  <p:stCondLst>
                                    <p:cond delay="3000"/>
                                  </p:stCondLst>
                                  <p:childTnLst>
                                    <p:set>
                                      <p:cBhvr>
                                        <p:cTn id="50" dur="1" fill="hold">
                                          <p:stCondLst>
                                            <p:cond delay="0"/>
                                          </p:stCondLst>
                                        </p:cTn>
                                        <p:tgtEl>
                                          <p:spTgt spid="40"/>
                                        </p:tgtEl>
                                        <p:attrNameLst>
                                          <p:attrName>style.visibility</p:attrName>
                                        </p:attrNameLst>
                                      </p:cBhvr>
                                      <p:to>
                                        <p:strVal val="visible"/>
                                      </p:to>
                                    </p:set>
                                    <p:anim calcmode="lin" valueType="num">
                                      <p:cBhvr additive="base">
                                        <p:cTn id="51" dur="500" fill="hold"/>
                                        <p:tgtEl>
                                          <p:spTgt spid="40"/>
                                        </p:tgtEl>
                                        <p:attrNameLst>
                                          <p:attrName>ppt_x</p:attrName>
                                        </p:attrNameLst>
                                      </p:cBhvr>
                                      <p:tavLst>
                                        <p:tav tm="0">
                                          <p:val>
                                            <p:strVal val="#ppt_x"/>
                                          </p:val>
                                        </p:tav>
                                        <p:tav tm="100000">
                                          <p:val>
                                            <p:strVal val="#ppt_x"/>
                                          </p:val>
                                        </p:tav>
                                      </p:tavLst>
                                    </p:anim>
                                    <p:anim calcmode="lin" valueType="num">
                                      <p:cBhvr additive="base">
                                        <p:cTn id="52" dur="500" fill="hold"/>
                                        <p:tgtEl>
                                          <p:spTgt spid="40"/>
                                        </p:tgtEl>
                                        <p:attrNameLst>
                                          <p:attrName>ppt_y</p:attrName>
                                        </p:attrNameLst>
                                      </p:cBhvr>
                                      <p:tavLst>
                                        <p:tav tm="0">
                                          <p:val>
                                            <p:strVal val="1+#ppt_h/2"/>
                                          </p:val>
                                        </p:tav>
                                        <p:tav tm="100000">
                                          <p:val>
                                            <p:strVal val="#ppt_y"/>
                                          </p:val>
                                        </p:tav>
                                      </p:tavLst>
                                    </p:anim>
                                  </p:childTnLst>
                                </p:cTn>
                              </p:par>
                              <p:par>
                                <p:cTn id="53" presetID="22" presetClass="entr" presetSubtype="8" fill="hold" grpId="0" nodeType="withEffect">
                                  <p:stCondLst>
                                    <p:cond delay="500"/>
                                  </p:stCondLst>
                                  <p:childTnLst>
                                    <p:set>
                                      <p:cBhvr>
                                        <p:cTn id="54" dur="1" fill="hold">
                                          <p:stCondLst>
                                            <p:cond delay="0"/>
                                          </p:stCondLst>
                                        </p:cTn>
                                        <p:tgtEl>
                                          <p:spTgt spid="39"/>
                                        </p:tgtEl>
                                        <p:attrNameLst>
                                          <p:attrName>style.visibility</p:attrName>
                                        </p:attrNameLst>
                                      </p:cBhvr>
                                      <p:to>
                                        <p:strVal val="visible"/>
                                      </p:to>
                                    </p:set>
                                    <p:animEffect transition="in" filter="wipe(left)">
                                      <p:cBhvr>
                                        <p:cTn id="55" dur="500"/>
                                        <p:tgtEl>
                                          <p:spTgt spid="39"/>
                                        </p:tgtEl>
                                      </p:cBhvr>
                                    </p:animEffect>
                                  </p:childTnLst>
                                </p:cTn>
                              </p:par>
                              <p:par>
                                <p:cTn id="56" presetID="22" presetClass="entr" presetSubtype="8" fill="hold" grpId="0" nodeType="withEffect">
                                  <p:stCondLst>
                                    <p:cond delay="1000"/>
                                  </p:stCondLst>
                                  <p:childTnLst>
                                    <p:set>
                                      <p:cBhvr>
                                        <p:cTn id="57" dur="1" fill="hold">
                                          <p:stCondLst>
                                            <p:cond delay="0"/>
                                          </p:stCondLst>
                                        </p:cTn>
                                        <p:tgtEl>
                                          <p:spTgt spid="41"/>
                                        </p:tgtEl>
                                        <p:attrNameLst>
                                          <p:attrName>style.visibility</p:attrName>
                                        </p:attrNameLst>
                                      </p:cBhvr>
                                      <p:to>
                                        <p:strVal val="visible"/>
                                      </p:to>
                                    </p:set>
                                    <p:animEffect transition="in" filter="wipe(left)">
                                      <p:cBhvr>
                                        <p:cTn id="58" dur="500"/>
                                        <p:tgtEl>
                                          <p:spTgt spid="41"/>
                                        </p:tgtEl>
                                      </p:cBhvr>
                                    </p:animEffect>
                                  </p:childTnLst>
                                </p:cTn>
                              </p:par>
                              <p:par>
                                <p:cTn id="59" presetID="2" presetClass="entr" presetSubtype="2" fill="hold" grpId="0" nodeType="withEffect">
                                  <p:stCondLst>
                                    <p:cond delay="2500"/>
                                  </p:stCondLst>
                                  <p:childTnLst>
                                    <p:set>
                                      <p:cBhvr>
                                        <p:cTn id="60" dur="1" fill="hold">
                                          <p:stCondLst>
                                            <p:cond delay="0"/>
                                          </p:stCondLst>
                                        </p:cTn>
                                        <p:tgtEl>
                                          <p:spTgt spid="42"/>
                                        </p:tgtEl>
                                        <p:attrNameLst>
                                          <p:attrName>style.visibility</p:attrName>
                                        </p:attrNameLst>
                                      </p:cBhvr>
                                      <p:to>
                                        <p:strVal val="visible"/>
                                      </p:to>
                                    </p:set>
                                    <p:anim calcmode="lin" valueType="num">
                                      <p:cBhvr additive="base">
                                        <p:cTn id="61" dur="500" fill="hold"/>
                                        <p:tgtEl>
                                          <p:spTgt spid="42"/>
                                        </p:tgtEl>
                                        <p:attrNameLst>
                                          <p:attrName>ppt_x</p:attrName>
                                        </p:attrNameLst>
                                      </p:cBhvr>
                                      <p:tavLst>
                                        <p:tav tm="0">
                                          <p:val>
                                            <p:strVal val="1+#ppt_w/2"/>
                                          </p:val>
                                        </p:tav>
                                        <p:tav tm="100000">
                                          <p:val>
                                            <p:strVal val="#ppt_x"/>
                                          </p:val>
                                        </p:tav>
                                      </p:tavLst>
                                    </p:anim>
                                    <p:anim calcmode="lin" valueType="num">
                                      <p:cBhvr additive="base">
                                        <p:cTn id="62" dur="500" fill="hold"/>
                                        <p:tgtEl>
                                          <p:spTgt spid="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1" grpId="0"/>
      <p:bldP spid="4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11622114" y="146960"/>
            <a:ext cx="454547" cy="378000"/>
            <a:chOff x="9334685" y="731743"/>
            <a:chExt cx="454547" cy="378000"/>
          </a:xfrm>
        </p:grpSpPr>
        <p:sp>
          <p:nvSpPr>
            <p:cNvPr id="21" name="Oval 20"/>
            <p:cNvSpPr/>
            <p:nvPr/>
          </p:nvSpPr>
          <p:spPr>
            <a:xfrm>
              <a:off x="9376908" y="731743"/>
              <a:ext cx="377585" cy="378000"/>
            </a:xfrm>
            <a:prstGeom prst="ellipse">
              <a:avLst/>
            </a:prstGeom>
            <a:noFill/>
            <a:ln w="31750">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2" name="TextBox 21"/>
            <p:cNvSpPr txBox="1"/>
            <p:nvPr/>
          </p:nvSpPr>
          <p:spPr>
            <a:xfrm>
              <a:off x="9334685" y="762802"/>
              <a:ext cx="454547" cy="307777"/>
            </a:xfrm>
            <a:prstGeom prst="rect">
              <a:avLst/>
            </a:prstGeom>
            <a:noFill/>
          </p:spPr>
          <p:txBody>
            <a:bodyPr wrap="square" rtlCol="0">
              <a:spAutoFit/>
            </a:bodyPr>
            <a:lstStyle/>
            <a:p>
              <a:pPr algn="ctr"/>
              <a:fld id="{6938B089-D366-4B18-8F5D-85B96241FA3F}" type="slidenum">
                <a:rPr lang="id-ID" sz="1400" b="0" smtClean="0">
                  <a:solidFill>
                    <a:schemeClr val="accent6"/>
                  </a:solidFill>
                  <a:latin typeface="Roboto" panose="02000000000000000000" pitchFamily="2" charset="0"/>
                  <a:ea typeface="Roboto" panose="02000000000000000000" pitchFamily="2" charset="0"/>
                </a:rPr>
                <a:t>16</a:t>
              </a:fld>
              <a:endParaRPr lang="id-ID" sz="1400" b="0" dirty="0">
                <a:solidFill>
                  <a:schemeClr val="accent6"/>
                </a:solidFill>
                <a:latin typeface="Roboto" panose="02000000000000000000" pitchFamily="2" charset="0"/>
                <a:ea typeface="Roboto" panose="02000000000000000000" pitchFamily="2" charset="0"/>
              </a:endParaRPr>
            </a:p>
          </p:txBody>
        </p:sp>
      </p:grpSp>
      <p:grpSp>
        <p:nvGrpSpPr>
          <p:cNvPr id="9" name="Group 37"/>
          <p:cNvGrpSpPr/>
          <p:nvPr/>
        </p:nvGrpSpPr>
        <p:grpSpPr>
          <a:xfrm>
            <a:off x="4178818" y="2312158"/>
            <a:ext cx="544680" cy="883950"/>
            <a:chOff x="1555060" y="1309888"/>
            <a:chExt cx="2525713" cy="4098924"/>
          </a:xfrm>
        </p:grpSpPr>
        <p:sp>
          <p:nvSpPr>
            <p:cNvPr id="80" name="Freeform 160"/>
            <p:cNvSpPr/>
            <p:nvPr/>
          </p:nvSpPr>
          <p:spPr bwMode="auto">
            <a:xfrm>
              <a:off x="2271022" y="4419800"/>
              <a:ext cx="1093788" cy="989012"/>
            </a:xfrm>
            <a:custGeom>
              <a:avLst/>
              <a:gdLst/>
              <a:ahLst/>
              <a:cxnLst>
                <a:cxn ang="0">
                  <a:pos x="0" y="0"/>
                </a:cxn>
                <a:cxn ang="0">
                  <a:pos x="891" y="0"/>
                </a:cxn>
                <a:cxn ang="0">
                  <a:pos x="815" y="136"/>
                </a:cxn>
                <a:cxn ang="0">
                  <a:pos x="815" y="562"/>
                </a:cxn>
                <a:cxn ang="0">
                  <a:pos x="813" y="582"/>
                </a:cxn>
                <a:cxn ang="0">
                  <a:pos x="805" y="603"/>
                </a:cxn>
                <a:cxn ang="0">
                  <a:pos x="795" y="623"/>
                </a:cxn>
                <a:cxn ang="0">
                  <a:pos x="782" y="642"/>
                </a:cxn>
                <a:cxn ang="0">
                  <a:pos x="766" y="658"/>
                </a:cxn>
                <a:cxn ang="0">
                  <a:pos x="749" y="669"/>
                </a:cxn>
                <a:cxn ang="0">
                  <a:pos x="511" y="792"/>
                </a:cxn>
                <a:cxn ang="0">
                  <a:pos x="491" y="800"/>
                </a:cxn>
                <a:cxn ang="0">
                  <a:pos x="469" y="805"/>
                </a:cxn>
                <a:cxn ang="0">
                  <a:pos x="445" y="806"/>
                </a:cxn>
                <a:cxn ang="0">
                  <a:pos x="421" y="805"/>
                </a:cxn>
                <a:cxn ang="0">
                  <a:pos x="399" y="800"/>
                </a:cxn>
                <a:cxn ang="0">
                  <a:pos x="380" y="792"/>
                </a:cxn>
                <a:cxn ang="0">
                  <a:pos x="141" y="669"/>
                </a:cxn>
                <a:cxn ang="0">
                  <a:pos x="124" y="658"/>
                </a:cxn>
                <a:cxn ang="0">
                  <a:pos x="108" y="642"/>
                </a:cxn>
                <a:cxn ang="0">
                  <a:pos x="95" y="623"/>
                </a:cxn>
                <a:cxn ang="0">
                  <a:pos x="84" y="603"/>
                </a:cxn>
                <a:cxn ang="0">
                  <a:pos x="77" y="582"/>
                </a:cxn>
                <a:cxn ang="0">
                  <a:pos x="75" y="562"/>
                </a:cxn>
                <a:cxn ang="0">
                  <a:pos x="75" y="136"/>
                </a:cxn>
                <a:cxn ang="0">
                  <a:pos x="0" y="0"/>
                </a:cxn>
              </a:cxnLst>
              <a:rect l="0" t="0" r="r" b="b"/>
              <a:pathLst>
                <a:path w="891" h="806">
                  <a:moveTo>
                    <a:pt x="0" y="0"/>
                  </a:moveTo>
                  <a:lnTo>
                    <a:pt x="891" y="0"/>
                  </a:lnTo>
                  <a:lnTo>
                    <a:pt x="815" y="136"/>
                  </a:lnTo>
                  <a:lnTo>
                    <a:pt x="815" y="562"/>
                  </a:lnTo>
                  <a:lnTo>
                    <a:pt x="813" y="582"/>
                  </a:lnTo>
                  <a:lnTo>
                    <a:pt x="805" y="603"/>
                  </a:lnTo>
                  <a:lnTo>
                    <a:pt x="795" y="623"/>
                  </a:lnTo>
                  <a:lnTo>
                    <a:pt x="782" y="642"/>
                  </a:lnTo>
                  <a:lnTo>
                    <a:pt x="766" y="658"/>
                  </a:lnTo>
                  <a:lnTo>
                    <a:pt x="749" y="669"/>
                  </a:lnTo>
                  <a:lnTo>
                    <a:pt x="511" y="792"/>
                  </a:lnTo>
                  <a:lnTo>
                    <a:pt x="491" y="800"/>
                  </a:lnTo>
                  <a:lnTo>
                    <a:pt x="469" y="805"/>
                  </a:lnTo>
                  <a:lnTo>
                    <a:pt x="445" y="806"/>
                  </a:lnTo>
                  <a:lnTo>
                    <a:pt x="421" y="805"/>
                  </a:lnTo>
                  <a:lnTo>
                    <a:pt x="399" y="800"/>
                  </a:lnTo>
                  <a:lnTo>
                    <a:pt x="380" y="792"/>
                  </a:lnTo>
                  <a:lnTo>
                    <a:pt x="141" y="669"/>
                  </a:lnTo>
                  <a:lnTo>
                    <a:pt x="124" y="658"/>
                  </a:lnTo>
                  <a:lnTo>
                    <a:pt x="108" y="642"/>
                  </a:lnTo>
                  <a:lnTo>
                    <a:pt x="95" y="623"/>
                  </a:lnTo>
                  <a:lnTo>
                    <a:pt x="84" y="603"/>
                  </a:lnTo>
                  <a:lnTo>
                    <a:pt x="77" y="582"/>
                  </a:lnTo>
                  <a:lnTo>
                    <a:pt x="75" y="562"/>
                  </a:lnTo>
                  <a:lnTo>
                    <a:pt x="75" y="136"/>
                  </a:lnTo>
                  <a:lnTo>
                    <a:pt x="0" y="0"/>
                  </a:lnTo>
                  <a:close/>
                </a:path>
              </a:pathLst>
            </a:custGeom>
            <a:solidFill>
              <a:schemeClr val="accent1"/>
            </a:solidFill>
            <a:ln w="0">
              <a:noFill/>
              <a:prstDash val="solid"/>
              <a:round/>
            </a:ln>
          </p:spPr>
          <p:txBody>
            <a:bodyPr/>
            <a:lstStyle/>
            <a:p>
              <a:pPr fontAlgn="auto">
                <a:spcBef>
                  <a:spcPts val="0"/>
                </a:spcBef>
                <a:spcAft>
                  <a:spcPts val="0"/>
                </a:spcAft>
                <a:defRPr/>
              </a:pPr>
              <a:endParaRPr lang="en-US" sz="1050">
                <a:ea typeface="+mn-ea"/>
              </a:endParaRPr>
            </a:p>
          </p:txBody>
        </p:sp>
        <p:sp>
          <p:nvSpPr>
            <p:cNvPr id="81" name="Freeform 161"/>
            <p:cNvSpPr/>
            <p:nvPr/>
          </p:nvSpPr>
          <p:spPr bwMode="auto">
            <a:xfrm>
              <a:off x="2362993" y="4589764"/>
              <a:ext cx="908618" cy="169458"/>
            </a:xfrm>
            <a:custGeom>
              <a:avLst/>
              <a:gdLst>
                <a:gd name="T0" fmla="*/ 2147483647 w 740"/>
                <a:gd name="T1" fmla="*/ 0 h 138"/>
                <a:gd name="T2" fmla="*/ 2147483647 w 740"/>
                <a:gd name="T3" fmla="*/ 2147483647 h 138"/>
                <a:gd name="T4" fmla="*/ 0 w 740"/>
                <a:gd name="T5" fmla="*/ 2147483647 h 138"/>
                <a:gd name="T6" fmla="*/ 0 w 740"/>
                <a:gd name="T7" fmla="*/ 2147483647 h 138"/>
                <a:gd name="T8" fmla="*/ 2147483647 w 740"/>
                <a:gd name="T9" fmla="*/ 0 h 138"/>
                <a:gd name="T10" fmla="*/ 0 60000 65536"/>
                <a:gd name="T11" fmla="*/ 0 60000 65536"/>
                <a:gd name="T12" fmla="*/ 0 60000 65536"/>
                <a:gd name="T13" fmla="*/ 0 60000 65536"/>
                <a:gd name="T14" fmla="*/ 0 60000 65536"/>
                <a:gd name="T15" fmla="*/ 0 w 740"/>
                <a:gd name="T16" fmla="*/ 0 h 138"/>
                <a:gd name="T17" fmla="*/ 740 w 740"/>
                <a:gd name="T18" fmla="*/ 138 h 138"/>
              </a:gdLst>
              <a:ahLst/>
              <a:cxnLst>
                <a:cxn ang="T10">
                  <a:pos x="T0" y="T1"/>
                </a:cxn>
                <a:cxn ang="T11">
                  <a:pos x="T2" y="T3"/>
                </a:cxn>
                <a:cxn ang="T12">
                  <a:pos x="T4" y="T5"/>
                </a:cxn>
                <a:cxn ang="T13">
                  <a:pos x="T6" y="T7"/>
                </a:cxn>
                <a:cxn ang="T14">
                  <a:pos x="T8" y="T9"/>
                </a:cxn>
              </a:cxnLst>
              <a:rect l="T15" t="T16" r="T17" b="T18"/>
              <a:pathLst>
                <a:path w="740" h="138">
                  <a:moveTo>
                    <a:pt x="740" y="0"/>
                  </a:moveTo>
                  <a:lnTo>
                    <a:pt x="740" y="79"/>
                  </a:lnTo>
                  <a:lnTo>
                    <a:pt x="0" y="138"/>
                  </a:lnTo>
                  <a:lnTo>
                    <a:pt x="0" y="59"/>
                  </a:lnTo>
                  <a:lnTo>
                    <a:pt x="740" y="0"/>
                  </a:lnTo>
                  <a:close/>
                </a:path>
              </a:pathLst>
            </a:custGeom>
            <a:solidFill>
              <a:schemeClr val="accent1">
                <a:lumMod val="75000"/>
              </a:schemeClr>
            </a:solidFill>
            <a:ln w="0">
              <a:noFill/>
              <a:round/>
            </a:ln>
          </p:spPr>
          <p:txBody>
            <a:bodyPr/>
            <a:lstStyle/>
            <a:p>
              <a:endParaRPr lang="en-US" sz="1050"/>
            </a:p>
          </p:txBody>
        </p:sp>
        <p:sp>
          <p:nvSpPr>
            <p:cNvPr id="82" name="Freeform 162"/>
            <p:cNvSpPr/>
            <p:nvPr/>
          </p:nvSpPr>
          <p:spPr bwMode="auto">
            <a:xfrm>
              <a:off x="2362993" y="4816936"/>
              <a:ext cx="908618" cy="170687"/>
            </a:xfrm>
            <a:custGeom>
              <a:avLst/>
              <a:gdLst>
                <a:gd name="T0" fmla="*/ 2147483647 w 740"/>
                <a:gd name="T1" fmla="*/ 0 h 139"/>
                <a:gd name="T2" fmla="*/ 2147483647 w 740"/>
                <a:gd name="T3" fmla="*/ 2147483647 h 139"/>
                <a:gd name="T4" fmla="*/ 0 w 740"/>
                <a:gd name="T5" fmla="*/ 2147483647 h 139"/>
                <a:gd name="T6" fmla="*/ 0 w 740"/>
                <a:gd name="T7" fmla="*/ 2147483647 h 139"/>
                <a:gd name="T8" fmla="*/ 2147483647 w 740"/>
                <a:gd name="T9" fmla="*/ 0 h 139"/>
                <a:gd name="T10" fmla="*/ 0 60000 65536"/>
                <a:gd name="T11" fmla="*/ 0 60000 65536"/>
                <a:gd name="T12" fmla="*/ 0 60000 65536"/>
                <a:gd name="T13" fmla="*/ 0 60000 65536"/>
                <a:gd name="T14" fmla="*/ 0 60000 65536"/>
                <a:gd name="T15" fmla="*/ 0 w 740"/>
                <a:gd name="T16" fmla="*/ 0 h 139"/>
                <a:gd name="T17" fmla="*/ 740 w 740"/>
                <a:gd name="T18" fmla="*/ 139 h 139"/>
              </a:gdLst>
              <a:ahLst/>
              <a:cxnLst>
                <a:cxn ang="T10">
                  <a:pos x="T0" y="T1"/>
                </a:cxn>
                <a:cxn ang="T11">
                  <a:pos x="T2" y="T3"/>
                </a:cxn>
                <a:cxn ang="T12">
                  <a:pos x="T4" y="T5"/>
                </a:cxn>
                <a:cxn ang="T13">
                  <a:pos x="T6" y="T7"/>
                </a:cxn>
                <a:cxn ang="T14">
                  <a:pos x="T8" y="T9"/>
                </a:cxn>
              </a:cxnLst>
              <a:rect l="T15" t="T16" r="T17" b="T18"/>
              <a:pathLst>
                <a:path w="740" h="139">
                  <a:moveTo>
                    <a:pt x="740" y="0"/>
                  </a:moveTo>
                  <a:lnTo>
                    <a:pt x="740" y="80"/>
                  </a:lnTo>
                  <a:lnTo>
                    <a:pt x="0" y="139"/>
                  </a:lnTo>
                  <a:lnTo>
                    <a:pt x="0" y="59"/>
                  </a:lnTo>
                  <a:lnTo>
                    <a:pt x="740" y="0"/>
                  </a:lnTo>
                  <a:close/>
                </a:path>
              </a:pathLst>
            </a:custGeom>
            <a:solidFill>
              <a:schemeClr val="accent1">
                <a:lumMod val="75000"/>
              </a:schemeClr>
            </a:solidFill>
            <a:ln w="0">
              <a:noFill/>
              <a:round/>
            </a:ln>
          </p:spPr>
          <p:txBody>
            <a:bodyPr/>
            <a:lstStyle/>
            <a:p>
              <a:endParaRPr lang="en-US" sz="1050"/>
            </a:p>
          </p:txBody>
        </p:sp>
        <p:sp>
          <p:nvSpPr>
            <p:cNvPr id="83" name="Freeform 163"/>
            <p:cNvSpPr/>
            <p:nvPr/>
          </p:nvSpPr>
          <p:spPr bwMode="auto">
            <a:xfrm>
              <a:off x="2364222" y="5046565"/>
              <a:ext cx="907391" cy="167002"/>
            </a:xfrm>
            <a:custGeom>
              <a:avLst/>
              <a:gdLst>
                <a:gd name="T0" fmla="*/ 2147483647 w 739"/>
                <a:gd name="T1" fmla="*/ 0 h 136"/>
                <a:gd name="T2" fmla="*/ 2147483647 w 739"/>
                <a:gd name="T3" fmla="*/ 2147483647 h 136"/>
                <a:gd name="T4" fmla="*/ 2147483647 w 739"/>
                <a:gd name="T5" fmla="*/ 2147483647 h 136"/>
                <a:gd name="T6" fmla="*/ 2147483647 w 739"/>
                <a:gd name="T7" fmla="*/ 2147483647 h 136"/>
                <a:gd name="T8" fmla="*/ 2147483647 w 739"/>
                <a:gd name="T9" fmla="*/ 2147483647 h 136"/>
                <a:gd name="T10" fmla="*/ 2147483647 w 739"/>
                <a:gd name="T11" fmla="*/ 2147483647 h 136"/>
                <a:gd name="T12" fmla="*/ 2147483647 w 739"/>
                <a:gd name="T13" fmla="*/ 2147483647 h 136"/>
                <a:gd name="T14" fmla="*/ 2147483647 w 739"/>
                <a:gd name="T15" fmla="*/ 2147483647 h 136"/>
                <a:gd name="T16" fmla="*/ 0 w 739"/>
                <a:gd name="T17" fmla="*/ 2147483647 h 136"/>
                <a:gd name="T18" fmla="*/ 2147483647 w 739"/>
                <a:gd name="T19" fmla="*/ 0 h 1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39"/>
                <a:gd name="T31" fmla="*/ 0 h 136"/>
                <a:gd name="T32" fmla="*/ 739 w 739"/>
                <a:gd name="T33" fmla="*/ 136 h 1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39" h="136">
                  <a:moveTo>
                    <a:pt x="739" y="0"/>
                  </a:moveTo>
                  <a:lnTo>
                    <a:pt x="739" y="51"/>
                  </a:lnTo>
                  <a:lnTo>
                    <a:pt x="738" y="65"/>
                  </a:lnTo>
                  <a:lnTo>
                    <a:pt x="735" y="80"/>
                  </a:lnTo>
                  <a:lnTo>
                    <a:pt x="36" y="136"/>
                  </a:lnTo>
                  <a:lnTo>
                    <a:pt x="23" y="119"/>
                  </a:lnTo>
                  <a:lnTo>
                    <a:pt x="11" y="99"/>
                  </a:lnTo>
                  <a:lnTo>
                    <a:pt x="4" y="79"/>
                  </a:lnTo>
                  <a:lnTo>
                    <a:pt x="0" y="59"/>
                  </a:lnTo>
                  <a:lnTo>
                    <a:pt x="739" y="0"/>
                  </a:lnTo>
                  <a:close/>
                </a:path>
              </a:pathLst>
            </a:custGeom>
            <a:solidFill>
              <a:schemeClr val="accent1">
                <a:lumMod val="75000"/>
              </a:schemeClr>
            </a:solidFill>
            <a:ln w="0">
              <a:noFill/>
              <a:round/>
            </a:ln>
          </p:spPr>
          <p:txBody>
            <a:bodyPr/>
            <a:lstStyle/>
            <a:p>
              <a:endParaRPr lang="en-US" sz="1050"/>
            </a:p>
          </p:txBody>
        </p:sp>
        <p:sp>
          <p:nvSpPr>
            <p:cNvPr id="84" name="Freeform 164"/>
            <p:cNvSpPr/>
            <p:nvPr/>
          </p:nvSpPr>
          <p:spPr bwMode="auto">
            <a:xfrm>
              <a:off x="2666276" y="5317943"/>
              <a:ext cx="303282" cy="90869"/>
            </a:xfrm>
            <a:custGeom>
              <a:avLst/>
              <a:gdLst>
                <a:gd name="T0" fmla="*/ 2147483647 w 247"/>
                <a:gd name="T1" fmla="*/ 0 h 74"/>
                <a:gd name="T2" fmla="*/ 2147483647 w 247"/>
                <a:gd name="T3" fmla="*/ 2147483647 h 74"/>
                <a:gd name="T4" fmla="*/ 2147483647 w 247"/>
                <a:gd name="T5" fmla="*/ 2147483647 h 74"/>
                <a:gd name="T6" fmla="*/ 2147483647 w 247"/>
                <a:gd name="T7" fmla="*/ 2147483647 h 74"/>
                <a:gd name="T8" fmla="*/ 2147483647 w 247"/>
                <a:gd name="T9" fmla="*/ 2147483647 h 74"/>
                <a:gd name="T10" fmla="*/ 2147483647 w 247"/>
                <a:gd name="T11" fmla="*/ 2147483647 h 74"/>
                <a:gd name="T12" fmla="*/ 2147483647 w 247"/>
                <a:gd name="T13" fmla="*/ 2147483647 h 74"/>
                <a:gd name="T14" fmla="*/ 2147483647 w 247"/>
                <a:gd name="T15" fmla="*/ 2147483647 h 74"/>
                <a:gd name="T16" fmla="*/ 2147483647 w 247"/>
                <a:gd name="T17" fmla="*/ 2147483647 h 74"/>
                <a:gd name="T18" fmla="*/ 2147483647 w 247"/>
                <a:gd name="T19" fmla="*/ 2147483647 h 74"/>
                <a:gd name="T20" fmla="*/ 2147483647 w 247"/>
                <a:gd name="T21" fmla="*/ 2147483647 h 74"/>
                <a:gd name="T22" fmla="*/ 2147483647 w 247"/>
                <a:gd name="T23" fmla="*/ 2147483647 h 74"/>
                <a:gd name="T24" fmla="*/ 2147483647 w 247"/>
                <a:gd name="T25" fmla="*/ 2147483647 h 74"/>
                <a:gd name="T26" fmla="*/ 0 w 247"/>
                <a:gd name="T27" fmla="*/ 2147483647 h 74"/>
                <a:gd name="T28" fmla="*/ 2147483647 w 247"/>
                <a:gd name="T29" fmla="*/ 2147483647 h 74"/>
                <a:gd name="T30" fmla="*/ 2147483647 w 247"/>
                <a:gd name="T31" fmla="*/ 2147483647 h 74"/>
                <a:gd name="T32" fmla="*/ 2147483647 w 247"/>
                <a:gd name="T33" fmla="*/ 2147483647 h 74"/>
                <a:gd name="T34" fmla="*/ 2147483647 w 247"/>
                <a:gd name="T35" fmla="*/ 2147483647 h 74"/>
                <a:gd name="T36" fmla="*/ 2147483647 w 247"/>
                <a:gd name="T37" fmla="*/ 0 h 7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47"/>
                <a:gd name="T58" fmla="*/ 0 h 74"/>
                <a:gd name="T59" fmla="*/ 247 w 247"/>
                <a:gd name="T60" fmla="*/ 74 h 7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47" h="74">
                  <a:moveTo>
                    <a:pt x="123" y="0"/>
                  </a:moveTo>
                  <a:lnTo>
                    <a:pt x="153" y="1"/>
                  </a:lnTo>
                  <a:lnTo>
                    <a:pt x="180" y="5"/>
                  </a:lnTo>
                  <a:lnTo>
                    <a:pt x="206" y="12"/>
                  </a:lnTo>
                  <a:lnTo>
                    <a:pt x="228" y="20"/>
                  </a:lnTo>
                  <a:lnTo>
                    <a:pt x="247" y="30"/>
                  </a:lnTo>
                  <a:lnTo>
                    <a:pt x="189" y="60"/>
                  </a:lnTo>
                  <a:lnTo>
                    <a:pt x="169" y="68"/>
                  </a:lnTo>
                  <a:lnTo>
                    <a:pt x="147" y="73"/>
                  </a:lnTo>
                  <a:lnTo>
                    <a:pt x="122" y="74"/>
                  </a:lnTo>
                  <a:lnTo>
                    <a:pt x="99" y="73"/>
                  </a:lnTo>
                  <a:lnTo>
                    <a:pt x="77" y="68"/>
                  </a:lnTo>
                  <a:lnTo>
                    <a:pt x="57" y="60"/>
                  </a:lnTo>
                  <a:lnTo>
                    <a:pt x="0" y="30"/>
                  </a:lnTo>
                  <a:lnTo>
                    <a:pt x="18" y="20"/>
                  </a:lnTo>
                  <a:lnTo>
                    <a:pt x="40" y="12"/>
                  </a:lnTo>
                  <a:lnTo>
                    <a:pt x="66" y="5"/>
                  </a:lnTo>
                  <a:lnTo>
                    <a:pt x="94" y="1"/>
                  </a:lnTo>
                  <a:lnTo>
                    <a:pt x="123" y="0"/>
                  </a:lnTo>
                  <a:close/>
                </a:path>
              </a:pathLst>
            </a:custGeom>
            <a:solidFill>
              <a:schemeClr val="accent1">
                <a:lumMod val="75000"/>
              </a:schemeClr>
            </a:solidFill>
            <a:ln w="0">
              <a:noFill/>
              <a:round/>
            </a:ln>
          </p:spPr>
          <p:txBody>
            <a:bodyPr/>
            <a:lstStyle/>
            <a:p>
              <a:endParaRPr lang="en-US" sz="1050"/>
            </a:p>
          </p:txBody>
        </p:sp>
        <p:sp>
          <p:nvSpPr>
            <p:cNvPr id="85" name="Freeform 165"/>
            <p:cNvSpPr/>
            <p:nvPr/>
          </p:nvSpPr>
          <p:spPr bwMode="auto">
            <a:xfrm>
              <a:off x="1555060" y="1309888"/>
              <a:ext cx="2525713" cy="3150940"/>
            </a:xfrm>
            <a:custGeom>
              <a:avLst/>
              <a:gdLst/>
              <a:ahLst/>
              <a:cxnLst>
                <a:cxn ang="0">
                  <a:pos x="1109" y="3"/>
                </a:cxn>
                <a:cxn ang="0">
                  <a:pos x="1264" y="27"/>
                </a:cxn>
                <a:cxn ang="0">
                  <a:pos x="1411" y="74"/>
                </a:cxn>
                <a:cxn ang="0">
                  <a:pos x="1548" y="140"/>
                </a:cxn>
                <a:cxn ang="0">
                  <a:pos x="1671" y="226"/>
                </a:cxn>
                <a:cxn ang="0">
                  <a:pos x="1782" y="329"/>
                </a:cxn>
                <a:cxn ang="0">
                  <a:pos x="1876" y="445"/>
                </a:cxn>
                <a:cxn ang="0">
                  <a:pos x="1952" y="576"/>
                </a:cxn>
                <a:cxn ang="0">
                  <a:pos x="2009" y="718"/>
                </a:cxn>
                <a:cxn ang="0">
                  <a:pos x="2045" y="869"/>
                </a:cxn>
                <a:cxn ang="0">
                  <a:pos x="2057" y="1028"/>
                </a:cxn>
                <a:cxn ang="0">
                  <a:pos x="2046" y="1166"/>
                </a:cxn>
                <a:cxn ang="0">
                  <a:pos x="2016" y="1295"/>
                </a:cxn>
                <a:cxn ang="0">
                  <a:pos x="1971" y="1418"/>
                </a:cxn>
                <a:cxn ang="0">
                  <a:pos x="1915" y="1535"/>
                </a:cxn>
                <a:cxn ang="0">
                  <a:pos x="1850" y="1649"/>
                </a:cxn>
                <a:cxn ang="0">
                  <a:pos x="1748" y="1814"/>
                </a:cxn>
                <a:cxn ang="0">
                  <a:pos x="1649" y="1979"/>
                </a:cxn>
                <a:cxn ang="0">
                  <a:pos x="1592" y="2090"/>
                </a:cxn>
                <a:cxn ang="0">
                  <a:pos x="1547" y="2204"/>
                </a:cxn>
                <a:cxn ang="0">
                  <a:pos x="1516" y="2323"/>
                </a:cxn>
                <a:cxn ang="0">
                  <a:pos x="1505" y="2447"/>
                </a:cxn>
                <a:cxn ang="0">
                  <a:pos x="1496" y="2503"/>
                </a:cxn>
                <a:cxn ang="0">
                  <a:pos x="1481" y="2535"/>
                </a:cxn>
                <a:cxn ang="0">
                  <a:pos x="1456" y="2557"/>
                </a:cxn>
                <a:cxn ang="0">
                  <a:pos x="1424" y="2566"/>
                </a:cxn>
                <a:cxn ang="0">
                  <a:pos x="615" y="2564"/>
                </a:cxn>
                <a:cxn ang="0">
                  <a:pos x="586" y="2548"/>
                </a:cxn>
                <a:cxn ang="0">
                  <a:pos x="567" y="2520"/>
                </a:cxn>
                <a:cxn ang="0">
                  <a:pos x="553" y="2475"/>
                </a:cxn>
                <a:cxn ang="0">
                  <a:pos x="549" y="2387"/>
                </a:cxn>
                <a:cxn ang="0">
                  <a:pos x="531" y="2270"/>
                </a:cxn>
                <a:cxn ang="0">
                  <a:pos x="497" y="2158"/>
                </a:cxn>
                <a:cxn ang="0">
                  <a:pos x="449" y="2050"/>
                </a:cxn>
                <a:cxn ang="0">
                  <a:pos x="393" y="1944"/>
                </a:cxn>
                <a:cxn ang="0">
                  <a:pos x="329" y="1838"/>
                </a:cxn>
                <a:cxn ang="0">
                  <a:pos x="229" y="1680"/>
                </a:cxn>
                <a:cxn ang="0">
                  <a:pos x="165" y="1572"/>
                </a:cxn>
                <a:cxn ang="0">
                  <a:pos x="106" y="1460"/>
                </a:cxn>
                <a:cxn ang="0">
                  <a:pos x="58" y="1345"/>
                </a:cxn>
                <a:cxn ang="0">
                  <a:pos x="22" y="1224"/>
                </a:cxn>
                <a:cxn ang="0">
                  <a:pos x="3" y="1095"/>
                </a:cxn>
                <a:cxn ang="0">
                  <a:pos x="3" y="948"/>
                </a:cxn>
                <a:cxn ang="0">
                  <a:pos x="27" y="793"/>
                </a:cxn>
                <a:cxn ang="0">
                  <a:pos x="74" y="646"/>
                </a:cxn>
                <a:cxn ang="0">
                  <a:pos x="140" y="509"/>
                </a:cxn>
                <a:cxn ang="0">
                  <a:pos x="226" y="385"/>
                </a:cxn>
                <a:cxn ang="0">
                  <a:pos x="329" y="275"/>
                </a:cxn>
                <a:cxn ang="0">
                  <a:pos x="445" y="181"/>
                </a:cxn>
                <a:cxn ang="0">
                  <a:pos x="576" y="105"/>
                </a:cxn>
                <a:cxn ang="0">
                  <a:pos x="718" y="48"/>
                </a:cxn>
                <a:cxn ang="0">
                  <a:pos x="869" y="12"/>
                </a:cxn>
                <a:cxn ang="0">
                  <a:pos x="1028" y="0"/>
                </a:cxn>
              </a:cxnLst>
              <a:rect l="0" t="0" r="r" b="b"/>
              <a:pathLst>
                <a:path w="2057" h="2566">
                  <a:moveTo>
                    <a:pt x="1028" y="0"/>
                  </a:moveTo>
                  <a:lnTo>
                    <a:pt x="1109" y="3"/>
                  </a:lnTo>
                  <a:lnTo>
                    <a:pt x="1188" y="12"/>
                  </a:lnTo>
                  <a:lnTo>
                    <a:pt x="1264" y="27"/>
                  </a:lnTo>
                  <a:lnTo>
                    <a:pt x="1339" y="48"/>
                  </a:lnTo>
                  <a:lnTo>
                    <a:pt x="1411" y="74"/>
                  </a:lnTo>
                  <a:lnTo>
                    <a:pt x="1481" y="105"/>
                  </a:lnTo>
                  <a:lnTo>
                    <a:pt x="1548" y="140"/>
                  </a:lnTo>
                  <a:lnTo>
                    <a:pt x="1612" y="181"/>
                  </a:lnTo>
                  <a:lnTo>
                    <a:pt x="1671" y="226"/>
                  </a:lnTo>
                  <a:lnTo>
                    <a:pt x="1728" y="275"/>
                  </a:lnTo>
                  <a:lnTo>
                    <a:pt x="1782" y="329"/>
                  </a:lnTo>
                  <a:lnTo>
                    <a:pt x="1831" y="385"/>
                  </a:lnTo>
                  <a:lnTo>
                    <a:pt x="1876" y="445"/>
                  </a:lnTo>
                  <a:lnTo>
                    <a:pt x="1917" y="509"/>
                  </a:lnTo>
                  <a:lnTo>
                    <a:pt x="1952" y="576"/>
                  </a:lnTo>
                  <a:lnTo>
                    <a:pt x="1983" y="646"/>
                  </a:lnTo>
                  <a:lnTo>
                    <a:pt x="2009" y="718"/>
                  </a:lnTo>
                  <a:lnTo>
                    <a:pt x="2030" y="793"/>
                  </a:lnTo>
                  <a:lnTo>
                    <a:pt x="2045" y="869"/>
                  </a:lnTo>
                  <a:lnTo>
                    <a:pt x="2054" y="948"/>
                  </a:lnTo>
                  <a:lnTo>
                    <a:pt x="2057" y="1028"/>
                  </a:lnTo>
                  <a:lnTo>
                    <a:pt x="2054" y="1098"/>
                  </a:lnTo>
                  <a:lnTo>
                    <a:pt x="2046" y="1166"/>
                  </a:lnTo>
                  <a:lnTo>
                    <a:pt x="2034" y="1231"/>
                  </a:lnTo>
                  <a:lnTo>
                    <a:pt x="2016" y="1295"/>
                  </a:lnTo>
                  <a:lnTo>
                    <a:pt x="1995" y="1357"/>
                  </a:lnTo>
                  <a:lnTo>
                    <a:pt x="1971" y="1418"/>
                  </a:lnTo>
                  <a:lnTo>
                    <a:pt x="1944" y="1477"/>
                  </a:lnTo>
                  <a:lnTo>
                    <a:pt x="1915" y="1535"/>
                  </a:lnTo>
                  <a:lnTo>
                    <a:pt x="1883" y="1592"/>
                  </a:lnTo>
                  <a:lnTo>
                    <a:pt x="1850" y="1649"/>
                  </a:lnTo>
                  <a:lnTo>
                    <a:pt x="1817" y="1705"/>
                  </a:lnTo>
                  <a:lnTo>
                    <a:pt x="1748" y="1814"/>
                  </a:lnTo>
                  <a:lnTo>
                    <a:pt x="1681" y="1924"/>
                  </a:lnTo>
                  <a:lnTo>
                    <a:pt x="1649" y="1979"/>
                  </a:lnTo>
                  <a:lnTo>
                    <a:pt x="1620" y="2034"/>
                  </a:lnTo>
                  <a:lnTo>
                    <a:pt x="1592" y="2090"/>
                  </a:lnTo>
                  <a:lnTo>
                    <a:pt x="1568" y="2147"/>
                  </a:lnTo>
                  <a:lnTo>
                    <a:pt x="1547" y="2204"/>
                  </a:lnTo>
                  <a:lnTo>
                    <a:pt x="1529" y="2263"/>
                  </a:lnTo>
                  <a:lnTo>
                    <a:pt x="1516" y="2323"/>
                  </a:lnTo>
                  <a:lnTo>
                    <a:pt x="1508" y="2384"/>
                  </a:lnTo>
                  <a:lnTo>
                    <a:pt x="1505" y="2447"/>
                  </a:lnTo>
                  <a:lnTo>
                    <a:pt x="1503" y="2475"/>
                  </a:lnTo>
                  <a:lnTo>
                    <a:pt x="1496" y="2503"/>
                  </a:lnTo>
                  <a:lnTo>
                    <a:pt x="1489" y="2520"/>
                  </a:lnTo>
                  <a:lnTo>
                    <a:pt x="1481" y="2535"/>
                  </a:lnTo>
                  <a:lnTo>
                    <a:pt x="1470" y="2548"/>
                  </a:lnTo>
                  <a:lnTo>
                    <a:pt x="1456" y="2557"/>
                  </a:lnTo>
                  <a:lnTo>
                    <a:pt x="1441" y="2564"/>
                  </a:lnTo>
                  <a:lnTo>
                    <a:pt x="1424" y="2566"/>
                  </a:lnTo>
                  <a:lnTo>
                    <a:pt x="632" y="2566"/>
                  </a:lnTo>
                  <a:lnTo>
                    <a:pt x="615" y="2564"/>
                  </a:lnTo>
                  <a:lnTo>
                    <a:pt x="599" y="2557"/>
                  </a:lnTo>
                  <a:lnTo>
                    <a:pt x="586" y="2548"/>
                  </a:lnTo>
                  <a:lnTo>
                    <a:pt x="575" y="2535"/>
                  </a:lnTo>
                  <a:lnTo>
                    <a:pt x="567" y="2520"/>
                  </a:lnTo>
                  <a:lnTo>
                    <a:pt x="560" y="2503"/>
                  </a:lnTo>
                  <a:lnTo>
                    <a:pt x="553" y="2475"/>
                  </a:lnTo>
                  <a:lnTo>
                    <a:pt x="551" y="2447"/>
                  </a:lnTo>
                  <a:lnTo>
                    <a:pt x="549" y="2387"/>
                  </a:lnTo>
                  <a:lnTo>
                    <a:pt x="543" y="2327"/>
                  </a:lnTo>
                  <a:lnTo>
                    <a:pt x="531" y="2270"/>
                  </a:lnTo>
                  <a:lnTo>
                    <a:pt x="516" y="2214"/>
                  </a:lnTo>
                  <a:lnTo>
                    <a:pt x="497" y="2158"/>
                  </a:lnTo>
                  <a:lnTo>
                    <a:pt x="475" y="2104"/>
                  </a:lnTo>
                  <a:lnTo>
                    <a:pt x="449" y="2050"/>
                  </a:lnTo>
                  <a:lnTo>
                    <a:pt x="422" y="1997"/>
                  </a:lnTo>
                  <a:lnTo>
                    <a:pt x="393" y="1944"/>
                  </a:lnTo>
                  <a:lnTo>
                    <a:pt x="361" y="1891"/>
                  </a:lnTo>
                  <a:lnTo>
                    <a:pt x="329" y="1838"/>
                  </a:lnTo>
                  <a:lnTo>
                    <a:pt x="262" y="1733"/>
                  </a:lnTo>
                  <a:lnTo>
                    <a:pt x="229" y="1680"/>
                  </a:lnTo>
                  <a:lnTo>
                    <a:pt x="197" y="1626"/>
                  </a:lnTo>
                  <a:lnTo>
                    <a:pt x="165" y="1572"/>
                  </a:lnTo>
                  <a:lnTo>
                    <a:pt x="135" y="1517"/>
                  </a:lnTo>
                  <a:lnTo>
                    <a:pt x="106" y="1460"/>
                  </a:lnTo>
                  <a:lnTo>
                    <a:pt x="81" y="1403"/>
                  </a:lnTo>
                  <a:lnTo>
                    <a:pt x="58" y="1345"/>
                  </a:lnTo>
                  <a:lnTo>
                    <a:pt x="39" y="1285"/>
                  </a:lnTo>
                  <a:lnTo>
                    <a:pt x="22" y="1224"/>
                  </a:lnTo>
                  <a:lnTo>
                    <a:pt x="10" y="1160"/>
                  </a:lnTo>
                  <a:lnTo>
                    <a:pt x="3" y="1095"/>
                  </a:lnTo>
                  <a:lnTo>
                    <a:pt x="0" y="1028"/>
                  </a:lnTo>
                  <a:lnTo>
                    <a:pt x="3" y="948"/>
                  </a:lnTo>
                  <a:lnTo>
                    <a:pt x="12" y="869"/>
                  </a:lnTo>
                  <a:lnTo>
                    <a:pt x="27" y="793"/>
                  </a:lnTo>
                  <a:lnTo>
                    <a:pt x="48" y="718"/>
                  </a:lnTo>
                  <a:lnTo>
                    <a:pt x="74" y="646"/>
                  </a:lnTo>
                  <a:lnTo>
                    <a:pt x="104" y="576"/>
                  </a:lnTo>
                  <a:lnTo>
                    <a:pt x="140" y="509"/>
                  </a:lnTo>
                  <a:lnTo>
                    <a:pt x="181" y="445"/>
                  </a:lnTo>
                  <a:lnTo>
                    <a:pt x="226" y="385"/>
                  </a:lnTo>
                  <a:lnTo>
                    <a:pt x="275" y="329"/>
                  </a:lnTo>
                  <a:lnTo>
                    <a:pt x="329" y="275"/>
                  </a:lnTo>
                  <a:lnTo>
                    <a:pt x="385" y="226"/>
                  </a:lnTo>
                  <a:lnTo>
                    <a:pt x="445" y="181"/>
                  </a:lnTo>
                  <a:lnTo>
                    <a:pt x="509" y="140"/>
                  </a:lnTo>
                  <a:lnTo>
                    <a:pt x="576" y="105"/>
                  </a:lnTo>
                  <a:lnTo>
                    <a:pt x="646" y="74"/>
                  </a:lnTo>
                  <a:lnTo>
                    <a:pt x="718" y="48"/>
                  </a:lnTo>
                  <a:lnTo>
                    <a:pt x="793" y="27"/>
                  </a:lnTo>
                  <a:lnTo>
                    <a:pt x="869" y="12"/>
                  </a:lnTo>
                  <a:lnTo>
                    <a:pt x="948" y="3"/>
                  </a:lnTo>
                  <a:lnTo>
                    <a:pt x="1028" y="0"/>
                  </a:lnTo>
                  <a:close/>
                </a:path>
              </a:pathLst>
            </a:custGeom>
            <a:solidFill>
              <a:schemeClr val="accent1"/>
            </a:solidFill>
            <a:ln w="0">
              <a:noFill/>
              <a:prstDash val="solid"/>
              <a:round/>
            </a:ln>
          </p:spPr>
          <p:txBody>
            <a:bodyPr/>
            <a:lstStyle/>
            <a:p>
              <a:pPr fontAlgn="auto">
                <a:spcBef>
                  <a:spcPts val="0"/>
                </a:spcBef>
                <a:spcAft>
                  <a:spcPts val="0"/>
                </a:spcAft>
                <a:defRPr/>
              </a:pPr>
              <a:endParaRPr lang="en-US" sz="1050">
                <a:ea typeface="+mn-ea"/>
              </a:endParaRPr>
            </a:p>
          </p:txBody>
        </p:sp>
        <p:sp>
          <p:nvSpPr>
            <p:cNvPr id="86" name="Freeform 172"/>
            <p:cNvSpPr/>
            <p:nvPr/>
          </p:nvSpPr>
          <p:spPr bwMode="auto">
            <a:xfrm>
              <a:off x="2537723" y="3541913"/>
              <a:ext cx="558800" cy="919163"/>
            </a:xfrm>
            <a:custGeom>
              <a:avLst/>
              <a:gdLst/>
              <a:ahLst/>
              <a:cxnLst>
                <a:cxn ang="0">
                  <a:pos x="228" y="0"/>
                </a:cxn>
                <a:cxn ang="0">
                  <a:pos x="265" y="3"/>
                </a:cxn>
                <a:cxn ang="0">
                  <a:pos x="300" y="10"/>
                </a:cxn>
                <a:cxn ang="0">
                  <a:pos x="333" y="22"/>
                </a:cxn>
                <a:cxn ang="0">
                  <a:pos x="362" y="39"/>
                </a:cxn>
                <a:cxn ang="0">
                  <a:pos x="390" y="59"/>
                </a:cxn>
                <a:cxn ang="0">
                  <a:pos x="412" y="82"/>
                </a:cxn>
                <a:cxn ang="0">
                  <a:pos x="430" y="108"/>
                </a:cxn>
                <a:cxn ang="0">
                  <a:pos x="444" y="137"/>
                </a:cxn>
                <a:cxn ang="0">
                  <a:pos x="453" y="167"/>
                </a:cxn>
                <a:cxn ang="0">
                  <a:pos x="456" y="200"/>
                </a:cxn>
                <a:cxn ang="0">
                  <a:pos x="456" y="748"/>
                </a:cxn>
                <a:cxn ang="0">
                  <a:pos x="0" y="748"/>
                </a:cxn>
                <a:cxn ang="0">
                  <a:pos x="0" y="200"/>
                </a:cxn>
                <a:cxn ang="0">
                  <a:pos x="3" y="167"/>
                </a:cxn>
                <a:cxn ang="0">
                  <a:pos x="11" y="137"/>
                </a:cxn>
                <a:cxn ang="0">
                  <a:pos x="26" y="108"/>
                </a:cxn>
                <a:cxn ang="0">
                  <a:pos x="44" y="82"/>
                </a:cxn>
                <a:cxn ang="0">
                  <a:pos x="67" y="59"/>
                </a:cxn>
                <a:cxn ang="0">
                  <a:pos x="94" y="39"/>
                </a:cxn>
                <a:cxn ang="0">
                  <a:pos x="124" y="22"/>
                </a:cxn>
                <a:cxn ang="0">
                  <a:pos x="156" y="10"/>
                </a:cxn>
                <a:cxn ang="0">
                  <a:pos x="192" y="3"/>
                </a:cxn>
                <a:cxn ang="0">
                  <a:pos x="228" y="0"/>
                </a:cxn>
              </a:cxnLst>
              <a:rect l="0" t="0" r="r" b="b"/>
              <a:pathLst>
                <a:path w="456" h="748">
                  <a:moveTo>
                    <a:pt x="228" y="0"/>
                  </a:moveTo>
                  <a:lnTo>
                    <a:pt x="265" y="3"/>
                  </a:lnTo>
                  <a:lnTo>
                    <a:pt x="300" y="10"/>
                  </a:lnTo>
                  <a:lnTo>
                    <a:pt x="333" y="22"/>
                  </a:lnTo>
                  <a:lnTo>
                    <a:pt x="362" y="39"/>
                  </a:lnTo>
                  <a:lnTo>
                    <a:pt x="390" y="59"/>
                  </a:lnTo>
                  <a:lnTo>
                    <a:pt x="412" y="82"/>
                  </a:lnTo>
                  <a:lnTo>
                    <a:pt x="430" y="108"/>
                  </a:lnTo>
                  <a:lnTo>
                    <a:pt x="444" y="137"/>
                  </a:lnTo>
                  <a:lnTo>
                    <a:pt x="453" y="167"/>
                  </a:lnTo>
                  <a:lnTo>
                    <a:pt x="456" y="200"/>
                  </a:lnTo>
                  <a:lnTo>
                    <a:pt x="456" y="748"/>
                  </a:lnTo>
                  <a:lnTo>
                    <a:pt x="0" y="748"/>
                  </a:lnTo>
                  <a:lnTo>
                    <a:pt x="0" y="200"/>
                  </a:lnTo>
                  <a:lnTo>
                    <a:pt x="3" y="167"/>
                  </a:lnTo>
                  <a:lnTo>
                    <a:pt x="11" y="137"/>
                  </a:lnTo>
                  <a:lnTo>
                    <a:pt x="26" y="108"/>
                  </a:lnTo>
                  <a:lnTo>
                    <a:pt x="44" y="82"/>
                  </a:lnTo>
                  <a:lnTo>
                    <a:pt x="67" y="59"/>
                  </a:lnTo>
                  <a:lnTo>
                    <a:pt x="94" y="39"/>
                  </a:lnTo>
                  <a:lnTo>
                    <a:pt x="124" y="22"/>
                  </a:lnTo>
                  <a:lnTo>
                    <a:pt x="156" y="10"/>
                  </a:lnTo>
                  <a:lnTo>
                    <a:pt x="192" y="3"/>
                  </a:lnTo>
                  <a:lnTo>
                    <a:pt x="228" y="0"/>
                  </a:lnTo>
                  <a:close/>
                </a:path>
              </a:pathLst>
            </a:custGeom>
            <a:solidFill>
              <a:srgbClr val="E1E8E7"/>
            </a:solidFill>
            <a:ln w="0">
              <a:noFill/>
              <a:round/>
            </a:ln>
          </p:spPr>
          <p:txBody>
            <a:bodyPr/>
            <a:lstStyle/>
            <a:p>
              <a:pPr>
                <a:defRPr/>
              </a:pPr>
              <a:endParaRPr lang="en-US" sz="1050"/>
            </a:p>
          </p:txBody>
        </p:sp>
        <p:sp>
          <p:nvSpPr>
            <p:cNvPr id="87" name="Freeform 175"/>
            <p:cNvSpPr>
              <a:spLocks noEditPoints="1"/>
            </p:cNvSpPr>
            <p:nvPr/>
          </p:nvSpPr>
          <p:spPr bwMode="auto">
            <a:xfrm>
              <a:off x="2242447" y="4289625"/>
              <a:ext cx="1149350" cy="171450"/>
            </a:xfrm>
            <a:custGeom>
              <a:avLst/>
              <a:gdLst>
                <a:gd name="T0" fmla="*/ 696 w 936"/>
                <a:gd name="T1" fmla="*/ 0 h 140"/>
                <a:gd name="T2" fmla="*/ 747 w 936"/>
                <a:gd name="T3" fmla="*/ 10 h 140"/>
                <a:gd name="T4" fmla="*/ 794 w 936"/>
                <a:gd name="T5" fmla="*/ 20 h 140"/>
                <a:gd name="T6" fmla="*/ 838 w 936"/>
                <a:gd name="T7" fmla="*/ 33 h 140"/>
                <a:gd name="T8" fmla="*/ 876 w 936"/>
                <a:gd name="T9" fmla="*/ 46 h 140"/>
                <a:gd name="T10" fmla="*/ 909 w 936"/>
                <a:gd name="T11" fmla="*/ 60 h 140"/>
                <a:gd name="T12" fmla="*/ 936 w 936"/>
                <a:gd name="T13" fmla="*/ 77 h 140"/>
                <a:gd name="T14" fmla="*/ 929 w 936"/>
                <a:gd name="T15" fmla="*/ 94 h 140"/>
                <a:gd name="T16" fmla="*/ 921 w 936"/>
                <a:gd name="T17" fmla="*/ 109 h 140"/>
                <a:gd name="T18" fmla="*/ 910 w 936"/>
                <a:gd name="T19" fmla="*/ 122 h 140"/>
                <a:gd name="T20" fmla="*/ 896 w 936"/>
                <a:gd name="T21" fmla="*/ 131 h 140"/>
                <a:gd name="T22" fmla="*/ 881 w 936"/>
                <a:gd name="T23" fmla="*/ 138 h 140"/>
                <a:gd name="T24" fmla="*/ 864 w 936"/>
                <a:gd name="T25" fmla="*/ 140 h 140"/>
                <a:gd name="T26" fmla="*/ 696 w 936"/>
                <a:gd name="T27" fmla="*/ 140 h 140"/>
                <a:gd name="T28" fmla="*/ 696 w 936"/>
                <a:gd name="T29" fmla="*/ 0 h 140"/>
                <a:gd name="T30" fmla="*/ 240 w 936"/>
                <a:gd name="T31" fmla="*/ 0 h 140"/>
                <a:gd name="T32" fmla="*/ 240 w 936"/>
                <a:gd name="T33" fmla="*/ 140 h 140"/>
                <a:gd name="T34" fmla="*/ 72 w 936"/>
                <a:gd name="T35" fmla="*/ 140 h 140"/>
                <a:gd name="T36" fmla="*/ 55 w 936"/>
                <a:gd name="T37" fmla="*/ 138 h 140"/>
                <a:gd name="T38" fmla="*/ 39 w 936"/>
                <a:gd name="T39" fmla="*/ 131 h 140"/>
                <a:gd name="T40" fmla="*/ 26 w 936"/>
                <a:gd name="T41" fmla="*/ 122 h 140"/>
                <a:gd name="T42" fmla="*/ 15 w 936"/>
                <a:gd name="T43" fmla="*/ 109 h 140"/>
                <a:gd name="T44" fmla="*/ 7 w 936"/>
                <a:gd name="T45" fmla="*/ 94 h 140"/>
                <a:gd name="T46" fmla="*/ 0 w 936"/>
                <a:gd name="T47" fmla="*/ 77 h 140"/>
                <a:gd name="T48" fmla="*/ 27 w 936"/>
                <a:gd name="T49" fmla="*/ 60 h 140"/>
                <a:gd name="T50" fmla="*/ 60 w 936"/>
                <a:gd name="T51" fmla="*/ 46 h 140"/>
                <a:gd name="T52" fmla="*/ 98 w 936"/>
                <a:gd name="T53" fmla="*/ 33 h 140"/>
                <a:gd name="T54" fmla="*/ 142 w 936"/>
                <a:gd name="T55" fmla="*/ 20 h 140"/>
                <a:gd name="T56" fmla="*/ 189 w 936"/>
                <a:gd name="T57" fmla="*/ 10 h 140"/>
                <a:gd name="T58" fmla="*/ 240 w 936"/>
                <a:gd name="T59" fmla="*/ 0 h 14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36"/>
                <a:gd name="T91" fmla="*/ 0 h 140"/>
                <a:gd name="T92" fmla="*/ 936 w 936"/>
                <a:gd name="T93" fmla="*/ 140 h 14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36" h="140">
                  <a:moveTo>
                    <a:pt x="696" y="0"/>
                  </a:moveTo>
                  <a:lnTo>
                    <a:pt x="747" y="10"/>
                  </a:lnTo>
                  <a:lnTo>
                    <a:pt x="794" y="20"/>
                  </a:lnTo>
                  <a:lnTo>
                    <a:pt x="838" y="33"/>
                  </a:lnTo>
                  <a:lnTo>
                    <a:pt x="876" y="46"/>
                  </a:lnTo>
                  <a:lnTo>
                    <a:pt x="909" y="60"/>
                  </a:lnTo>
                  <a:lnTo>
                    <a:pt x="936" y="77"/>
                  </a:lnTo>
                  <a:lnTo>
                    <a:pt x="929" y="94"/>
                  </a:lnTo>
                  <a:lnTo>
                    <a:pt x="921" y="109"/>
                  </a:lnTo>
                  <a:lnTo>
                    <a:pt x="910" y="122"/>
                  </a:lnTo>
                  <a:lnTo>
                    <a:pt x="896" y="131"/>
                  </a:lnTo>
                  <a:lnTo>
                    <a:pt x="881" y="138"/>
                  </a:lnTo>
                  <a:lnTo>
                    <a:pt x="864" y="140"/>
                  </a:lnTo>
                  <a:lnTo>
                    <a:pt x="696" y="140"/>
                  </a:lnTo>
                  <a:lnTo>
                    <a:pt x="696" y="0"/>
                  </a:lnTo>
                  <a:close/>
                  <a:moveTo>
                    <a:pt x="240" y="0"/>
                  </a:moveTo>
                  <a:lnTo>
                    <a:pt x="240" y="140"/>
                  </a:lnTo>
                  <a:lnTo>
                    <a:pt x="72" y="140"/>
                  </a:lnTo>
                  <a:lnTo>
                    <a:pt x="55" y="138"/>
                  </a:lnTo>
                  <a:lnTo>
                    <a:pt x="39" y="131"/>
                  </a:lnTo>
                  <a:lnTo>
                    <a:pt x="26" y="122"/>
                  </a:lnTo>
                  <a:lnTo>
                    <a:pt x="15" y="109"/>
                  </a:lnTo>
                  <a:lnTo>
                    <a:pt x="7" y="94"/>
                  </a:lnTo>
                  <a:lnTo>
                    <a:pt x="0" y="77"/>
                  </a:lnTo>
                  <a:lnTo>
                    <a:pt x="27" y="60"/>
                  </a:lnTo>
                  <a:lnTo>
                    <a:pt x="60" y="46"/>
                  </a:lnTo>
                  <a:lnTo>
                    <a:pt x="98" y="33"/>
                  </a:lnTo>
                  <a:lnTo>
                    <a:pt x="142" y="20"/>
                  </a:lnTo>
                  <a:lnTo>
                    <a:pt x="189" y="10"/>
                  </a:lnTo>
                  <a:lnTo>
                    <a:pt x="240" y="0"/>
                  </a:lnTo>
                  <a:close/>
                </a:path>
              </a:pathLst>
            </a:custGeom>
            <a:solidFill>
              <a:schemeClr val="bg1">
                <a:lumMod val="85000"/>
              </a:schemeClr>
            </a:solidFill>
            <a:ln w="0">
              <a:solidFill>
                <a:schemeClr val="bg1">
                  <a:lumMod val="85000"/>
                </a:schemeClr>
              </a:solidFill>
              <a:round/>
            </a:ln>
          </p:spPr>
          <p:txBody>
            <a:bodyPr/>
            <a:lstStyle/>
            <a:p>
              <a:pPr>
                <a:defRPr/>
              </a:pPr>
              <a:endParaRPr lang="en-US" sz="1050">
                <a:ea typeface="+mn-ea"/>
              </a:endParaRPr>
            </a:p>
          </p:txBody>
        </p:sp>
        <p:sp>
          <p:nvSpPr>
            <p:cNvPr id="88" name="Freeform 176"/>
            <p:cNvSpPr>
              <a:spLocks noEditPoints="1"/>
            </p:cNvSpPr>
            <p:nvPr/>
          </p:nvSpPr>
          <p:spPr bwMode="auto">
            <a:xfrm>
              <a:off x="2537723" y="4270575"/>
              <a:ext cx="558800" cy="190500"/>
            </a:xfrm>
            <a:custGeom>
              <a:avLst/>
              <a:gdLst>
                <a:gd name="T0" fmla="*/ 297 w 456"/>
                <a:gd name="T1" fmla="*/ 0 h 155"/>
                <a:gd name="T2" fmla="*/ 352 w 456"/>
                <a:gd name="T3" fmla="*/ 4 h 155"/>
                <a:gd name="T4" fmla="*/ 405 w 456"/>
                <a:gd name="T5" fmla="*/ 9 h 155"/>
                <a:gd name="T6" fmla="*/ 456 w 456"/>
                <a:gd name="T7" fmla="*/ 15 h 155"/>
                <a:gd name="T8" fmla="*/ 456 w 456"/>
                <a:gd name="T9" fmla="*/ 155 h 155"/>
                <a:gd name="T10" fmla="*/ 297 w 456"/>
                <a:gd name="T11" fmla="*/ 155 h 155"/>
                <a:gd name="T12" fmla="*/ 297 w 456"/>
                <a:gd name="T13" fmla="*/ 0 h 155"/>
                <a:gd name="T14" fmla="*/ 159 w 456"/>
                <a:gd name="T15" fmla="*/ 0 h 155"/>
                <a:gd name="T16" fmla="*/ 159 w 456"/>
                <a:gd name="T17" fmla="*/ 155 h 155"/>
                <a:gd name="T18" fmla="*/ 0 w 456"/>
                <a:gd name="T19" fmla="*/ 155 h 155"/>
                <a:gd name="T20" fmla="*/ 0 w 456"/>
                <a:gd name="T21" fmla="*/ 15 h 155"/>
                <a:gd name="T22" fmla="*/ 51 w 456"/>
                <a:gd name="T23" fmla="*/ 9 h 155"/>
                <a:gd name="T24" fmla="*/ 104 w 456"/>
                <a:gd name="T25" fmla="*/ 4 h 155"/>
                <a:gd name="T26" fmla="*/ 159 w 456"/>
                <a:gd name="T27" fmla="*/ 0 h 15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56"/>
                <a:gd name="T43" fmla="*/ 0 h 155"/>
                <a:gd name="T44" fmla="*/ 456 w 456"/>
                <a:gd name="T45" fmla="*/ 155 h 15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56" h="155">
                  <a:moveTo>
                    <a:pt x="297" y="0"/>
                  </a:moveTo>
                  <a:lnTo>
                    <a:pt x="352" y="4"/>
                  </a:lnTo>
                  <a:lnTo>
                    <a:pt x="405" y="9"/>
                  </a:lnTo>
                  <a:lnTo>
                    <a:pt x="456" y="15"/>
                  </a:lnTo>
                  <a:lnTo>
                    <a:pt x="456" y="155"/>
                  </a:lnTo>
                  <a:lnTo>
                    <a:pt x="297" y="155"/>
                  </a:lnTo>
                  <a:lnTo>
                    <a:pt x="297" y="0"/>
                  </a:lnTo>
                  <a:close/>
                  <a:moveTo>
                    <a:pt x="159" y="0"/>
                  </a:moveTo>
                  <a:lnTo>
                    <a:pt x="159" y="155"/>
                  </a:lnTo>
                  <a:lnTo>
                    <a:pt x="0" y="155"/>
                  </a:lnTo>
                  <a:lnTo>
                    <a:pt x="0" y="15"/>
                  </a:lnTo>
                  <a:lnTo>
                    <a:pt x="51" y="9"/>
                  </a:lnTo>
                  <a:lnTo>
                    <a:pt x="104" y="4"/>
                  </a:lnTo>
                  <a:lnTo>
                    <a:pt x="159" y="0"/>
                  </a:lnTo>
                  <a:close/>
                </a:path>
              </a:pathLst>
            </a:custGeom>
            <a:solidFill>
              <a:schemeClr val="bg1">
                <a:lumMod val="85000"/>
              </a:schemeClr>
            </a:solidFill>
            <a:ln w="0">
              <a:solidFill>
                <a:schemeClr val="bg1">
                  <a:lumMod val="85000"/>
                </a:schemeClr>
              </a:solidFill>
              <a:round/>
            </a:ln>
          </p:spPr>
          <p:txBody>
            <a:bodyPr/>
            <a:lstStyle/>
            <a:p>
              <a:pPr>
                <a:defRPr/>
              </a:pPr>
              <a:endParaRPr lang="en-US" sz="1050">
                <a:ea typeface="+mn-ea"/>
              </a:endParaRPr>
            </a:p>
          </p:txBody>
        </p:sp>
        <p:sp>
          <p:nvSpPr>
            <p:cNvPr id="89" name="Freeform 177"/>
            <p:cNvSpPr/>
            <p:nvPr/>
          </p:nvSpPr>
          <p:spPr bwMode="auto">
            <a:xfrm>
              <a:off x="2732986" y="4268987"/>
              <a:ext cx="168275" cy="192088"/>
            </a:xfrm>
            <a:custGeom>
              <a:avLst/>
              <a:gdLst>
                <a:gd name="T0" fmla="*/ 69 w 138"/>
                <a:gd name="T1" fmla="*/ 0 h 156"/>
                <a:gd name="T2" fmla="*/ 104 w 138"/>
                <a:gd name="T3" fmla="*/ 1 h 156"/>
                <a:gd name="T4" fmla="*/ 138 w 138"/>
                <a:gd name="T5" fmla="*/ 1 h 156"/>
                <a:gd name="T6" fmla="*/ 138 w 138"/>
                <a:gd name="T7" fmla="*/ 156 h 156"/>
                <a:gd name="T8" fmla="*/ 0 w 138"/>
                <a:gd name="T9" fmla="*/ 156 h 156"/>
                <a:gd name="T10" fmla="*/ 0 w 138"/>
                <a:gd name="T11" fmla="*/ 1 h 156"/>
                <a:gd name="T12" fmla="*/ 35 w 138"/>
                <a:gd name="T13" fmla="*/ 1 h 156"/>
                <a:gd name="T14" fmla="*/ 69 w 138"/>
                <a:gd name="T15" fmla="*/ 0 h 156"/>
                <a:gd name="T16" fmla="*/ 0 60000 65536"/>
                <a:gd name="T17" fmla="*/ 0 60000 65536"/>
                <a:gd name="T18" fmla="*/ 0 60000 65536"/>
                <a:gd name="T19" fmla="*/ 0 60000 65536"/>
                <a:gd name="T20" fmla="*/ 0 60000 65536"/>
                <a:gd name="T21" fmla="*/ 0 60000 65536"/>
                <a:gd name="T22" fmla="*/ 0 60000 65536"/>
                <a:gd name="T23" fmla="*/ 0 60000 65536"/>
                <a:gd name="T24" fmla="*/ 0 w 138"/>
                <a:gd name="T25" fmla="*/ 0 h 156"/>
                <a:gd name="T26" fmla="*/ 138 w 138"/>
                <a:gd name="T27" fmla="*/ 156 h 1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8" h="156">
                  <a:moveTo>
                    <a:pt x="69" y="0"/>
                  </a:moveTo>
                  <a:lnTo>
                    <a:pt x="104" y="1"/>
                  </a:lnTo>
                  <a:lnTo>
                    <a:pt x="138" y="1"/>
                  </a:lnTo>
                  <a:lnTo>
                    <a:pt x="138" y="156"/>
                  </a:lnTo>
                  <a:lnTo>
                    <a:pt x="0" y="156"/>
                  </a:lnTo>
                  <a:lnTo>
                    <a:pt x="0" y="1"/>
                  </a:lnTo>
                  <a:lnTo>
                    <a:pt x="35" y="1"/>
                  </a:lnTo>
                  <a:lnTo>
                    <a:pt x="69" y="0"/>
                  </a:lnTo>
                  <a:close/>
                </a:path>
              </a:pathLst>
            </a:custGeom>
            <a:solidFill>
              <a:schemeClr val="bg1">
                <a:lumMod val="85000"/>
              </a:schemeClr>
            </a:solidFill>
            <a:ln w="0">
              <a:solidFill>
                <a:schemeClr val="bg1">
                  <a:lumMod val="85000"/>
                </a:schemeClr>
              </a:solidFill>
              <a:round/>
            </a:ln>
          </p:spPr>
          <p:txBody>
            <a:bodyPr/>
            <a:lstStyle/>
            <a:p>
              <a:pPr>
                <a:defRPr/>
              </a:pPr>
              <a:endParaRPr lang="en-US" sz="1050">
                <a:ea typeface="+mn-ea"/>
              </a:endParaRPr>
            </a:p>
          </p:txBody>
        </p:sp>
        <p:sp>
          <p:nvSpPr>
            <p:cNvPr id="90" name="Round Same Side Corner Rectangle 89"/>
            <p:cNvSpPr/>
            <p:nvPr/>
          </p:nvSpPr>
          <p:spPr>
            <a:xfrm>
              <a:off x="2995316" y="2764537"/>
              <a:ext cx="90433" cy="1031370"/>
            </a:xfrm>
            <a:prstGeom prst="round2SameRect">
              <a:avLst/>
            </a:prstGeom>
            <a:solidFill>
              <a:schemeClr val="bg1">
                <a:lumMod val="95000"/>
              </a:schemeClr>
            </a:solidFill>
            <a:ln w="0">
              <a:noFill/>
              <a:round/>
            </a:ln>
          </p:spPr>
          <p:txBody>
            <a:bodyPr/>
            <a:lstStyle/>
            <a:p>
              <a:pPr>
                <a:defRPr/>
              </a:pPr>
              <a:endParaRPr lang="en-US" sz="1050">
                <a:solidFill>
                  <a:schemeClr val="tx1"/>
                </a:solidFill>
                <a:ea typeface="MS PGothic" panose="020B0600070205080204" charset="-128"/>
              </a:endParaRPr>
            </a:p>
          </p:txBody>
        </p:sp>
        <p:cxnSp>
          <p:nvCxnSpPr>
            <p:cNvPr id="91" name="Straight Connector 90"/>
            <p:cNvCxnSpPr/>
            <p:nvPr/>
          </p:nvCxnSpPr>
          <p:spPr>
            <a:xfrm>
              <a:off x="2552190" y="2769525"/>
              <a:ext cx="430247"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93" name="Round Same Side Corner Rectangle 92"/>
            <p:cNvSpPr/>
            <p:nvPr/>
          </p:nvSpPr>
          <p:spPr>
            <a:xfrm>
              <a:off x="2537206" y="2769525"/>
              <a:ext cx="90433" cy="1031370"/>
            </a:xfrm>
            <a:prstGeom prst="round2SameRect">
              <a:avLst/>
            </a:prstGeom>
            <a:solidFill>
              <a:schemeClr val="bg1">
                <a:lumMod val="95000"/>
              </a:schemeClr>
            </a:solidFill>
            <a:ln w="0">
              <a:noFill/>
              <a:round/>
            </a:ln>
          </p:spPr>
          <p:txBody>
            <a:bodyPr/>
            <a:lstStyle/>
            <a:p>
              <a:pPr>
                <a:defRPr/>
              </a:pPr>
              <a:endParaRPr lang="en-US" sz="1050">
                <a:solidFill>
                  <a:schemeClr val="tx1"/>
                </a:solidFill>
                <a:ea typeface="MS PGothic" panose="020B0600070205080204" charset="-128"/>
              </a:endParaRPr>
            </a:p>
          </p:txBody>
        </p:sp>
        <p:sp>
          <p:nvSpPr>
            <p:cNvPr id="94" name="Freeform 173"/>
            <p:cNvSpPr/>
            <p:nvPr/>
          </p:nvSpPr>
          <p:spPr bwMode="auto">
            <a:xfrm>
              <a:off x="2615421" y="3359351"/>
              <a:ext cx="410701" cy="1062841"/>
            </a:xfrm>
            <a:custGeom>
              <a:avLst/>
              <a:gdLst>
                <a:gd name="T0" fmla="*/ 2147483647 w 138"/>
                <a:gd name="T1" fmla="*/ 0 h 1202"/>
                <a:gd name="T2" fmla="*/ 2147483647 w 138"/>
                <a:gd name="T3" fmla="*/ 2147483647 h 1202"/>
                <a:gd name="T4" fmla="*/ 2147483647 w 138"/>
                <a:gd name="T5" fmla="*/ 2147483647 h 1202"/>
                <a:gd name="T6" fmla="*/ 2147483647 w 138"/>
                <a:gd name="T7" fmla="*/ 2147483647 h 1202"/>
                <a:gd name="T8" fmla="*/ 2147483647 w 138"/>
                <a:gd name="T9" fmla="*/ 2147483647 h 1202"/>
                <a:gd name="T10" fmla="*/ 2147483647 w 138"/>
                <a:gd name="T11" fmla="*/ 2147483647 h 1202"/>
                <a:gd name="T12" fmla="*/ 2147483647 w 138"/>
                <a:gd name="T13" fmla="*/ 2147483647 h 1202"/>
                <a:gd name="T14" fmla="*/ 2147483647 w 138"/>
                <a:gd name="T15" fmla="*/ 2147483647 h 1202"/>
                <a:gd name="T16" fmla="*/ 2147483647 w 138"/>
                <a:gd name="T17" fmla="*/ 2147483647 h 1202"/>
                <a:gd name="T18" fmla="*/ 0 w 138"/>
                <a:gd name="T19" fmla="*/ 2147483647 h 1202"/>
                <a:gd name="T20" fmla="*/ 0 w 138"/>
                <a:gd name="T21" fmla="*/ 2147483647 h 1202"/>
                <a:gd name="T22" fmla="*/ 2147483647 w 138"/>
                <a:gd name="T23" fmla="*/ 2147483647 h 1202"/>
                <a:gd name="T24" fmla="*/ 2147483647 w 138"/>
                <a:gd name="T25" fmla="*/ 2147483647 h 1202"/>
                <a:gd name="T26" fmla="*/ 2147483647 w 138"/>
                <a:gd name="T27" fmla="*/ 2147483647 h 1202"/>
                <a:gd name="T28" fmla="*/ 2147483647 w 138"/>
                <a:gd name="T29" fmla="*/ 2147483647 h 1202"/>
                <a:gd name="T30" fmla="*/ 2147483647 w 138"/>
                <a:gd name="T31" fmla="*/ 2147483647 h 1202"/>
                <a:gd name="T32" fmla="*/ 2147483647 w 138"/>
                <a:gd name="T33" fmla="*/ 2147483647 h 1202"/>
                <a:gd name="T34" fmla="*/ 2147483647 w 138"/>
                <a:gd name="T35" fmla="*/ 0 h 120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8"/>
                <a:gd name="T55" fmla="*/ 0 h 1202"/>
                <a:gd name="T56" fmla="*/ 138 w 138"/>
                <a:gd name="T57" fmla="*/ 1202 h 120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8" h="1202">
                  <a:moveTo>
                    <a:pt x="69" y="0"/>
                  </a:moveTo>
                  <a:lnTo>
                    <a:pt x="85" y="3"/>
                  </a:lnTo>
                  <a:lnTo>
                    <a:pt x="100" y="13"/>
                  </a:lnTo>
                  <a:lnTo>
                    <a:pt x="112" y="28"/>
                  </a:lnTo>
                  <a:lnTo>
                    <a:pt x="123" y="49"/>
                  </a:lnTo>
                  <a:lnTo>
                    <a:pt x="131" y="72"/>
                  </a:lnTo>
                  <a:lnTo>
                    <a:pt x="136" y="99"/>
                  </a:lnTo>
                  <a:lnTo>
                    <a:pt x="138" y="129"/>
                  </a:lnTo>
                  <a:lnTo>
                    <a:pt x="138" y="1202"/>
                  </a:lnTo>
                  <a:lnTo>
                    <a:pt x="0" y="1202"/>
                  </a:lnTo>
                  <a:lnTo>
                    <a:pt x="0" y="129"/>
                  </a:lnTo>
                  <a:lnTo>
                    <a:pt x="3" y="99"/>
                  </a:lnTo>
                  <a:lnTo>
                    <a:pt x="8" y="72"/>
                  </a:lnTo>
                  <a:lnTo>
                    <a:pt x="16" y="49"/>
                  </a:lnTo>
                  <a:lnTo>
                    <a:pt x="26" y="28"/>
                  </a:lnTo>
                  <a:lnTo>
                    <a:pt x="39" y="13"/>
                  </a:lnTo>
                  <a:lnTo>
                    <a:pt x="53" y="3"/>
                  </a:lnTo>
                  <a:lnTo>
                    <a:pt x="69" y="0"/>
                  </a:lnTo>
                  <a:close/>
                </a:path>
              </a:pathLst>
            </a:custGeom>
            <a:gradFill>
              <a:gsLst>
                <a:gs pos="0">
                  <a:schemeClr val="bg1">
                    <a:lumMod val="50000"/>
                    <a:alpha val="0"/>
                  </a:schemeClr>
                </a:gs>
                <a:gs pos="100000">
                  <a:schemeClr val="bg1">
                    <a:lumMod val="65000"/>
                  </a:schemeClr>
                </a:gs>
              </a:gsLst>
              <a:lin ang="162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a:solidFill>
                  <a:schemeClr val="lt1"/>
                </a:solidFill>
                <a:ea typeface="+mn-ea"/>
              </a:endParaRPr>
            </a:p>
          </p:txBody>
        </p:sp>
        <p:sp>
          <p:nvSpPr>
            <p:cNvPr id="95" name="Ellipse 45"/>
            <p:cNvSpPr>
              <a:spLocks noChangeArrowheads="1"/>
            </p:cNvSpPr>
            <p:nvPr/>
          </p:nvSpPr>
          <p:spPr bwMode="auto">
            <a:xfrm flipH="1">
              <a:off x="2552190" y="3359351"/>
              <a:ext cx="533558" cy="441544"/>
            </a:xfrm>
            <a:prstGeom prst="ellipse">
              <a:avLst/>
            </a:prstGeom>
            <a:gradFill rotWithShape="1">
              <a:gsLst>
                <a:gs pos="0">
                  <a:srgbClr val="FFFCF9">
                    <a:alpha val="76999"/>
                  </a:srgbClr>
                </a:gs>
                <a:gs pos="100000">
                  <a:srgbClr val="FFFFFF">
                    <a:alpha val="0"/>
                  </a:srgbClr>
                </a:gs>
              </a:gsLst>
              <a:lin ang="5400000"/>
            </a:gradFill>
            <a:ln w="9525">
              <a:noFill/>
              <a:round/>
            </a:ln>
          </p:spPr>
          <p:txBody>
            <a:bodyPr anchor="ctr"/>
            <a:lstStyle/>
            <a:p>
              <a:pPr algn="ctr"/>
              <a:endParaRPr lang="da-DK" sz="1050">
                <a:solidFill>
                  <a:srgbClr val="FFFFFF"/>
                </a:solidFill>
              </a:endParaRPr>
            </a:p>
          </p:txBody>
        </p:sp>
      </p:grpSp>
      <p:grpSp>
        <p:nvGrpSpPr>
          <p:cNvPr id="11" name="Group 37"/>
          <p:cNvGrpSpPr/>
          <p:nvPr/>
        </p:nvGrpSpPr>
        <p:grpSpPr>
          <a:xfrm>
            <a:off x="5521259" y="3188732"/>
            <a:ext cx="544680" cy="883950"/>
            <a:chOff x="1555060" y="1309888"/>
            <a:chExt cx="2525713" cy="4098924"/>
          </a:xfrm>
        </p:grpSpPr>
        <p:sp>
          <p:nvSpPr>
            <p:cNvPr id="64" name="Freeform 160"/>
            <p:cNvSpPr/>
            <p:nvPr/>
          </p:nvSpPr>
          <p:spPr bwMode="auto">
            <a:xfrm>
              <a:off x="2271022" y="4419800"/>
              <a:ext cx="1093788" cy="989012"/>
            </a:xfrm>
            <a:custGeom>
              <a:avLst/>
              <a:gdLst/>
              <a:ahLst/>
              <a:cxnLst>
                <a:cxn ang="0">
                  <a:pos x="0" y="0"/>
                </a:cxn>
                <a:cxn ang="0">
                  <a:pos x="891" y="0"/>
                </a:cxn>
                <a:cxn ang="0">
                  <a:pos x="815" y="136"/>
                </a:cxn>
                <a:cxn ang="0">
                  <a:pos x="815" y="562"/>
                </a:cxn>
                <a:cxn ang="0">
                  <a:pos x="813" y="582"/>
                </a:cxn>
                <a:cxn ang="0">
                  <a:pos x="805" y="603"/>
                </a:cxn>
                <a:cxn ang="0">
                  <a:pos x="795" y="623"/>
                </a:cxn>
                <a:cxn ang="0">
                  <a:pos x="782" y="642"/>
                </a:cxn>
                <a:cxn ang="0">
                  <a:pos x="766" y="658"/>
                </a:cxn>
                <a:cxn ang="0">
                  <a:pos x="749" y="669"/>
                </a:cxn>
                <a:cxn ang="0">
                  <a:pos x="511" y="792"/>
                </a:cxn>
                <a:cxn ang="0">
                  <a:pos x="491" y="800"/>
                </a:cxn>
                <a:cxn ang="0">
                  <a:pos x="469" y="805"/>
                </a:cxn>
                <a:cxn ang="0">
                  <a:pos x="445" y="806"/>
                </a:cxn>
                <a:cxn ang="0">
                  <a:pos x="421" y="805"/>
                </a:cxn>
                <a:cxn ang="0">
                  <a:pos x="399" y="800"/>
                </a:cxn>
                <a:cxn ang="0">
                  <a:pos x="380" y="792"/>
                </a:cxn>
                <a:cxn ang="0">
                  <a:pos x="141" y="669"/>
                </a:cxn>
                <a:cxn ang="0">
                  <a:pos x="124" y="658"/>
                </a:cxn>
                <a:cxn ang="0">
                  <a:pos x="108" y="642"/>
                </a:cxn>
                <a:cxn ang="0">
                  <a:pos x="95" y="623"/>
                </a:cxn>
                <a:cxn ang="0">
                  <a:pos x="84" y="603"/>
                </a:cxn>
                <a:cxn ang="0">
                  <a:pos x="77" y="582"/>
                </a:cxn>
                <a:cxn ang="0">
                  <a:pos x="75" y="562"/>
                </a:cxn>
                <a:cxn ang="0">
                  <a:pos x="75" y="136"/>
                </a:cxn>
                <a:cxn ang="0">
                  <a:pos x="0" y="0"/>
                </a:cxn>
              </a:cxnLst>
              <a:rect l="0" t="0" r="r" b="b"/>
              <a:pathLst>
                <a:path w="891" h="806">
                  <a:moveTo>
                    <a:pt x="0" y="0"/>
                  </a:moveTo>
                  <a:lnTo>
                    <a:pt x="891" y="0"/>
                  </a:lnTo>
                  <a:lnTo>
                    <a:pt x="815" y="136"/>
                  </a:lnTo>
                  <a:lnTo>
                    <a:pt x="815" y="562"/>
                  </a:lnTo>
                  <a:lnTo>
                    <a:pt x="813" y="582"/>
                  </a:lnTo>
                  <a:lnTo>
                    <a:pt x="805" y="603"/>
                  </a:lnTo>
                  <a:lnTo>
                    <a:pt x="795" y="623"/>
                  </a:lnTo>
                  <a:lnTo>
                    <a:pt x="782" y="642"/>
                  </a:lnTo>
                  <a:lnTo>
                    <a:pt x="766" y="658"/>
                  </a:lnTo>
                  <a:lnTo>
                    <a:pt x="749" y="669"/>
                  </a:lnTo>
                  <a:lnTo>
                    <a:pt x="511" y="792"/>
                  </a:lnTo>
                  <a:lnTo>
                    <a:pt x="491" y="800"/>
                  </a:lnTo>
                  <a:lnTo>
                    <a:pt x="469" y="805"/>
                  </a:lnTo>
                  <a:lnTo>
                    <a:pt x="445" y="806"/>
                  </a:lnTo>
                  <a:lnTo>
                    <a:pt x="421" y="805"/>
                  </a:lnTo>
                  <a:lnTo>
                    <a:pt x="399" y="800"/>
                  </a:lnTo>
                  <a:lnTo>
                    <a:pt x="380" y="792"/>
                  </a:lnTo>
                  <a:lnTo>
                    <a:pt x="141" y="669"/>
                  </a:lnTo>
                  <a:lnTo>
                    <a:pt x="124" y="658"/>
                  </a:lnTo>
                  <a:lnTo>
                    <a:pt x="108" y="642"/>
                  </a:lnTo>
                  <a:lnTo>
                    <a:pt x="95" y="623"/>
                  </a:lnTo>
                  <a:lnTo>
                    <a:pt x="84" y="603"/>
                  </a:lnTo>
                  <a:lnTo>
                    <a:pt x="77" y="582"/>
                  </a:lnTo>
                  <a:lnTo>
                    <a:pt x="75" y="562"/>
                  </a:lnTo>
                  <a:lnTo>
                    <a:pt x="75" y="136"/>
                  </a:lnTo>
                  <a:lnTo>
                    <a:pt x="0" y="0"/>
                  </a:lnTo>
                  <a:close/>
                </a:path>
              </a:pathLst>
            </a:custGeom>
            <a:solidFill>
              <a:schemeClr val="accent2"/>
            </a:solidFill>
            <a:ln w="0">
              <a:noFill/>
              <a:prstDash val="solid"/>
              <a:round/>
            </a:ln>
          </p:spPr>
          <p:txBody>
            <a:bodyPr/>
            <a:lstStyle/>
            <a:p>
              <a:pPr fontAlgn="auto">
                <a:spcBef>
                  <a:spcPts val="0"/>
                </a:spcBef>
                <a:spcAft>
                  <a:spcPts val="0"/>
                </a:spcAft>
                <a:defRPr/>
              </a:pPr>
              <a:endParaRPr lang="en-US" sz="1050">
                <a:ea typeface="+mn-ea"/>
              </a:endParaRPr>
            </a:p>
          </p:txBody>
        </p:sp>
        <p:sp>
          <p:nvSpPr>
            <p:cNvPr id="65" name="Freeform 161"/>
            <p:cNvSpPr/>
            <p:nvPr/>
          </p:nvSpPr>
          <p:spPr bwMode="auto">
            <a:xfrm>
              <a:off x="2362993" y="4589764"/>
              <a:ext cx="908618" cy="169458"/>
            </a:xfrm>
            <a:custGeom>
              <a:avLst/>
              <a:gdLst>
                <a:gd name="T0" fmla="*/ 2147483647 w 740"/>
                <a:gd name="T1" fmla="*/ 0 h 138"/>
                <a:gd name="T2" fmla="*/ 2147483647 w 740"/>
                <a:gd name="T3" fmla="*/ 2147483647 h 138"/>
                <a:gd name="T4" fmla="*/ 0 w 740"/>
                <a:gd name="T5" fmla="*/ 2147483647 h 138"/>
                <a:gd name="T6" fmla="*/ 0 w 740"/>
                <a:gd name="T7" fmla="*/ 2147483647 h 138"/>
                <a:gd name="T8" fmla="*/ 2147483647 w 740"/>
                <a:gd name="T9" fmla="*/ 0 h 138"/>
                <a:gd name="T10" fmla="*/ 0 60000 65536"/>
                <a:gd name="T11" fmla="*/ 0 60000 65536"/>
                <a:gd name="T12" fmla="*/ 0 60000 65536"/>
                <a:gd name="T13" fmla="*/ 0 60000 65536"/>
                <a:gd name="T14" fmla="*/ 0 60000 65536"/>
                <a:gd name="T15" fmla="*/ 0 w 740"/>
                <a:gd name="T16" fmla="*/ 0 h 138"/>
                <a:gd name="T17" fmla="*/ 740 w 740"/>
                <a:gd name="T18" fmla="*/ 138 h 138"/>
              </a:gdLst>
              <a:ahLst/>
              <a:cxnLst>
                <a:cxn ang="T10">
                  <a:pos x="T0" y="T1"/>
                </a:cxn>
                <a:cxn ang="T11">
                  <a:pos x="T2" y="T3"/>
                </a:cxn>
                <a:cxn ang="T12">
                  <a:pos x="T4" y="T5"/>
                </a:cxn>
                <a:cxn ang="T13">
                  <a:pos x="T6" y="T7"/>
                </a:cxn>
                <a:cxn ang="T14">
                  <a:pos x="T8" y="T9"/>
                </a:cxn>
              </a:cxnLst>
              <a:rect l="T15" t="T16" r="T17" b="T18"/>
              <a:pathLst>
                <a:path w="740" h="138">
                  <a:moveTo>
                    <a:pt x="740" y="0"/>
                  </a:moveTo>
                  <a:lnTo>
                    <a:pt x="740" y="79"/>
                  </a:lnTo>
                  <a:lnTo>
                    <a:pt x="0" y="138"/>
                  </a:lnTo>
                  <a:lnTo>
                    <a:pt x="0" y="59"/>
                  </a:lnTo>
                  <a:lnTo>
                    <a:pt x="740" y="0"/>
                  </a:lnTo>
                  <a:close/>
                </a:path>
              </a:pathLst>
            </a:custGeom>
            <a:solidFill>
              <a:schemeClr val="accent1">
                <a:lumMod val="75000"/>
              </a:schemeClr>
            </a:solidFill>
            <a:ln w="0">
              <a:noFill/>
              <a:round/>
            </a:ln>
          </p:spPr>
          <p:txBody>
            <a:bodyPr/>
            <a:lstStyle/>
            <a:p>
              <a:endParaRPr lang="en-US" sz="1050"/>
            </a:p>
          </p:txBody>
        </p:sp>
        <p:sp>
          <p:nvSpPr>
            <p:cNvPr id="66" name="Freeform 162"/>
            <p:cNvSpPr/>
            <p:nvPr/>
          </p:nvSpPr>
          <p:spPr bwMode="auto">
            <a:xfrm>
              <a:off x="2362993" y="4816936"/>
              <a:ext cx="908618" cy="170687"/>
            </a:xfrm>
            <a:custGeom>
              <a:avLst/>
              <a:gdLst>
                <a:gd name="T0" fmla="*/ 2147483647 w 740"/>
                <a:gd name="T1" fmla="*/ 0 h 139"/>
                <a:gd name="T2" fmla="*/ 2147483647 w 740"/>
                <a:gd name="T3" fmla="*/ 2147483647 h 139"/>
                <a:gd name="T4" fmla="*/ 0 w 740"/>
                <a:gd name="T5" fmla="*/ 2147483647 h 139"/>
                <a:gd name="T6" fmla="*/ 0 w 740"/>
                <a:gd name="T7" fmla="*/ 2147483647 h 139"/>
                <a:gd name="T8" fmla="*/ 2147483647 w 740"/>
                <a:gd name="T9" fmla="*/ 0 h 139"/>
                <a:gd name="T10" fmla="*/ 0 60000 65536"/>
                <a:gd name="T11" fmla="*/ 0 60000 65536"/>
                <a:gd name="T12" fmla="*/ 0 60000 65536"/>
                <a:gd name="T13" fmla="*/ 0 60000 65536"/>
                <a:gd name="T14" fmla="*/ 0 60000 65536"/>
                <a:gd name="T15" fmla="*/ 0 w 740"/>
                <a:gd name="T16" fmla="*/ 0 h 139"/>
                <a:gd name="T17" fmla="*/ 740 w 740"/>
                <a:gd name="T18" fmla="*/ 139 h 139"/>
              </a:gdLst>
              <a:ahLst/>
              <a:cxnLst>
                <a:cxn ang="T10">
                  <a:pos x="T0" y="T1"/>
                </a:cxn>
                <a:cxn ang="T11">
                  <a:pos x="T2" y="T3"/>
                </a:cxn>
                <a:cxn ang="T12">
                  <a:pos x="T4" y="T5"/>
                </a:cxn>
                <a:cxn ang="T13">
                  <a:pos x="T6" y="T7"/>
                </a:cxn>
                <a:cxn ang="T14">
                  <a:pos x="T8" y="T9"/>
                </a:cxn>
              </a:cxnLst>
              <a:rect l="T15" t="T16" r="T17" b="T18"/>
              <a:pathLst>
                <a:path w="740" h="139">
                  <a:moveTo>
                    <a:pt x="740" y="0"/>
                  </a:moveTo>
                  <a:lnTo>
                    <a:pt x="740" y="80"/>
                  </a:lnTo>
                  <a:lnTo>
                    <a:pt x="0" y="139"/>
                  </a:lnTo>
                  <a:lnTo>
                    <a:pt x="0" y="59"/>
                  </a:lnTo>
                  <a:lnTo>
                    <a:pt x="740" y="0"/>
                  </a:lnTo>
                  <a:close/>
                </a:path>
              </a:pathLst>
            </a:custGeom>
            <a:solidFill>
              <a:schemeClr val="accent1">
                <a:lumMod val="75000"/>
              </a:schemeClr>
            </a:solidFill>
            <a:ln w="0">
              <a:noFill/>
              <a:round/>
            </a:ln>
          </p:spPr>
          <p:txBody>
            <a:bodyPr/>
            <a:lstStyle/>
            <a:p>
              <a:endParaRPr lang="en-US" sz="1050"/>
            </a:p>
          </p:txBody>
        </p:sp>
        <p:sp>
          <p:nvSpPr>
            <p:cNvPr id="67" name="Freeform 163"/>
            <p:cNvSpPr/>
            <p:nvPr/>
          </p:nvSpPr>
          <p:spPr bwMode="auto">
            <a:xfrm>
              <a:off x="2364222" y="5046565"/>
              <a:ext cx="907391" cy="167002"/>
            </a:xfrm>
            <a:custGeom>
              <a:avLst/>
              <a:gdLst>
                <a:gd name="T0" fmla="*/ 2147483647 w 739"/>
                <a:gd name="T1" fmla="*/ 0 h 136"/>
                <a:gd name="T2" fmla="*/ 2147483647 w 739"/>
                <a:gd name="T3" fmla="*/ 2147483647 h 136"/>
                <a:gd name="T4" fmla="*/ 2147483647 w 739"/>
                <a:gd name="T5" fmla="*/ 2147483647 h 136"/>
                <a:gd name="T6" fmla="*/ 2147483647 w 739"/>
                <a:gd name="T7" fmla="*/ 2147483647 h 136"/>
                <a:gd name="T8" fmla="*/ 2147483647 w 739"/>
                <a:gd name="T9" fmla="*/ 2147483647 h 136"/>
                <a:gd name="T10" fmla="*/ 2147483647 w 739"/>
                <a:gd name="T11" fmla="*/ 2147483647 h 136"/>
                <a:gd name="T12" fmla="*/ 2147483647 w 739"/>
                <a:gd name="T13" fmla="*/ 2147483647 h 136"/>
                <a:gd name="T14" fmla="*/ 2147483647 w 739"/>
                <a:gd name="T15" fmla="*/ 2147483647 h 136"/>
                <a:gd name="T16" fmla="*/ 0 w 739"/>
                <a:gd name="T17" fmla="*/ 2147483647 h 136"/>
                <a:gd name="T18" fmla="*/ 2147483647 w 739"/>
                <a:gd name="T19" fmla="*/ 0 h 1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39"/>
                <a:gd name="T31" fmla="*/ 0 h 136"/>
                <a:gd name="T32" fmla="*/ 739 w 739"/>
                <a:gd name="T33" fmla="*/ 136 h 1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39" h="136">
                  <a:moveTo>
                    <a:pt x="739" y="0"/>
                  </a:moveTo>
                  <a:lnTo>
                    <a:pt x="739" y="51"/>
                  </a:lnTo>
                  <a:lnTo>
                    <a:pt x="738" y="65"/>
                  </a:lnTo>
                  <a:lnTo>
                    <a:pt x="735" y="80"/>
                  </a:lnTo>
                  <a:lnTo>
                    <a:pt x="36" y="136"/>
                  </a:lnTo>
                  <a:lnTo>
                    <a:pt x="23" y="119"/>
                  </a:lnTo>
                  <a:lnTo>
                    <a:pt x="11" y="99"/>
                  </a:lnTo>
                  <a:lnTo>
                    <a:pt x="4" y="79"/>
                  </a:lnTo>
                  <a:lnTo>
                    <a:pt x="0" y="59"/>
                  </a:lnTo>
                  <a:lnTo>
                    <a:pt x="739" y="0"/>
                  </a:lnTo>
                  <a:close/>
                </a:path>
              </a:pathLst>
            </a:custGeom>
            <a:solidFill>
              <a:schemeClr val="accent1">
                <a:lumMod val="75000"/>
              </a:schemeClr>
            </a:solidFill>
            <a:ln w="0">
              <a:noFill/>
              <a:round/>
            </a:ln>
          </p:spPr>
          <p:txBody>
            <a:bodyPr/>
            <a:lstStyle/>
            <a:p>
              <a:endParaRPr lang="en-US" sz="1050"/>
            </a:p>
          </p:txBody>
        </p:sp>
        <p:sp>
          <p:nvSpPr>
            <p:cNvPr id="68" name="Freeform 164"/>
            <p:cNvSpPr/>
            <p:nvPr/>
          </p:nvSpPr>
          <p:spPr bwMode="auto">
            <a:xfrm>
              <a:off x="2666276" y="5317943"/>
              <a:ext cx="303282" cy="90869"/>
            </a:xfrm>
            <a:custGeom>
              <a:avLst/>
              <a:gdLst>
                <a:gd name="T0" fmla="*/ 2147483647 w 247"/>
                <a:gd name="T1" fmla="*/ 0 h 74"/>
                <a:gd name="T2" fmla="*/ 2147483647 w 247"/>
                <a:gd name="T3" fmla="*/ 2147483647 h 74"/>
                <a:gd name="T4" fmla="*/ 2147483647 w 247"/>
                <a:gd name="T5" fmla="*/ 2147483647 h 74"/>
                <a:gd name="T6" fmla="*/ 2147483647 w 247"/>
                <a:gd name="T7" fmla="*/ 2147483647 h 74"/>
                <a:gd name="T8" fmla="*/ 2147483647 w 247"/>
                <a:gd name="T9" fmla="*/ 2147483647 h 74"/>
                <a:gd name="T10" fmla="*/ 2147483647 w 247"/>
                <a:gd name="T11" fmla="*/ 2147483647 h 74"/>
                <a:gd name="T12" fmla="*/ 2147483647 w 247"/>
                <a:gd name="T13" fmla="*/ 2147483647 h 74"/>
                <a:gd name="T14" fmla="*/ 2147483647 w 247"/>
                <a:gd name="T15" fmla="*/ 2147483647 h 74"/>
                <a:gd name="T16" fmla="*/ 2147483647 w 247"/>
                <a:gd name="T17" fmla="*/ 2147483647 h 74"/>
                <a:gd name="T18" fmla="*/ 2147483647 w 247"/>
                <a:gd name="T19" fmla="*/ 2147483647 h 74"/>
                <a:gd name="T20" fmla="*/ 2147483647 w 247"/>
                <a:gd name="T21" fmla="*/ 2147483647 h 74"/>
                <a:gd name="T22" fmla="*/ 2147483647 w 247"/>
                <a:gd name="T23" fmla="*/ 2147483647 h 74"/>
                <a:gd name="T24" fmla="*/ 2147483647 w 247"/>
                <a:gd name="T25" fmla="*/ 2147483647 h 74"/>
                <a:gd name="T26" fmla="*/ 0 w 247"/>
                <a:gd name="T27" fmla="*/ 2147483647 h 74"/>
                <a:gd name="T28" fmla="*/ 2147483647 w 247"/>
                <a:gd name="T29" fmla="*/ 2147483647 h 74"/>
                <a:gd name="T30" fmla="*/ 2147483647 w 247"/>
                <a:gd name="T31" fmla="*/ 2147483647 h 74"/>
                <a:gd name="T32" fmla="*/ 2147483647 w 247"/>
                <a:gd name="T33" fmla="*/ 2147483647 h 74"/>
                <a:gd name="T34" fmla="*/ 2147483647 w 247"/>
                <a:gd name="T35" fmla="*/ 2147483647 h 74"/>
                <a:gd name="T36" fmla="*/ 2147483647 w 247"/>
                <a:gd name="T37" fmla="*/ 0 h 7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47"/>
                <a:gd name="T58" fmla="*/ 0 h 74"/>
                <a:gd name="T59" fmla="*/ 247 w 247"/>
                <a:gd name="T60" fmla="*/ 74 h 7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47" h="74">
                  <a:moveTo>
                    <a:pt x="123" y="0"/>
                  </a:moveTo>
                  <a:lnTo>
                    <a:pt x="153" y="1"/>
                  </a:lnTo>
                  <a:lnTo>
                    <a:pt x="180" y="5"/>
                  </a:lnTo>
                  <a:lnTo>
                    <a:pt x="206" y="12"/>
                  </a:lnTo>
                  <a:lnTo>
                    <a:pt x="228" y="20"/>
                  </a:lnTo>
                  <a:lnTo>
                    <a:pt x="247" y="30"/>
                  </a:lnTo>
                  <a:lnTo>
                    <a:pt x="189" y="60"/>
                  </a:lnTo>
                  <a:lnTo>
                    <a:pt x="169" y="68"/>
                  </a:lnTo>
                  <a:lnTo>
                    <a:pt x="147" y="73"/>
                  </a:lnTo>
                  <a:lnTo>
                    <a:pt x="122" y="74"/>
                  </a:lnTo>
                  <a:lnTo>
                    <a:pt x="99" y="73"/>
                  </a:lnTo>
                  <a:lnTo>
                    <a:pt x="77" y="68"/>
                  </a:lnTo>
                  <a:lnTo>
                    <a:pt x="57" y="60"/>
                  </a:lnTo>
                  <a:lnTo>
                    <a:pt x="0" y="30"/>
                  </a:lnTo>
                  <a:lnTo>
                    <a:pt x="18" y="20"/>
                  </a:lnTo>
                  <a:lnTo>
                    <a:pt x="40" y="12"/>
                  </a:lnTo>
                  <a:lnTo>
                    <a:pt x="66" y="5"/>
                  </a:lnTo>
                  <a:lnTo>
                    <a:pt x="94" y="1"/>
                  </a:lnTo>
                  <a:lnTo>
                    <a:pt x="123" y="0"/>
                  </a:lnTo>
                  <a:close/>
                </a:path>
              </a:pathLst>
            </a:custGeom>
            <a:solidFill>
              <a:schemeClr val="accent1">
                <a:lumMod val="75000"/>
              </a:schemeClr>
            </a:solidFill>
            <a:ln w="0">
              <a:noFill/>
              <a:round/>
            </a:ln>
          </p:spPr>
          <p:txBody>
            <a:bodyPr/>
            <a:lstStyle/>
            <a:p>
              <a:endParaRPr lang="en-US" sz="1050"/>
            </a:p>
          </p:txBody>
        </p:sp>
        <p:sp>
          <p:nvSpPr>
            <p:cNvPr id="69" name="Freeform 165"/>
            <p:cNvSpPr/>
            <p:nvPr/>
          </p:nvSpPr>
          <p:spPr bwMode="auto">
            <a:xfrm>
              <a:off x="1555060" y="1309888"/>
              <a:ext cx="2525713" cy="3150940"/>
            </a:xfrm>
            <a:custGeom>
              <a:avLst/>
              <a:gdLst/>
              <a:ahLst/>
              <a:cxnLst>
                <a:cxn ang="0">
                  <a:pos x="1109" y="3"/>
                </a:cxn>
                <a:cxn ang="0">
                  <a:pos x="1264" y="27"/>
                </a:cxn>
                <a:cxn ang="0">
                  <a:pos x="1411" y="74"/>
                </a:cxn>
                <a:cxn ang="0">
                  <a:pos x="1548" y="140"/>
                </a:cxn>
                <a:cxn ang="0">
                  <a:pos x="1671" y="226"/>
                </a:cxn>
                <a:cxn ang="0">
                  <a:pos x="1782" y="329"/>
                </a:cxn>
                <a:cxn ang="0">
                  <a:pos x="1876" y="445"/>
                </a:cxn>
                <a:cxn ang="0">
                  <a:pos x="1952" y="576"/>
                </a:cxn>
                <a:cxn ang="0">
                  <a:pos x="2009" y="718"/>
                </a:cxn>
                <a:cxn ang="0">
                  <a:pos x="2045" y="869"/>
                </a:cxn>
                <a:cxn ang="0">
                  <a:pos x="2057" y="1028"/>
                </a:cxn>
                <a:cxn ang="0">
                  <a:pos x="2046" y="1166"/>
                </a:cxn>
                <a:cxn ang="0">
                  <a:pos x="2016" y="1295"/>
                </a:cxn>
                <a:cxn ang="0">
                  <a:pos x="1971" y="1418"/>
                </a:cxn>
                <a:cxn ang="0">
                  <a:pos x="1915" y="1535"/>
                </a:cxn>
                <a:cxn ang="0">
                  <a:pos x="1850" y="1649"/>
                </a:cxn>
                <a:cxn ang="0">
                  <a:pos x="1748" y="1814"/>
                </a:cxn>
                <a:cxn ang="0">
                  <a:pos x="1649" y="1979"/>
                </a:cxn>
                <a:cxn ang="0">
                  <a:pos x="1592" y="2090"/>
                </a:cxn>
                <a:cxn ang="0">
                  <a:pos x="1547" y="2204"/>
                </a:cxn>
                <a:cxn ang="0">
                  <a:pos x="1516" y="2323"/>
                </a:cxn>
                <a:cxn ang="0">
                  <a:pos x="1505" y="2447"/>
                </a:cxn>
                <a:cxn ang="0">
                  <a:pos x="1496" y="2503"/>
                </a:cxn>
                <a:cxn ang="0">
                  <a:pos x="1481" y="2535"/>
                </a:cxn>
                <a:cxn ang="0">
                  <a:pos x="1456" y="2557"/>
                </a:cxn>
                <a:cxn ang="0">
                  <a:pos x="1424" y="2566"/>
                </a:cxn>
                <a:cxn ang="0">
                  <a:pos x="615" y="2564"/>
                </a:cxn>
                <a:cxn ang="0">
                  <a:pos x="586" y="2548"/>
                </a:cxn>
                <a:cxn ang="0">
                  <a:pos x="567" y="2520"/>
                </a:cxn>
                <a:cxn ang="0">
                  <a:pos x="553" y="2475"/>
                </a:cxn>
                <a:cxn ang="0">
                  <a:pos x="549" y="2387"/>
                </a:cxn>
                <a:cxn ang="0">
                  <a:pos x="531" y="2270"/>
                </a:cxn>
                <a:cxn ang="0">
                  <a:pos x="497" y="2158"/>
                </a:cxn>
                <a:cxn ang="0">
                  <a:pos x="449" y="2050"/>
                </a:cxn>
                <a:cxn ang="0">
                  <a:pos x="393" y="1944"/>
                </a:cxn>
                <a:cxn ang="0">
                  <a:pos x="329" y="1838"/>
                </a:cxn>
                <a:cxn ang="0">
                  <a:pos x="229" y="1680"/>
                </a:cxn>
                <a:cxn ang="0">
                  <a:pos x="165" y="1572"/>
                </a:cxn>
                <a:cxn ang="0">
                  <a:pos x="106" y="1460"/>
                </a:cxn>
                <a:cxn ang="0">
                  <a:pos x="58" y="1345"/>
                </a:cxn>
                <a:cxn ang="0">
                  <a:pos x="22" y="1224"/>
                </a:cxn>
                <a:cxn ang="0">
                  <a:pos x="3" y="1095"/>
                </a:cxn>
                <a:cxn ang="0">
                  <a:pos x="3" y="948"/>
                </a:cxn>
                <a:cxn ang="0">
                  <a:pos x="27" y="793"/>
                </a:cxn>
                <a:cxn ang="0">
                  <a:pos x="74" y="646"/>
                </a:cxn>
                <a:cxn ang="0">
                  <a:pos x="140" y="509"/>
                </a:cxn>
                <a:cxn ang="0">
                  <a:pos x="226" y="385"/>
                </a:cxn>
                <a:cxn ang="0">
                  <a:pos x="329" y="275"/>
                </a:cxn>
                <a:cxn ang="0">
                  <a:pos x="445" y="181"/>
                </a:cxn>
                <a:cxn ang="0">
                  <a:pos x="576" y="105"/>
                </a:cxn>
                <a:cxn ang="0">
                  <a:pos x="718" y="48"/>
                </a:cxn>
                <a:cxn ang="0">
                  <a:pos x="869" y="12"/>
                </a:cxn>
                <a:cxn ang="0">
                  <a:pos x="1028" y="0"/>
                </a:cxn>
              </a:cxnLst>
              <a:rect l="0" t="0" r="r" b="b"/>
              <a:pathLst>
                <a:path w="2057" h="2566">
                  <a:moveTo>
                    <a:pt x="1028" y="0"/>
                  </a:moveTo>
                  <a:lnTo>
                    <a:pt x="1109" y="3"/>
                  </a:lnTo>
                  <a:lnTo>
                    <a:pt x="1188" y="12"/>
                  </a:lnTo>
                  <a:lnTo>
                    <a:pt x="1264" y="27"/>
                  </a:lnTo>
                  <a:lnTo>
                    <a:pt x="1339" y="48"/>
                  </a:lnTo>
                  <a:lnTo>
                    <a:pt x="1411" y="74"/>
                  </a:lnTo>
                  <a:lnTo>
                    <a:pt x="1481" y="105"/>
                  </a:lnTo>
                  <a:lnTo>
                    <a:pt x="1548" y="140"/>
                  </a:lnTo>
                  <a:lnTo>
                    <a:pt x="1612" y="181"/>
                  </a:lnTo>
                  <a:lnTo>
                    <a:pt x="1671" y="226"/>
                  </a:lnTo>
                  <a:lnTo>
                    <a:pt x="1728" y="275"/>
                  </a:lnTo>
                  <a:lnTo>
                    <a:pt x="1782" y="329"/>
                  </a:lnTo>
                  <a:lnTo>
                    <a:pt x="1831" y="385"/>
                  </a:lnTo>
                  <a:lnTo>
                    <a:pt x="1876" y="445"/>
                  </a:lnTo>
                  <a:lnTo>
                    <a:pt x="1917" y="509"/>
                  </a:lnTo>
                  <a:lnTo>
                    <a:pt x="1952" y="576"/>
                  </a:lnTo>
                  <a:lnTo>
                    <a:pt x="1983" y="646"/>
                  </a:lnTo>
                  <a:lnTo>
                    <a:pt x="2009" y="718"/>
                  </a:lnTo>
                  <a:lnTo>
                    <a:pt x="2030" y="793"/>
                  </a:lnTo>
                  <a:lnTo>
                    <a:pt x="2045" y="869"/>
                  </a:lnTo>
                  <a:lnTo>
                    <a:pt x="2054" y="948"/>
                  </a:lnTo>
                  <a:lnTo>
                    <a:pt x="2057" y="1028"/>
                  </a:lnTo>
                  <a:lnTo>
                    <a:pt x="2054" y="1098"/>
                  </a:lnTo>
                  <a:lnTo>
                    <a:pt x="2046" y="1166"/>
                  </a:lnTo>
                  <a:lnTo>
                    <a:pt x="2034" y="1231"/>
                  </a:lnTo>
                  <a:lnTo>
                    <a:pt x="2016" y="1295"/>
                  </a:lnTo>
                  <a:lnTo>
                    <a:pt x="1995" y="1357"/>
                  </a:lnTo>
                  <a:lnTo>
                    <a:pt x="1971" y="1418"/>
                  </a:lnTo>
                  <a:lnTo>
                    <a:pt x="1944" y="1477"/>
                  </a:lnTo>
                  <a:lnTo>
                    <a:pt x="1915" y="1535"/>
                  </a:lnTo>
                  <a:lnTo>
                    <a:pt x="1883" y="1592"/>
                  </a:lnTo>
                  <a:lnTo>
                    <a:pt x="1850" y="1649"/>
                  </a:lnTo>
                  <a:lnTo>
                    <a:pt x="1817" y="1705"/>
                  </a:lnTo>
                  <a:lnTo>
                    <a:pt x="1748" y="1814"/>
                  </a:lnTo>
                  <a:lnTo>
                    <a:pt x="1681" y="1924"/>
                  </a:lnTo>
                  <a:lnTo>
                    <a:pt x="1649" y="1979"/>
                  </a:lnTo>
                  <a:lnTo>
                    <a:pt x="1620" y="2034"/>
                  </a:lnTo>
                  <a:lnTo>
                    <a:pt x="1592" y="2090"/>
                  </a:lnTo>
                  <a:lnTo>
                    <a:pt x="1568" y="2147"/>
                  </a:lnTo>
                  <a:lnTo>
                    <a:pt x="1547" y="2204"/>
                  </a:lnTo>
                  <a:lnTo>
                    <a:pt x="1529" y="2263"/>
                  </a:lnTo>
                  <a:lnTo>
                    <a:pt x="1516" y="2323"/>
                  </a:lnTo>
                  <a:lnTo>
                    <a:pt x="1508" y="2384"/>
                  </a:lnTo>
                  <a:lnTo>
                    <a:pt x="1505" y="2447"/>
                  </a:lnTo>
                  <a:lnTo>
                    <a:pt x="1503" y="2475"/>
                  </a:lnTo>
                  <a:lnTo>
                    <a:pt x="1496" y="2503"/>
                  </a:lnTo>
                  <a:lnTo>
                    <a:pt x="1489" y="2520"/>
                  </a:lnTo>
                  <a:lnTo>
                    <a:pt x="1481" y="2535"/>
                  </a:lnTo>
                  <a:lnTo>
                    <a:pt x="1470" y="2548"/>
                  </a:lnTo>
                  <a:lnTo>
                    <a:pt x="1456" y="2557"/>
                  </a:lnTo>
                  <a:lnTo>
                    <a:pt x="1441" y="2564"/>
                  </a:lnTo>
                  <a:lnTo>
                    <a:pt x="1424" y="2566"/>
                  </a:lnTo>
                  <a:lnTo>
                    <a:pt x="632" y="2566"/>
                  </a:lnTo>
                  <a:lnTo>
                    <a:pt x="615" y="2564"/>
                  </a:lnTo>
                  <a:lnTo>
                    <a:pt x="599" y="2557"/>
                  </a:lnTo>
                  <a:lnTo>
                    <a:pt x="586" y="2548"/>
                  </a:lnTo>
                  <a:lnTo>
                    <a:pt x="575" y="2535"/>
                  </a:lnTo>
                  <a:lnTo>
                    <a:pt x="567" y="2520"/>
                  </a:lnTo>
                  <a:lnTo>
                    <a:pt x="560" y="2503"/>
                  </a:lnTo>
                  <a:lnTo>
                    <a:pt x="553" y="2475"/>
                  </a:lnTo>
                  <a:lnTo>
                    <a:pt x="551" y="2447"/>
                  </a:lnTo>
                  <a:lnTo>
                    <a:pt x="549" y="2387"/>
                  </a:lnTo>
                  <a:lnTo>
                    <a:pt x="543" y="2327"/>
                  </a:lnTo>
                  <a:lnTo>
                    <a:pt x="531" y="2270"/>
                  </a:lnTo>
                  <a:lnTo>
                    <a:pt x="516" y="2214"/>
                  </a:lnTo>
                  <a:lnTo>
                    <a:pt x="497" y="2158"/>
                  </a:lnTo>
                  <a:lnTo>
                    <a:pt x="475" y="2104"/>
                  </a:lnTo>
                  <a:lnTo>
                    <a:pt x="449" y="2050"/>
                  </a:lnTo>
                  <a:lnTo>
                    <a:pt x="422" y="1997"/>
                  </a:lnTo>
                  <a:lnTo>
                    <a:pt x="393" y="1944"/>
                  </a:lnTo>
                  <a:lnTo>
                    <a:pt x="361" y="1891"/>
                  </a:lnTo>
                  <a:lnTo>
                    <a:pt x="329" y="1838"/>
                  </a:lnTo>
                  <a:lnTo>
                    <a:pt x="262" y="1733"/>
                  </a:lnTo>
                  <a:lnTo>
                    <a:pt x="229" y="1680"/>
                  </a:lnTo>
                  <a:lnTo>
                    <a:pt x="197" y="1626"/>
                  </a:lnTo>
                  <a:lnTo>
                    <a:pt x="165" y="1572"/>
                  </a:lnTo>
                  <a:lnTo>
                    <a:pt x="135" y="1517"/>
                  </a:lnTo>
                  <a:lnTo>
                    <a:pt x="106" y="1460"/>
                  </a:lnTo>
                  <a:lnTo>
                    <a:pt x="81" y="1403"/>
                  </a:lnTo>
                  <a:lnTo>
                    <a:pt x="58" y="1345"/>
                  </a:lnTo>
                  <a:lnTo>
                    <a:pt x="39" y="1285"/>
                  </a:lnTo>
                  <a:lnTo>
                    <a:pt x="22" y="1224"/>
                  </a:lnTo>
                  <a:lnTo>
                    <a:pt x="10" y="1160"/>
                  </a:lnTo>
                  <a:lnTo>
                    <a:pt x="3" y="1095"/>
                  </a:lnTo>
                  <a:lnTo>
                    <a:pt x="0" y="1028"/>
                  </a:lnTo>
                  <a:lnTo>
                    <a:pt x="3" y="948"/>
                  </a:lnTo>
                  <a:lnTo>
                    <a:pt x="12" y="869"/>
                  </a:lnTo>
                  <a:lnTo>
                    <a:pt x="27" y="793"/>
                  </a:lnTo>
                  <a:lnTo>
                    <a:pt x="48" y="718"/>
                  </a:lnTo>
                  <a:lnTo>
                    <a:pt x="74" y="646"/>
                  </a:lnTo>
                  <a:lnTo>
                    <a:pt x="104" y="576"/>
                  </a:lnTo>
                  <a:lnTo>
                    <a:pt x="140" y="509"/>
                  </a:lnTo>
                  <a:lnTo>
                    <a:pt x="181" y="445"/>
                  </a:lnTo>
                  <a:lnTo>
                    <a:pt x="226" y="385"/>
                  </a:lnTo>
                  <a:lnTo>
                    <a:pt x="275" y="329"/>
                  </a:lnTo>
                  <a:lnTo>
                    <a:pt x="329" y="275"/>
                  </a:lnTo>
                  <a:lnTo>
                    <a:pt x="385" y="226"/>
                  </a:lnTo>
                  <a:lnTo>
                    <a:pt x="445" y="181"/>
                  </a:lnTo>
                  <a:lnTo>
                    <a:pt x="509" y="140"/>
                  </a:lnTo>
                  <a:lnTo>
                    <a:pt x="576" y="105"/>
                  </a:lnTo>
                  <a:lnTo>
                    <a:pt x="646" y="74"/>
                  </a:lnTo>
                  <a:lnTo>
                    <a:pt x="718" y="48"/>
                  </a:lnTo>
                  <a:lnTo>
                    <a:pt x="793" y="27"/>
                  </a:lnTo>
                  <a:lnTo>
                    <a:pt x="869" y="12"/>
                  </a:lnTo>
                  <a:lnTo>
                    <a:pt x="948" y="3"/>
                  </a:lnTo>
                  <a:lnTo>
                    <a:pt x="1028" y="0"/>
                  </a:lnTo>
                  <a:close/>
                </a:path>
              </a:pathLst>
            </a:custGeom>
            <a:solidFill>
              <a:schemeClr val="accent2"/>
            </a:solidFill>
            <a:ln w="0">
              <a:noFill/>
              <a:prstDash val="solid"/>
              <a:round/>
            </a:ln>
          </p:spPr>
          <p:txBody>
            <a:bodyPr/>
            <a:lstStyle/>
            <a:p>
              <a:pPr fontAlgn="auto">
                <a:spcBef>
                  <a:spcPts val="0"/>
                </a:spcBef>
                <a:spcAft>
                  <a:spcPts val="0"/>
                </a:spcAft>
                <a:defRPr/>
              </a:pPr>
              <a:endParaRPr lang="en-US" sz="1050">
                <a:ea typeface="+mn-ea"/>
              </a:endParaRPr>
            </a:p>
          </p:txBody>
        </p:sp>
        <p:sp>
          <p:nvSpPr>
            <p:cNvPr id="70" name="Freeform 172"/>
            <p:cNvSpPr/>
            <p:nvPr/>
          </p:nvSpPr>
          <p:spPr bwMode="auto">
            <a:xfrm>
              <a:off x="2537723" y="3541913"/>
              <a:ext cx="558800" cy="919163"/>
            </a:xfrm>
            <a:custGeom>
              <a:avLst/>
              <a:gdLst/>
              <a:ahLst/>
              <a:cxnLst>
                <a:cxn ang="0">
                  <a:pos x="228" y="0"/>
                </a:cxn>
                <a:cxn ang="0">
                  <a:pos x="265" y="3"/>
                </a:cxn>
                <a:cxn ang="0">
                  <a:pos x="300" y="10"/>
                </a:cxn>
                <a:cxn ang="0">
                  <a:pos x="333" y="22"/>
                </a:cxn>
                <a:cxn ang="0">
                  <a:pos x="362" y="39"/>
                </a:cxn>
                <a:cxn ang="0">
                  <a:pos x="390" y="59"/>
                </a:cxn>
                <a:cxn ang="0">
                  <a:pos x="412" y="82"/>
                </a:cxn>
                <a:cxn ang="0">
                  <a:pos x="430" y="108"/>
                </a:cxn>
                <a:cxn ang="0">
                  <a:pos x="444" y="137"/>
                </a:cxn>
                <a:cxn ang="0">
                  <a:pos x="453" y="167"/>
                </a:cxn>
                <a:cxn ang="0">
                  <a:pos x="456" y="200"/>
                </a:cxn>
                <a:cxn ang="0">
                  <a:pos x="456" y="748"/>
                </a:cxn>
                <a:cxn ang="0">
                  <a:pos x="0" y="748"/>
                </a:cxn>
                <a:cxn ang="0">
                  <a:pos x="0" y="200"/>
                </a:cxn>
                <a:cxn ang="0">
                  <a:pos x="3" y="167"/>
                </a:cxn>
                <a:cxn ang="0">
                  <a:pos x="11" y="137"/>
                </a:cxn>
                <a:cxn ang="0">
                  <a:pos x="26" y="108"/>
                </a:cxn>
                <a:cxn ang="0">
                  <a:pos x="44" y="82"/>
                </a:cxn>
                <a:cxn ang="0">
                  <a:pos x="67" y="59"/>
                </a:cxn>
                <a:cxn ang="0">
                  <a:pos x="94" y="39"/>
                </a:cxn>
                <a:cxn ang="0">
                  <a:pos x="124" y="22"/>
                </a:cxn>
                <a:cxn ang="0">
                  <a:pos x="156" y="10"/>
                </a:cxn>
                <a:cxn ang="0">
                  <a:pos x="192" y="3"/>
                </a:cxn>
                <a:cxn ang="0">
                  <a:pos x="228" y="0"/>
                </a:cxn>
              </a:cxnLst>
              <a:rect l="0" t="0" r="r" b="b"/>
              <a:pathLst>
                <a:path w="456" h="748">
                  <a:moveTo>
                    <a:pt x="228" y="0"/>
                  </a:moveTo>
                  <a:lnTo>
                    <a:pt x="265" y="3"/>
                  </a:lnTo>
                  <a:lnTo>
                    <a:pt x="300" y="10"/>
                  </a:lnTo>
                  <a:lnTo>
                    <a:pt x="333" y="22"/>
                  </a:lnTo>
                  <a:lnTo>
                    <a:pt x="362" y="39"/>
                  </a:lnTo>
                  <a:lnTo>
                    <a:pt x="390" y="59"/>
                  </a:lnTo>
                  <a:lnTo>
                    <a:pt x="412" y="82"/>
                  </a:lnTo>
                  <a:lnTo>
                    <a:pt x="430" y="108"/>
                  </a:lnTo>
                  <a:lnTo>
                    <a:pt x="444" y="137"/>
                  </a:lnTo>
                  <a:lnTo>
                    <a:pt x="453" y="167"/>
                  </a:lnTo>
                  <a:lnTo>
                    <a:pt x="456" y="200"/>
                  </a:lnTo>
                  <a:lnTo>
                    <a:pt x="456" y="748"/>
                  </a:lnTo>
                  <a:lnTo>
                    <a:pt x="0" y="748"/>
                  </a:lnTo>
                  <a:lnTo>
                    <a:pt x="0" y="200"/>
                  </a:lnTo>
                  <a:lnTo>
                    <a:pt x="3" y="167"/>
                  </a:lnTo>
                  <a:lnTo>
                    <a:pt x="11" y="137"/>
                  </a:lnTo>
                  <a:lnTo>
                    <a:pt x="26" y="108"/>
                  </a:lnTo>
                  <a:lnTo>
                    <a:pt x="44" y="82"/>
                  </a:lnTo>
                  <a:lnTo>
                    <a:pt x="67" y="59"/>
                  </a:lnTo>
                  <a:lnTo>
                    <a:pt x="94" y="39"/>
                  </a:lnTo>
                  <a:lnTo>
                    <a:pt x="124" y="22"/>
                  </a:lnTo>
                  <a:lnTo>
                    <a:pt x="156" y="10"/>
                  </a:lnTo>
                  <a:lnTo>
                    <a:pt x="192" y="3"/>
                  </a:lnTo>
                  <a:lnTo>
                    <a:pt x="228" y="0"/>
                  </a:lnTo>
                  <a:close/>
                </a:path>
              </a:pathLst>
            </a:custGeom>
            <a:solidFill>
              <a:srgbClr val="E1E8E7"/>
            </a:solidFill>
            <a:ln w="0">
              <a:noFill/>
              <a:round/>
            </a:ln>
          </p:spPr>
          <p:txBody>
            <a:bodyPr/>
            <a:lstStyle/>
            <a:p>
              <a:pPr>
                <a:defRPr/>
              </a:pPr>
              <a:endParaRPr lang="en-US" sz="1050"/>
            </a:p>
          </p:txBody>
        </p:sp>
        <p:sp>
          <p:nvSpPr>
            <p:cNvPr id="71" name="Freeform 175"/>
            <p:cNvSpPr>
              <a:spLocks noEditPoints="1"/>
            </p:cNvSpPr>
            <p:nvPr/>
          </p:nvSpPr>
          <p:spPr bwMode="auto">
            <a:xfrm>
              <a:off x="2242447" y="4289625"/>
              <a:ext cx="1149350" cy="171450"/>
            </a:xfrm>
            <a:custGeom>
              <a:avLst/>
              <a:gdLst>
                <a:gd name="T0" fmla="*/ 696 w 936"/>
                <a:gd name="T1" fmla="*/ 0 h 140"/>
                <a:gd name="T2" fmla="*/ 747 w 936"/>
                <a:gd name="T3" fmla="*/ 10 h 140"/>
                <a:gd name="T4" fmla="*/ 794 w 936"/>
                <a:gd name="T5" fmla="*/ 20 h 140"/>
                <a:gd name="T6" fmla="*/ 838 w 936"/>
                <a:gd name="T7" fmla="*/ 33 h 140"/>
                <a:gd name="T8" fmla="*/ 876 w 936"/>
                <a:gd name="T9" fmla="*/ 46 h 140"/>
                <a:gd name="T10" fmla="*/ 909 w 936"/>
                <a:gd name="T11" fmla="*/ 60 h 140"/>
                <a:gd name="T12" fmla="*/ 936 w 936"/>
                <a:gd name="T13" fmla="*/ 77 h 140"/>
                <a:gd name="T14" fmla="*/ 929 w 936"/>
                <a:gd name="T15" fmla="*/ 94 h 140"/>
                <a:gd name="T16" fmla="*/ 921 w 936"/>
                <a:gd name="T17" fmla="*/ 109 h 140"/>
                <a:gd name="T18" fmla="*/ 910 w 936"/>
                <a:gd name="T19" fmla="*/ 122 h 140"/>
                <a:gd name="T20" fmla="*/ 896 w 936"/>
                <a:gd name="T21" fmla="*/ 131 h 140"/>
                <a:gd name="T22" fmla="*/ 881 w 936"/>
                <a:gd name="T23" fmla="*/ 138 h 140"/>
                <a:gd name="T24" fmla="*/ 864 w 936"/>
                <a:gd name="T25" fmla="*/ 140 h 140"/>
                <a:gd name="T26" fmla="*/ 696 w 936"/>
                <a:gd name="T27" fmla="*/ 140 h 140"/>
                <a:gd name="T28" fmla="*/ 696 w 936"/>
                <a:gd name="T29" fmla="*/ 0 h 140"/>
                <a:gd name="T30" fmla="*/ 240 w 936"/>
                <a:gd name="T31" fmla="*/ 0 h 140"/>
                <a:gd name="T32" fmla="*/ 240 w 936"/>
                <a:gd name="T33" fmla="*/ 140 h 140"/>
                <a:gd name="T34" fmla="*/ 72 w 936"/>
                <a:gd name="T35" fmla="*/ 140 h 140"/>
                <a:gd name="T36" fmla="*/ 55 w 936"/>
                <a:gd name="T37" fmla="*/ 138 h 140"/>
                <a:gd name="T38" fmla="*/ 39 w 936"/>
                <a:gd name="T39" fmla="*/ 131 h 140"/>
                <a:gd name="T40" fmla="*/ 26 w 936"/>
                <a:gd name="T41" fmla="*/ 122 h 140"/>
                <a:gd name="T42" fmla="*/ 15 w 936"/>
                <a:gd name="T43" fmla="*/ 109 h 140"/>
                <a:gd name="T44" fmla="*/ 7 w 936"/>
                <a:gd name="T45" fmla="*/ 94 h 140"/>
                <a:gd name="T46" fmla="*/ 0 w 936"/>
                <a:gd name="T47" fmla="*/ 77 h 140"/>
                <a:gd name="T48" fmla="*/ 27 w 936"/>
                <a:gd name="T49" fmla="*/ 60 h 140"/>
                <a:gd name="T50" fmla="*/ 60 w 936"/>
                <a:gd name="T51" fmla="*/ 46 h 140"/>
                <a:gd name="T52" fmla="*/ 98 w 936"/>
                <a:gd name="T53" fmla="*/ 33 h 140"/>
                <a:gd name="T54" fmla="*/ 142 w 936"/>
                <a:gd name="T55" fmla="*/ 20 h 140"/>
                <a:gd name="T56" fmla="*/ 189 w 936"/>
                <a:gd name="T57" fmla="*/ 10 h 140"/>
                <a:gd name="T58" fmla="*/ 240 w 936"/>
                <a:gd name="T59" fmla="*/ 0 h 14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36"/>
                <a:gd name="T91" fmla="*/ 0 h 140"/>
                <a:gd name="T92" fmla="*/ 936 w 936"/>
                <a:gd name="T93" fmla="*/ 140 h 14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36" h="140">
                  <a:moveTo>
                    <a:pt x="696" y="0"/>
                  </a:moveTo>
                  <a:lnTo>
                    <a:pt x="747" y="10"/>
                  </a:lnTo>
                  <a:lnTo>
                    <a:pt x="794" y="20"/>
                  </a:lnTo>
                  <a:lnTo>
                    <a:pt x="838" y="33"/>
                  </a:lnTo>
                  <a:lnTo>
                    <a:pt x="876" y="46"/>
                  </a:lnTo>
                  <a:lnTo>
                    <a:pt x="909" y="60"/>
                  </a:lnTo>
                  <a:lnTo>
                    <a:pt x="936" y="77"/>
                  </a:lnTo>
                  <a:lnTo>
                    <a:pt x="929" y="94"/>
                  </a:lnTo>
                  <a:lnTo>
                    <a:pt x="921" y="109"/>
                  </a:lnTo>
                  <a:lnTo>
                    <a:pt x="910" y="122"/>
                  </a:lnTo>
                  <a:lnTo>
                    <a:pt x="896" y="131"/>
                  </a:lnTo>
                  <a:lnTo>
                    <a:pt x="881" y="138"/>
                  </a:lnTo>
                  <a:lnTo>
                    <a:pt x="864" y="140"/>
                  </a:lnTo>
                  <a:lnTo>
                    <a:pt x="696" y="140"/>
                  </a:lnTo>
                  <a:lnTo>
                    <a:pt x="696" y="0"/>
                  </a:lnTo>
                  <a:close/>
                  <a:moveTo>
                    <a:pt x="240" y="0"/>
                  </a:moveTo>
                  <a:lnTo>
                    <a:pt x="240" y="140"/>
                  </a:lnTo>
                  <a:lnTo>
                    <a:pt x="72" y="140"/>
                  </a:lnTo>
                  <a:lnTo>
                    <a:pt x="55" y="138"/>
                  </a:lnTo>
                  <a:lnTo>
                    <a:pt x="39" y="131"/>
                  </a:lnTo>
                  <a:lnTo>
                    <a:pt x="26" y="122"/>
                  </a:lnTo>
                  <a:lnTo>
                    <a:pt x="15" y="109"/>
                  </a:lnTo>
                  <a:lnTo>
                    <a:pt x="7" y="94"/>
                  </a:lnTo>
                  <a:lnTo>
                    <a:pt x="0" y="77"/>
                  </a:lnTo>
                  <a:lnTo>
                    <a:pt x="27" y="60"/>
                  </a:lnTo>
                  <a:lnTo>
                    <a:pt x="60" y="46"/>
                  </a:lnTo>
                  <a:lnTo>
                    <a:pt x="98" y="33"/>
                  </a:lnTo>
                  <a:lnTo>
                    <a:pt x="142" y="20"/>
                  </a:lnTo>
                  <a:lnTo>
                    <a:pt x="189" y="10"/>
                  </a:lnTo>
                  <a:lnTo>
                    <a:pt x="240" y="0"/>
                  </a:lnTo>
                  <a:close/>
                </a:path>
              </a:pathLst>
            </a:custGeom>
            <a:solidFill>
              <a:schemeClr val="bg1">
                <a:lumMod val="85000"/>
              </a:schemeClr>
            </a:solidFill>
            <a:ln w="0">
              <a:solidFill>
                <a:schemeClr val="bg1">
                  <a:lumMod val="85000"/>
                </a:schemeClr>
              </a:solidFill>
              <a:round/>
            </a:ln>
          </p:spPr>
          <p:txBody>
            <a:bodyPr/>
            <a:lstStyle/>
            <a:p>
              <a:pPr>
                <a:defRPr/>
              </a:pPr>
              <a:endParaRPr lang="en-US" sz="1050">
                <a:ea typeface="+mn-ea"/>
              </a:endParaRPr>
            </a:p>
          </p:txBody>
        </p:sp>
        <p:sp>
          <p:nvSpPr>
            <p:cNvPr id="72" name="Freeform 176"/>
            <p:cNvSpPr>
              <a:spLocks noEditPoints="1"/>
            </p:cNvSpPr>
            <p:nvPr/>
          </p:nvSpPr>
          <p:spPr bwMode="auto">
            <a:xfrm>
              <a:off x="2537723" y="4270575"/>
              <a:ext cx="558800" cy="190500"/>
            </a:xfrm>
            <a:custGeom>
              <a:avLst/>
              <a:gdLst>
                <a:gd name="T0" fmla="*/ 297 w 456"/>
                <a:gd name="T1" fmla="*/ 0 h 155"/>
                <a:gd name="T2" fmla="*/ 352 w 456"/>
                <a:gd name="T3" fmla="*/ 4 h 155"/>
                <a:gd name="T4" fmla="*/ 405 w 456"/>
                <a:gd name="T5" fmla="*/ 9 h 155"/>
                <a:gd name="T6" fmla="*/ 456 w 456"/>
                <a:gd name="T7" fmla="*/ 15 h 155"/>
                <a:gd name="T8" fmla="*/ 456 w 456"/>
                <a:gd name="T9" fmla="*/ 155 h 155"/>
                <a:gd name="T10" fmla="*/ 297 w 456"/>
                <a:gd name="T11" fmla="*/ 155 h 155"/>
                <a:gd name="T12" fmla="*/ 297 w 456"/>
                <a:gd name="T13" fmla="*/ 0 h 155"/>
                <a:gd name="T14" fmla="*/ 159 w 456"/>
                <a:gd name="T15" fmla="*/ 0 h 155"/>
                <a:gd name="T16" fmla="*/ 159 w 456"/>
                <a:gd name="T17" fmla="*/ 155 h 155"/>
                <a:gd name="T18" fmla="*/ 0 w 456"/>
                <a:gd name="T19" fmla="*/ 155 h 155"/>
                <a:gd name="T20" fmla="*/ 0 w 456"/>
                <a:gd name="T21" fmla="*/ 15 h 155"/>
                <a:gd name="T22" fmla="*/ 51 w 456"/>
                <a:gd name="T23" fmla="*/ 9 h 155"/>
                <a:gd name="T24" fmla="*/ 104 w 456"/>
                <a:gd name="T25" fmla="*/ 4 h 155"/>
                <a:gd name="T26" fmla="*/ 159 w 456"/>
                <a:gd name="T27" fmla="*/ 0 h 15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56"/>
                <a:gd name="T43" fmla="*/ 0 h 155"/>
                <a:gd name="T44" fmla="*/ 456 w 456"/>
                <a:gd name="T45" fmla="*/ 155 h 15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56" h="155">
                  <a:moveTo>
                    <a:pt x="297" y="0"/>
                  </a:moveTo>
                  <a:lnTo>
                    <a:pt x="352" y="4"/>
                  </a:lnTo>
                  <a:lnTo>
                    <a:pt x="405" y="9"/>
                  </a:lnTo>
                  <a:lnTo>
                    <a:pt x="456" y="15"/>
                  </a:lnTo>
                  <a:lnTo>
                    <a:pt x="456" y="155"/>
                  </a:lnTo>
                  <a:lnTo>
                    <a:pt x="297" y="155"/>
                  </a:lnTo>
                  <a:lnTo>
                    <a:pt x="297" y="0"/>
                  </a:lnTo>
                  <a:close/>
                  <a:moveTo>
                    <a:pt x="159" y="0"/>
                  </a:moveTo>
                  <a:lnTo>
                    <a:pt x="159" y="155"/>
                  </a:lnTo>
                  <a:lnTo>
                    <a:pt x="0" y="155"/>
                  </a:lnTo>
                  <a:lnTo>
                    <a:pt x="0" y="15"/>
                  </a:lnTo>
                  <a:lnTo>
                    <a:pt x="51" y="9"/>
                  </a:lnTo>
                  <a:lnTo>
                    <a:pt x="104" y="4"/>
                  </a:lnTo>
                  <a:lnTo>
                    <a:pt x="159" y="0"/>
                  </a:lnTo>
                  <a:close/>
                </a:path>
              </a:pathLst>
            </a:custGeom>
            <a:solidFill>
              <a:schemeClr val="bg1">
                <a:lumMod val="85000"/>
              </a:schemeClr>
            </a:solidFill>
            <a:ln w="0">
              <a:solidFill>
                <a:schemeClr val="bg1">
                  <a:lumMod val="85000"/>
                </a:schemeClr>
              </a:solidFill>
              <a:round/>
            </a:ln>
          </p:spPr>
          <p:txBody>
            <a:bodyPr/>
            <a:lstStyle/>
            <a:p>
              <a:pPr>
                <a:defRPr/>
              </a:pPr>
              <a:endParaRPr lang="en-US" sz="1050">
                <a:ea typeface="+mn-ea"/>
              </a:endParaRPr>
            </a:p>
          </p:txBody>
        </p:sp>
        <p:sp>
          <p:nvSpPr>
            <p:cNvPr id="73" name="Freeform 177"/>
            <p:cNvSpPr/>
            <p:nvPr/>
          </p:nvSpPr>
          <p:spPr bwMode="auto">
            <a:xfrm>
              <a:off x="2732986" y="4268987"/>
              <a:ext cx="168275" cy="192088"/>
            </a:xfrm>
            <a:custGeom>
              <a:avLst/>
              <a:gdLst>
                <a:gd name="T0" fmla="*/ 69 w 138"/>
                <a:gd name="T1" fmla="*/ 0 h 156"/>
                <a:gd name="T2" fmla="*/ 104 w 138"/>
                <a:gd name="T3" fmla="*/ 1 h 156"/>
                <a:gd name="T4" fmla="*/ 138 w 138"/>
                <a:gd name="T5" fmla="*/ 1 h 156"/>
                <a:gd name="T6" fmla="*/ 138 w 138"/>
                <a:gd name="T7" fmla="*/ 156 h 156"/>
                <a:gd name="T8" fmla="*/ 0 w 138"/>
                <a:gd name="T9" fmla="*/ 156 h 156"/>
                <a:gd name="T10" fmla="*/ 0 w 138"/>
                <a:gd name="T11" fmla="*/ 1 h 156"/>
                <a:gd name="T12" fmla="*/ 35 w 138"/>
                <a:gd name="T13" fmla="*/ 1 h 156"/>
                <a:gd name="T14" fmla="*/ 69 w 138"/>
                <a:gd name="T15" fmla="*/ 0 h 156"/>
                <a:gd name="T16" fmla="*/ 0 60000 65536"/>
                <a:gd name="T17" fmla="*/ 0 60000 65536"/>
                <a:gd name="T18" fmla="*/ 0 60000 65536"/>
                <a:gd name="T19" fmla="*/ 0 60000 65536"/>
                <a:gd name="T20" fmla="*/ 0 60000 65536"/>
                <a:gd name="T21" fmla="*/ 0 60000 65536"/>
                <a:gd name="T22" fmla="*/ 0 60000 65536"/>
                <a:gd name="T23" fmla="*/ 0 60000 65536"/>
                <a:gd name="T24" fmla="*/ 0 w 138"/>
                <a:gd name="T25" fmla="*/ 0 h 156"/>
                <a:gd name="T26" fmla="*/ 138 w 138"/>
                <a:gd name="T27" fmla="*/ 156 h 1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8" h="156">
                  <a:moveTo>
                    <a:pt x="69" y="0"/>
                  </a:moveTo>
                  <a:lnTo>
                    <a:pt x="104" y="1"/>
                  </a:lnTo>
                  <a:lnTo>
                    <a:pt x="138" y="1"/>
                  </a:lnTo>
                  <a:lnTo>
                    <a:pt x="138" y="156"/>
                  </a:lnTo>
                  <a:lnTo>
                    <a:pt x="0" y="156"/>
                  </a:lnTo>
                  <a:lnTo>
                    <a:pt x="0" y="1"/>
                  </a:lnTo>
                  <a:lnTo>
                    <a:pt x="35" y="1"/>
                  </a:lnTo>
                  <a:lnTo>
                    <a:pt x="69" y="0"/>
                  </a:lnTo>
                  <a:close/>
                </a:path>
              </a:pathLst>
            </a:custGeom>
            <a:solidFill>
              <a:schemeClr val="bg1">
                <a:lumMod val="85000"/>
              </a:schemeClr>
            </a:solidFill>
            <a:ln w="0">
              <a:solidFill>
                <a:schemeClr val="bg1">
                  <a:lumMod val="85000"/>
                </a:schemeClr>
              </a:solidFill>
              <a:round/>
            </a:ln>
          </p:spPr>
          <p:txBody>
            <a:bodyPr/>
            <a:lstStyle/>
            <a:p>
              <a:pPr>
                <a:defRPr/>
              </a:pPr>
              <a:endParaRPr lang="en-US" sz="1050">
                <a:ea typeface="+mn-ea"/>
              </a:endParaRPr>
            </a:p>
          </p:txBody>
        </p:sp>
        <p:sp>
          <p:nvSpPr>
            <p:cNvPr id="74" name="Round Same Side Corner Rectangle 73"/>
            <p:cNvSpPr/>
            <p:nvPr/>
          </p:nvSpPr>
          <p:spPr>
            <a:xfrm>
              <a:off x="2995316" y="2764537"/>
              <a:ext cx="90433" cy="1031370"/>
            </a:xfrm>
            <a:prstGeom prst="round2SameRect">
              <a:avLst/>
            </a:prstGeom>
            <a:solidFill>
              <a:schemeClr val="bg1">
                <a:lumMod val="95000"/>
              </a:schemeClr>
            </a:solidFill>
            <a:ln w="0">
              <a:noFill/>
              <a:round/>
            </a:ln>
          </p:spPr>
          <p:txBody>
            <a:bodyPr/>
            <a:lstStyle/>
            <a:p>
              <a:pPr>
                <a:defRPr/>
              </a:pPr>
              <a:endParaRPr lang="en-US" sz="1050">
                <a:solidFill>
                  <a:schemeClr val="tx1"/>
                </a:solidFill>
                <a:ea typeface="MS PGothic" panose="020B0600070205080204" charset="-128"/>
              </a:endParaRPr>
            </a:p>
          </p:txBody>
        </p:sp>
        <p:cxnSp>
          <p:nvCxnSpPr>
            <p:cNvPr id="75" name="Straight Connector 74"/>
            <p:cNvCxnSpPr/>
            <p:nvPr/>
          </p:nvCxnSpPr>
          <p:spPr>
            <a:xfrm>
              <a:off x="2552190" y="2769525"/>
              <a:ext cx="430247"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77" name="Round Same Side Corner Rectangle 76"/>
            <p:cNvSpPr/>
            <p:nvPr/>
          </p:nvSpPr>
          <p:spPr>
            <a:xfrm>
              <a:off x="2537206" y="2769525"/>
              <a:ext cx="90433" cy="1031370"/>
            </a:xfrm>
            <a:prstGeom prst="round2SameRect">
              <a:avLst/>
            </a:prstGeom>
            <a:solidFill>
              <a:schemeClr val="bg1">
                <a:lumMod val="95000"/>
              </a:schemeClr>
            </a:solidFill>
            <a:ln w="0">
              <a:noFill/>
              <a:round/>
            </a:ln>
          </p:spPr>
          <p:txBody>
            <a:bodyPr/>
            <a:lstStyle/>
            <a:p>
              <a:pPr>
                <a:defRPr/>
              </a:pPr>
              <a:endParaRPr lang="en-US" sz="1050">
                <a:solidFill>
                  <a:schemeClr val="tx1"/>
                </a:solidFill>
                <a:ea typeface="MS PGothic" panose="020B0600070205080204" charset="-128"/>
              </a:endParaRPr>
            </a:p>
          </p:txBody>
        </p:sp>
        <p:sp>
          <p:nvSpPr>
            <p:cNvPr id="78" name="Freeform 173"/>
            <p:cNvSpPr/>
            <p:nvPr/>
          </p:nvSpPr>
          <p:spPr bwMode="auto">
            <a:xfrm>
              <a:off x="2615421" y="3359351"/>
              <a:ext cx="410701" cy="1062841"/>
            </a:xfrm>
            <a:custGeom>
              <a:avLst/>
              <a:gdLst>
                <a:gd name="T0" fmla="*/ 2147483647 w 138"/>
                <a:gd name="T1" fmla="*/ 0 h 1202"/>
                <a:gd name="T2" fmla="*/ 2147483647 w 138"/>
                <a:gd name="T3" fmla="*/ 2147483647 h 1202"/>
                <a:gd name="T4" fmla="*/ 2147483647 w 138"/>
                <a:gd name="T5" fmla="*/ 2147483647 h 1202"/>
                <a:gd name="T6" fmla="*/ 2147483647 w 138"/>
                <a:gd name="T7" fmla="*/ 2147483647 h 1202"/>
                <a:gd name="T8" fmla="*/ 2147483647 w 138"/>
                <a:gd name="T9" fmla="*/ 2147483647 h 1202"/>
                <a:gd name="T10" fmla="*/ 2147483647 w 138"/>
                <a:gd name="T11" fmla="*/ 2147483647 h 1202"/>
                <a:gd name="T12" fmla="*/ 2147483647 w 138"/>
                <a:gd name="T13" fmla="*/ 2147483647 h 1202"/>
                <a:gd name="T14" fmla="*/ 2147483647 w 138"/>
                <a:gd name="T15" fmla="*/ 2147483647 h 1202"/>
                <a:gd name="T16" fmla="*/ 2147483647 w 138"/>
                <a:gd name="T17" fmla="*/ 2147483647 h 1202"/>
                <a:gd name="T18" fmla="*/ 0 w 138"/>
                <a:gd name="T19" fmla="*/ 2147483647 h 1202"/>
                <a:gd name="T20" fmla="*/ 0 w 138"/>
                <a:gd name="T21" fmla="*/ 2147483647 h 1202"/>
                <a:gd name="T22" fmla="*/ 2147483647 w 138"/>
                <a:gd name="T23" fmla="*/ 2147483647 h 1202"/>
                <a:gd name="T24" fmla="*/ 2147483647 w 138"/>
                <a:gd name="T25" fmla="*/ 2147483647 h 1202"/>
                <a:gd name="T26" fmla="*/ 2147483647 w 138"/>
                <a:gd name="T27" fmla="*/ 2147483647 h 1202"/>
                <a:gd name="T28" fmla="*/ 2147483647 w 138"/>
                <a:gd name="T29" fmla="*/ 2147483647 h 1202"/>
                <a:gd name="T30" fmla="*/ 2147483647 w 138"/>
                <a:gd name="T31" fmla="*/ 2147483647 h 1202"/>
                <a:gd name="T32" fmla="*/ 2147483647 w 138"/>
                <a:gd name="T33" fmla="*/ 2147483647 h 1202"/>
                <a:gd name="T34" fmla="*/ 2147483647 w 138"/>
                <a:gd name="T35" fmla="*/ 0 h 120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8"/>
                <a:gd name="T55" fmla="*/ 0 h 1202"/>
                <a:gd name="T56" fmla="*/ 138 w 138"/>
                <a:gd name="T57" fmla="*/ 1202 h 120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8" h="1202">
                  <a:moveTo>
                    <a:pt x="69" y="0"/>
                  </a:moveTo>
                  <a:lnTo>
                    <a:pt x="85" y="3"/>
                  </a:lnTo>
                  <a:lnTo>
                    <a:pt x="100" y="13"/>
                  </a:lnTo>
                  <a:lnTo>
                    <a:pt x="112" y="28"/>
                  </a:lnTo>
                  <a:lnTo>
                    <a:pt x="123" y="49"/>
                  </a:lnTo>
                  <a:lnTo>
                    <a:pt x="131" y="72"/>
                  </a:lnTo>
                  <a:lnTo>
                    <a:pt x="136" y="99"/>
                  </a:lnTo>
                  <a:lnTo>
                    <a:pt x="138" y="129"/>
                  </a:lnTo>
                  <a:lnTo>
                    <a:pt x="138" y="1202"/>
                  </a:lnTo>
                  <a:lnTo>
                    <a:pt x="0" y="1202"/>
                  </a:lnTo>
                  <a:lnTo>
                    <a:pt x="0" y="129"/>
                  </a:lnTo>
                  <a:lnTo>
                    <a:pt x="3" y="99"/>
                  </a:lnTo>
                  <a:lnTo>
                    <a:pt x="8" y="72"/>
                  </a:lnTo>
                  <a:lnTo>
                    <a:pt x="16" y="49"/>
                  </a:lnTo>
                  <a:lnTo>
                    <a:pt x="26" y="28"/>
                  </a:lnTo>
                  <a:lnTo>
                    <a:pt x="39" y="13"/>
                  </a:lnTo>
                  <a:lnTo>
                    <a:pt x="53" y="3"/>
                  </a:lnTo>
                  <a:lnTo>
                    <a:pt x="69" y="0"/>
                  </a:lnTo>
                  <a:close/>
                </a:path>
              </a:pathLst>
            </a:custGeom>
            <a:gradFill>
              <a:gsLst>
                <a:gs pos="0">
                  <a:schemeClr val="bg1">
                    <a:lumMod val="50000"/>
                    <a:alpha val="0"/>
                  </a:schemeClr>
                </a:gs>
                <a:gs pos="100000">
                  <a:schemeClr val="bg1">
                    <a:lumMod val="65000"/>
                  </a:schemeClr>
                </a:gs>
              </a:gsLst>
              <a:lin ang="162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a:solidFill>
                  <a:schemeClr val="lt1"/>
                </a:solidFill>
                <a:ea typeface="+mn-ea"/>
              </a:endParaRPr>
            </a:p>
          </p:txBody>
        </p:sp>
        <p:sp>
          <p:nvSpPr>
            <p:cNvPr id="79" name="Ellipse 45"/>
            <p:cNvSpPr>
              <a:spLocks noChangeArrowheads="1"/>
            </p:cNvSpPr>
            <p:nvPr/>
          </p:nvSpPr>
          <p:spPr bwMode="auto">
            <a:xfrm flipH="1">
              <a:off x="2552190" y="3359351"/>
              <a:ext cx="533558" cy="441544"/>
            </a:xfrm>
            <a:prstGeom prst="ellipse">
              <a:avLst/>
            </a:prstGeom>
            <a:gradFill rotWithShape="1">
              <a:gsLst>
                <a:gs pos="0">
                  <a:srgbClr val="FFFCF9">
                    <a:alpha val="76999"/>
                  </a:srgbClr>
                </a:gs>
                <a:gs pos="100000">
                  <a:srgbClr val="FFFFFF">
                    <a:alpha val="0"/>
                  </a:srgbClr>
                </a:gs>
              </a:gsLst>
              <a:lin ang="5400000"/>
            </a:gradFill>
            <a:ln w="9525">
              <a:noFill/>
              <a:round/>
            </a:ln>
          </p:spPr>
          <p:txBody>
            <a:bodyPr anchor="ctr"/>
            <a:lstStyle/>
            <a:p>
              <a:pPr algn="ctr"/>
              <a:endParaRPr lang="da-DK" sz="1050">
                <a:solidFill>
                  <a:srgbClr val="FFFFFF"/>
                </a:solidFill>
              </a:endParaRPr>
            </a:p>
          </p:txBody>
        </p:sp>
      </p:grpSp>
      <p:grpSp>
        <p:nvGrpSpPr>
          <p:cNvPr id="13" name="Group 12"/>
          <p:cNvGrpSpPr/>
          <p:nvPr/>
        </p:nvGrpSpPr>
        <p:grpSpPr>
          <a:xfrm>
            <a:off x="6594237" y="2109704"/>
            <a:ext cx="545509" cy="885294"/>
            <a:chOff x="1555060" y="1309888"/>
            <a:chExt cx="2525713" cy="4098924"/>
          </a:xfrm>
        </p:grpSpPr>
        <p:sp>
          <p:nvSpPr>
            <p:cNvPr id="48" name="Freeform 160"/>
            <p:cNvSpPr/>
            <p:nvPr/>
          </p:nvSpPr>
          <p:spPr bwMode="auto">
            <a:xfrm>
              <a:off x="2271022" y="4419800"/>
              <a:ext cx="1093788" cy="989012"/>
            </a:xfrm>
            <a:custGeom>
              <a:avLst/>
              <a:gdLst/>
              <a:ahLst/>
              <a:cxnLst>
                <a:cxn ang="0">
                  <a:pos x="0" y="0"/>
                </a:cxn>
                <a:cxn ang="0">
                  <a:pos x="891" y="0"/>
                </a:cxn>
                <a:cxn ang="0">
                  <a:pos x="815" y="136"/>
                </a:cxn>
                <a:cxn ang="0">
                  <a:pos x="815" y="562"/>
                </a:cxn>
                <a:cxn ang="0">
                  <a:pos x="813" y="582"/>
                </a:cxn>
                <a:cxn ang="0">
                  <a:pos x="805" y="603"/>
                </a:cxn>
                <a:cxn ang="0">
                  <a:pos x="795" y="623"/>
                </a:cxn>
                <a:cxn ang="0">
                  <a:pos x="782" y="642"/>
                </a:cxn>
                <a:cxn ang="0">
                  <a:pos x="766" y="658"/>
                </a:cxn>
                <a:cxn ang="0">
                  <a:pos x="749" y="669"/>
                </a:cxn>
                <a:cxn ang="0">
                  <a:pos x="511" y="792"/>
                </a:cxn>
                <a:cxn ang="0">
                  <a:pos x="491" y="800"/>
                </a:cxn>
                <a:cxn ang="0">
                  <a:pos x="469" y="805"/>
                </a:cxn>
                <a:cxn ang="0">
                  <a:pos x="445" y="806"/>
                </a:cxn>
                <a:cxn ang="0">
                  <a:pos x="421" y="805"/>
                </a:cxn>
                <a:cxn ang="0">
                  <a:pos x="399" y="800"/>
                </a:cxn>
                <a:cxn ang="0">
                  <a:pos x="380" y="792"/>
                </a:cxn>
                <a:cxn ang="0">
                  <a:pos x="141" y="669"/>
                </a:cxn>
                <a:cxn ang="0">
                  <a:pos x="124" y="658"/>
                </a:cxn>
                <a:cxn ang="0">
                  <a:pos x="108" y="642"/>
                </a:cxn>
                <a:cxn ang="0">
                  <a:pos x="95" y="623"/>
                </a:cxn>
                <a:cxn ang="0">
                  <a:pos x="84" y="603"/>
                </a:cxn>
                <a:cxn ang="0">
                  <a:pos x="77" y="582"/>
                </a:cxn>
                <a:cxn ang="0">
                  <a:pos x="75" y="562"/>
                </a:cxn>
                <a:cxn ang="0">
                  <a:pos x="75" y="136"/>
                </a:cxn>
                <a:cxn ang="0">
                  <a:pos x="0" y="0"/>
                </a:cxn>
              </a:cxnLst>
              <a:rect l="0" t="0" r="r" b="b"/>
              <a:pathLst>
                <a:path w="891" h="806">
                  <a:moveTo>
                    <a:pt x="0" y="0"/>
                  </a:moveTo>
                  <a:lnTo>
                    <a:pt x="891" y="0"/>
                  </a:lnTo>
                  <a:lnTo>
                    <a:pt x="815" y="136"/>
                  </a:lnTo>
                  <a:lnTo>
                    <a:pt x="815" y="562"/>
                  </a:lnTo>
                  <a:lnTo>
                    <a:pt x="813" y="582"/>
                  </a:lnTo>
                  <a:lnTo>
                    <a:pt x="805" y="603"/>
                  </a:lnTo>
                  <a:lnTo>
                    <a:pt x="795" y="623"/>
                  </a:lnTo>
                  <a:lnTo>
                    <a:pt x="782" y="642"/>
                  </a:lnTo>
                  <a:lnTo>
                    <a:pt x="766" y="658"/>
                  </a:lnTo>
                  <a:lnTo>
                    <a:pt x="749" y="669"/>
                  </a:lnTo>
                  <a:lnTo>
                    <a:pt x="511" y="792"/>
                  </a:lnTo>
                  <a:lnTo>
                    <a:pt x="491" y="800"/>
                  </a:lnTo>
                  <a:lnTo>
                    <a:pt x="469" y="805"/>
                  </a:lnTo>
                  <a:lnTo>
                    <a:pt x="445" y="806"/>
                  </a:lnTo>
                  <a:lnTo>
                    <a:pt x="421" y="805"/>
                  </a:lnTo>
                  <a:lnTo>
                    <a:pt x="399" y="800"/>
                  </a:lnTo>
                  <a:lnTo>
                    <a:pt x="380" y="792"/>
                  </a:lnTo>
                  <a:lnTo>
                    <a:pt x="141" y="669"/>
                  </a:lnTo>
                  <a:lnTo>
                    <a:pt x="124" y="658"/>
                  </a:lnTo>
                  <a:lnTo>
                    <a:pt x="108" y="642"/>
                  </a:lnTo>
                  <a:lnTo>
                    <a:pt x="95" y="623"/>
                  </a:lnTo>
                  <a:lnTo>
                    <a:pt x="84" y="603"/>
                  </a:lnTo>
                  <a:lnTo>
                    <a:pt x="77" y="582"/>
                  </a:lnTo>
                  <a:lnTo>
                    <a:pt x="75" y="562"/>
                  </a:lnTo>
                  <a:lnTo>
                    <a:pt x="75" y="136"/>
                  </a:lnTo>
                  <a:lnTo>
                    <a:pt x="0" y="0"/>
                  </a:lnTo>
                  <a:close/>
                </a:path>
              </a:pathLst>
            </a:custGeom>
            <a:solidFill>
              <a:schemeClr val="accent3"/>
            </a:solidFill>
            <a:ln w="0">
              <a:noFill/>
              <a:prstDash val="solid"/>
              <a:round/>
            </a:ln>
          </p:spPr>
          <p:txBody>
            <a:bodyPr/>
            <a:lstStyle/>
            <a:p>
              <a:pPr fontAlgn="auto">
                <a:spcBef>
                  <a:spcPts val="0"/>
                </a:spcBef>
                <a:spcAft>
                  <a:spcPts val="0"/>
                </a:spcAft>
                <a:defRPr/>
              </a:pPr>
              <a:endParaRPr lang="en-US" sz="1050">
                <a:ea typeface="+mn-ea"/>
              </a:endParaRPr>
            </a:p>
          </p:txBody>
        </p:sp>
        <p:sp>
          <p:nvSpPr>
            <p:cNvPr id="49" name="Freeform 161"/>
            <p:cNvSpPr/>
            <p:nvPr/>
          </p:nvSpPr>
          <p:spPr bwMode="auto">
            <a:xfrm>
              <a:off x="2362993" y="4589764"/>
              <a:ext cx="908618" cy="169458"/>
            </a:xfrm>
            <a:custGeom>
              <a:avLst/>
              <a:gdLst>
                <a:gd name="T0" fmla="*/ 2147483647 w 740"/>
                <a:gd name="T1" fmla="*/ 0 h 138"/>
                <a:gd name="T2" fmla="*/ 2147483647 w 740"/>
                <a:gd name="T3" fmla="*/ 2147483647 h 138"/>
                <a:gd name="T4" fmla="*/ 0 w 740"/>
                <a:gd name="T5" fmla="*/ 2147483647 h 138"/>
                <a:gd name="T6" fmla="*/ 0 w 740"/>
                <a:gd name="T7" fmla="*/ 2147483647 h 138"/>
                <a:gd name="T8" fmla="*/ 2147483647 w 740"/>
                <a:gd name="T9" fmla="*/ 0 h 138"/>
                <a:gd name="T10" fmla="*/ 0 60000 65536"/>
                <a:gd name="T11" fmla="*/ 0 60000 65536"/>
                <a:gd name="T12" fmla="*/ 0 60000 65536"/>
                <a:gd name="T13" fmla="*/ 0 60000 65536"/>
                <a:gd name="T14" fmla="*/ 0 60000 65536"/>
                <a:gd name="T15" fmla="*/ 0 w 740"/>
                <a:gd name="T16" fmla="*/ 0 h 138"/>
                <a:gd name="T17" fmla="*/ 740 w 740"/>
                <a:gd name="T18" fmla="*/ 138 h 138"/>
              </a:gdLst>
              <a:ahLst/>
              <a:cxnLst>
                <a:cxn ang="T10">
                  <a:pos x="T0" y="T1"/>
                </a:cxn>
                <a:cxn ang="T11">
                  <a:pos x="T2" y="T3"/>
                </a:cxn>
                <a:cxn ang="T12">
                  <a:pos x="T4" y="T5"/>
                </a:cxn>
                <a:cxn ang="T13">
                  <a:pos x="T6" y="T7"/>
                </a:cxn>
                <a:cxn ang="T14">
                  <a:pos x="T8" y="T9"/>
                </a:cxn>
              </a:cxnLst>
              <a:rect l="T15" t="T16" r="T17" b="T18"/>
              <a:pathLst>
                <a:path w="740" h="138">
                  <a:moveTo>
                    <a:pt x="740" y="0"/>
                  </a:moveTo>
                  <a:lnTo>
                    <a:pt x="740" y="79"/>
                  </a:lnTo>
                  <a:lnTo>
                    <a:pt x="0" y="138"/>
                  </a:lnTo>
                  <a:lnTo>
                    <a:pt x="0" y="59"/>
                  </a:lnTo>
                  <a:lnTo>
                    <a:pt x="740" y="0"/>
                  </a:lnTo>
                  <a:close/>
                </a:path>
              </a:pathLst>
            </a:custGeom>
            <a:solidFill>
              <a:schemeClr val="accent1">
                <a:lumMod val="75000"/>
              </a:schemeClr>
            </a:solidFill>
            <a:ln w="0">
              <a:noFill/>
              <a:round/>
            </a:ln>
          </p:spPr>
          <p:txBody>
            <a:bodyPr/>
            <a:lstStyle/>
            <a:p>
              <a:endParaRPr lang="en-US" sz="1050"/>
            </a:p>
          </p:txBody>
        </p:sp>
        <p:sp>
          <p:nvSpPr>
            <p:cNvPr id="50" name="Freeform 162"/>
            <p:cNvSpPr/>
            <p:nvPr/>
          </p:nvSpPr>
          <p:spPr bwMode="auto">
            <a:xfrm>
              <a:off x="2362993" y="4816936"/>
              <a:ext cx="908618" cy="170687"/>
            </a:xfrm>
            <a:custGeom>
              <a:avLst/>
              <a:gdLst>
                <a:gd name="T0" fmla="*/ 2147483647 w 740"/>
                <a:gd name="T1" fmla="*/ 0 h 139"/>
                <a:gd name="T2" fmla="*/ 2147483647 w 740"/>
                <a:gd name="T3" fmla="*/ 2147483647 h 139"/>
                <a:gd name="T4" fmla="*/ 0 w 740"/>
                <a:gd name="T5" fmla="*/ 2147483647 h 139"/>
                <a:gd name="T6" fmla="*/ 0 w 740"/>
                <a:gd name="T7" fmla="*/ 2147483647 h 139"/>
                <a:gd name="T8" fmla="*/ 2147483647 w 740"/>
                <a:gd name="T9" fmla="*/ 0 h 139"/>
                <a:gd name="T10" fmla="*/ 0 60000 65536"/>
                <a:gd name="T11" fmla="*/ 0 60000 65536"/>
                <a:gd name="T12" fmla="*/ 0 60000 65536"/>
                <a:gd name="T13" fmla="*/ 0 60000 65536"/>
                <a:gd name="T14" fmla="*/ 0 60000 65536"/>
                <a:gd name="T15" fmla="*/ 0 w 740"/>
                <a:gd name="T16" fmla="*/ 0 h 139"/>
                <a:gd name="T17" fmla="*/ 740 w 740"/>
                <a:gd name="T18" fmla="*/ 139 h 139"/>
              </a:gdLst>
              <a:ahLst/>
              <a:cxnLst>
                <a:cxn ang="T10">
                  <a:pos x="T0" y="T1"/>
                </a:cxn>
                <a:cxn ang="T11">
                  <a:pos x="T2" y="T3"/>
                </a:cxn>
                <a:cxn ang="T12">
                  <a:pos x="T4" y="T5"/>
                </a:cxn>
                <a:cxn ang="T13">
                  <a:pos x="T6" y="T7"/>
                </a:cxn>
                <a:cxn ang="T14">
                  <a:pos x="T8" y="T9"/>
                </a:cxn>
              </a:cxnLst>
              <a:rect l="T15" t="T16" r="T17" b="T18"/>
              <a:pathLst>
                <a:path w="740" h="139">
                  <a:moveTo>
                    <a:pt x="740" y="0"/>
                  </a:moveTo>
                  <a:lnTo>
                    <a:pt x="740" y="80"/>
                  </a:lnTo>
                  <a:lnTo>
                    <a:pt x="0" y="139"/>
                  </a:lnTo>
                  <a:lnTo>
                    <a:pt x="0" y="59"/>
                  </a:lnTo>
                  <a:lnTo>
                    <a:pt x="740" y="0"/>
                  </a:lnTo>
                  <a:close/>
                </a:path>
              </a:pathLst>
            </a:custGeom>
            <a:solidFill>
              <a:schemeClr val="accent1">
                <a:lumMod val="75000"/>
              </a:schemeClr>
            </a:solidFill>
            <a:ln w="0">
              <a:noFill/>
              <a:round/>
            </a:ln>
          </p:spPr>
          <p:txBody>
            <a:bodyPr/>
            <a:lstStyle/>
            <a:p>
              <a:endParaRPr lang="en-US" sz="1050"/>
            </a:p>
          </p:txBody>
        </p:sp>
        <p:sp>
          <p:nvSpPr>
            <p:cNvPr id="51" name="Freeform 163"/>
            <p:cNvSpPr/>
            <p:nvPr/>
          </p:nvSpPr>
          <p:spPr bwMode="auto">
            <a:xfrm>
              <a:off x="2364222" y="5046565"/>
              <a:ext cx="907391" cy="167002"/>
            </a:xfrm>
            <a:custGeom>
              <a:avLst/>
              <a:gdLst>
                <a:gd name="T0" fmla="*/ 2147483647 w 739"/>
                <a:gd name="T1" fmla="*/ 0 h 136"/>
                <a:gd name="T2" fmla="*/ 2147483647 w 739"/>
                <a:gd name="T3" fmla="*/ 2147483647 h 136"/>
                <a:gd name="T4" fmla="*/ 2147483647 w 739"/>
                <a:gd name="T5" fmla="*/ 2147483647 h 136"/>
                <a:gd name="T6" fmla="*/ 2147483647 w 739"/>
                <a:gd name="T7" fmla="*/ 2147483647 h 136"/>
                <a:gd name="T8" fmla="*/ 2147483647 w 739"/>
                <a:gd name="T9" fmla="*/ 2147483647 h 136"/>
                <a:gd name="T10" fmla="*/ 2147483647 w 739"/>
                <a:gd name="T11" fmla="*/ 2147483647 h 136"/>
                <a:gd name="T12" fmla="*/ 2147483647 w 739"/>
                <a:gd name="T13" fmla="*/ 2147483647 h 136"/>
                <a:gd name="T14" fmla="*/ 2147483647 w 739"/>
                <a:gd name="T15" fmla="*/ 2147483647 h 136"/>
                <a:gd name="T16" fmla="*/ 0 w 739"/>
                <a:gd name="T17" fmla="*/ 2147483647 h 136"/>
                <a:gd name="T18" fmla="*/ 2147483647 w 739"/>
                <a:gd name="T19" fmla="*/ 0 h 1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39"/>
                <a:gd name="T31" fmla="*/ 0 h 136"/>
                <a:gd name="T32" fmla="*/ 739 w 739"/>
                <a:gd name="T33" fmla="*/ 136 h 1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39" h="136">
                  <a:moveTo>
                    <a:pt x="739" y="0"/>
                  </a:moveTo>
                  <a:lnTo>
                    <a:pt x="739" y="51"/>
                  </a:lnTo>
                  <a:lnTo>
                    <a:pt x="738" y="65"/>
                  </a:lnTo>
                  <a:lnTo>
                    <a:pt x="735" y="80"/>
                  </a:lnTo>
                  <a:lnTo>
                    <a:pt x="36" y="136"/>
                  </a:lnTo>
                  <a:lnTo>
                    <a:pt x="23" y="119"/>
                  </a:lnTo>
                  <a:lnTo>
                    <a:pt x="11" y="99"/>
                  </a:lnTo>
                  <a:lnTo>
                    <a:pt x="4" y="79"/>
                  </a:lnTo>
                  <a:lnTo>
                    <a:pt x="0" y="59"/>
                  </a:lnTo>
                  <a:lnTo>
                    <a:pt x="739" y="0"/>
                  </a:lnTo>
                  <a:close/>
                </a:path>
              </a:pathLst>
            </a:custGeom>
            <a:solidFill>
              <a:schemeClr val="accent1">
                <a:lumMod val="75000"/>
              </a:schemeClr>
            </a:solidFill>
            <a:ln w="0">
              <a:noFill/>
              <a:round/>
            </a:ln>
          </p:spPr>
          <p:txBody>
            <a:bodyPr/>
            <a:lstStyle/>
            <a:p>
              <a:endParaRPr lang="en-US" sz="1050"/>
            </a:p>
          </p:txBody>
        </p:sp>
        <p:sp>
          <p:nvSpPr>
            <p:cNvPr id="52" name="Freeform 164"/>
            <p:cNvSpPr/>
            <p:nvPr/>
          </p:nvSpPr>
          <p:spPr bwMode="auto">
            <a:xfrm>
              <a:off x="2666276" y="5317943"/>
              <a:ext cx="303282" cy="90869"/>
            </a:xfrm>
            <a:custGeom>
              <a:avLst/>
              <a:gdLst>
                <a:gd name="T0" fmla="*/ 2147483647 w 247"/>
                <a:gd name="T1" fmla="*/ 0 h 74"/>
                <a:gd name="T2" fmla="*/ 2147483647 w 247"/>
                <a:gd name="T3" fmla="*/ 2147483647 h 74"/>
                <a:gd name="T4" fmla="*/ 2147483647 w 247"/>
                <a:gd name="T5" fmla="*/ 2147483647 h 74"/>
                <a:gd name="T6" fmla="*/ 2147483647 w 247"/>
                <a:gd name="T7" fmla="*/ 2147483647 h 74"/>
                <a:gd name="T8" fmla="*/ 2147483647 w 247"/>
                <a:gd name="T9" fmla="*/ 2147483647 h 74"/>
                <a:gd name="T10" fmla="*/ 2147483647 w 247"/>
                <a:gd name="T11" fmla="*/ 2147483647 h 74"/>
                <a:gd name="T12" fmla="*/ 2147483647 w 247"/>
                <a:gd name="T13" fmla="*/ 2147483647 h 74"/>
                <a:gd name="T14" fmla="*/ 2147483647 w 247"/>
                <a:gd name="T15" fmla="*/ 2147483647 h 74"/>
                <a:gd name="T16" fmla="*/ 2147483647 w 247"/>
                <a:gd name="T17" fmla="*/ 2147483647 h 74"/>
                <a:gd name="T18" fmla="*/ 2147483647 w 247"/>
                <a:gd name="T19" fmla="*/ 2147483647 h 74"/>
                <a:gd name="T20" fmla="*/ 2147483647 w 247"/>
                <a:gd name="T21" fmla="*/ 2147483647 h 74"/>
                <a:gd name="T22" fmla="*/ 2147483647 w 247"/>
                <a:gd name="T23" fmla="*/ 2147483647 h 74"/>
                <a:gd name="T24" fmla="*/ 2147483647 w 247"/>
                <a:gd name="T25" fmla="*/ 2147483647 h 74"/>
                <a:gd name="T26" fmla="*/ 0 w 247"/>
                <a:gd name="T27" fmla="*/ 2147483647 h 74"/>
                <a:gd name="T28" fmla="*/ 2147483647 w 247"/>
                <a:gd name="T29" fmla="*/ 2147483647 h 74"/>
                <a:gd name="T30" fmla="*/ 2147483647 w 247"/>
                <a:gd name="T31" fmla="*/ 2147483647 h 74"/>
                <a:gd name="T32" fmla="*/ 2147483647 w 247"/>
                <a:gd name="T33" fmla="*/ 2147483647 h 74"/>
                <a:gd name="T34" fmla="*/ 2147483647 w 247"/>
                <a:gd name="T35" fmla="*/ 2147483647 h 74"/>
                <a:gd name="T36" fmla="*/ 2147483647 w 247"/>
                <a:gd name="T37" fmla="*/ 0 h 7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47"/>
                <a:gd name="T58" fmla="*/ 0 h 74"/>
                <a:gd name="T59" fmla="*/ 247 w 247"/>
                <a:gd name="T60" fmla="*/ 74 h 7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47" h="74">
                  <a:moveTo>
                    <a:pt x="123" y="0"/>
                  </a:moveTo>
                  <a:lnTo>
                    <a:pt x="153" y="1"/>
                  </a:lnTo>
                  <a:lnTo>
                    <a:pt x="180" y="5"/>
                  </a:lnTo>
                  <a:lnTo>
                    <a:pt x="206" y="12"/>
                  </a:lnTo>
                  <a:lnTo>
                    <a:pt x="228" y="20"/>
                  </a:lnTo>
                  <a:lnTo>
                    <a:pt x="247" y="30"/>
                  </a:lnTo>
                  <a:lnTo>
                    <a:pt x="189" y="60"/>
                  </a:lnTo>
                  <a:lnTo>
                    <a:pt x="169" y="68"/>
                  </a:lnTo>
                  <a:lnTo>
                    <a:pt x="147" y="73"/>
                  </a:lnTo>
                  <a:lnTo>
                    <a:pt x="122" y="74"/>
                  </a:lnTo>
                  <a:lnTo>
                    <a:pt x="99" y="73"/>
                  </a:lnTo>
                  <a:lnTo>
                    <a:pt x="77" y="68"/>
                  </a:lnTo>
                  <a:lnTo>
                    <a:pt x="57" y="60"/>
                  </a:lnTo>
                  <a:lnTo>
                    <a:pt x="0" y="30"/>
                  </a:lnTo>
                  <a:lnTo>
                    <a:pt x="18" y="20"/>
                  </a:lnTo>
                  <a:lnTo>
                    <a:pt x="40" y="12"/>
                  </a:lnTo>
                  <a:lnTo>
                    <a:pt x="66" y="5"/>
                  </a:lnTo>
                  <a:lnTo>
                    <a:pt x="94" y="1"/>
                  </a:lnTo>
                  <a:lnTo>
                    <a:pt x="123" y="0"/>
                  </a:lnTo>
                  <a:close/>
                </a:path>
              </a:pathLst>
            </a:custGeom>
            <a:solidFill>
              <a:schemeClr val="accent1">
                <a:lumMod val="75000"/>
              </a:schemeClr>
            </a:solidFill>
            <a:ln w="0">
              <a:noFill/>
              <a:round/>
            </a:ln>
          </p:spPr>
          <p:txBody>
            <a:bodyPr/>
            <a:lstStyle/>
            <a:p>
              <a:endParaRPr lang="en-US" sz="1050"/>
            </a:p>
          </p:txBody>
        </p:sp>
        <p:sp>
          <p:nvSpPr>
            <p:cNvPr id="53" name="Freeform 165"/>
            <p:cNvSpPr/>
            <p:nvPr/>
          </p:nvSpPr>
          <p:spPr bwMode="auto">
            <a:xfrm>
              <a:off x="1555060" y="1309888"/>
              <a:ext cx="2525713" cy="3150940"/>
            </a:xfrm>
            <a:custGeom>
              <a:avLst/>
              <a:gdLst/>
              <a:ahLst/>
              <a:cxnLst>
                <a:cxn ang="0">
                  <a:pos x="1109" y="3"/>
                </a:cxn>
                <a:cxn ang="0">
                  <a:pos x="1264" y="27"/>
                </a:cxn>
                <a:cxn ang="0">
                  <a:pos x="1411" y="74"/>
                </a:cxn>
                <a:cxn ang="0">
                  <a:pos x="1548" y="140"/>
                </a:cxn>
                <a:cxn ang="0">
                  <a:pos x="1671" y="226"/>
                </a:cxn>
                <a:cxn ang="0">
                  <a:pos x="1782" y="329"/>
                </a:cxn>
                <a:cxn ang="0">
                  <a:pos x="1876" y="445"/>
                </a:cxn>
                <a:cxn ang="0">
                  <a:pos x="1952" y="576"/>
                </a:cxn>
                <a:cxn ang="0">
                  <a:pos x="2009" y="718"/>
                </a:cxn>
                <a:cxn ang="0">
                  <a:pos x="2045" y="869"/>
                </a:cxn>
                <a:cxn ang="0">
                  <a:pos x="2057" y="1028"/>
                </a:cxn>
                <a:cxn ang="0">
                  <a:pos x="2046" y="1166"/>
                </a:cxn>
                <a:cxn ang="0">
                  <a:pos x="2016" y="1295"/>
                </a:cxn>
                <a:cxn ang="0">
                  <a:pos x="1971" y="1418"/>
                </a:cxn>
                <a:cxn ang="0">
                  <a:pos x="1915" y="1535"/>
                </a:cxn>
                <a:cxn ang="0">
                  <a:pos x="1850" y="1649"/>
                </a:cxn>
                <a:cxn ang="0">
                  <a:pos x="1748" y="1814"/>
                </a:cxn>
                <a:cxn ang="0">
                  <a:pos x="1649" y="1979"/>
                </a:cxn>
                <a:cxn ang="0">
                  <a:pos x="1592" y="2090"/>
                </a:cxn>
                <a:cxn ang="0">
                  <a:pos x="1547" y="2204"/>
                </a:cxn>
                <a:cxn ang="0">
                  <a:pos x="1516" y="2323"/>
                </a:cxn>
                <a:cxn ang="0">
                  <a:pos x="1505" y="2447"/>
                </a:cxn>
                <a:cxn ang="0">
                  <a:pos x="1496" y="2503"/>
                </a:cxn>
                <a:cxn ang="0">
                  <a:pos x="1481" y="2535"/>
                </a:cxn>
                <a:cxn ang="0">
                  <a:pos x="1456" y="2557"/>
                </a:cxn>
                <a:cxn ang="0">
                  <a:pos x="1424" y="2566"/>
                </a:cxn>
                <a:cxn ang="0">
                  <a:pos x="615" y="2564"/>
                </a:cxn>
                <a:cxn ang="0">
                  <a:pos x="586" y="2548"/>
                </a:cxn>
                <a:cxn ang="0">
                  <a:pos x="567" y="2520"/>
                </a:cxn>
                <a:cxn ang="0">
                  <a:pos x="553" y="2475"/>
                </a:cxn>
                <a:cxn ang="0">
                  <a:pos x="549" y="2387"/>
                </a:cxn>
                <a:cxn ang="0">
                  <a:pos x="531" y="2270"/>
                </a:cxn>
                <a:cxn ang="0">
                  <a:pos x="497" y="2158"/>
                </a:cxn>
                <a:cxn ang="0">
                  <a:pos x="449" y="2050"/>
                </a:cxn>
                <a:cxn ang="0">
                  <a:pos x="393" y="1944"/>
                </a:cxn>
                <a:cxn ang="0">
                  <a:pos x="329" y="1838"/>
                </a:cxn>
                <a:cxn ang="0">
                  <a:pos x="229" y="1680"/>
                </a:cxn>
                <a:cxn ang="0">
                  <a:pos x="165" y="1572"/>
                </a:cxn>
                <a:cxn ang="0">
                  <a:pos x="106" y="1460"/>
                </a:cxn>
                <a:cxn ang="0">
                  <a:pos x="58" y="1345"/>
                </a:cxn>
                <a:cxn ang="0">
                  <a:pos x="22" y="1224"/>
                </a:cxn>
                <a:cxn ang="0">
                  <a:pos x="3" y="1095"/>
                </a:cxn>
                <a:cxn ang="0">
                  <a:pos x="3" y="948"/>
                </a:cxn>
                <a:cxn ang="0">
                  <a:pos x="27" y="793"/>
                </a:cxn>
                <a:cxn ang="0">
                  <a:pos x="74" y="646"/>
                </a:cxn>
                <a:cxn ang="0">
                  <a:pos x="140" y="509"/>
                </a:cxn>
                <a:cxn ang="0">
                  <a:pos x="226" y="385"/>
                </a:cxn>
                <a:cxn ang="0">
                  <a:pos x="329" y="275"/>
                </a:cxn>
                <a:cxn ang="0">
                  <a:pos x="445" y="181"/>
                </a:cxn>
                <a:cxn ang="0">
                  <a:pos x="576" y="105"/>
                </a:cxn>
                <a:cxn ang="0">
                  <a:pos x="718" y="48"/>
                </a:cxn>
                <a:cxn ang="0">
                  <a:pos x="869" y="12"/>
                </a:cxn>
                <a:cxn ang="0">
                  <a:pos x="1028" y="0"/>
                </a:cxn>
              </a:cxnLst>
              <a:rect l="0" t="0" r="r" b="b"/>
              <a:pathLst>
                <a:path w="2057" h="2566">
                  <a:moveTo>
                    <a:pt x="1028" y="0"/>
                  </a:moveTo>
                  <a:lnTo>
                    <a:pt x="1109" y="3"/>
                  </a:lnTo>
                  <a:lnTo>
                    <a:pt x="1188" y="12"/>
                  </a:lnTo>
                  <a:lnTo>
                    <a:pt x="1264" y="27"/>
                  </a:lnTo>
                  <a:lnTo>
                    <a:pt x="1339" y="48"/>
                  </a:lnTo>
                  <a:lnTo>
                    <a:pt x="1411" y="74"/>
                  </a:lnTo>
                  <a:lnTo>
                    <a:pt x="1481" y="105"/>
                  </a:lnTo>
                  <a:lnTo>
                    <a:pt x="1548" y="140"/>
                  </a:lnTo>
                  <a:lnTo>
                    <a:pt x="1612" y="181"/>
                  </a:lnTo>
                  <a:lnTo>
                    <a:pt x="1671" y="226"/>
                  </a:lnTo>
                  <a:lnTo>
                    <a:pt x="1728" y="275"/>
                  </a:lnTo>
                  <a:lnTo>
                    <a:pt x="1782" y="329"/>
                  </a:lnTo>
                  <a:lnTo>
                    <a:pt x="1831" y="385"/>
                  </a:lnTo>
                  <a:lnTo>
                    <a:pt x="1876" y="445"/>
                  </a:lnTo>
                  <a:lnTo>
                    <a:pt x="1917" y="509"/>
                  </a:lnTo>
                  <a:lnTo>
                    <a:pt x="1952" y="576"/>
                  </a:lnTo>
                  <a:lnTo>
                    <a:pt x="1983" y="646"/>
                  </a:lnTo>
                  <a:lnTo>
                    <a:pt x="2009" y="718"/>
                  </a:lnTo>
                  <a:lnTo>
                    <a:pt x="2030" y="793"/>
                  </a:lnTo>
                  <a:lnTo>
                    <a:pt x="2045" y="869"/>
                  </a:lnTo>
                  <a:lnTo>
                    <a:pt x="2054" y="948"/>
                  </a:lnTo>
                  <a:lnTo>
                    <a:pt x="2057" y="1028"/>
                  </a:lnTo>
                  <a:lnTo>
                    <a:pt x="2054" y="1098"/>
                  </a:lnTo>
                  <a:lnTo>
                    <a:pt x="2046" y="1166"/>
                  </a:lnTo>
                  <a:lnTo>
                    <a:pt x="2034" y="1231"/>
                  </a:lnTo>
                  <a:lnTo>
                    <a:pt x="2016" y="1295"/>
                  </a:lnTo>
                  <a:lnTo>
                    <a:pt x="1995" y="1357"/>
                  </a:lnTo>
                  <a:lnTo>
                    <a:pt x="1971" y="1418"/>
                  </a:lnTo>
                  <a:lnTo>
                    <a:pt x="1944" y="1477"/>
                  </a:lnTo>
                  <a:lnTo>
                    <a:pt x="1915" y="1535"/>
                  </a:lnTo>
                  <a:lnTo>
                    <a:pt x="1883" y="1592"/>
                  </a:lnTo>
                  <a:lnTo>
                    <a:pt x="1850" y="1649"/>
                  </a:lnTo>
                  <a:lnTo>
                    <a:pt x="1817" y="1705"/>
                  </a:lnTo>
                  <a:lnTo>
                    <a:pt x="1748" y="1814"/>
                  </a:lnTo>
                  <a:lnTo>
                    <a:pt x="1681" y="1924"/>
                  </a:lnTo>
                  <a:lnTo>
                    <a:pt x="1649" y="1979"/>
                  </a:lnTo>
                  <a:lnTo>
                    <a:pt x="1620" y="2034"/>
                  </a:lnTo>
                  <a:lnTo>
                    <a:pt x="1592" y="2090"/>
                  </a:lnTo>
                  <a:lnTo>
                    <a:pt x="1568" y="2147"/>
                  </a:lnTo>
                  <a:lnTo>
                    <a:pt x="1547" y="2204"/>
                  </a:lnTo>
                  <a:lnTo>
                    <a:pt x="1529" y="2263"/>
                  </a:lnTo>
                  <a:lnTo>
                    <a:pt x="1516" y="2323"/>
                  </a:lnTo>
                  <a:lnTo>
                    <a:pt x="1508" y="2384"/>
                  </a:lnTo>
                  <a:lnTo>
                    <a:pt x="1505" y="2447"/>
                  </a:lnTo>
                  <a:lnTo>
                    <a:pt x="1503" y="2475"/>
                  </a:lnTo>
                  <a:lnTo>
                    <a:pt x="1496" y="2503"/>
                  </a:lnTo>
                  <a:lnTo>
                    <a:pt x="1489" y="2520"/>
                  </a:lnTo>
                  <a:lnTo>
                    <a:pt x="1481" y="2535"/>
                  </a:lnTo>
                  <a:lnTo>
                    <a:pt x="1470" y="2548"/>
                  </a:lnTo>
                  <a:lnTo>
                    <a:pt x="1456" y="2557"/>
                  </a:lnTo>
                  <a:lnTo>
                    <a:pt x="1441" y="2564"/>
                  </a:lnTo>
                  <a:lnTo>
                    <a:pt x="1424" y="2566"/>
                  </a:lnTo>
                  <a:lnTo>
                    <a:pt x="632" y="2566"/>
                  </a:lnTo>
                  <a:lnTo>
                    <a:pt x="615" y="2564"/>
                  </a:lnTo>
                  <a:lnTo>
                    <a:pt x="599" y="2557"/>
                  </a:lnTo>
                  <a:lnTo>
                    <a:pt x="586" y="2548"/>
                  </a:lnTo>
                  <a:lnTo>
                    <a:pt x="575" y="2535"/>
                  </a:lnTo>
                  <a:lnTo>
                    <a:pt x="567" y="2520"/>
                  </a:lnTo>
                  <a:lnTo>
                    <a:pt x="560" y="2503"/>
                  </a:lnTo>
                  <a:lnTo>
                    <a:pt x="553" y="2475"/>
                  </a:lnTo>
                  <a:lnTo>
                    <a:pt x="551" y="2447"/>
                  </a:lnTo>
                  <a:lnTo>
                    <a:pt x="549" y="2387"/>
                  </a:lnTo>
                  <a:lnTo>
                    <a:pt x="543" y="2327"/>
                  </a:lnTo>
                  <a:lnTo>
                    <a:pt x="531" y="2270"/>
                  </a:lnTo>
                  <a:lnTo>
                    <a:pt x="516" y="2214"/>
                  </a:lnTo>
                  <a:lnTo>
                    <a:pt x="497" y="2158"/>
                  </a:lnTo>
                  <a:lnTo>
                    <a:pt x="475" y="2104"/>
                  </a:lnTo>
                  <a:lnTo>
                    <a:pt x="449" y="2050"/>
                  </a:lnTo>
                  <a:lnTo>
                    <a:pt x="422" y="1997"/>
                  </a:lnTo>
                  <a:lnTo>
                    <a:pt x="393" y="1944"/>
                  </a:lnTo>
                  <a:lnTo>
                    <a:pt x="361" y="1891"/>
                  </a:lnTo>
                  <a:lnTo>
                    <a:pt x="329" y="1838"/>
                  </a:lnTo>
                  <a:lnTo>
                    <a:pt x="262" y="1733"/>
                  </a:lnTo>
                  <a:lnTo>
                    <a:pt x="229" y="1680"/>
                  </a:lnTo>
                  <a:lnTo>
                    <a:pt x="197" y="1626"/>
                  </a:lnTo>
                  <a:lnTo>
                    <a:pt x="165" y="1572"/>
                  </a:lnTo>
                  <a:lnTo>
                    <a:pt x="135" y="1517"/>
                  </a:lnTo>
                  <a:lnTo>
                    <a:pt x="106" y="1460"/>
                  </a:lnTo>
                  <a:lnTo>
                    <a:pt x="81" y="1403"/>
                  </a:lnTo>
                  <a:lnTo>
                    <a:pt x="58" y="1345"/>
                  </a:lnTo>
                  <a:lnTo>
                    <a:pt x="39" y="1285"/>
                  </a:lnTo>
                  <a:lnTo>
                    <a:pt x="22" y="1224"/>
                  </a:lnTo>
                  <a:lnTo>
                    <a:pt x="10" y="1160"/>
                  </a:lnTo>
                  <a:lnTo>
                    <a:pt x="3" y="1095"/>
                  </a:lnTo>
                  <a:lnTo>
                    <a:pt x="0" y="1028"/>
                  </a:lnTo>
                  <a:lnTo>
                    <a:pt x="3" y="948"/>
                  </a:lnTo>
                  <a:lnTo>
                    <a:pt x="12" y="869"/>
                  </a:lnTo>
                  <a:lnTo>
                    <a:pt x="27" y="793"/>
                  </a:lnTo>
                  <a:lnTo>
                    <a:pt x="48" y="718"/>
                  </a:lnTo>
                  <a:lnTo>
                    <a:pt x="74" y="646"/>
                  </a:lnTo>
                  <a:lnTo>
                    <a:pt x="104" y="576"/>
                  </a:lnTo>
                  <a:lnTo>
                    <a:pt x="140" y="509"/>
                  </a:lnTo>
                  <a:lnTo>
                    <a:pt x="181" y="445"/>
                  </a:lnTo>
                  <a:lnTo>
                    <a:pt x="226" y="385"/>
                  </a:lnTo>
                  <a:lnTo>
                    <a:pt x="275" y="329"/>
                  </a:lnTo>
                  <a:lnTo>
                    <a:pt x="329" y="275"/>
                  </a:lnTo>
                  <a:lnTo>
                    <a:pt x="385" y="226"/>
                  </a:lnTo>
                  <a:lnTo>
                    <a:pt x="445" y="181"/>
                  </a:lnTo>
                  <a:lnTo>
                    <a:pt x="509" y="140"/>
                  </a:lnTo>
                  <a:lnTo>
                    <a:pt x="576" y="105"/>
                  </a:lnTo>
                  <a:lnTo>
                    <a:pt x="646" y="74"/>
                  </a:lnTo>
                  <a:lnTo>
                    <a:pt x="718" y="48"/>
                  </a:lnTo>
                  <a:lnTo>
                    <a:pt x="793" y="27"/>
                  </a:lnTo>
                  <a:lnTo>
                    <a:pt x="869" y="12"/>
                  </a:lnTo>
                  <a:lnTo>
                    <a:pt x="948" y="3"/>
                  </a:lnTo>
                  <a:lnTo>
                    <a:pt x="1028" y="0"/>
                  </a:lnTo>
                  <a:close/>
                </a:path>
              </a:pathLst>
            </a:custGeom>
            <a:solidFill>
              <a:schemeClr val="accent3"/>
            </a:solidFill>
            <a:ln w="0">
              <a:noFill/>
              <a:prstDash val="solid"/>
              <a:round/>
            </a:ln>
          </p:spPr>
          <p:txBody>
            <a:bodyPr/>
            <a:lstStyle/>
            <a:p>
              <a:pPr fontAlgn="auto">
                <a:spcBef>
                  <a:spcPts val="0"/>
                </a:spcBef>
                <a:spcAft>
                  <a:spcPts val="0"/>
                </a:spcAft>
                <a:defRPr/>
              </a:pPr>
              <a:endParaRPr lang="en-US" sz="1050">
                <a:ea typeface="+mn-ea"/>
              </a:endParaRPr>
            </a:p>
          </p:txBody>
        </p:sp>
        <p:sp>
          <p:nvSpPr>
            <p:cNvPr id="54" name="Freeform 172"/>
            <p:cNvSpPr/>
            <p:nvPr/>
          </p:nvSpPr>
          <p:spPr bwMode="auto">
            <a:xfrm>
              <a:off x="2537723" y="3541913"/>
              <a:ext cx="558800" cy="919163"/>
            </a:xfrm>
            <a:custGeom>
              <a:avLst/>
              <a:gdLst/>
              <a:ahLst/>
              <a:cxnLst>
                <a:cxn ang="0">
                  <a:pos x="228" y="0"/>
                </a:cxn>
                <a:cxn ang="0">
                  <a:pos x="265" y="3"/>
                </a:cxn>
                <a:cxn ang="0">
                  <a:pos x="300" y="10"/>
                </a:cxn>
                <a:cxn ang="0">
                  <a:pos x="333" y="22"/>
                </a:cxn>
                <a:cxn ang="0">
                  <a:pos x="362" y="39"/>
                </a:cxn>
                <a:cxn ang="0">
                  <a:pos x="390" y="59"/>
                </a:cxn>
                <a:cxn ang="0">
                  <a:pos x="412" y="82"/>
                </a:cxn>
                <a:cxn ang="0">
                  <a:pos x="430" y="108"/>
                </a:cxn>
                <a:cxn ang="0">
                  <a:pos x="444" y="137"/>
                </a:cxn>
                <a:cxn ang="0">
                  <a:pos x="453" y="167"/>
                </a:cxn>
                <a:cxn ang="0">
                  <a:pos x="456" y="200"/>
                </a:cxn>
                <a:cxn ang="0">
                  <a:pos x="456" y="748"/>
                </a:cxn>
                <a:cxn ang="0">
                  <a:pos x="0" y="748"/>
                </a:cxn>
                <a:cxn ang="0">
                  <a:pos x="0" y="200"/>
                </a:cxn>
                <a:cxn ang="0">
                  <a:pos x="3" y="167"/>
                </a:cxn>
                <a:cxn ang="0">
                  <a:pos x="11" y="137"/>
                </a:cxn>
                <a:cxn ang="0">
                  <a:pos x="26" y="108"/>
                </a:cxn>
                <a:cxn ang="0">
                  <a:pos x="44" y="82"/>
                </a:cxn>
                <a:cxn ang="0">
                  <a:pos x="67" y="59"/>
                </a:cxn>
                <a:cxn ang="0">
                  <a:pos x="94" y="39"/>
                </a:cxn>
                <a:cxn ang="0">
                  <a:pos x="124" y="22"/>
                </a:cxn>
                <a:cxn ang="0">
                  <a:pos x="156" y="10"/>
                </a:cxn>
                <a:cxn ang="0">
                  <a:pos x="192" y="3"/>
                </a:cxn>
                <a:cxn ang="0">
                  <a:pos x="228" y="0"/>
                </a:cxn>
              </a:cxnLst>
              <a:rect l="0" t="0" r="r" b="b"/>
              <a:pathLst>
                <a:path w="456" h="748">
                  <a:moveTo>
                    <a:pt x="228" y="0"/>
                  </a:moveTo>
                  <a:lnTo>
                    <a:pt x="265" y="3"/>
                  </a:lnTo>
                  <a:lnTo>
                    <a:pt x="300" y="10"/>
                  </a:lnTo>
                  <a:lnTo>
                    <a:pt x="333" y="22"/>
                  </a:lnTo>
                  <a:lnTo>
                    <a:pt x="362" y="39"/>
                  </a:lnTo>
                  <a:lnTo>
                    <a:pt x="390" y="59"/>
                  </a:lnTo>
                  <a:lnTo>
                    <a:pt x="412" y="82"/>
                  </a:lnTo>
                  <a:lnTo>
                    <a:pt x="430" y="108"/>
                  </a:lnTo>
                  <a:lnTo>
                    <a:pt x="444" y="137"/>
                  </a:lnTo>
                  <a:lnTo>
                    <a:pt x="453" y="167"/>
                  </a:lnTo>
                  <a:lnTo>
                    <a:pt x="456" y="200"/>
                  </a:lnTo>
                  <a:lnTo>
                    <a:pt x="456" y="748"/>
                  </a:lnTo>
                  <a:lnTo>
                    <a:pt x="0" y="748"/>
                  </a:lnTo>
                  <a:lnTo>
                    <a:pt x="0" y="200"/>
                  </a:lnTo>
                  <a:lnTo>
                    <a:pt x="3" y="167"/>
                  </a:lnTo>
                  <a:lnTo>
                    <a:pt x="11" y="137"/>
                  </a:lnTo>
                  <a:lnTo>
                    <a:pt x="26" y="108"/>
                  </a:lnTo>
                  <a:lnTo>
                    <a:pt x="44" y="82"/>
                  </a:lnTo>
                  <a:lnTo>
                    <a:pt x="67" y="59"/>
                  </a:lnTo>
                  <a:lnTo>
                    <a:pt x="94" y="39"/>
                  </a:lnTo>
                  <a:lnTo>
                    <a:pt x="124" y="22"/>
                  </a:lnTo>
                  <a:lnTo>
                    <a:pt x="156" y="10"/>
                  </a:lnTo>
                  <a:lnTo>
                    <a:pt x="192" y="3"/>
                  </a:lnTo>
                  <a:lnTo>
                    <a:pt x="228" y="0"/>
                  </a:lnTo>
                  <a:close/>
                </a:path>
              </a:pathLst>
            </a:custGeom>
            <a:solidFill>
              <a:srgbClr val="E1E8E7"/>
            </a:solidFill>
            <a:ln w="0">
              <a:noFill/>
              <a:round/>
            </a:ln>
          </p:spPr>
          <p:txBody>
            <a:bodyPr/>
            <a:lstStyle/>
            <a:p>
              <a:pPr>
                <a:defRPr/>
              </a:pPr>
              <a:endParaRPr lang="en-US" sz="1050"/>
            </a:p>
          </p:txBody>
        </p:sp>
        <p:sp>
          <p:nvSpPr>
            <p:cNvPr id="55" name="Freeform 175"/>
            <p:cNvSpPr>
              <a:spLocks noEditPoints="1"/>
            </p:cNvSpPr>
            <p:nvPr/>
          </p:nvSpPr>
          <p:spPr bwMode="auto">
            <a:xfrm>
              <a:off x="2242447" y="4289625"/>
              <a:ext cx="1149350" cy="171450"/>
            </a:xfrm>
            <a:custGeom>
              <a:avLst/>
              <a:gdLst>
                <a:gd name="T0" fmla="*/ 696 w 936"/>
                <a:gd name="T1" fmla="*/ 0 h 140"/>
                <a:gd name="T2" fmla="*/ 747 w 936"/>
                <a:gd name="T3" fmla="*/ 10 h 140"/>
                <a:gd name="T4" fmla="*/ 794 w 936"/>
                <a:gd name="T5" fmla="*/ 20 h 140"/>
                <a:gd name="T6" fmla="*/ 838 w 936"/>
                <a:gd name="T7" fmla="*/ 33 h 140"/>
                <a:gd name="T8" fmla="*/ 876 w 936"/>
                <a:gd name="T9" fmla="*/ 46 h 140"/>
                <a:gd name="T10" fmla="*/ 909 w 936"/>
                <a:gd name="T11" fmla="*/ 60 h 140"/>
                <a:gd name="T12" fmla="*/ 936 w 936"/>
                <a:gd name="T13" fmla="*/ 77 h 140"/>
                <a:gd name="T14" fmla="*/ 929 w 936"/>
                <a:gd name="T15" fmla="*/ 94 h 140"/>
                <a:gd name="T16" fmla="*/ 921 w 936"/>
                <a:gd name="T17" fmla="*/ 109 h 140"/>
                <a:gd name="T18" fmla="*/ 910 w 936"/>
                <a:gd name="T19" fmla="*/ 122 h 140"/>
                <a:gd name="T20" fmla="*/ 896 w 936"/>
                <a:gd name="T21" fmla="*/ 131 h 140"/>
                <a:gd name="T22" fmla="*/ 881 w 936"/>
                <a:gd name="T23" fmla="*/ 138 h 140"/>
                <a:gd name="T24" fmla="*/ 864 w 936"/>
                <a:gd name="T25" fmla="*/ 140 h 140"/>
                <a:gd name="T26" fmla="*/ 696 w 936"/>
                <a:gd name="T27" fmla="*/ 140 h 140"/>
                <a:gd name="T28" fmla="*/ 696 w 936"/>
                <a:gd name="T29" fmla="*/ 0 h 140"/>
                <a:gd name="T30" fmla="*/ 240 w 936"/>
                <a:gd name="T31" fmla="*/ 0 h 140"/>
                <a:gd name="T32" fmla="*/ 240 w 936"/>
                <a:gd name="T33" fmla="*/ 140 h 140"/>
                <a:gd name="T34" fmla="*/ 72 w 936"/>
                <a:gd name="T35" fmla="*/ 140 h 140"/>
                <a:gd name="T36" fmla="*/ 55 w 936"/>
                <a:gd name="T37" fmla="*/ 138 h 140"/>
                <a:gd name="T38" fmla="*/ 39 w 936"/>
                <a:gd name="T39" fmla="*/ 131 h 140"/>
                <a:gd name="T40" fmla="*/ 26 w 936"/>
                <a:gd name="T41" fmla="*/ 122 h 140"/>
                <a:gd name="T42" fmla="*/ 15 w 936"/>
                <a:gd name="T43" fmla="*/ 109 h 140"/>
                <a:gd name="T44" fmla="*/ 7 w 936"/>
                <a:gd name="T45" fmla="*/ 94 h 140"/>
                <a:gd name="T46" fmla="*/ 0 w 936"/>
                <a:gd name="T47" fmla="*/ 77 h 140"/>
                <a:gd name="T48" fmla="*/ 27 w 936"/>
                <a:gd name="T49" fmla="*/ 60 h 140"/>
                <a:gd name="T50" fmla="*/ 60 w 936"/>
                <a:gd name="T51" fmla="*/ 46 h 140"/>
                <a:gd name="T52" fmla="*/ 98 w 936"/>
                <a:gd name="T53" fmla="*/ 33 h 140"/>
                <a:gd name="T54" fmla="*/ 142 w 936"/>
                <a:gd name="T55" fmla="*/ 20 h 140"/>
                <a:gd name="T56" fmla="*/ 189 w 936"/>
                <a:gd name="T57" fmla="*/ 10 h 140"/>
                <a:gd name="T58" fmla="*/ 240 w 936"/>
                <a:gd name="T59" fmla="*/ 0 h 14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36"/>
                <a:gd name="T91" fmla="*/ 0 h 140"/>
                <a:gd name="T92" fmla="*/ 936 w 936"/>
                <a:gd name="T93" fmla="*/ 140 h 14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36" h="140">
                  <a:moveTo>
                    <a:pt x="696" y="0"/>
                  </a:moveTo>
                  <a:lnTo>
                    <a:pt x="747" y="10"/>
                  </a:lnTo>
                  <a:lnTo>
                    <a:pt x="794" y="20"/>
                  </a:lnTo>
                  <a:lnTo>
                    <a:pt x="838" y="33"/>
                  </a:lnTo>
                  <a:lnTo>
                    <a:pt x="876" y="46"/>
                  </a:lnTo>
                  <a:lnTo>
                    <a:pt x="909" y="60"/>
                  </a:lnTo>
                  <a:lnTo>
                    <a:pt x="936" y="77"/>
                  </a:lnTo>
                  <a:lnTo>
                    <a:pt x="929" y="94"/>
                  </a:lnTo>
                  <a:lnTo>
                    <a:pt x="921" y="109"/>
                  </a:lnTo>
                  <a:lnTo>
                    <a:pt x="910" y="122"/>
                  </a:lnTo>
                  <a:lnTo>
                    <a:pt x="896" y="131"/>
                  </a:lnTo>
                  <a:lnTo>
                    <a:pt x="881" y="138"/>
                  </a:lnTo>
                  <a:lnTo>
                    <a:pt x="864" y="140"/>
                  </a:lnTo>
                  <a:lnTo>
                    <a:pt x="696" y="140"/>
                  </a:lnTo>
                  <a:lnTo>
                    <a:pt x="696" y="0"/>
                  </a:lnTo>
                  <a:close/>
                  <a:moveTo>
                    <a:pt x="240" y="0"/>
                  </a:moveTo>
                  <a:lnTo>
                    <a:pt x="240" y="140"/>
                  </a:lnTo>
                  <a:lnTo>
                    <a:pt x="72" y="140"/>
                  </a:lnTo>
                  <a:lnTo>
                    <a:pt x="55" y="138"/>
                  </a:lnTo>
                  <a:lnTo>
                    <a:pt x="39" y="131"/>
                  </a:lnTo>
                  <a:lnTo>
                    <a:pt x="26" y="122"/>
                  </a:lnTo>
                  <a:lnTo>
                    <a:pt x="15" y="109"/>
                  </a:lnTo>
                  <a:lnTo>
                    <a:pt x="7" y="94"/>
                  </a:lnTo>
                  <a:lnTo>
                    <a:pt x="0" y="77"/>
                  </a:lnTo>
                  <a:lnTo>
                    <a:pt x="27" y="60"/>
                  </a:lnTo>
                  <a:lnTo>
                    <a:pt x="60" y="46"/>
                  </a:lnTo>
                  <a:lnTo>
                    <a:pt x="98" y="33"/>
                  </a:lnTo>
                  <a:lnTo>
                    <a:pt x="142" y="20"/>
                  </a:lnTo>
                  <a:lnTo>
                    <a:pt x="189" y="10"/>
                  </a:lnTo>
                  <a:lnTo>
                    <a:pt x="240" y="0"/>
                  </a:lnTo>
                  <a:close/>
                </a:path>
              </a:pathLst>
            </a:custGeom>
            <a:solidFill>
              <a:schemeClr val="bg1">
                <a:lumMod val="85000"/>
              </a:schemeClr>
            </a:solidFill>
            <a:ln w="0">
              <a:solidFill>
                <a:schemeClr val="bg1">
                  <a:lumMod val="85000"/>
                </a:schemeClr>
              </a:solidFill>
              <a:round/>
            </a:ln>
          </p:spPr>
          <p:txBody>
            <a:bodyPr/>
            <a:lstStyle/>
            <a:p>
              <a:pPr>
                <a:defRPr/>
              </a:pPr>
              <a:endParaRPr lang="en-US" sz="1050">
                <a:ea typeface="+mn-ea"/>
              </a:endParaRPr>
            </a:p>
          </p:txBody>
        </p:sp>
        <p:sp>
          <p:nvSpPr>
            <p:cNvPr id="56" name="Freeform 176"/>
            <p:cNvSpPr>
              <a:spLocks noEditPoints="1"/>
            </p:cNvSpPr>
            <p:nvPr/>
          </p:nvSpPr>
          <p:spPr bwMode="auto">
            <a:xfrm>
              <a:off x="2537723" y="4270575"/>
              <a:ext cx="558800" cy="190500"/>
            </a:xfrm>
            <a:custGeom>
              <a:avLst/>
              <a:gdLst>
                <a:gd name="T0" fmla="*/ 297 w 456"/>
                <a:gd name="T1" fmla="*/ 0 h 155"/>
                <a:gd name="T2" fmla="*/ 352 w 456"/>
                <a:gd name="T3" fmla="*/ 4 h 155"/>
                <a:gd name="T4" fmla="*/ 405 w 456"/>
                <a:gd name="T5" fmla="*/ 9 h 155"/>
                <a:gd name="T6" fmla="*/ 456 w 456"/>
                <a:gd name="T7" fmla="*/ 15 h 155"/>
                <a:gd name="T8" fmla="*/ 456 w 456"/>
                <a:gd name="T9" fmla="*/ 155 h 155"/>
                <a:gd name="T10" fmla="*/ 297 w 456"/>
                <a:gd name="T11" fmla="*/ 155 h 155"/>
                <a:gd name="T12" fmla="*/ 297 w 456"/>
                <a:gd name="T13" fmla="*/ 0 h 155"/>
                <a:gd name="T14" fmla="*/ 159 w 456"/>
                <a:gd name="T15" fmla="*/ 0 h 155"/>
                <a:gd name="T16" fmla="*/ 159 w 456"/>
                <a:gd name="T17" fmla="*/ 155 h 155"/>
                <a:gd name="T18" fmla="*/ 0 w 456"/>
                <a:gd name="T19" fmla="*/ 155 h 155"/>
                <a:gd name="T20" fmla="*/ 0 w 456"/>
                <a:gd name="T21" fmla="*/ 15 h 155"/>
                <a:gd name="T22" fmla="*/ 51 w 456"/>
                <a:gd name="T23" fmla="*/ 9 h 155"/>
                <a:gd name="T24" fmla="*/ 104 w 456"/>
                <a:gd name="T25" fmla="*/ 4 h 155"/>
                <a:gd name="T26" fmla="*/ 159 w 456"/>
                <a:gd name="T27" fmla="*/ 0 h 15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56"/>
                <a:gd name="T43" fmla="*/ 0 h 155"/>
                <a:gd name="T44" fmla="*/ 456 w 456"/>
                <a:gd name="T45" fmla="*/ 155 h 15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56" h="155">
                  <a:moveTo>
                    <a:pt x="297" y="0"/>
                  </a:moveTo>
                  <a:lnTo>
                    <a:pt x="352" y="4"/>
                  </a:lnTo>
                  <a:lnTo>
                    <a:pt x="405" y="9"/>
                  </a:lnTo>
                  <a:lnTo>
                    <a:pt x="456" y="15"/>
                  </a:lnTo>
                  <a:lnTo>
                    <a:pt x="456" y="155"/>
                  </a:lnTo>
                  <a:lnTo>
                    <a:pt x="297" y="155"/>
                  </a:lnTo>
                  <a:lnTo>
                    <a:pt x="297" y="0"/>
                  </a:lnTo>
                  <a:close/>
                  <a:moveTo>
                    <a:pt x="159" y="0"/>
                  </a:moveTo>
                  <a:lnTo>
                    <a:pt x="159" y="155"/>
                  </a:lnTo>
                  <a:lnTo>
                    <a:pt x="0" y="155"/>
                  </a:lnTo>
                  <a:lnTo>
                    <a:pt x="0" y="15"/>
                  </a:lnTo>
                  <a:lnTo>
                    <a:pt x="51" y="9"/>
                  </a:lnTo>
                  <a:lnTo>
                    <a:pt x="104" y="4"/>
                  </a:lnTo>
                  <a:lnTo>
                    <a:pt x="159" y="0"/>
                  </a:lnTo>
                  <a:close/>
                </a:path>
              </a:pathLst>
            </a:custGeom>
            <a:solidFill>
              <a:schemeClr val="bg1">
                <a:lumMod val="85000"/>
              </a:schemeClr>
            </a:solidFill>
            <a:ln w="0">
              <a:solidFill>
                <a:schemeClr val="bg1">
                  <a:lumMod val="85000"/>
                </a:schemeClr>
              </a:solidFill>
              <a:round/>
            </a:ln>
          </p:spPr>
          <p:txBody>
            <a:bodyPr/>
            <a:lstStyle/>
            <a:p>
              <a:pPr>
                <a:defRPr/>
              </a:pPr>
              <a:endParaRPr lang="en-US" sz="1050">
                <a:ea typeface="+mn-ea"/>
              </a:endParaRPr>
            </a:p>
          </p:txBody>
        </p:sp>
        <p:sp>
          <p:nvSpPr>
            <p:cNvPr id="57" name="Freeform 177"/>
            <p:cNvSpPr/>
            <p:nvPr/>
          </p:nvSpPr>
          <p:spPr bwMode="auto">
            <a:xfrm>
              <a:off x="2732986" y="4268987"/>
              <a:ext cx="168275" cy="192088"/>
            </a:xfrm>
            <a:custGeom>
              <a:avLst/>
              <a:gdLst>
                <a:gd name="T0" fmla="*/ 69 w 138"/>
                <a:gd name="T1" fmla="*/ 0 h 156"/>
                <a:gd name="T2" fmla="*/ 104 w 138"/>
                <a:gd name="T3" fmla="*/ 1 h 156"/>
                <a:gd name="T4" fmla="*/ 138 w 138"/>
                <a:gd name="T5" fmla="*/ 1 h 156"/>
                <a:gd name="T6" fmla="*/ 138 w 138"/>
                <a:gd name="T7" fmla="*/ 156 h 156"/>
                <a:gd name="T8" fmla="*/ 0 w 138"/>
                <a:gd name="T9" fmla="*/ 156 h 156"/>
                <a:gd name="T10" fmla="*/ 0 w 138"/>
                <a:gd name="T11" fmla="*/ 1 h 156"/>
                <a:gd name="T12" fmla="*/ 35 w 138"/>
                <a:gd name="T13" fmla="*/ 1 h 156"/>
                <a:gd name="T14" fmla="*/ 69 w 138"/>
                <a:gd name="T15" fmla="*/ 0 h 156"/>
                <a:gd name="T16" fmla="*/ 0 60000 65536"/>
                <a:gd name="T17" fmla="*/ 0 60000 65536"/>
                <a:gd name="T18" fmla="*/ 0 60000 65536"/>
                <a:gd name="T19" fmla="*/ 0 60000 65536"/>
                <a:gd name="T20" fmla="*/ 0 60000 65536"/>
                <a:gd name="T21" fmla="*/ 0 60000 65536"/>
                <a:gd name="T22" fmla="*/ 0 60000 65536"/>
                <a:gd name="T23" fmla="*/ 0 60000 65536"/>
                <a:gd name="T24" fmla="*/ 0 w 138"/>
                <a:gd name="T25" fmla="*/ 0 h 156"/>
                <a:gd name="T26" fmla="*/ 138 w 138"/>
                <a:gd name="T27" fmla="*/ 156 h 1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8" h="156">
                  <a:moveTo>
                    <a:pt x="69" y="0"/>
                  </a:moveTo>
                  <a:lnTo>
                    <a:pt x="104" y="1"/>
                  </a:lnTo>
                  <a:lnTo>
                    <a:pt x="138" y="1"/>
                  </a:lnTo>
                  <a:lnTo>
                    <a:pt x="138" y="156"/>
                  </a:lnTo>
                  <a:lnTo>
                    <a:pt x="0" y="156"/>
                  </a:lnTo>
                  <a:lnTo>
                    <a:pt x="0" y="1"/>
                  </a:lnTo>
                  <a:lnTo>
                    <a:pt x="35" y="1"/>
                  </a:lnTo>
                  <a:lnTo>
                    <a:pt x="69" y="0"/>
                  </a:lnTo>
                  <a:close/>
                </a:path>
              </a:pathLst>
            </a:custGeom>
            <a:solidFill>
              <a:schemeClr val="bg1">
                <a:lumMod val="85000"/>
              </a:schemeClr>
            </a:solidFill>
            <a:ln w="0">
              <a:solidFill>
                <a:schemeClr val="bg1">
                  <a:lumMod val="85000"/>
                </a:schemeClr>
              </a:solidFill>
              <a:round/>
            </a:ln>
          </p:spPr>
          <p:txBody>
            <a:bodyPr/>
            <a:lstStyle/>
            <a:p>
              <a:pPr>
                <a:defRPr/>
              </a:pPr>
              <a:endParaRPr lang="en-US" sz="1050">
                <a:ea typeface="+mn-ea"/>
              </a:endParaRPr>
            </a:p>
          </p:txBody>
        </p:sp>
        <p:sp>
          <p:nvSpPr>
            <p:cNvPr id="58" name="Round Same Side Corner Rectangle 57"/>
            <p:cNvSpPr/>
            <p:nvPr/>
          </p:nvSpPr>
          <p:spPr>
            <a:xfrm>
              <a:off x="2995316" y="2764537"/>
              <a:ext cx="90433" cy="1031370"/>
            </a:xfrm>
            <a:prstGeom prst="round2SameRect">
              <a:avLst/>
            </a:prstGeom>
            <a:solidFill>
              <a:schemeClr val="bg1">
                <a:lumMod val="95000"/>
              </a:schemeClr>
            </a:solidFill>
            <a:ln w="0">
              <a:noFill/>
              <a:round/>
            </a:ln>
          </p:spPr>
          <p:txBody>
            <a:bodyPr/>
            <a:lstStyle/>
            <a:p>
              <a:pPr>
                <a:defRPr/>
              </a:pPr>
              <a:endParaRPr lang="en-US" sz="1050">
                <a:solidFill>
                  <a:schemeClr val="tx1"/>
                </a:solidFill>
                <a:ea typeface="MS PGothic" panose="020B0600070205080204" charset="-128"/>
              </a:endParaRPr>
            </a:p>
          </p:txBody>
        </p:sp>
        <p:cxnSp>
          <p:nvCxnSpPr>
            <p:cNvPr id="59" name="Straight Connector 58"/>
            <p:cNvCxnSpPr/>
            <p:nvPr/>
          </p:nvCxnSpPr>
          <p:spPr>
            <a:xfrm>
              <a:off x="2552190" y="2769525"/>
              <a:ext cx="430247"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61" name="Round Same Side Corner Rectangle 60"/>
            <p:cNvSpPr/>
            <p:nvPr/>
          </p:nvSpPr>
          <p:spPr>
            <a:xfrm>
              <a:off x="2537206" y="2769525"/>
              <a:ext cx="90433" cy="1031370"/>
            </a:xfrm>
            <a:prstGeom prst="round2SameRect">
              <a:avLst/>
            </a:prstGeom>
            <a:solidFill>
              <a:schemeClr val="bg1">
                <a:lumMod val="95000"/>
              </a:schemeClr>
            </a:solidFill>
            <a:ln w="0">
              <a:noFill/>
              <a:round/>
            </a:ln>
          </p:spPr>
          <p:txBody>
            <a:bodyPr/>
            <a:lstStyle/>
            <a:p>
              <a:pPr>
                <a:defRPr/>
              </a:pPr>
              <a:endParaRPr lang="en-US" sz="1050">
                <a:solidFill>
                  <a:schemeClr val="tx1"/>
                </a:solidFill>
                <a:ea typeface="MS PGothic" panose="020B0600070205080204" charset="-128"/>
              </a:endParaRPr>
            </a:p>
          </p:txBody>
        </p:sp>
        <p:sp>
          <p:nvSpPr>
            <p:cNvPr id="62" name="Freeform 173"/>
            <p:cNvSpPr/>
            <p:nvPr/>
          </p:nvSpPr>
          <p:spPr bwMode="auto">
            <a:xfrm>
              <a:off x="2615421" y="3359351"/>
              <a:ext cx="410701" cy="1062841"/>
            </a:xfrm>
            <a:custGeom>
              <a:avLst/>
              <a:gdLst>
                <a:gd name="T0" fmla="*/ 2147483647 w 138"/>
                <a:gd name="T1" fmla="*/ 0 h 1202"/>
                <a:gd name="T2" fmla="*/ 2147483647 w 138"/>
                <a:gd name="T3" fmla="*/ 2147483647 h 1202"/>
                <a:gd name="T4" fmla="*/ 2147483647 w 138"/>
                <a:gd name="T5" fmla="*/ 2147483647 h 1202"/>
                <a:gd name="T6" fmla="*/ 2147483647 w 138"/>
                <a:gd name="T7" fmla="*/ 2147483647 h 1202"/>
                <a:gd name="T8" fmla="*/ 2147483647 w 138"/>
                <a:gd name="T9" fmla="*/ 2147483647 h 1202"/>
                <a:gd name="T10" fmla="*/ 2147483647 w 138"/>
                <a:gd name="T11" fmla="*/ 2147483647 h 1202"/>
                <a:gd name="T12" fmla="*/ 2147483647 w 138"/>
                <a:gd name="T13" fmla="*/ 2147483647 h 1202"/>
                <a:gd name="T14" fmla="*/ 2147483647 w 138"/>
                <a:gd name="T15" fmla="*/ 2147483647 h 1202"/>
                <a:gd name="T16" fmla="*/ 2147483647 w 138"/>
                <a:gd name="T17" fmla="*/ 2147483647 h 1202"/>
                <a:gd name="T18" fmla="*/ 0 w 138"/>
                <a:gd name="T19" fmla="*/ 2147483647 h 1202"/>
                <a:gd name="T20" fmla="*/ 0 w 138"/>
                <a:gd name="T21" fmla="*/ 2147483647 h 1202"/>
                <a:gd name="T22" fmla="*/ 2147483647 w 138"/>
                <a:gd name="T23" fmla="*/ 2147483647 h 1202"/>
                <a:gd name="T24" fmla="*/ 2147483647 w 138"/>
                <a:gd name="T25" fmla="*/ 2147483647 h 1202"/>
                <a:gd name="T26" fmla="*/ 2147483647 w 138"/>
                <a:gd name="T27" fmla="*/ 2147483647 h 1202"/>
                <a:gd name="T28" fmla="*/ 2147483647 w 138"/>
                <a:gd name="T29" fmla="*/ 2147483647 h 1202"/>
                <a:gd name="T30" fmla="*/ 2147483647 w 138"/>
                <a:gd name="T31" fmla="*/ 2147483647 h 1202"/>
                <a:gd name="T32" fmla="*/ 2147483647 w 138"/>
                <a:gd name="T33" fmla="*/ 2147483647 h 1202"/>
                <a:gd name="T34" fmla="*/ 2147483647 w 138"/>
                <a:gd name="T35" fmla="*/ 0 h 120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8"/>
                <a:gd name="T55" fmla="*/ 0 h 1202"/>
                <a:gd name="T56" fmla="*/ 138 w 138"/>
                <a:gd name="T57" fmla="*/ 1202 h 120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8" h="1202">
                  <a:moveTo>
                    <a:pt x="69" y="0"/>
                  </a:moveTo>
                  <a:lnTo>
                    <a:pt x="85" y="3"/>
                  </a:lnTo>
                  <a:lnTo>
                    <a:pt x="100" y="13"/>
                  </a:lnTo>
                  <a:lnTo>
                    <a:pt x="112" y="28"/>
                  </a:lnTo>
                  <a:lnTo>
                    <a:pt x="123" y="49"/>
                  </a:lnTo>
                  <a:lnTo>
                    <a:pt x="131" y="72"/>
                  </a:lnTo>
                  <a:lnTo>
                    <a:pt x="136" y="99"/>
                  </a:lnTo>
                  <a:lnTo>
                    <a:pt x="138" y="129"/>
                  </a:lnTo>
                  <a:lnTo>
                    <a:pt x="138" y="1202"/>
                  </a:lnTo>
                  <a:lnTo>
                    <a:pt x="0" y="1202"/>
                  </a:lnTo>
                  <a:lnTo>
                    <a:pt x="0" y="129"/>
                  </a:lnTo>
                  <a:lnTo>
                    <a:pt x="3" y="99"/>
                  </a:lnTo>
                  <a:lnTo>
                    <a:pt x="8" y="72"/>
                  </a:lnTo>
                  <a:lnTo>
                    <a:pt x="16" y="49"/>
                  </a:lnTo>
                  <a:lnTo>
                    <a:pt x="26" y="28"/>
                  </a:lnTo>
                  <a:lnTo>
                    <a:pt x="39" y="13"/>
                  </a:lnTo>
                  <a:lnTo>
                    <a:pt x="53" y="3"/>
                  </a:lnTo>
                  <a:lnTo>
                    <a:pt x="69" y="0"/>
                  </a:lnTo>
                  <a:close/>
                </a:path>
              </a:pathLst>
            </a:custGeom>
            <a:gradFill>
              <a:gsLst>
                <a:gs pos="0">
                  <a:schemeClr val="bg1">
                    <a:lumMod val="50000"/>
                    <a:alpha val="0"/>
                  </a:schemeClr>
                </a:gs>
                <a:gs pos="100000">
                  <a:schemeClr val="bg1">
                    <a:lumMod val="65000"/>
                  </a:schemeClr>
                </a:gs>
              </a:gsLst>
              <a:lin ang="162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a:solidFill>
                  <a:schemeClr val="lt1"/>
                </a:solidFill>
                <a:ea typeface="+mn-ea"/>
              </a:endParaRPr>
            </a:p>
          </p:txBody>
        </p:sp>
        <p:sp>
          <p:nvSpPr>
            <p:cNvPr id="63" name="Ellipse 45"/>
            <p:cNvSpPr>
              <a:spLocks noChangeArrowheads="1"/>
            </p:cNvSpPr>
            <p:nvPr/>
          </p:nvSpPr>
          <p:spPr bwMode="auto">
            <a:xfrm flipH="1">
              <a:off x="2552190" y="3359351"/>
              <a:ext cx="533558" cy="441544"/>
            </a:xfrm>
            <a:prstGeom prst="ellipse">
              <a:avLst/>
            </a:prstGeom>
            <a:gradFill rotWithShape="1">
              <a:gsLst>
                <a:gs pos="0">
                  <a:srgbClr val="FFFCF9">
                    <a:alpha val="76999"/>
                  </a:srgbClr>
                </a:gs>
                <a:gs pos="100000">
                  <a:srgbClr val="FFFFFF">
                    <a:alpha val="0"/>
                  </a:srgbClr>
                </a:gs>
              </a:gsLst>
              <a:lin ang="5400000"/>
            </a:gradFill>
            <a:ln w="9525">
              <a:noFill/>
              <a:round/>
            </a:ln>
          </p:spPr>
          <p:txBody>
            <a:bodyPr anchor="ctr"/>
            <a:lstStyle/>
            <a:p>
              <a:pPr algn="ctr"/>
              <a:endParaRPr lang="da-DK" sz="1050">
                <a:solidFill>
                  <a:srgbClr val="FFFFFF"/>
                </a:solidFill>
              </a:endParaRPr>
            </a:p>
          </p:txBody>
        </p:sp>
      </p:grpSp>
      <p:grpSp>
        <p:nvGrpSpPr>
          <p:cNvPr id="3" name="Group 2"/>
          <p:cNvGrpSpPr/>
          <p:nvPr/>
        </p:nvGrpSpPr>
        <p:grpSpPr>
          <a:xfrm>
            <a:off x="4373257" y="2972117"/>
            <a:ext cx="3873171" cy="1998520"/>
            <a:chOff x="4373257" y="2972117"/>
            <a:chExt cx="3873171" cy="1998520"/>
          </a:xfrm>
        </p:grpSpPr>
        <p:sp>
          <p:nvSpPr>
            <p:cNvPr id="8" name="Can 7"/>
            <p:cNvSpPr/>
            <p:nvPr/>
          </p:nvSpPr>
          <p:spPr>
            <a:xfrm>
              <a:off x="4373257" y="3170636"/>
              <a:ext cx="158378" cy="1800000"/>
            </a:xfrm>
            <a:prstGeom prst="can">
              <a:avLst/>
            </a:prstGeom>
            <a:pattFill prst="ltDnDiag">
              <a:fgClr>
                <a:schemeClr val="bg1">
                  <a:lumMod val="50000"/>
                </a:schemeClr>
              </a:fgClr>
              <a:bgClr>
                <a:schemeClr val="bg1">
                  <a:lumMod val="85000"/>
                </a:schemeClr>
              </a:bgClr>
            </a:patt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a:p>
          </p:txBody>
        </p:sp>
        <p:sp>
          <p:nvSpPr>
            <p:cNvPr id="10" name="Can 9"/>
            <p:cNvSpPr/>
            <p:nvPr/>
          </p:nvSpPr>
          <p:spPr>
            <a:xfrm>
              <a:off x="5715697" y="4049575"/>
              <a:ext cx="148068" cy="921061"/>
            </a:xfrm>
            <a:prstGeom prst="can">
              <a:avLst/>
            </a:prstGeom>
            <a:pattFill prst="ltDnDiag">
              <a:fgClr>
                <a:schemeClr val="bg1">
                  <a:lumMod val="50000"/>
                </a:schemeClr>
              </a:fgClr>
              <a:bgClr>
                <a:schemeClr val="bg1">
                  <a:lumMod val="85000"/>
                </a:schemeClr>
              </a:bgClr>
            </a:patt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a:p>
          </p:txBody>
        </p:sp>
        <p:sp>
          <p:nvSpPr>
            <p:cNvPr id="12" name="Can 11"/>
            <p:cNvSpPr/>
            <p:nvPr/>
          </p:nvSpPr>
          <p:spPr>
            <a:xfrm>
              <a:off x="6792148" y="2972117"/>
              <a:ext cx="154884" cy="1998520"/>
            </a:xfrm>
            <a:prstGeom prst="can">
              <a:avLst/>
            </a:prstGeom>
            <a:pattFill prst="ltDnDiag">
              <a:fgClr>
                <a:schemeClr val="bg1">
                  <a:lumMod val="50000"/>
                </a:schemeClr>
              </a:fgClr>
              <a:bgClr>
                <a:schemeClr val="bg1">
                  <a:lumMod val="85000"/>
                </a:schemeClr>
              </a:bgClr>
            </a:patt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a:p>
          </p:txBody>
        </p:sp>
        <p:sp>
          <p:nvSpPr>
            <p:cNvPr id="14" name="Can 13"/>
            <p:cNvSpPr/>
            <p:nvPr/>
          </p:nvSpPr>
          <p:spPr>
            <a:xfrm>
              <a:off x="8089678" y="4054719"/>
              <a:ext cx="156750" cy="910478"/>
            </a:xfrm>
            <a:prstGeom prst="can">
              <a:avLst/>
            </a:prstGeom>
            <a:pattFill prst="ltDnDiag">
              <a:fgClr>
                <a:schemeClr val="bg1">
                  <a:lumMod val="50000"/>
                </a:schemeClr>
              </a:fgClr>
              <a:bgClr>
                <a:schemeClr val="bg1">
                  <a:lumMod val="85000"/>
                </a:schemeClr>
              </a:bgClr>
            </a:patt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a:p>
          </p:txBody>
        </p:sp>
      </p:grpSp>
      <p:grpSp>
        <p:nvGrpSpPr>
          <p:cNvPr id="15" name="Group 37"/>
          <p:cNvGrpSpPr/>
          <p:nvPr/>
        </p:nvGrpSpPr>
        <p:grpSpPr>
          <a:xfrm>
            <a:off x="7886130" y="3240267"/>
            <a:ext cx="544680" cy="883950"/>
            <a:chOff x="1555060" y="1309888"/>
            <a:chExt cx="2525713" cy="4098924"/>
          </a:xfrm>
        </p:grpSpPr>
        <p:sp>
          <p:nvSpPr>
            <p:cNvPr id="32" name="Freeform 160"/>
            <p:cNvSpPr/>
            <p:nvPr/>
          </p:nvSpPr>
          <p:spPr bwMode="auto">
            <a:xfrm>
              <a:off x="2271022" y="4419800"/>
              <a:ext cx="1093788" cy="989012"/>
            </a:xfrm>
            <a:custGeom>
              <a:avLst/>
              <a:gdLst/>
              <a:ahLst/>
              <a:cxnLst>
                <a:cxn ang="0">
                  <a:pos x="0" y="0"/>
                </a:cxn>
                <a:cxn ang="0">
                  <a:pos x="891" y="0"/>
                </a:cxn>
                <a:cxn ang="0">
                  <a:pos x="815" y="136"/>
                </a:cxn>
                <a:cxn ang="0">
                  <a:pos x="815" y="562"/>
                </a:cxn>
                <a:cxn ang="0">
                  <a:pos x="813" y="582"/>
                </a:cxn>
                <a:cxn ang="0">
                  <a:pos x="805" y="603"/>
                </a:cxn>
                <a:cxn ang="0">
                  <a:pos x="795" y="623"/>
                </a:cxn>
                <a:cxn ang="0">
                  <a:pos x="782" y="642"/>
                </a:cxn>
                <a:cxn ang="0">
                  <a:pos x="766" y="658"/>
                </a:cxn>
                <a:cxn ang="0">
                  <a:pos x="749" y="669"/>
                </a:cxn>
                <a:cxn ang="0">
                  <a:pos x="511" y="792"/>
                </a:cxn>
                <a:cxn ang="0">
                  <a:pos x="491" y="800"/>
                </a:cxn>
                <a:cxn ang="0">
                  <a:pos x="469" y="805"/>
                </a:cxn>
                <a:cxn ang="0">
                  <a:pos x="445" y="806"/>
                </a:cxn>
                <a:cxn ang="0">
                  <a:pos x="421" y="805"/>
                </a:cxn>
                <a:cxn ang="0">
                  <a:pos x="399" y="800"/>
                </a:cxn>
                <a:cxn ang="0">
                  <a:pos x="380" y="792"/>
                </a:cxn>
                <a:cxn ang="0">
                  <a:pos x="141" y="669"/>
                </a:cxn>
                <a:cxn ang="0">
                  <a:pos x="124" y="658"/>
                </a:cxn>
                <a:cxn ang="0">
                  <a:pos x="108" y="642"/>
                </a:cxn>
                <a:cxn ang="0">
                  <a:pos x="95" y="623"/>
                </a:cxn>
                <a:cxn ang="0">
                  <a:pos x="84" y="603"/>
                </a:cxn>
                <a:cxn ang="0">
                  <a:pos x="77" y="582"/>
                </a:cxn>
                <a:cxn ang="0">
                  <a:pos x="75" y="562"/>
                </a:cxn>
                <a:cxn ang="0">
                  <a:pos x="75" y="136"/>
                </a:cxn>
                <a:cxn ang="0">
                  <a:pos x="0" y="0"/>
                </a:cxn>
              </a:cxnLst>
              <a:rect l="0" t="0" r="r" b="b"/>
              <a:pathLst>
                <a:path w="891" h="806">
                  <a:moveTo>
                    <a:pt x="0" y="0"/>
                  </a:moveTo>
                  <a:lnTo>
                    <a:pt x="891" y="0"/>
                  </a:lnTo>
                  <a:lnTo>
                    <a:pt x="815" y="136"/>
                  </a:lnTo>
                  <a:lnTo>
                    <a:pt x="815" y="562"/>
                  </a:lnTo>
                  <a:lnTo>
                    <a:pt x="813" y="582"/>
                  </a:lnTo>
                  <a:lnTo>
                    <a:pt x="805" y="603"/>
                  </a:lnTo>
                  <a:lnTo>
                    <a:pt x="795" y="623"/>
                  </a:lnTo>
                  <a:lnTo>
                    <a:pt x="782" y="642"/>
                  </a:lnTo>
                  <a:lnTo>
                    <a:pt x="766" y="658"/>
                  </a:lnTo>
                  <a:lnTo>
                    <a:pt x="749" y="669"/>
                  </a:lnTo>
                  <a:lnTo>
                    <a:pt x="511" y="792"/>
                  </a:lnTo>
                  <a:lnTo>
                    <a:pt x="491" y="800"/>
                  </a:lnTo>
                  <a:lnTo>
                    <a:pt x="469" y="805"/>
                  </a:lnTo>
                  <a:lnTo>
                    <a:pt x="445" y="806"/>
                  </a:lnTo>
                  <a:lnTo>
                    <a:pt x="421" y="805"/>
                  </a:lnTo>
                  <a:lnTo>
                    <a:pt x="399" y="800"/>
                  </a:lnTo>
                  <a:lnTo>
                    <a:pt x="380" y="792"/>
                  </a:lnTo>
                  <a:lnTo>
                    <a:pt x="141" y="669"/>
                  </a:lnTo>
                  <a:lnTo>
                    <a:pt x="124" y="658"/>
                  </a:lnTo>
                  <a:lnTo>
                    <a:pt x="108" y="642"/>
                  </a:lnTo>
                  <a:lnTo>
                    <a:pt x="95" y="623"/>
                  </a:lnTo>
                  <a:lnTo>
                    <a:pt x="84" y="603"/>
                  </a:lnTo>
                  <a:lnTo>
                    <a:pt x="77" y="582"/>
                  </a:lnTo>
                  <a:lnTo>
                    <a:pt x="75" y="562"/>
                  </a:lnTo>
                  <a:lnTo>
                    <a:pt x="75" y="136"/>
                  </a:lnTo>
                  <a:lnTo>
                    <a:pt x="0" y="0"/>
                  </a:lnTo>
                  <a:close/>
                </a:path>
              </a:pathLst>
            </a:custGeom>
            <a:solidFill>
              <a:schemeClr val="accent4"/>
            </a:solidFill>
            <a:ln w="0">
              <a:noFill/>
              <a:prstDash val="solid"/>
              <a:round/>
            </a:ln>
          </p:spPr>
          <p:txBody>
            <a:bodyPr/>
            <a:lstStyle/>
            <a:p>
              <a:pPr fontAlgn="auto">
                <a:spcBef>
                  <a:spcPts val="0"/>
                </a:spcBef>
                <a:spcAft>
                  <a:spcPts val="0"/>
                </a:spcAft>
                <a:defRPr/>
              </a:pPr>
              <a:endParaRPr lang="en-US" sz="1050">
                <a:ea typeface="+mn-ea"/>
              </a:endParaRPr>
            </a:p>
          </p:txBody>
        </p:sp>
        <p:sp>
          <p:nvSpPr>
            <p:cNvPr id="33" name="Freeform 161"/>
            <p:cNvSpPr/>
            <p:nvPr/>
          </p:nvSpPr>
          <p:spPr bwMode="auto">
            <a:xfrm>
              <a:off x="2362993" y="4589764"/>
              <a:ext cx="908618" cy="169458"/>
            </a:xfrm>
            <a:custGeom>
              <a:avLst/>
              <a:gdLst>
                <a:gd name="T0" fmla="*/ 2147483647 w 740"/>
                <a:gd name="T1" fmla="*/ 0 h 138"/>
                <a:gd name="T2" fmla="*/ 2147483647 w 740"/>
                <a:gd name="T3" fmla="*/ 2147483647 h 138"/>
                <a:gd name="T4" fmla="*/ 0 w 740"/>
                <a:gd name="T5" fmla="*/ 2147483647 h 138"/>
                <a:gd name="T6" fmla="*/ 0 w 740"/>
                <a:gd name="T7" fmla="*/ 2147483647 h 138"/>
                <a:gd name="T8" fmla="*/ 2147483647 w 740"/>
                <a:gd name="T9" fmla="*/ 0 h 138"/>
                <a:gd name="T10" fmla="*/ 0 60000 65536"/>
                <a:gd name="T11" fmla="*/ 0 60000 65536"/>
                <a:gd name="T12" fmla="*/ 0 60000 65536"/>
                <a:gd name="T13" fmla="*/ 0 60000 65536"/>
                <a:gd name="T14" fmla="*/ 0 60000 65536"/>
                <a:gd name="T15" fmla="*/ 0 w 740"/>
                <a:gd name="T16" fmla="*/ 0 h 138"/>
                <a:gd name="T17" fmla="*/ 740 w 740"/>
                <a:gd name="T18" fmla="*/ 138 h 138"/>
              </a:gdLst>
              <a:ahLst/>
              <a:cxnLst>
                <a:cxn ang="T10">
                  <a:pos x="T0" y="T1"/>
                </a:cxn>
                <a:cxn ang="T11">
                  <a:pos x="T2" y="T3"/>
                </a:cxn>
                <a:cxn ang="T12">
                  <a:pos x="T4" y="T5"/>
                </a:cxn>
                <a:cxn ang="T13">
                  <a:pos x="T6" y="T7"/>
                </a:cxn>
                <a:cxn ang="T14">
                  <a:pos x="T8" y="T9"/>
                </a:cxn>
              </a:cxnLst>
              <a:rect l="T15" t="T16" r="T17" b="T18"/>
              <a:pathLst>
                <a:path w="740" h="138">
                  <a:moveTo>
                    <a:pt x="740" y="0"/>
                  </a:moveTo>
                  <a:lnTo>
                    <a:pt x="740" y="79"/>
                  </a:lnTo>
                  <a:lnTo>
                    <a:pt x="0" y="138"/>
                  </a:lnTo>
                  <a:lnTo>
                    <a:pt x="0" y="59"/>
                  </a:lnTo>
                  <a:lnTo>
                    <a:pt x="740" y="0"/>
                  </a:lnTo>
                  <a:close/>
                </a:path>
              </a:pathLst>
            </a:custGeom>
            <a:solidFill>
              <a:schemeClr val="accent1">
                <a:lumMod val="75000"/>
              </a:schemeClr>
            </a:solidFill>
            <a:ln w="0">
              <a:noFill/>
              <a:round/>
            </a:ln>
          </p:spPr>
          <p:txBody>
            <a:bodyPr/>
            <a:lstStyle/>
            <a:p>
              <a:endParaRPr lang="en-US" sz="1050"/>
            </a:p>
          </p:txBody>
        </p:sp>
        <p:sp>
          <p:nvSpPr>
            <p:cNvPr id="34" name="Freeform 162"/>
            <p:cNvSpPr/>
            <p:nvPr/>
          </p:nvSpPr>
          <p:spPr bwMode="auto">
            <a:xfrm>
              <a:off x="2362993" y="4816936"/>
              <a:ext cx="908618" cy="170687"/>
            </a:xfrm>
            <a:custGeom>
              <a:avLst/>
              <a:gdLst>
                <a:gd name="T0" fmla="*/ 2147483647 w 740"/>
                <a:gd name="T1" fmla="*/ 0 h 139"/>
                <a:gd name="T2" fmla="*/ 2147483647 w 740"/>
                <a:gd name="T3" fmla="*/ 2147483647 h 139"/>
                <a:gd name="T4" fmla="*/ 0 w 740"/>
                <a:gd name="T5" fmla="*/ 2147483647 h 139"/>
                <a:gd name="T6" fmla="*/ 0 w 740"/>
                <a:gd name="T7" fmla="*/ 2147483647 h 139"/>
                <a:gd name="T8" fmla="*/ 2147483647 w 740"/>
                <a:gd name="T9" fmla="*/ 0 h 139"/>
                <a:gd name="T10" fmla="*/ 0 60000 65536"/>
                <a:gd name="T11" fmla="*/ 0 60000 65536"/>
                <a:gd name="T12" fmla="*/ 0 60000 65536"/>
                <a:gd name="T13" fmla="*/ 0 60000 65536"/>
                <a:gd name="T14" fmla="*/ 0 60000 65536"/>
                <a:gd name="T15" fmla="*/ 0 w 740"/>
                <a:gd name="T16" fmla="*/ 0 h 139"/>
                <a:gd name="T17" fmla="*/ 740 w 740"/>
                <a:gd name="T18" fmla="*/ 139 h 139"/>
              </a:gdLst>
              <a:ahLst/>
              <a:cxnLst>
                <a:cxn ang="T10">
                  <a:pos x="T0" y="T1"/>
                </a:cxn>
                <a:cxn ang="T11">
                  <a:pos x="T2" y="T3"/>
                </a:cxn>
                <a:cxn ang="T12">
                  <a:pos x="T4" y="T5"/>
                </a:cxn>
                <a:cxn ang="T13">
                  <a:pos x="T6" y="T7"/>
                </a:cxn>
                <a:cxn ang="T14">
                  <a:pos x="T8" y="T9"/>
                </a:cxn>
              </a:cxnLst>
              <a:rect l="T15" t="T16" r="T17" b="T18"/>
              <a:pathLst>
                <a:path w="740" h="139">
                  <a:moveTo>
                    <a:pt x="740" y="0"/>
                  </a:moveTo>
                  <a:lnTo>
                    <a:pt x="740" y="80"/>
                  </a:lnTo>
                  <a:lnTo>
                    <a:pt x="0" y="139"/>
                  </a:lnTo>
                  <a:lnTo>
                    <a:pt x="0" y="59"/>
                  </a:lnTo>
                  <a:lnTo>
                    <a:pt x="740" y="0"/>
                  </a:lnTo>
                  <a:close/>
                </a:path>
              </a:pathLst>
            </a:custGeom>
            <a:solidFill>
              <a:schemeClr val="accent1">
                <a:lumMod val="75000"/>
              </a:schemeClr>
            </a:solidFill>
            <a:ln w="0">
              <a:noFill/>
              <a:round/>
            </a:ln>
          </p:spPr>
          <p:txBody>
            <a:bodyPr/>
            <a:lstStyle/>
            <a:p>
              <a:endParaRPr lang="en-US" sz="1050"/>
            </a:p>
          </p:txBody>
        </p:sp>
        <p:sp>
          <p:nvSpPr>
            <p:cNvPr id="35" name="Freeform 163"/>
            <p:cNvSpPr/>
            <p:nvPr/>
          </p:nvSpPr>
          <p:spPr bwMode="auto">
            <a:xfrm>
              <a:off x="2364222" y="5046565"/>
              <a:ext cx="907391" cy="167002"/>
            </a:xfrm>
            <a:custGeom>
              <a:avLst/>
              <a:gdLst>
                <a:gd name="T0" fmla="*/ 2147483647 w 739"/>
                <a:gd name="T1" fmla="*/ 0 h 136"/>
                <a:gd name="T2" fmla="*/ 2147483647 w 739"/>
                <a:gd name="T3" fmla="*/ 2147483647 h 136"/>
                <a:gd name="T4" fmla="*/ 2147483647 w 739"/>
                <a:gd name="T5" fmla="*/ 2147483647 h 136"/>
                <a:gd name="T6" fmla="*/ 2147483647 w 739"/>
                <a:gd name="T7" fmla="*/ 2147483647 h 136"/>
                <a:gd name="T8" fmla="*/ 2147483647 w 739"/>
                <a:gd name="T9" fmla="*/ 2147483647 h 136"/>
                <a:gd name="T10" fmla="*/ 2147483647 w 739"/>
                <a:gd name="T11" fmla="*/ 2147483647 h 136"/>
                <a:gd name="T12" fmla="*/ 2147483647 w 739"/>
                <a:gd name="T13" fmla="*/ 2147483647 h 136"/>
                <a:gd name="T14" fmla="*/ 2147483647 w 739"/>
                <a:gd name="T15" fmla="*/ 2147483647 h 136"/>
                <a:gd name="T16" fmla="*/ 0 w 739"/>
                <a:gd name="T17" fmla="*/ 2147483647 h 136"/>
                <a:gd name="T18" fmla="*/ 2147483647 w 739"/>
                <a:gd name="T19" fmla="*/ 0 h 1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39"/>
                <a:gd name="T31" fmla="*/ 0 h 136"/>
                <a:gd name="T32" fmla="*/ 739 w 739"/>
                <a:gd name="T33" fmla="*/ 136 h 1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39" h="136">
                  <a:moveTo>
                    <a:pt x="739" y="0"/>
                  </a:moveTo>
                  <a:lnTo>
                    <a:pt x="739" y="51"/>
                  </a:lnTo>
                  <a:lnTo>
                    <a:pt x="738" y="65"/>
                  </a:lnTo>
                  <a:lnTo>
                    <a:pt x="735" y="80"/>
                  </a:lnTo>
                  <a:lnTo>
                    <a:pt x="36" y="136"/>
                  </a:lnTo>
                  <a:lnTo>
                    <a:pt x="23" y="119"/>
                  </a:lnTo>
                  <a:lnTo>
                    <a:pt x="11" y="99"/>
                  </a:lnTo>
                  <a:lnTo>
                    <a:pt x="4" y="79"/>
                  </a:lnTo>
                  <a:lnTo>
                    <a:pt x="0" y="59"/>
                  </a:lnTo>
                  <a:lnTo>
                    <a:pt x="739" y="0"/>
                  </a:lnTo>
                  <a:close/>
                </a:path>
              </a:pathLst>
            </a:custGeom>
            <a:solidFill>
              <a:schemeClr val="accent1">
                <a:lumMod val="75000"/>
              </a:schemeClr>
            </a:solidFill>
            <a:ln w="0">
              <a:noFill/>
              <a:round/>
            </a:ln>
          </p:spPr>
          <p:txBody>
            <a:bodyPr/>
            <a:lstStyle/>
            <a:p>
              <a:endParaRPr lang="en-US" sz="1050"/>
            </a:p>
          </p:txBody>
        </p:sp>
        <p:sp>
          <p:nvSpPr>
            <p:cNvPr id="36" name="Freeform 164"/>
            <p:cNvSpPr/>
            <p:nvPr/>
          </p:nvSpPr>
          <p:spPr bwMode="auto">
            <a:xfrm>
              <a:off x="2666276" y="5317943"/>
              <a:ext cx="303282" cy="90869"/>
            </a:xfrm>
            <a:custGeom>
              <a:avLst/>
              <a:gdLst>
                <a:gd name="T0" fmla="*/ 2147483647 w 247"/>
                <a:gd name="T1" fmla="*/ 0 h 74"/>
                <a:gd name="T2" fmla="*/ 2147483647 w 247"/>
                <a:gd name="T3" fmla="*/ 2147483647 h 74"/>
                <a:gd name="T4" fmla="*/ 2147483647 w 247"/>
                <a:gd name="T5" fmla="*/ 2147483647 h 74"/>
                <a:gd name="T6" fmla="*/ 2147483647 w 247"/>
                <a:gd name="T7" fmla="*/ 2147483647 h 74"/>
                <a:gd name="T8" fmla="*/ 2147483647 w 247"/>
                <a:gd name="T9" fmla="*/ 2147483647 h 74"/>
                <a:gd name="T10" fmla="*/ 2147483647 w 247"/>
                <a:gd name="T11" fmla="*/ 2147483647 h 74"/>
                <a:gd name="T12" fmla="*/ 2147483647 w 247"/>
                <a:gd name="T13" fmla="*/ 2147483647 h 74"/>
                <a:gd name="T14" fmla="*/ 2147483647 w 247"/>
                <a:gd name="T15" fmla="*/ 2147483647 h 74"/>
                <a:gd name="T16" fmla="*/ 2147483647 w 247"/>
                <a:gd name="T17" fmla="*/ 2147483647 h 74"/>
                <a:gd name="T18" fmla="*/ 2147483647 w 247"/>
                <a:gd name="T19" fmla="*/ 2147483647 h 74"/>
                <a:gd name="T20" fmla="*/ 2147483647 w 247"/>
                <a:gd name="T21" fmla="*/ 2147483647 h 74"/>
                <a:gd name="T22" fmla="*/ 2147483647 w 247"/>
                <a:gd name="T23" fmla="*/ 2147483647 h 74"/>
                <a:gd name="T24" fmla="*/ 2147483647 w 247"/>
                <a:gd name="T25" fmla="*/ 2147483647 h 74"/>
                <a:gd name="T26" fmla="*/ 0 w 247"/>
                <a:gd name="T27" fmla="*/ 2147483647 h 74"/>
                <a:gd name="T28" fmla="*/ 2147483647 w 247"/>
                <a:gd name="T29" fmla="*/ 2147483647 h 74"/>
                <a:gd name="T30" fmla="*/ 2147483647 w 247"/>
                <a:gd name="T31" fmla="*/ 2147483647 h 74"/>
                <a:gd name="T32" fmla="*/ 2147483647 w 247"/>
                <a:gd name="T33" fmla="*/ 2147483647 h 74"/>
                <a:gd name="T34" fmla="*/ 2147483647 w 247"/>
                <a:gd name="T35" fmla="*/ 2147483647 h 74"/>
                <a:gd name="T36" fmla="*/ 2147483647 w 247"/>
                <a:gd name="T37" fmla="*/ 0 h 7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47"/>
                <a:gd name="T58" fmla="*/ 0 h 74"/>
                <a:gd name="T59" fmla="*/ 247 w 247"/>
                <a:gd name="T60" fmla="*/ 74 h 7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47" h="74">
                  <a:moveTo>
                    <a:pt x="123" y="0"/>
                  </a:moveTo>
                  <a:lnTo>
                    <a:pt x="153" y="1"/>
                  </a:lnTo>
                  <a:lnTo>
                    <a:pt x="180" y="5"/>
                  </a:lnTo>
                  <a:lnTo>
                    <a:pt x="206" y="12"/>
                  </a:lnTo>
                  <a:lnTo>
                    <a:pt x="228" y="20"/>
                  </a:lnTo>
                  <a:lnTo>
                    <a:pt x="247" y="30"/>
                  </a:lnTo>
                  <a:lnTo>
                    <a:pt x="189" y="60"/>
                  </a:lnTo>
                  <a:lnTo>
                    <a:pt x="169" y="68"/>
                  </a:lnTo>
                  <a:lnTo>
                    <a:pt x="147" y="73"/>
                  </a:lnTo>
                  <a:lnTo>
                    <a:pt x="122" y="74"/>
                  </a:lnTo>
                  <a:lnTo>
                    <a:pt x="99" y="73"/>
                  </a:lnTo>
                  <a:lnTo>
                    <a:pt x="77" y="68"/>
                  </a:lnTo>
                  <a:lnTo>
                    <a:pt x="57" y="60"/>
                  </a:lnTo>
                  <a:lnTo>
                    <a:pt x="0" y="30"/>
                  </a:lnTo>
                  <a:lnTo>
                    <a:pt x="18" y="20"/>
                  </a:lnTo>
                  <a:lnTo>
                    <a:pt x="40" y="12"/>
                  </a:lnTo>
                  <a:lnTo>
                    <a:pt x="66" y="5"/>
                  </a:lnTo>
                  <a:lnTo>
                    <a:pt x="94" y="1"/>
                  </a:lnTo>
                  <a:lnTo>
                    <a:pt x="123" y="0"/>
                  </a:lnTo>
                  <a:close/>
                </a:path>
              </a:pathLst>
            </a:custGeom>
            <a:solidFill>
              <a:schemeClr val="accent1">
                <a:lumMod val="75000"/>
              </a:schemeClr>
            </a:solidFill>
            <a:ln w="0">
              <a:noFill/>
              <a:round/>
            </a:ln>
          </p:spPr>
          <p:txBody>
            <a:bodyPr/>
            <a:lstStyle/>
            <a:p>
              <a:endParaRPr lang="en-US" sz="1050"/>
            </a:p>
          </p:txBody>
        </p:sp>
        <p:sp>
          <p:nvSpPr>
            <p:cNvPr id="37" name="Freeform 165"/>
            <p:cNvSpPr/>
            <p:nvPr/>
          </p:nvSpPr>
          <p:spPr bwMode="auto">
            <a:xfrm>
              <a:off x="1555060" y="1309888"/>
              <a:ext cx="2525713" cy="3150940"/>
            </a:xfrm>
            <a:custGeom>
              <a:avLst/>
              <a:gdLst/>
              <a:ahLst/>
              <a:cxnLst>
                <a:cxn ang="0">
                  <a:pos x="1109" y="3"/>
                </a:cxn>
                <a:cxn ang="0">
                  <a:pos x="1264" y="27"/>
                </a:cxn>
                <a:cxn ang="0">
                  <a:pos x="1411" y="74"/>
                </a:cxn>
                <a:cxn ang="0">
                  <a:pos x="1548" y="140"/>
                </a:cxn>
                <a:cxn ang="0">
                  <a:pos x="1671" y="226"/>
                </a:cxn>
                <a:cxn ang="0">
                  <a:pos x="1782" y="329"/>
                </a:cxn>
                <a:cxn ang="0">
                  <a:pos x="1876" y="445"/>
                </a:cxn>
                <a:cxn ang="0">
                  <a:pos x="1952" y="576"/>
                </a:cxn>
                <a:cxn ang="0">
                  <a:pos x="2009" y="718"/>
                </a:cxn>
                <a:cxn ang="0">
                  <a:pos x="2045" y="869"/>
                </a:cxn>
                <a:cxn ang="0">
                  <a:pos x="2057" y="1028"/>
                </a:cxn>
                <a:cxn ang="0">
                  <a:pos x="2046" y="1166"/>
                </a:cxn>
                <a:cxn ang="0">
                  <a:pos x="2016" y="1295"/>
                </a:cxn>
                <a:cxn ang="0">
                  <a:pos x="1971" y="1418"/>
                </a:cxn>
                <a:cxn ang="0">
                  <a:pos x="1915" y="1535"/>
                </a:cxn>
                <a:cxn ang="0">
                  <a:pos x="1850" y="1649"/>
                </a:cxn>
                <a:cxn ang="0">
                  <a:pos x="1748" y="1814"/>
                </a:cxn>
                <a:cxn ang="0">
                  <a:pos x="1649" y="1979"/>
                </a:cxn>
                <a:cxn ang="0">
                  <a:pos x="1592" y="2090"/>
                </a:cxn>
                <a:cxn ang="0">
                  <a:pos x="1547" y="2204"/>
                </a:cxn>
                <a:cxn ang="0">
                  <a:pos x="1516" y="2323"/>
                </a:cxn>
                <a:cxn ang="0">
                  <a:pos x="1505" y="2447"/>
                </a:cxn>
                <a:cxn ang="0">
                  <a:pos x="1496" y="2503"/>
                </a:cxn>
                <a:cxn ang="0">
                  <a:pos x="1481" y="2535"/>
                </a:cxn>
                <a:cxn ang="0">
                  <a:pos x="1456" y="2557"/>
                </a:cxn>
                <a:cxn ang="0">
                  <a:pos x="1424" y="2566"/>
                </a:cxn>
                <a:cxn ang="0">
                  <a:pos x="615" y="2564"/>
                </a:cxn>
                <a:cxn ang="0">
                  <a:pos x="586" y="2548"/>
                </a:cxn>
                <a:cxn ang="0">
                  <a:pos x="567" y="2520"/>
                </a:cxn>
                <a:cxn ang="0">
                  <a:pos x="553" y="2475"/>
                </a:cxn>
                <a:cxn ang="0">
                  <a:pos x="549" y="2387"/>
                </a:cxn>
                <a:cxn ang="0">
                  <a:pos x="531" y="2270"/>
                </a:cxn>
                <a:cxn ang="0">
                  <a:pos x="497" y="2158"/>
                </a:cxn>
                <a:cxn ang="0">
                  <a:pos x="449" y="2050"/>
                </a:cxn>
                <a:cxn ang="0">
                  <a:pos x="393" y="1944"/>
                </a:cxn>
                <a:cxn ang="0">
                  <a:pos x="329" y="1838"/>
                </a:cxn>
                <a:cxn ang="0">
                  <a:pos x="229" y="1680"/>
                </a:cxn>
                <a:cxn ang="0">
                  <a:pos x="165" y="1572"/>
                </a:cxn>
                <a:cxn ang="0">
                  <a:pos x="106" y="1460"/>
                </a:cxn>
                <a:cxn ang="0">
                  <a:pos x="58" y="1345"/>
                </a:cxn>
                <a:cxn ang="0">
                  <a:pos x="22" y="1224"/>
                </a:cxn>
                <a:cxn ang="0">
                  <a:pos x="3" y="1095"/>
                </a:cxn>
                <a:cxn ang="0">
                  <a:pos x="3" y="948"/>
                </a:cxn>
                <a:cxn ang="0">
                  <a:pos x="27" y="793"/>
                </a:cxn>
                <a:cxn ang="0">
                  <a:pos x="74" y="646"/>
                </a:cxn>
                <a:cxn ang="0">
                  <a:pos x="140" y="509"/>
                </a:cxn>
                <a:cxn ang="0">
                  <a:pos x="226" y="385"/>
                </a:cxn>
                <a:cxn ang="0">
                  <a:pos x="329" y="275"/>
                </a:cxn>
                <a:cxn ang="0">
                  <a:pos x="445" y="181"/>
                </a:cxn>
                <a:cxn ang="0">
                  <a:pos x="576" y="105"/>
                </a:cxn>
                <a:cxn ang="0">
                  <a:pos x="718" y="48"/>
                </a:cxn>
                <a:cxn ang="0">
                  <a:pos x="869" y="12"/>
                </a:cxn>
                <a:cxn ang="0">
                  <a:pos x="1028" y="0"/>
                </a:cxn>
              </a:cxnLst>
              <a:rect l="0" t="0" r="r" b="b"/>
              <a:pathLst>
                <a:path w="2057" h="2566">
                  <a:moveTo>
                    <a:pt x="1028" y="0"/>
                  </a:moveTo>
                  <a:lnTo>
                    <a:pt x="1109" y="3"/>
                  </a:lnTo>
                  <a:lnTo>
                    <a:pt x="1188" y="12"/>
                  </a:lnTo>
                  <a:lnTo>
                    <a:pt x="1264" y="27"/>
                  </a:lnTo>
                  <a:lnTo>
                    <a:pt x="1339" y="48"/>
                  </a:lnTo>
                  <a:lnTo>
                    <a:pt x="1411" y="74"/>
                  </a:lnTo>
                  <a:lnTo>
                    <a:pt x="1481" y="105"/>
                  </a:lnTo>
                  <a:lnTo>
                    <a:pt x="1548" y="140"/>
                  </a:lnTo>
                  <a:lnTo>
                    <a:pt x="1612" y="181"/>
                  </a:lnTo>
                  <a:lnTo>
                    <a:pt x="1671" y="226"/>
                  </a:lnTo>
                  <a:lnTo>
                    <a:pt x="1728" y="275"/>
                  </a:lnTo>
                  <a:lnTo>
                    <a:pt x="1782" y="329"/>
                  </a:lnTo>
                  <a:lnTo>
                    <a:pt x="1831" y="385"/>
                  </a:lnTo>
                  <a:lnTo>
                    <a:pt x="1876" y="445"/>
                  </a:lnTo>
                  <a:lnTo>
                    <a:pt x="1917" y="509"/>
                  </a:lnTo>
                  <a:lnTo>
                    <a:pt x="1952" y="576"/>
                  </a:lnTo>
                  <a:lnTo>
                    <a:pt x="1983" y="646"/>
                  </a:lnTo>
                  <a:lnTo>
                    <a:pt x="2009" y="718"/>
                  </a:lnTo>
                  <a:lnTo>
                    <a:pt x="2030" y="793"/>
                  </a:lnTo>
                  <a:lnTo>
                    <a:pt x="2045" y="869"/>
                  </a:lnTo>
                  <a:lnTo>
                    <a:pt x="2054" y="948"/>
                  </a:lnTo>
                  <a:lnTo>
                    <a:pt x="2057" y="1028"/>
                  </a:lnTo>
                  <a:lnTo>
                    <a:pt x="2054" y="1098"/>
                  </a:lnTo>
                  <a:lnTo>
                    <a:pt x="2046" y="1166"/>
                  </a:lnTo>
                  <a:lnTo>
                    <a:pt x="2034" y="1231"/>
                  </a:lnTo>
                  <a:lnTo>
                    <a:pt x="2016" y="1295"/>
                  </a:lnTo>
                  <a:lnTo>
                    <a:pt x="1995" y="1357"/>
                  </a:lnTo>
                  <a:lnTo>
                    <a:pt x="1971" y="1418"/>
                  </a:lnTo>
                  <a:lnTo>
                    <a:pt x="1944" y="1477"/>
                  </a:lnTo>
                  <a:lnTo>
                    <a:pt x="1915" y="1535"/>
                  </a:lnTo>
                  <a:lnTo>
                    <a:pt x="1883" y="1592"/>
                  </a:lnTo>
                  <a:lnTo>
                    <a:pt x="1850" y="1649"/>
                  </a:lnTo>
                  <a:lnTo>
                    <a:pt x="1817" y="1705"/>
                  </a:lnTo>
                  <a:lnTo>
                    <a:pt x="1748" y="1814"/>
                  </a:lnTo>
                  <a:lnTo>
                    <a:pt x="1681" y="1924"/>
                  </a:lnTo>
                  <a:lnTo>
                    <a:pt x="1649" y="1979"/>
                  </a:lnTo>
                  <a:lnTo>
                    <a:pt x="1620" y="2034"/>
                  </a:lnTo>
                  <a:lnTo>
                    <a:pt x="1592" y="2090"/>
                  </a:lnTo>
                  <a:lnTo>
                    <a:pt x="1568" y="2147"/>
                  </a:lnTo>
                  <a:lnTo>
                    <a:pt x="1547" y="2204"/>
                  </a:lnTo>
                  <a:lnTo>
                    <a:pt x="1529" y="2263"/>
                  </a:lnTo>
                  <a:lnTo>
                    <a:pt x="1516" y="2323"/>
                  </a:lnTo>
                  <a:lnTo>
                    <a:pt x="1508" y="2384"/>
                  </a:lnTo>
                  <a:lnTo>
                    <a:pt x="1505" y="2447"/>
                  </a:lnTo>
                  <a:lnTo>
                    <a:pt x="1503" y="2475"/>
                  </a:lnTo>
                  <a:lnTo>
                    <a:pt x="1496" y="2503"/>
                  </a:lnTo>
                  <a:lnTo>
                    <a:pt x="1489" y="2520"/>
                  </a:lnTo>
                  <a:lnTo>
                    <a:pt x="1481" y="2535"/>
                  </a:lnTo>
                  <a:lnTo>
                    <a:pt x="1470" y="2548"/>
                  </a:lnTo>
                  <a:lnTo>
                    <a:pt x="1456" y="2557"/>
                  </a:lnTo>
                  <a:lnTo>
                    <a:pt x="1441" y="2564"/>
                  </a:lnTo>
                  <a:lnTo>
                    <a:pt x="1424" y="2566"/>
                  </a:lnTo>
                  <a:lnTo>
                    <a:pt x="632" y="2566"/>
                  </a:lnTo>
                  <a:lnTo>
                    <a:pt x="615" y="2564"/>
                  </a:lnTo>
                  <a:lnTo>
                    <a:pt x="599" y="2557"/>
                  </a:lnTo>
                  <a:lnTo>
                    <a:pt x="586" y="2548"/>
                  </a:lnTo>
                  <a:lnTo>
                    <a:pt x="575" y="2535"/>
                  </a:lnTo>
                  <a:lnTo>
                    <a:pt x="567" y="2520"/>
                  </a:lnTo>
                  <a:lnTo>
                    <a:pt x="560" y="2503"/>
                  </a:lnTo>
                  <a:lnTo>
                    <a:pt x="553" y="2475"/>
                  </a:lnTo>
                  <a:lnTo>
                    <a:pt x="551" y="2447"/>
                  </a:lnTo>
                  <a:lnTo>
                    <a:pt x="549" y="2387"/>
                  </a:lnTo>
                  <a:lnTo>
                    <a:pt x="543" y="2327"/>
                  </a:lnTo>
                  <a:lnTo>
                    <a:pt x="531" y="2270"/>
                  </a:lnTo>
                  <a:lnTo>
                    <a:pt x="516" y="2214"/>
                  </a:lnTo>
                  <a:lnTo>
                    <a:pt x="497" y="2158"/>
                  </a:lnTo>
                  <a:lnTo>
                    <a:pt x="475" y="2104"/>
                  </a:lnTo>
                  <a:lnTo>
                    <a:pt x="449" y="2050"/>
                  </a:lnTo>
                  <a:lnTo>
                    <a:pt x="422" y="1997"/>
                  </a:lnTo>
                  <a:lnTo>
                    <a:pt x="393" y="1944"/>
                  </a:lnTo>
                  <a:lnTo>
                    <a:pt x="361" y="1891"/>
                  </a:lnTo>
                  <a:lnTo>
                    <a:pt x="329" y="1838"/>
                  </a:lnTo>
                  <a:lnTo>
                    <a:pt x="262" y="1733"/>
                  </a:lnTo>
                  <a:lnTo>
                    <a:pt x="229" y="1680"/>
                  </a:lnTo>
                  <a:lnTo>
                    <a:pt x="197" y="1626"/>
                  </a:lnTo>
                  <a:lnTo>
                    <a:pt x="165" y="1572"/>
                  </a:lnTo>
                  <a:lnTo>
                    <a:pt x="135" y="1517"/>
                  </a:lnTo>
                  <a:lnTo>
                    <a:pt x="106" y="1460"/>
                  </a:lnTo>
                  <a:lnTo>
                    <a:pt x="81" y="1403"/>
                  </a:lnTo>
                  <a:lnTo>
                    <a:pt x="58" y="1345"/>
                  </a:lnTo>
                  <a:lnTo>
                    <a:pt x="39" y="1285"/>
                  </a:lnTo>
                  <a:lnTo>
                    <a:pt x="22" y="1224"/>
                  </a:lnTo>
                  <a:lnTo>
                    <a:pt x="10" y="1160"/>
                  </a:lnTo>
                  <a:lnTo>
                    <a:pt x="3" y="1095"/>
                  </a:lnTo>
                  <a:lnTo>
                    <a:pt x="0" y="1028"/>
                  </a:lnTo>
                  <a:lnTo>
                    <a:pt x="3" y="948"/>
                  </a:lnTo>
                  <a:lnTo>
                    <a:pt x="12" y="869"/>
                  </a:lnTo>
                  <a:lnTo>
                    <a:pt x="27" y="793"/>
                  </a:lnTo>
                  <a:lnTo>
                    <a:pt x="48" y="718"/>
                  </a:lnTo>
                  <a:lnTo>
                    <a:pt x="74" y="646"/>
                  </a:lnTo>
                  <a:lnTo>
                    <a:pt x="104" y="576"/>
                  </a:lnTo>
                  <a:lnTo>
                    <a:pt x="140" y="509"/>
                  </a:lnTo>
                  <a:lnTo>
                    <a:pt x="181" y="445"/>
                  </a:lnTo>
                  <a:lnTo>
                    <a:pt x="226" y="385"/>
                  </a:lnTo>
                  <a:lnTo>
                    <a:pt x="275" y="329"/>
                  </a:lnTo>
                  <a:lnTo>
                    <a:pt x="329" y="275"/>
                  </a:lnTo>
                  <a:lnTo>
                    <a:pt x="385" y="226"/>
                  </a:lnTo>
                  <a:lnTo>
                    <a:pt x="445" y="181"/>
                  </a:lnTo>
                  <a:lnTo>
                    <a:pt x="509" y="140"/>
                  </a:lnTo>
                  <a:lnTo>
                    <a:pt x="576" y="105"/>
                  </a:lnTo>
                  <a:lnTo>
                    <a:pt x="646" y="74"/>
                  </a:lnTo>
                  <a:lnTo>
                    <a:pt x="718" y="48"/>
                  </a:lnTo>
                  <a:lnTo>
                    <a:pt x="793" y="27"/>
                  </a:lnTo>
                  <a:lnTo>
                    <a:pt x="869" y="12"/>
                  </a:lnTo>
                  <a:lnTo>
                    <a:pt x="948" y="3"/>
                  </a:lnTo>
                  <a:lnTo>
                    <a:pt x="1028" y="0"/>
                  </a:lnTo>
                  <a:close/>
                </a:path>
              </a:pathLst>
            </a:custGeom>
            <a:solidFill>
              <a:schemeClr val="accent4"/>
            </a:solidFill>
            <a:ln w="0">
              <a:noFill/>
              <a:prstDash val="solid"/>
              <a:round/>
            </a:ln>
          </p:spPr>
          <p:txBody>
            <a:bodyPr/>
            <a:lstStyle/>
            <a:p>
              <a:pPr fontAlgn="auto">
                <a:spcBef>
                  <a:spcPts val="0"/>
                </a:spcBef>
                <a:spcAft>
                  <a:spcPts val="0"/>
                </a:spcAft>
                <a:defRPr/>
              </a:pPr>
              <a:endParaRPr lang="en-US" sz="1050">
                <a:ea typeface="+mn-ea"/>
              </a:endParaRPr>
            </a:p>
          </p:txBody>
        </p:sp>
        <p:sp>
          <p:nvSpPr>
            <p:cNvPr id="38" name="Freeform 172"/>
            <p:cNvSpPr/>
            <p:nvPr/>
          </p:nvSpPr>
          <p:spPr bwMode="auto">
            <a:xfrm>
              <a:off x="2537723" y="3541913"/>
              <a:ext cx="558800" cy="919163"/>
            </a:xfrm>
            <a:custGeom>
              <a:avLst/>
              <a:gdLst/>
              <a:ahLst/>
              <a:cxnLst>
                <a:cxn ang="0">
                  <a:pos x="228" y="0"/>
                </a:cxn>
                <a:cxn ang="0">
                  <a:pos x="265" y="3"/>
                </a:cxn>
                <a:cxn ang="0">
                  <a:pos x="300" y="10"/>
                </a:cxn>
                <a:cxn ang="0">
                  <a:pos x="333" y="22"/>
                </a:cxn>
                <a:cxn ang="0">
                  <a:pos x="362" y="39"/>
                </a:cxn>
                <a:cxn ang="0">
                  <a:pos x="390" y="59"/>
                </a:cxn>
                <a:cxn ang="0">
                  <a:pos x="412" y="82"/>
                </a:cxn>
                <a:cxn ang="0">
                  <a:pos x="430" y="108"/>
                </a:cxn>
                <a:cxn ang="0">
                  <a:pos x="444" y="137"/>
                </a:cxn>
                <a:cxn ang="0">
                  <a:pos x="453" y="167"/>
                </a:cxn>
                <a:cxn ang="0">
                  <a:pos x="456" y="200"/>
                </a:cxn>
                <a:cxn ang="0">
                  <a:pos x="456" y="748"/>
                </a:cxn>
                <a:cxn ang="0">
                  <a:pos x="0" y="748"/>
                </a:cxn>
                <a:cxn ang="0">
                  <a:pos x="0" y="200"/>
                </a:cxn>
                <a:cxn ang="0">
                  <a:pos x="3" y="167"/>
                </a:cxn>
                <a:cxn ang="0">
                  <a:pos x="11" y="137"/>
                </a:cxn>
                <a:cxn ang="0">
                  <a:pos x="26" y="108"/>
                </a:cxn>
                <a:cxn ang="0">
                  <a:pos x="44" y="82"/>
                </a:cxn>
                <a:cxn ang="0">
                  <a:pos x="67" y="59"/>
                </a:cxn>
                <a:cxn ang="0">
                  <a:pos x="94" y="39"/>
                </a:cxn>
                <a:cxn ang="0">
                  <a:pos x="124" y="22"/>
                </a:cxn>
                <a:cxn ang="0">
                  <a:pos x="156" y="10"/>
                </a:cxn>
                <a:cxn ang="0">
                  <a:pos x="192" y="3"/>
                </a:cxn>
                <a:cxn ang="0">
                  <a:pos x="228" y="0"/>
                </a:cxn>
              </a:cxnLst>
              <a:rect l="0" t="0" r="r" b="b"/>
              <a:pathLst>
                <a:path w="456" h="748">
                  <a:moveTo>
                    <a:pt x="228" y="0"/>
                  </a:moveTo>
                  <a:lnTo>
                    <a:pt x="265" y="3"/>
                  </a:lnTo>
                  <a:lnTo>
                    <a:pt x="300" y="10"/>
                  </a:lnTo>
                  <a:lnTo>
                    <a:pt x="333" y="22"/>
                  </a:lnTo>
                  <a:lnTo>
                    <a:pt x="362" y="39"/>
                  </a:lnTo>
                  <a:lnTo>
                    <a:pt x="390" y="59"/>
                  </a:lnTo>
                  <a:lnTo>
                    <a:pt x="412" y="82"/>
                  </a:lnTo>
                  <a:lnTo>
                    <a:pt x="430" y="108"/>
                  </a:lnTo>
                  <a:lnTo>
                    <a:pt x="444" y="137"/>
                  </a:lnTo>
                  <a:lnTo>
                    <a:pt x="453" y="167"/>
                  </a:lnTo>
                  <a:lnTo>
                    <a:pt x="456" y="200"/>
                  </a:lnTo>
                  <a:lnTo>
                    <a:pt x="456" y="748"/>
                  </a:lnTo>
                  <a:lnTo>
                    <a:pt x="0" y="748"/>
                  </a:lnTo>
                  <a:lnTo>
                    <a:pt x="0" y="200"/>
                  </a:lnTo>
                  <a:lnTo>
                    <a:pt x="3" y="167"/>
                  </a:lnTo>
                  <a:lnTo>
                    <a:pt x="11" y="137"/>
                  </a:lnTo>
                  <a:lnTo>
                    <a:pt x="26" y="108"/>
                  </a:lnTo>
                  <a:lnTo>
                    <a:pt x="44" y="82"/>
                  </a:lnTo>
                  <a:lnTo>
                    <a:pt x="67" y="59"/>
                  </a:lnTo>
                  <a:lnTo>
                    <a:pt x="94" y="39"/>
                  </a:lnTo>
                  <a:lnTo>
                    <a:pt x="124" y="22"/>
                  </a:lnTo>
                  <a:lnTo>
                    <a:pt x="156" y="10"/>
                  </a:lnTo>
                  <a:lnTo>
                    <a:pt x="192" y="3"/>
                  </a:lnTo>
                  <a:lnTo>
                    <a:pt x="228" y="0"/>
                  </a:lnTo>
                  <a:close/>
                </a:path>
              </a:pathLst>
            </a:custGeom>
            <a:solidFill>
              <a:srgbClr val="E1E8E7"/>
            </a:solidFill>
            <a:ln w="0">
              <a:noFill/>
              <a:round/>
            </a:ln>
          </p:spPr>
          <p:txBody>
            <a:bodyPr/>
            <a:lstStyle/>
            <a:p>
              <a:pPr>
                <a:defRPr/>
              </a:pPr>
              <a:endParaRPr lang="en-US" sz="1050"/>
            </a:p>
          </p:txBody>
        </p:sp>
        <p:sp>
          <p:nvSpPr>
            <p:cNvPr id="39" name="Freeform 175"/>
            <p:cNvSpPr>
              <a:spLocks noEditPoints="1"/>
            </p:cNvSpPr>
            <p:nvPr/>
          </p:nvSpPr>
          <p:spPr bwMode="auto">
            <a:xfrm>
              <a:off x="2242447" y="4289625"/>
              <a:ext cx="1149350" cy="171450"/>
            </a:xfrm>
            <a:custGeom>
              <a:avLst/>
              <a:gdLst>
                <a:gd name="T0" fmla="*/ 696 w 936"/>
                <a:gd name="T1" fmla="*/ 0 h 140"/>
                <a:gd name="T2" fmla="*/ 747 w 936"/>
                <a:gd name="T3" fmla="*/ 10 h 140"/>
                <a:gd name="T4" fmla="*/ 794 w 936"/>
                <a:gd name="T5" fmla="*/ 20 h 140"/>
                <a:gd name="T6" fmla="*/ 838 w 936"/>
                <a:gd name="T7" fmla="*/ 33 h 140"/>
                <a:gd name="T8" fmla="*/ 876 w 936"/>
                <a:gd name="T9" fmla="*/ 46 h 140"/>
                <a:gd name="T10" fmla="*/ 909 w 936"/>
                <a:gd name="T11" fmla="*/ 60 h 140"/>
                <a:gd name="T12" fmla="*/ 936 w 936"/>
                <a:gd name="T13" fmla="*/ 77 h 140"/>
                <a:gd name="T14" fmla="*/ 929 w 936"/>
                <a:gd name="T15" fmla="*/ 94 h 140"/>
                <a:gd name="T16" fmla="*/ 921 w 936"/>
                <a:gd name="T17" fmla="*/ 109 h 140"/>
                <a:gd name="T18" fmla="*/ 910 w 936"/>
                <a:gd name="T19" fmla="*/ 122 h 140"/>
                <a:gd name="T20" fmla="*/ 896 w 936"/>
                <a:gd name="T21" fmla="*/ 131 h 140"/>
                <a:gd name="T22" fmla="*/ 881 w 936"/>
                <a:gd name="T23" fmla="*/ 138 h 140"/>
                <a:gd name="T24" fmla="*/ 864 w 936"/>
                <a:gd name="T25" fmla="*/ 140 h 140"/>
                <a:gd name="T26" fmla="*/ 696 w 936"/>
                <a:gd name="T27" fmla="*/ 140 h 140"/>
                <a:gd name="T28" fmla="*/ 696 w 936"/>
                <a:gd name="T29" fmla="*/ 0 h 140"/>
                <a:gd name="T30" fmla="*/ 240 w 936"/>
                <a:gd name="T31" fmla="*/ 0 h 140"/>
                <a:gd name="T32" fmla="*/ 240 w 936"/>
                <a:gd name="T33" fmla="*/ 140 h 140"/>
                <a:gd name="T34" fmla="*/ 72 w 936"/>
                <a:gd name="T35" fmla="*/ 140 h 140"/>
                <a:gd name="T36" fmla="*/ 55 w 936"/>
                <a:gd name="T37" fmla="*/ 138 h 140"/>
                <a:gd name="T38" fmla="*/ 39 w 936"/>
                <a:gd name="T39" fmla="*/ 131 h 140"/>
                <a:gd name="T40" fmla="*/ 26 w 936"/>
                <a:gd name="T41" fmla="*/ 122 h 140"/>
                <a:gd name="T42" fmla="*/ 15 w 936"/>
                <a:gd name="T43" fmla="*/ 109 h 140"/>
                <a:gd name="T44" fmla="*/ 7 w 936"/>
                <a:gd name="T45" fmla="*/ 94 h 140"/>
                <a:gd name="T46" fmla="*/ 0 w 936"/>
                <a:gd name="T47" fmla="*/ 77 h 140"/>
                <a:gd name="T48" fmla="*/ 27 w 936"/>
                <a:gd name="T49" fmla="*/ 60 h 140"/>
                <a:gd name="T50" fmla="*/ 60 w 936"/>
                <a:gd name="T51" fmla="*/ 46 h 140"/>
                <a:gd name="T52" fmla="*/ 98 w 936"/>
                <a:gd name="T53" fmla="*/ 33 h 140"/>
                <a:gd name="T54" fmla="*/ 142 w 936"/>
                <a:gd name="T55" fmla="*/ 20 h 140"/>
                <a:gd name="T56" fmla="*/ 189 w 936"/>
                <a:gd name="T57" fmla="*/ 10 h 140"/>
                <a:gd name="T58" fmla="*/ 240 w 936"/>
                <a:gd name="T59" fmla="*/ 0 h 14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36"/>
                <a:gd name="T91" fmla="*/ 0 h 140"/>
                <a:gd name="T92" fmla="*/ 936 w 936"/>
                <a:gd name="T93" fmla="*/ 140 h 14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36" h="140">
                  <a:moveTo>
                    <a:pt x="696" y="0"/>
                  </a:moveTo>
                  <a:lnTo>
                    <a:pt x="747" y="10"/>
                  </a:lnTo>
                  <a:lnTo>
                    <a:pt x="794" y="20"/>
                  </a:lnTo>
                  <a:lnTo>
                    <a:pt x="838" y="33"/>
                  </a:lnTo>
                  <a:lnTo>
                    <a:pt x="876" y="46"/>
                  </a:lnTo>
                  <a:lnTo>
                    <a:pt x="909" y="60"/>
                  </a:lnTo>
                  <a:lnTo>
                    <a:pt x="936" y="77"/>
                  </a:lnTo>
                  <a:lnTo>
                    <a:pt x="929" y="94"/>
                  </a:lnTo>
                  <a:lnTo>
                    <a:pt x="921" y="109"/>
                  </a:lnTo>
                  <a:lnTo>
                    <a:pt x="910" y="122"/>
                  </a:lnTo>
                  <a:lnTo>
                    <a:pt x="896" y="131"/>
                  </a:lnTo>
                  <a:lnTo>
                    <a:pt x="881" y="138"/>
                  </a:lnTo>
                  <a:lnTo>
                    <a:pt x="864" y="140"/>
                  </a:lnTo>
                  <a:lnTo>
                    <a:pt x="696" y="140"/>
                  </a:lnTo>
                  <a:lnTo>
                    <a:pt x="696" y="0"/>
                  </a:lnTo>
                  <a:close/>
                  <a:moveTo>
                    <a:pt x="240" y="0"/>
                  </a:moveTo>
                  <a:lnTo>
                    <a:pt x="240" y="140"/>
                  </a:lnTo>
                  <a:lnTo>
                    <a:pt x="72" y="140"/>
                  </a:lnTo>
                  <a:lnTo>
                    <a:pt x="55" y="138"/>
                  </a:lnTo>
                  <a:lnTo>
                    <a:pt x="39" y="131"/>
                  </a:lnTo>
                  <a:lnTo>
                    <a:pt x="26" y="122"/>
                  </a:lnTo>
                  <a:lnTo>
                    <a:pt x="15" y="109"/>
                  </a:lnTo>
                  <a:lnTo>
                    <a:pt x="7" y="94"/>
                  </a:lnTo>
                  <a:lnTo>
                    <a:pt x="0" y="77"/>
                  </a:lnTo>
                  <a:lnTo>
                    <a:pt x="27" y="60"/>
                  </a:lnTo>
                  <a:lnTo>
                    <a:pt x="60" y="46"/>
                  </a:lnTo>
                  <a:lnTo>
                    <a:pt x="98" y="33"/>
                  </a:lnTo>
                  <a:lnTo>
                    <a:pt x="142" y="20"/>
                  </a:lnTo>
                  <a:lnTo>
                    <a:pt x="189" y="10"/>
                  </a:lnTo>
                  <a:lnTo>
                    <a:pt x="240" y="0"/>
                  </a:lnTo>
                  <a:close/>
                </a:path>
              </a:pathLst>
            </a:custGeom>
            <a:solidFill>
              <a:schemeClr val="bg1">
                <a:lumMod val="85000"/>
              </a:schemeClr>
            </a:solidFill>
            <a:ln w="0">
              <a:solidFill>
                <a:schemeClr val="bg1">
                  <a:lumMod val="85000"/>
                </a:schemeClr>
              </a:solidFill>
              <a:round/>
            </a:ln>
          </p:spPr>
          <p:txBody>
            <a:bodyPr/>
            <a:lstStyle/>
            <a:p>
              <a:pPr>
                <a:defRPr/>
              </a:pPr>
              <a:endParaRPr lang="en-US" sz="1050">
                <a:ea typeface="+mn-ea"/>
              </a:endParaRPr>
            </a:p>
          </p:txBody>
        </p:sp>
        <p:sp>
          <p:nvSpPr>
            <p:cNvPr id="40" name="Freeform 176"/>
            <p:cNvSpPr>
              <a:spLocks noEditPoints="1"/>
            </p:cNvSpPr>
            <p:nvPr/>
          </p:nvSpPr>
          <p:spPr bwMode="auto">
            <a:xfrm>
              <a:off x="2537723" y="4270575"/>
              <a:ext cx="558800" cy="190500"/>
            </a:xfrm>
            <a:custGeom>
              <a:avLst/>
              <a:gdLst>
                <a:gd name="T0" fmla="*/ 297 w 456"/>
                <a:gd name="T1" fmla="*/ 0 h 155"/>
                <a:gd name="T2" fmla="*/ 352 w 456"/>
                <a:gd name="T3" fmla="*/ 4 h 155"/>
                <a:gd name="T4" fmla="*/ 405 w 456"/>
                <a:gd name="T5" fmla="*/ 9 h 155"/>
                <a:gd name="T6" fmla="*/ 456 w 456"/>
                <a:gd name="T7" fmla="*/ 15 h 155"/>
                <a:gd name="T8" fmla="*/ 456 w 456"/>
                <a:gd name="T9" fmla="*/ 155 h 155"/>
                <a:gd name="T10" fmla="*/ 297 w 456"/>
                <a:gd name="T11" fmla="*/ 155 h 155"/>
                <a:gd name="T12" fmla="*/ 297 w 456"/>
                <a:gd name="T13" fmla="*/ 0 h 155"/>
                <a:gd name="T14" fmla="*/ 159 w 456"/>
                <a:gd name="T15" fmla="*/ 0 h 155"/>
                <a:gd name="T16" fmla="*/ 159 w 456"/>
                <a:gd name="T17" fmla="*/ 155 h 155"/>
                <a:gd name="T18" fmla="*/ 0 w 456"/>
                <a:gd name="T19" fmla="*/ 155 h 155"/>
                <a:gd name="T20" fmla="*/ 0 w 456"/>
                <a:gd name="T21" fmla="*/ 15 h 155"/>
                <a:gd name="T22" fmla="*/ 51 w 456"/>
                <a:gd name="T23" fmla="*/ 9 h 155"/>
                <a:gd name="T24" fmla="*/ 104 w 456"/>
                <a:gd name="T25" fmla="*/ 4 h 155"/>
                <a:gd name="T26" fmla="*/ 159 w 456"/>
                <a:gd name="T27" fmla="*/ 0 h 15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56"/>
                <a:gd name="T43" fmla="*/ 0 h 155"/>
                <a:gd name="T44" fmla="*/ 456 w 456"/>
                <a:gd name="T45" fmla="*/ 155 h 15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56" h="155">
                  <a:moveTo>
                    <a:pt x="297" y="0"/>
                  </a:moveTo>
                  <a:lnTo>
                    <a:pt x="352" y="4"/>
                  </a:lnTo>
                  <a:lnTo>
                    <a:pt x="405" y="9"/>
                  </a:lnTo>
                  <a:lnTo>
                    <a:pt x="456" y="15"/>
                  </a:lnTo>
                  <a:lnTo>
                    <a:pt x="456" y="155"/>
                  </a:lnTo>
                  <a:lnTo>
                    <a:pt x="297" y="155"/>
                  </a:lnTo>
                  <a:lnTo>
                    <a:pt x="297" y="0"/>
                  </a:lnTo>
                  <a:close/>
                  <a:moveTo>
                    <a:pt x="159" y="0"/>
                  </a:moveTo>
                  <a:lnTo>
                    <a:pt x="159" y="155"/>
                  </a:lnTo>
                  <a:lnTo>
                    <a:pt x="0" y="155"/>
                  </a:lnTo>
                  <a:lnTo>
                    <a:pt x="0" y="15"/>
                  </a:lnTo>
                  <a:lnTo>
                    <a:pt x="51" y="9"/>
                  </a:lnTo>
                  <a:lnTo>
                    <a:pt x="104" y="4"/>
                  </a:lnTo>
                  <a:lnTo>
                    <a:pt x="159" y="0"/>
                  </a:lnTo>
                  <a:close/>
                </a:path>
              </a:pathLst>
            </a:custGeom>
            <a:solidFill>
              <a:schemeClr val="bg1">
                <a:lumMod val="85000"/>
              </a:schemeClr>
            </a:solidFill>
            <a:ln w="0">
              <a:solidFill>
                <a:schemeClr val="bg1">
                  <a:lumMod val="85000"/>
                </a:schemeClr>
              </a:solidFill>
              <a:round/>
            </a:ln>
          </p:spPr>
          <p:txBody>
            <a:bodyPr/>
            <a:lstStyle/>
            <a:p>
              <a:pPr>
                <a:defRPr/>
              </a:pPr>
              <a:endParaRPr lang="en-US" sz="1050">
                <a:ea typeface="+mn-ea"/>
              </a:endParaRPr>
            </a:p>
          </p:txBody>
        </p:sp>
        <p:sp>
          <p:nvSpPr>
            <p:cNvPr id="41" name="Freeform 177"/>
            <p:cNvSpPr/>
            <p:nvPr/>
          </p:nvSpPr>
          <p:spPr bwMode="auto">
            <a:xfrm>
              <a:off x="2732986" y="4268987"/>
              <a:ext cx="168275" cy="192088"/>
            </a:xfrm>
            <a:custGeom>
              <a:avLst/>
              <a:gdLst>
                <a:gd name="T0" fmla="*/ 69 w 138"/>
                <a:gd name="T1" fmla="*/ 0 h 156"/>
                <a:gd name="T2" fmla="*/ 104 w 138"/>
                <a:gd name="T3" fmla="*/ 1 h 156"/>
                <a:gd name="T4" fmla="*/ 138 w 138"/>
                <a:gd name="T5" fmla="*/ 1 h 156"/>
                <a:gd name="T6" fmla="*/ 138 w 138"/>
                <a:gd name="T7" fmla="*/ 156 h 156"/>
                <a:gd name="T8" fmla="*/ 0 w 138"/>
                <a:gd name="T9" fmla="*/ 156 h 156"/>
                <a:gd name="T10" fmla="*/ 0 w 138"/>
                <a:gd name="T11" fmla="*/ 1 h 156"/>
                <a:gd name="T12" fmla="*/ 35 w 138"/>
                <a:gd name="T13" fmla="*/ 1 h 156"/>
                <a:gd name="T14" fmla="*/ 69 w 138"/>
                <a:gd name="T15" fmla="*/ 0 h 156"/>
                <a:gd name="T16" fmla="*/ 0 60000 65536"/>
                <a:gd name="T17" fmla="*/ 0 60000 65536"/>
                <a:gd name="T18" fmla="*/ 0 60000 65536"/>
                <a:gd name="T19" fmla="*/ 0 60000 65536"/>
                <a:gd name="T20" fmla="*/ 0 60000 65536"/>
                <a:gd name="T21" fmla="*/ 0 60000 65536"/>
                <a:gd name="T22" fmla="*/ 0 60000 65536"/>
                <a:gd name="T23" fmla="*/ 0 60000 65536"/>
                <a:gd name="T24" fmla="*/ 0 w 138"/>
                <a:gd name="T25" fmla="*/ 0 h 156"/>
                <a:gd name="T26" fmla="*/ 138 w 138"/>
                <a:gd name="T27" fmla="*/ 156 h 1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8" h="156">
                  <a:moveTo>
                    <a:pt x="69" y="0"/>
                  </a:moveTo>
                  <a:lnTo>
                    <a:pt x="104" y="1"/>
                  </a:lnTo>
                  <a:lnTo>
                    <a:pt x="138" y="1"/>
                  </a:lnTo>
                  <a:lnTo>
                    <a:pt x="138" y="156"/>
                  </a:lnTo>
                  <a:lnTo>
                    <a:pt x="0" y="156"/>
                  </a:lnTo>
                  <a:lnTo>
                    <a:pt x="0" y="1"/>
                  </a:lnTo>
                  <a:lnTo>
                    <a:pt x="35" y="1"/>
                  </a:lnTo>
                  <a:lnTo>
                    <a:pt x="69" y="0"/>
                  </a:lnTo>
                  <a:close/>
                </a:path>
              </a:pathLst>
            </a:custGeom>
            <a:solidFill>
              <a:schemeClr val="bg1">
                <a:lumMod val="85000"/>
              </a:schemeClr>
            </a:solidFill>
            <a:ln w="0">
              <a:solidFill>
                <a:schemeClr val="bg1">
                  <a:lumMod val="85000"/>
                </a:schemeClr>
              </a:solidFill>
              <a:round/>
            </a:ln>
          </p:spPr>
          <p:txBody>
            <a:bodyPr/>
            <a:lstStyle/>
            <a:p>
              <a:pPr>
                <a:defRPr/>
              </a:pPr>
              <a:endParaRPr lang="en-US" sz="1050">
                <a:ea typeface="+mn-ea"/>
              </a:endParaRPr>
            </a:p>
          </p:txBody>
        </p:sp>
        <p:sp>
          <p:nvSpPr>
            <p:cNvPr id="42" name="Round Same Side Corner Rectangle 41"/>
            <p:cNvSpPr/>
            <p:nvPr/>
          </p:nvSpPr>
          <p:spPr>
            <a:xfrm>
              <a:off x="2995316" y="2764537"/>
              <a:ext cx="90433" cy="1031370"/>
            </a:xfrm>
            <a:prstGeom prst="round2SameRect">
              <a:avLst/>
            </a:prstGeom>
            <a:solidFill>
              <a:schemeClr val="bg1">
                <a:lumMod val="95000"/>
              </a:schemeClr>
            </a:solidFill>
            <a:ln w="0">
              <a:noFill/>
              <a:round/>
            </a:ln>
          </p:spPr>
          <p:txBody>
            <a:bodyPr/>
            <a:lstStyle/>
            <a:p>
              <a:pPr>
                <a:defRPr/>
              </a:pPr>
              <a:endParaRPr lang="en-US" sz="1050">
                <a:solidFill>
                  <a:schemeClr val="tx1"/>
                </a:solidFill>
                <a:ea typeface="MS PGothic" panose="020B0600070205080204" charset="-128"/>
              </a:endParaRPr>
            </a:p>
          </p:txBody>
        </p:sp>
        <p:cxnSp>
          <p:nvCxnSpPr>
            <p:cNvPr id="43" name="Straight Connector 42"/>
            <p:cNvCxnSpPr/>
            <p:nvPr/>
          </p:nvCxnSpPr>
          <p:spPr>
            <a:xfrm>
              <a:off x="2552190" y="2769525"/>
              <a:ext cx="430247"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45" name="Round Same Side Corner Rectangle 44"/>
            <p:cNvSpPr/>
            <p:nvPr/>
          </p:nvSpPr>
          <p:spPr>
            <a:xfrm>
              <a:off x="2537206" y="2769525"/>
              <a:ext cx="90433" cy="1031370"/>
            </a:xfrm>
            <a:prstGeom prst="round2SameRect">
              <a:avLst/>
            </a:prstGeom>
            <a:solidFill>
              <a:schemeClr val="bg1">
                <a:lumMod val="95000"/>
              </a:schemeClr>
            </a:solidFill>
            <a:ln w="0">
              <a:noFill/>
              <a:round/>
            </a:ln>
          </p:spPr>
          <p:txBody>
            <a:bodyPr/>
            <a:lstStyle/>
            <a:p>
              <a:pPr>
                <a:defRPr/>
              </a:pPr>
              <a:endParaRPr lang="en-US" sz="1050">
                <a:solidFill>
                  <a:schemeClr val="tx1"/>
                </a:solidFill>
                <a:ea typeface="MS PGothic" panose="020B0600070205080204" charset="-128"/>
              </a:endParaRPr>
            </a:p>
          </p:txBody>
        </p:sp>
        <p:sp>
          <p:nvSpPr>
            <p:cNvPr id="46" name="Freeform 173"/>
            <p:cNvSpPr/>
            <p:nvPr/>
          </p:nvSpPr>
          <p:spPr bwMode="auto">
            <a:xfrm>
              <a:off x="2615421" y="3359351"/>
              <a:ext cx="410701" cy="1062841"/>
            </a:xfrm>
            <a:custGeom>
              <a:avLst/>
              <a:gdLst>
                <a:gd name="T0" fmla="*/ 2147483647 w 138"/>
                <a:gd name="T1" fmla="*/ 0 h 1202"/>
                <a:gd name="T2" fmla="*/ 2147483647 w 138"/>
                <a:gd name="T3" fmla="*/ 2147483647 h 1202"/>
                <a:gd name="T4" fmla="*/ 2147483647 w 138"/>
                <a:gd name="T5" fmla="*/ 2147483647 h 1202"/>
                <a:gd name="T6" fmla="*/ 2147483647 w 138"/>
                <a:gd name="T7" fmla="*/ 2147483647 h 1202"/>
                <a:gd name="T8" fmla="*/ 2147483647 w 138"/>
                <a:gd name="T9" fmla="*/ 2147483647 h 1202"/>
                <a:gd name="T10" fmla="*/ 2147483647 w 138"/>
                <a:gd name="T11" fmla="*/ 2147483647 h 1202"/>
                <a:gd name="T12" fmla="*/ 2147483647 w 138"/>
                <a:gd name="T13" fmla="*/ 2147483647 h 1202"/>
                <a:gd name="T14" fmla="*/ 2147483647 w 138"/>
                <a:gd name="T15" fmla="*/ 2147483647 h 1202"/>
                <a:gd name="T16" fmla="*/ 2147483647 w 138"/>
                <a:gd name="T17" fmla="*/ 2147483647 h 1202"/>
                <a:gd name="T18" fmla="*/ 0 w 138"/>
                <a:gd name="T19" fmla="*/ 2147483647 h 1202"/>
                <a:gd name="T20" fmla="*/ 0 w 138"/>
                <a:gd name="T21" fmla="*/ 2147483647 h 1202"/>
                <a:gd name="T22" fmla="*/ 2147483647 w 138"/>
                <a:gd name="T23" fmla="*/ 2147483647 h 1202"/>
                <a:gd name="T24" fmla="*/ 2147483647 w 138"/>
                <a:gd name="T25" fmla="*/ 2147483647 h 1202"/>
                <a:gd name="T26" fmla="*/ 2147483647 w 138"/>
                <a:gd name="T27" fmla="*/ 2147483647 h 1202"/>
                <a:gd name="T28" fmla="*/ 2147483647 w 138"/>
                <a:gd name="T29" fmla="*/ 2147483647 h 1202"/>
                <a:gd name="T30" fmla="*/ 2147483647 w 138"/>
                <a:gd name="T31" fmla="*/ 2147483647 h 1202"/>
                <a:gd name="T32" fmla="*/ 2147483647 w 138"/>
                <a:gd name="T33" fmla="*/ 2147483647 h 1202"/>
                <a:gd name="T34" fmla="*/ 2147483647 w 138"/>
                <a:gd name="T35" fmla="*/ 0 h 120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8"/>
                <a:gd name="T55" fmla="*/ 0 h 1202"/>
                <a:gd name="T56" fmla="*/ 138 w 138"/>
                <a:gd name="T57" fmla="*/ 1202 h 120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8" h="1202">
                  <a:moveTo>
                    <a:pt x="69" y="0"/>
                  </a:moveTo>
                  <a:lnTo>
                    <a:pt x="85" y="3"/>
                  </a:lnTo>
                  <a:lnTo>
                    <a:pt x="100" y="13"/>
                  </a:lnTo>
                  <a:lnTo>
                    <a:pt x="112" y="28"/>
                  </a:lnTo>
                  <a:lnTo>
                    <a:pt x="123" y="49"/>
                  </a:lnTo>
                  <a:lnTo>
                    <a:pt x="131" y="72"/>
                  </a:lnTo>
                  <a:lnTo>
                    <a:pt x="136" y="99"/>
                  </a:lnTo>
                  <a:lnTo>
                    <a:pt x="138" y="129"/>
                  </a:lnTo>
                  <a:lnTo>
                    <a:pt x="138" y="1202"/>
                  </a:lnTo>
                  <a:lnTo>
                    <a:pt x="0" y="1202"/>
                  </a:lnTo>
                  <a:lnTo>
                    <a:pt x="0" y="129"/>
                  </a:lnTo>
                  <a:lnTo>
                    <a:pt x="3" y="99"/>
                  </a:lnTo>
                  <a:lnTo>
                    <a:pt x="8" y="72"/>
                  </a:lnTo>
                  <a:lnTo>
                    <a:pt x="16" y="49"/>
                  </a:lnTo>
                  <a:lnTo>
                    <a:pt x="26" y="28"/>
                  </a:lnTo>
                  <a:lnTo>
                    <a:pt x="39" y="13"/>
                  </a:lnTo>
                  <a:lnTo>
                    <a:pt x="53" y="3"/>
                  </a:lnTo>
                  <a:lnTo>
                    <a:pt x="69" y="0"/>
                  </a:lnTo>
                  <a:close/>
                </a:path>
              </a:pathLst>
            </a:custGeom>
            <a:gradFill>
              <a:gsLst>
                <a:gs pos="0">
                  <a:schemeClr val="bg1">
                    <a:lumMod val="50000"/>
                    <a:alpha val="0"/>
                  </a:schemeClr>
                </a:gs>
                <a:gs pos="100000">
                  <a:schemeClr val="bg1">
                    <a:lumMod val="65000"/>
                  </a:schemeClr>
                </a:gs>
              </a:gsLst>
              <a:lin ang="162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a:solidFill>
                  <a:schemeClr val="lt1"/>
                </a:solidFill>
                <a:ea typeface="+mn-ea"/>
              </a:endParaRPr>
            </a:p>
          </p:txBody>
        </p:sp>
        <p:sp>
          <p:nvSpPr>
            <p:cNvPr id="47" name="Ellipse 45"/>
            <p:cNvSpPr>
              <a:spLocks noChangeArrowheads="1"/>
            </p:cNvSpPr>
            <p:nvPr/>
          </p:nvSpPr>
          <p:spPr bwMode="auto">
            <a:xfrm flipH="1">
              <a:off x="2552190" y="3359351"/>
              <a:ext cx="533558" cy="441544"/>
            </a:xfrm>
            <a:prstGeom prst="ellipse">
              <a:avLst/>
            </a:prstGeom>
            <a:gradFill rotWithShape="1">
              <a:gsLst>
                <a:gs pos="0">
                  <a:srgbClr val="FFFCF9">
                    <a:alpha val="76999"/>
                  </a:srgbClr>
                </a:gs>
                <a:gs pos="100000">
                  <a:srgbClr val="FFFFFF">
                    <a:alpha val="0"/>
                  </a:srgbClr>
                </a:gs>
              </a:gsLst>
              <a:lin ang="5400000"/>
            </a:gradFill>
            <a:ln w="9525">
              <a:noFill/>
              <a:round/>
            </a:ln>
          </p:spPr>
          <p:txBody>
            <a:bodyPr anchor="ctr"/>
            <a:lstStyle/>
            <a:p>
              <a:pPr algn="ctr"/>
              <a:endParaRPr lang="da-DK" sz="1050">
                <a:solidFill>
                  <a:srgbClr val="FFFFFF"/>
                </a:solidFill>
              </a:endParaRPr>
            </a:p>
          </p:txBody>
        </p:sp>
      </p:grpSp>
      <p:cxnSp>
        <p:nvCxnSpPr>
          <p:cNvPr id="16" name="Straight Connector 15"/>
          <p:cNvCxnSpPr/>
          <p:nvPr/>
        </p:nvCxnSpPr>
        <p:spPr>
          <a:xfrm rot="10800000" flipV="1">
            <a:off x="3204655" y="4982101"/>
            <a:ext cx="6147892" cy="1"/>
          </a:xfrm>
          <a:prstGeom prst="line">
            <a:avLst/>
          </a:prstGeom>
          <a:pattFill prst="ltUpDiag">
            <a:fgClr>
              <a:schemeClr val="bg1">
                <a:lumMod val="50000"/>
              </a:schemeClr>
            </a:fgClr>
            <a:bgClr>
              <a:schemeClr val="bg1">
                <a:lumMod val="85000"/>
              </a:schemeClr>
            </a:bgClr>
          </a:pattFill>
          <a:ln w="25400">
            <a:solidFill>
              <a:schemeClr val="bg2">
                <a:lumMod val="75000"/>
              </a:schemeClr>
            </a:solidFill>
            <a:prstDash val="sysDot"/>
            <a:headEnd type="oval" w="sm" len="sm"/>
            <a:tailEnd type="oval" w="sm" len="sm"/>
          </a:ln>
        </p:spPr>
        <p:style>
          <a:lnRef idx="1">
            <a:schemeClr val="accent1"/>
          </a:lnRef>
          <a:fillRef idx="3">
            <a:schemeClr val="accent1"/>
          </a:fillRef>
          <a:effectRef idx="2">
            <a:schemeClr val="accent1"/>
          </a:effectRef>
          <a:fontRef idx="minor">
            <a:schemeClr val="lt1"/>
          </a:fontRef>
        </p:style>
      </p:cxnSp>
      <p:sp>
        <p:nvSpPr>
          <p:cNvPr id="17" name="Rectangle 16"/>
          <p:cNvSpPr/>
          <p:nvPr/>
        </p:nvSpPr>
        <p:spPr>
          <a:xfrm>
            <a:off x="3298609" y="2301365"/>
            <a:ext cx="875937" cy="1169551"/>
          </a:xfrm>
          <a:prstGeom prst="rect">
            <a:avLst/>
          </a:prstGeom>
        </p:spPr>
        <p:txBody>
          <a:bodyPr wrap="square">
            <a:spAutoFit/>
          </a:bodyPr>
          <a:lstStyle/>
          <a:p>
            <a:pPr algn="r"/>
            <a:r>
              <a:rPr lang="en-US" sz="1000" noProof="1">
                <a:solidFill>
                  <a:schemeClr val="bg2">
                    <a:lumMod val="75000"/>
                  </a:schemeClr>
                </a:solidFill>
                <a:cs typeface="Arial" panose="020B0604020202020204" pitchFamily="34" charset="0"/>
              </a:rPr>
              <a:t>Go ahead and replace it with your own text. This is an example text. </a:t>
            </a:r>
            <a:endParaRPr lang="en-US" sz="1000" cap="all" noProof="1">
              <a:solidFill>
                <a:schemeClr val="bg2">
                  <a:lumMod val="75000"/>
                </a:schemeClr>
              </a:solidFill>
              <a:cs typeface="Arial" panose="020B0604020202020204" pitchFamily="34" charset="0"/>
            </a:endParaRPr>
          </a:p>
        </p:txBody>
      </p:sp>
      <p:grpSp>
        <p:nvGrpSpPr>
          <p:cNvPr id="2" name="Group 1"/>
          <p:cNvGrpSpPr/>
          <p:nvPr/>
        </p:nvGrpSpPr>
        <p:grpSpPr>
          <a:xfrm>
            <a:off x="4364574" y="4885316"/>
            <a:ext cx="3895922" cy="187944"/>
            <a:chOff x="4364574" y="4885316"/>
            <a:chExt cx="3895922" cy="187944"/>
          </a:xfrm>
        </p:grpSpPr>
        <p:sp>
          <p:nvSpPr>
            <p:cNvPr id="18" name="Freeform 74"/>
            <p:cNvSpPr/>
            <p:nvPr/>
          </p:nvSpPr>
          <p:spPr bwMode="auto">
            <a:xfrm flipH="1" flipV="1">
              <a:off x="4364574" y="4885316"/>
              <a:ext cx="165433" cy="165433"/>
            </a:xfrm>
            <a:custGeom>
              <a:avLst/>
              <a:gdLst/>
              <a:ahLst/>
              <a:cxnLst>
                <a:cxn ang="0">
                  <a:pos x="107" y="1"/>
                </a:cxn>
                <a:cxn ang="0">
                  <a:pos x="126" y="5"/>
                </a:cxn>
                <a:cxn ang="0">
                  <a:pos x="143" y="12"/>
                </a:cxn>
                <a:cxn ang="0">
                  <a:pos x="160" y="22"/>
                </a:cxn>
                <a:cxn ang="0">
                  <a:pos x="173" y="37"/>
                </a:cxn>
                <a:cxn ang="0">
                  <a:pos x="183" y="52"/>
                </a:cxn>
                <a:cxn ang="0">
                  <a:pos x="190" y="69"/>
                </a:cxn>
                <a:cxn ang="0">
                  <a:pos x="195" y="88"/>
                </a:cxn>
                <a:cxn ang="0">
                  <a:pos x="195" y="108"/>
                </a:cxn>
                <a:cxn ang="0">
                  <a:pos x="190" y="128"/>
                </a:cxn>
                <a:cxn ang="0">
                  <a:pos x="183" y="145"/>
                </a:cxn>
                <a:cxn ang="0">
                  <a:pos x="173" y="160"/>
                </a:cxn>
                <a:cxn ang="0">
                  <a:pos x="160" y="173"/>
                </a:cxn>
                <a:cxn ang="0">
                  <a:pos x="143" y="184"/>
                </a:cxn>
                <a:cxn ang="0">
                  <a:pos x="126" y="192"/>
                </a:cxn>
                <a:cxn ang="0">
                  <a:pos x="107" y="196"/>
                </a:cxn>
                <a:cxn ang="0">
                  <a:pos x="87" y="196"/>
                </a:cxn>
                <a:cxn ang="0">
                  <a:pos x="69" y="192"/>
                </a:cxn>
                <a:cxn ang="0">
                  <a:pos x="51" y="184"/>
                </a:cxn>
                <a:cxn ang="0">
                  <a:pos x="36" y="173"/>
                </a:cxn>
                <a:cxn ang="0">
                  <a:pos x="22" y="160"/>
                </a:cxn>
                <a:cxn ang="0">
                  <a:pos x="11" y="145"/>
                </a:cxn>
                <a:cxn ang="0">
                  <a:pos x="4" y="128"/>
                </a:cxn>
                <a:cxn ang="0">
                  <a:pos x="1" y="108"/>
                </a:cxn>
                <a:cxn ang="0">
                  <a:pos x="1" y="88"/>
                </a:cxn>
                <a:cxn ang="0">
                  <a:pos x="4" y="69"/>
                </a:cxn>
                <a:cxn ang="0">
                  <a:pos x="11" y="52"/>
                </a:cxn>
                <a:cxn ang="0">
                  <a:pos x="22" y="37"/>
                </a:cxn>
                <a:cxn ang="0">
                  <a:pos x="36" y="22"/>
                </a:cxn>
                <a:cxn ang="0">
                  <a:pos x="51" y="12"/>
                </a:cxn>
                <a:cxn ang="0">
                  <a:pos x="69" y="5"/>
                </a:cxn>
                <a:cxn ang="0">
                  <a:pos x="87" y="1"/>
                </a:cxn>
              </a:cxnLst>
              <a:rect l="0" t="0" r="r" b="b"/>
              <a:pathLst>
                <a:path w="195" h="196">
                  <a:moveTo>
                    <a:pt x="98" y="0"/>
                  </a:moveTo>
                  <a:lnTo>
                    <a:pt x="107" y="1"/>
                  </a:lnTo>
                  <a:lnTo>
                    <a:pt x="117" y="3"/>
                  </a:lnTo>
                  <a:lnTo>
                    <a:pt x="126" y="5"/>
                  </a:lnTo>
                  <a:lnTo>
                    <a:pt x="135" y="8"/>
                  </a:lnTo>
                  <a:lnTo>
                    <a:pt x="143" y="12"/>
                  </a:lnTo>
                  <a:lnTo>
                    <a:pt x="152" y="18"/>
                  </a:lnTo>
                  <a:lnTo>
                    <a:pt x="160" y="22"/>
                  </a:lnTo>
                  <a:lnTo>
                    <a:pt x="167" y="30"/>
                  </a:lnTo>
                  <a:lnTo>
                    <a:pt x="173" y="37"/>
                  </a:lnTo>
                  <a:lnTo>
                    <a:pt x="179" y="44"/>
                  </a:lnTo>
                  <a:lnTo>
                    <a:pt x="183" y="52"/>
                  </a:lnTo>
                  <a:lnTo>
                    <a:pt x="188" y="60"/>
                  </a:lnTo>
                  <a:lnTo>
                    <a:pt x="190" y="69"/>
                  </a:lnTo>
                  <a:lnTo>
                    <a:pt x="193" y="79"/>
                  </a:lnTo>
                  <a:lnTo>
                    <a:pt x="195" y="88"/>
                  </a:lnTo>
                  <a:lnTo>
                    <a:pt x="195" y="99"/>
                  </a:lnTo>
                  <a:lnTo>
                    <a:pt x="195" y="108"/>
                  </a:lnTo>
                  <a:lnTo>
                    <a:pt x="193" y="118"/>
                  </a:lnTo>
                  <a:lnTo>
                    <a:pt x="190" y="128"/>
                  </a:lnTo>
                  <a:lnTo>
                    <a:pt x="188" y="136"/>
                  </a:lnTo>
                  <a:lnTo>
                    <a:pt x="183" y="145"/>
                  </a:lnTo>
                  <a:lnTo>
                    <a:pt x="179" y="153"/>
                  </a:lnTo>
                  <a:lnTo>
                    <a:pt x="173" y="160"/>
                  </a:lnTo>
                  <a:lnTo>
                    <a:pt x="167" y="168"/>
                  </a:lnTo>
                  <a:lnTo>
                    <a:pt x="160" y="173"/>
                  </a:lnTo>
                  <a:lnTo>
                    <a:pt x="152" y="179"/>
                  </a:lnTo>
                  <a:lnTo>
                    <a:pt x="143" y="184"/>
                  </a:lnTo>
                  <a:lnTo>
                    <a:pt x="135" y="189"/>
                  </a:lnTo>
                  <a:lnTo>
                    <a:pt x="126" y="192"/>
                  </a:lnTo>
                  <a:lnTo>
                    <a:pt x="117" y="194"/>
                  </a:lnTo>
                  <a:lnTo>
                    <a:pt x="107" y="196"/>
                  </a:lnTo>
                  <a:lnTo>
                    <a:pt x="98" y="196"/>
                  </a:lnTo>
                  <a:lnTo>
                    <a:pt x="87" y="196"/>
                  </a:lnTo>
                  <a:lnTo>
                    <a:pt x="78" y="194"/>
                  </a:lnTo>
                  <a:lnTo>
                    <a:pt x="69" y="192"/>
                  </a:lnTo>
                  <a:lnTo>
                    <a:pt x="59" y="189"/>
                  </a:lnTo>
                  <a:lnTo>
                    <a:pt x="51" y="184"/>
                  </a:lnTo>
                  <a:lnTo>
                    <a:pt x="43" y="179"/>
                  </a:lnTo>
                  <a:lnTo>
                    <a:pt x="36" y="173"/>
                  </a:lnTo>
                  <a:lnTo>
                    <a:pt x="29" y="168"/>
                  </a:lnTo>
                  <a:lnTo>
                    <a:pt x="22" y="160"/>
                  </a:lnTo>
                  <a:lnTo>
                    <a:pt x="16" y="153"/>
                  </a:lnTo>
                  <a:lnTo>
                    <a:pt x="11" y="145"/>
                  </a:lnTo>
                  <a:lnTo>
                    <a:pt x="8" y="136"/>
                  </a:lnTo>
                  <a:lnTo>
                    <a:pt x="4" y="128"/>
                  </a:lnTo>
                  <a:lnTo>
                    <a:pt x="2" y="118"/>
                  </a:lnTo>
                  <a:lnTo>
                    <a:pt x="1" y="108"/>
                  </a:lnTo>
                  <a:lnTo>
                    <a:pt x="0" y="99"/>
                  </a:lnTo>
                  <a:lnTo>
                    <a:pt x="1" y="88"/>
                  </a:lnTo>
                  <a:lnTo>
                    <a:pt x="2" y="79"/>
                  </a:lnTo>
                  <a:lnTo>
                    <a:pt x="4" y="69"/>
                  </a:lnTo>
                  <a:lnTo>
                    <a:pt x="8" y="60"/>
                  </a:lnTo>
                  <a:lnTo>
                    <a:pt x="11" y="52"/>
                  </a:lnTo>
                  <a:lnTo>
                    <a:pt x="16" y="44"/>
                  </a:lnTo>
                  <a:lnTo>
                    <a:pt x="22" y="37"/>
                  </a:lnTo>
                  <a:lnTo>
                    <a:pt x="29" y="30"/>
                  </a:lnTo>
                  <a:lnTo>
                    <a:pt x="36" y="22"/>
                  </a:lnTo>
                  <a:lnTo>
                    <a:pt x="43" y="18"/>
                  </a:lnTo>
                  <a:lnTo>
                    <a:pt x="51" y="12"/>
                  </a:lnTo>
                  <a:lnTo>
                    <a:pt x="59" y="8"/>
                  </a:lnTo>
                  <a:lnTo>
                    <a:pt x="69" y="5"/>
                  </a:lnTo>
                  <a:lnTo>
                    <a:pt x="78" y="3"/>
                  </a:lnTo>
                  <a:lnTo>
                    <a:pt x="87" y="1"/>
                  </a:lnTo>
                  <a:lnTo>
                    <a:pt x="98" y="0"/>
                  </a:lnTo>
                  <a:close/>
                </a:path>
              </a:pathLst>
            </a:custGeom>
            <a:solidFill>
              <a:schemeClr val="accent1"/>
            </a:solidFill>
            <a:ln w="9525">
              <a:noFill/>
              <a:round/>
            </a:ln>
          </p:spPr>
          <p:txBody>
            <a:bodyPr vert="horz" wrap="square" lIns="91440" tIns="45720" rIns="91440" bIns="45720" numCol="1" anchor="t" anchorCtr="0" compatLnSpc="1"/>
            <a:lstStyle/>
            <a:p>
              <a:endParaRPr lang="en-US" sz="1050">
                <a:solidFill>
                  <a:schemeClr val="accent6">
                    <a:lumMod val="75000"/>
                  </a:schemeClr>
                </a:solidFill>
              </a:endParaRPr>
            </a:p>
          </p:txBody>
        </p:sp>
        <p:sp>
          <p:nvSpPr>
            <p:cNvPr id="20" name="Freeform 74"/>
            <p:cNvSpPr/>
            <p:nvPr/>
          </p:nvSpPr>
          <p:spPr bwMode="auto">
            <a:xfrm flipH="1" flipV="1">
              <a:off x="5698332" y="4901952"/>
              <a:ext cx="165433" cy="165433"/>
            </a:xfrm>
            <a:custGeom>
              <a:avLst/>
              <a:gdLst/>
              <a:ahLst/>
              <a:cxnLst>
                <a:cxn ang="0">
                  <a:pos x="107" y="1"/>
                </a:cxn>
                <a:cxn ang="0">
                  <a:pos x="126" y="5"/>
                </a:cxn>
                <a:cxn ang="0">
                  <a:pos x="143" y="12"/>
                </a:cxn>
                <a:cxn ang="0">
                  <a:pos x="160" y="22"/>
                </a:cxn>
                <a:cxn ang="0">
                  <a:pos x="173" y="37"/>
                </a:cxn>
                <a:cxn ang="0">
                  <a:pos x="183" y="52"/>
                </a:cxn>
                <a:cxn ang="0">
                  <a:pos x="190" y="69"/>
                </a:cxn>
                <a:cxn ang="0">
                  <a:pos x="195" y="88"/>
                </a:cxn>
                <a:cxn ang="0">
                  <a:pos x="195" y="108"/>
                </a:cxn>
                <a:cxn ang="0">
                  <a:pos x="190" y="128"/>
                </a:cxn>
                <a:cxn ang="0">
                  <a:pos x="183" y="145"/>
                </a:cxn>
                <a:cxn ang="0">
                  <a:pos x="173" y="160"/>
                </a:cxn>
                <a:cxn ang="0">
                  <a:pos x="160" y="173"/>
                </a:cxn>
                <a:cxn ang="0">
                  <a:pos x="143" y="184"/>
                </a:cxn>
                <a:cxn ang="0">
                  <a:pos x="126" y="192"/>
                </a:cxn>
                <a:cxn ang="0">
                  <a:pos x="107" y="196"/>
                </a:cxn>
                <a:cxn ang="0">
                  <a:pos x="87" y="196"/>
                </a:cxn>
                <a:cxn ang="0">
                  <a:pos x="69" y="192"/>
                </a:cxn>
                <a:cxn ang="0">
                  <a:pos x="51" y="184"/>
                </a:cxn>
                <a:cxn ang="0">
                  <a:pos x="36" y="173"/>
                </a:cxn>
                <a:cxn ang="0">
                  <a:pos x="22" y="160"/>
                </a:cxn>
                <a:cxn ang="0">
                  <a:pos x="11" y="145"/>
                </a:cxn>
                <a:cxn ang="0">
                  <a:pos x="4" y="128"/>
                </a:cxn>
                <a:cxn ang="0">
                  <a:pos x="1" y="108"/>
                </a:cxn>
                <a:cxn ang="0">
                  <a:pos x="1" y="88"/>
                </a:cxn>
                <a:cxn ang="0">
                  <a:pos x="4" y="69"/>
                </a:cxn>
                <a:cxn ang="0">
                  <a:pos x="11" y="52"/>
                </a:cxn>
                <a:cxn ang="0">
                  <a:pos x="22" y="37"/>
                </a:cxn>
                <a:cxn ang="0">
                  <a:pos x="36" y="22"/>
                </a:cxn>
                <a:cxn ang="0">
                  <a:pos x="51" y="12"/>
                </a:cxn>
                <a:cxn ang="0">
                  <a:pos x="69" y="5"/>
                </a:cxn>
                <a:cxn ang="0">
                  <a:pos x="87" y="1"/>
                </a:cxn>
              </a:cxnLst>
              <a:rect l="0" t="0" r="r" b="b"/>
              <a:pathLst>
                <a:path w="195" h="196">
                  <a:moveTo>
                    <a:pt x="98" y="0"/>
                  </a:moveTo>
                  <a:lnTo>
                    <a:pt x="107" y="1"/>
                  </a:lnTo>
                  <a:lnTo>
                    <a:pt x="117" y="3"/>
                  </a:lnTo>
                  <a:lnTo>
                    <a:pt x="126" y="5"/>
                  </a:lnTo>
                  <a:lnTo>
                    <a:pt x="135" y="8"/>
                  </a:lnTo>
                  <a:lnTo>
                    <a:pt x="143" y="12"/>
                  </a:lnTo>
                  <a:lnTo>
                    <a:pt x="152" y="18"/>
                  </a:lnTo>
                  <a:lnTo>
                    <a:pt x="160" y="22"/>
                  </a:lnTo>
                  <a:lnTo>
                    <a:pt x="167" y="30"/>
                  </a:lnTo>
                  <a:lnTo>
                    <a:pt x="173" y="37"/>
                  </a:lnTo>
                  <a:lnTo>
                    <a:pt x="179" y="44"/>
                  </a:lnTo>
                  <a:lnTo>
                    <a:pt x="183" y="52"/>
                  </a:lnTo>
                  <a:lnTo>
                    <a:pt x="188" y="60"/>
                  </a:lnTo>
                  <a:lnTo>
                    <a:pt x="190" y="69"/>
                  </a:lnTo>
                  <a:lnTo>
                    <a:pt x="193" y="79"/>
                  </a:lnTo>
                  <a:lnTo>
                    <a:pt x="195" y="88"/>
                  </a:lnTo>
                  <a:lnTo>
                    <a:pt x="195" y="99"/>
                  </a:lnTo>
                  <a:lnTo>
                    <a:pt x="195" y="108"/>
                  </a:lnTo>
                  <a:lnTo>
                    <a:pt x="193" y="118"/>
                  </a:lnTo>
                  <a:lnTo>
                    <a:pt x="190" y="128"/>
                  </a:lnTo>
                  <a:lnTo>
                    <a:pt x="188" y="136"/>
                  </a:lnTo>
                  <a:lnTo>
                    <a:pt x="183" y="145"/>
                  </a:lnTo>
                  <a:lnTo>
                    <a:pt x="179" y="153"/>
                  </a:lnTo>
                  <a:lnTo>
                    <a:pt x="173" y="160"/>
                  </a:lnTo>
                  <a:lnTo>
                    <a:pt x="167" y="168"/>
                  </a:lnTo>
                  <a:lnTo>
                    <a:pt x="160" y="173"/>
                  </a:lnTo>
                  <a:lnTo>
                    <a:pt x="152" y="179"/>
                  </a:lnTo>
                  <a:lnTo>
                    <a:pt x="143" y="184"/>
                  </a:lnTo>
                  <a:lnTo>
                    <a:pt x="135" y="189"/>
                  </a:lnTo>
                  <a:lnTo>
                    <a:pt x="126" y="192"/>
                  </a:lnTo>
                  <a:lnTo>
                    <a:pt x="117" y="194"/>
                  </a:lnTo>
                  <a:lnTo>
                    <a:pt x="107" y="196"/>
                  </a:lnTo>
                  <a:lnTo>
                    <a:pt x="98" y="196"/>
                  </a:lnTo>
                  <a:lnTo>
                    <a:pt x="87" y="196"/>
                  </a:lnTo>
                  <a:lnTo>
                    <a:pt x="78" y="194"/>
                  </a:lnTo>
                  <a:lnTo>
                    <a:pt x="69" y="192"/>
                  </a:lnTo>
                  <a:lnTo>
                    <a:pt x="59" y="189"/>
                  </a:lnTo>
                  <a:lnTo>
                    <a:pt x="51" y="184"/>
                  </a:lnTo>
                  <a:lnTo>
                    <a:pt x="43" y="179"/>
                  </a:lnTo>
                  <a:lnTo>
                    <a:pt x="36" y="173"/>
                  </a:lnTo>
                  <a:lnTo>
                    <a:pt x="29" y="168"/>
                  </a:lnTo>
                  <a:lnTo>
                    <a:pt x="22" y="160"/>
                  </a:lnTo>
                  <a:lnTo>
                    <a:pt x="16" y="153"/>
                  </a:lnTo>
                  <a:lnTo>
                    <a:pt x="11" y="145"/>
                  </a:lnTo>
                  <a:lnTo>
                    <a:pt x="8" y="136"/>
                  </a:lnTo>
                  <a:lnTo>
                    <a:pt x="4" y="128"/>
                  </a:lnTo>
                  <a:lnTo>
                    <a:pt x="2" y="118"/>
                  </a:lnTo>
                  <a:lnTo>
                    <a:pt x="1" y="108"/>
                  </a:lnTo>
                  <a:lnTo>
                    <a:pt x="0" y="99"/>
                  </a:lnTo>
                  <a:lnTo>
                    <a:pt x="1" y="88"/>
                  </a:lnTo>
                  <a:lnTo>
                    <a:pt x="2" y="79"/>
                  </a:lnTo>
                  <a:lnTo>
                    <a:pt x="4" y="69"/>
                  </a:lnTo>
                  <a:lnTo>
                    <a:pt x="8" y="60"/>
                  </a:lnTo>
                  <a:lnTo>
                    <a:pt x="11" y="52"/>
                  </a:lnTo>
                  <a:lnTo>
                    <a:pt x="16" y="44"/>
                  </a:lnTo>
                  <a:lnTo>
                    <a:pt x="22" y="37"/>
                  </a:lnTo>
                  <a:lnTo>
                    <a:pt x="29" y="30"/>
                  </a:lnTo>
                  <a:lnTo>
                    <a:pt x="36" y="22"/>
                  </a:lnTo>
                  <a:lnTo>
                    <a:pt x="43" y="18"/>
                  </a:lnTo>
                  <a:lnTo>
                    <a:pt x="51" y="12"/>
                  </a:lnTo>
                  <a:lnTo>
                    <a:pt x="59" y="8"/>
                  </a:lnTo>
                  <a:lnTo>
                    <a:pt x="69" y="5"/>
                  </a:lnTo>
                  <a:lnTo>
                    <a:pt x="78" y="3"/>
                  </a:lnTo>
                  <a:lnTo>
                    <a:pt x="87" y="1"/>
                  </a:lnTo>
                  <a:lnTo>
                    <a:pt x="98" y="0"/>
                  </a:lnTo>
                  <a:close/>
                </a:path>
              </a:pathLst>
            </a:custGeom>
            <a:solidFill>
              <a:schemeClr val="accent2"/>
            </a:solidFill>
            <a:ln w="9525">
              <a:noFill/>
              <a:round/>
            </a:ln>
          </p:spPr>
          <p:txBody>
            <a:bodyPr vert="horz" wrap="square" lIns="91440" tIns="45720" rIns="91440" bIns="45720" numCol="1" anchor="t" anchorCtr="0" compatLnSpc="1"/>
            <a:lstStyle/>
            <a:p>
              <a:endParaRPr lang="en-US" sz="1050">
                <a:solidFill>
                  <a:schemeClr val="accent6">
                    <a:lumMod val="75000"/>
                  </a:schemeClr>
                </a:solidFill>
              </a:endParaRPr>
            </a:p>
          </p:txBody>
        </p:sp>
        <p:sp>
          <p:nvSpPr>
            <p:cNvPr id="23" name="Freeform 74"/>
            <p:cNvSpPr/>
            <p:nvPr/>
          </p:nvSpPr>
          <p:spPr bwMode="auto">
            <a:xfrm flipH="1" flipV="1">
              <a:off x="6789445" y="4902683"/>
              <a:ext cx="165433" cy="165433"/>
            </a:xfrm>
            <a:custGeom>
              <a:avLst/>
              <a:gdLst/>
              <a:ahLst/>
              <a:cxnLst>
                <a:cxn ang="0">
                  <a:pos x="107" y="1"/>
                </a:cxn>
                <a:cxn ang="0">
                  <a:pos x="126" y="5"/>
                </a:cxn>
                <a:cxn ang="0">
                  <a:pos x="143" y="12"/>
                </a:cxn>
                <a:cxn ang="0">
                  <a:pos x="160" y="22"/>
                </a:cxn>
                <a:cxn ang="0">
                  <a:pos x="173" y="37"/>
                </a:cxn>
                <a:cxn ang="0">
                  <a:pos x="183" y="52"/>
                </a:cxn>
                <a:cxn ang="0">
                  <a:pos x="190" y="69"/>
                </a:cxn>
                <a:cxn ang="0">
                  <a:pos x="195" y="88"/>
                </a:cxn>
                <a:cxn ang="0">
                  <a:pos x="195" y="108"/>
                </a:cxn>
                <a:cxn ang="0">
                  <a:pos x="190" y="128"/>
                </a:cxn>
                <a:cxn ang="0">
                  <a:pos x="183" y="145"/>
                </a:cxn>
                <a:cxn ang="0">
                  <a:pos x="173" y="160"/>
                </a:cxn>
                <a:cxn ang="0">
                  <a:pos x="160" y="173"/>
                </a:cxn>
                <a:cxn ang="0">
                  <a:pos x="143" y="184"/>
                </a:cxn>
                <a:cxn ang="0">
                  <a:pos x="126" y="192"/>
                </a:cxn>
                <a:cxn ang="0">
                  <a:pos x="107" y="196"/>
                </a:cxn>
                <a:cxn ang="0">
                  <a:pos x="87" y="196"/>
                </a:cxn>
                <a:cxn ang="0">
                  <a:pos x="69" y="192"/>
                </a:cxn>
                <a:cxn ang="0">
                  <a:pos x="51" y="184"/>
                </a:cxn>
                <a:cxn ang="0">
                  <a:pos x="36" y="173"/>
                </a:cxn>
                <a:cxn ang="0">
                  <a:pos x="22" y="160"/>
                </a:cxn>
                <a:cxn ang="0">
                  <a:pos x="11" y="145"/>
                </a:cxn>
                <a:cxn ang="0">
                  <a:pos x="4" y="128"/>
                </a:cxn>
                <a:cxn ang="0">
                  <a:pos x="1" y="108"/>
                </a:cxn>
                <a:cxn ang="0">
                  <a:pos x="1" y="88"/>
                </a:cxn>
                <a:cxn ang="0">
                  <a:pos x="4" y="69"/>
                </a:cxn>
                <a:cxn ang="0">
                  <a:pos x="11" y="52"/>
                </a:cxn>
                <a:cxn ang="0">
                  <a:pos x="22" y="37"/>
                </a:cxn>
                <a:cxn ang="0">
                  <a:pos x="36" y="22"/>
                </a:cxn>
                <a:cxn ang="0">
                  <a:pos x="51" y="12"/>
                </a:cxn>
                <a:cxn ang="0">
                  <a:pos x="69" y="5"/>
                </a:cxn>
                <a:cxn ang="0">
                  <a:pos x="87" y="1"/>
                </a:cxn>
              </a:cxnLst>
              <a:rect l="0" t="0" r="r" b="b"/>
              <a:pathLst>
                <a:path w="195" h="196">
                  <a:moveTo>
                    <a:pt x="98" y="0"/>
                  </a:moveTo>
                  <a:lnTo>
                    <a:pt x="107" y="1"/>
                  </a:lnTo>
                  <a:lnTo>
                    <a:pt x="117" y="3"/>
                  </a:lnTo>
                  <a:lnTo>
                    <a:pt x="126" y="5"/>
                  </a:lnTo>
                  <a:lnTo>
                    <a:pt x="135" y="8"/>
                  </a:lnTo>
                  <a:lnTo>
                    <a:pt x="143" y="12"/>
                  </a:lnTo>
                  <a:lnTo>
                    <a:pt x="152" y="18"/>
                  </a:lnTo>
                  <a:lnTo>
                    <a:pt x="160" y="22"/>
                  </a:lnTo>
                  <a:lnTo>
                    <a:pt x="167" y="30"/>
                  </a:lnTo>
                  <a:lnTo>
                    <a:pt x="173" y="37"/>
                  </a:lnTo>
                  <a:lnTo>
                    <a:pt x="179" y="44"/>
                  </a:lnTo>
                  <a:lnTo>
                    <a:pt x="183" y="52"/>
                  </a:lnTo>
                  <a:lnTo>
                    <a:pt x="188" y="60"/>
                  </a:lnTo>
                  <a:lnTo>
                    <a:pt x="190" y="69"/>
                  </a:lnTo>
                  <a:lnTo>
                    <a:pt x="193" y="79"/>
                  </a:lnTo>
                  <a:lnTo>
                    <a:pt x="195" y="88"/>
                  </a:lnTo>
                  <a:lnTo>
                    <a:pt x="195" y="99"/>
                  </a:lnTo>
                  <a:lnTo>
                    <a:pt x="195" y="108"/>
                  </a:lnTo>
                  <a:lnTo>
                    <a:pt x="193" y="118"/>
                  </a:lnTo>
                  <a:lnTo>
                    <a:pt x="190" y="128"/>
                  </a:lnTo>
                  <a:lnTo>
                    <a:pt x="188" y="136"/>
                  </a:lnTo>
                  <a:lnTo>
                    <a:pt x="183" y="145"/>
                  </a:lnTo>
                  <a:lnTo>
                    <a:pt x="179" y="153"/>
                  </a:lnTo>
                  <a:lnTo>
                    <a:pt x="173" y="160"/>
                  </a:lnTo>
                  <a:lnTo>
                    <a:pt x="167" y="168"/>
                  </a:lnTo>
                  <a:lnTo>
                    <a:pt x="160" y="173"/>
                  </a:lnTo>
                  <a:lnTo>
                    <a:pt x="152" y="179"/>
                  </a:lnTo>
                  <a:lnTo>
                    <a:pt x="143" y="184"/>
                  </a:lnTo>
                  <a:lnTo>
                    <a:pt x="135" y="189"/>
                  </a:lnTo>
                  <a:lnTo>
                    <a:pt x="126" y="192"/>
                  </a:lnTo>
                  <a:lnTo>
                    <a:pt x="117" y="194"/>
                  </a:lnTo>
                  <a:lnTo>
                    <a:pt x="107" y="196"/>
                  </a:lnTo>
                  <a:lnTo>
                    <a:pt x="98" y="196"/>
                  </a:lnTo>
                  <a:lnTo>
                    <a:pt x="87" y="196"/>
                  </a:lnTo>
                  <a:lnTo>
                    <a:pt x="78" y="194"/>
                  </a:lnTo>
                  <a:lnTo>
                    <a:pt x="69" y="192"/>
                  </a:lnTo>
                  <a:lnTo>
                    <a:pt x="59" y="189"/>
                  </a:lnTo>
                  <a:lnTo>
                    <a:pt x="51" y="184"/>
                  </a:lnTo>
                  <a:lnTo>
                    <a:pt x="43" y="179"/>
                  </a:lnTo>
                  <a:lnTo>
                    <a:pt x="36" y="173"/>
                  </a:lnTo>
                  <a:lnTo>
                    <a:pt x="29" y="168"/>
                  </a:lnTo>
                  <a:lnTo>
                    <a:pt x="22" y="160"/>
                  </a:lnTo>
                  <a:lnTo>
                    <a:pt x="16" y="153"/>
                  </a:lnTo>
                  <a:lnTo>
                    <a:pt x="11" y="145"/>
                  </a:lnTo>
                  <a:lnTo>
                    <a:pt x="8" y="136"/>
                  </a:lnTo>
                  <a:lnTo>
                    <a:pt x="4" y="128"/>
                  </a:lnTo>
                  <a:lnTo>
                    <a:pt x="2" y="118"/>
                  </a:lnTo>
                  <a:lnTo>
                    <a:pt x="1" y="108"/>
                  </a:lnTo>
                  <a:lnTo>
                    <a:pt x="0" y="99"/>
                  </a:lnTo>
                  <a:lnTo>
                    <a:pt x="1" y="88"/>
                  </a:lnTo>
                  <a:lnTo>
                    <a:pt x="2" y="79"/>
                  </a:lnTo>
                  <a:lnTo>
                    <a:pt x="4" y="69"/>
                  </a:lnTo>
                  <a:lnTo>
                    <a:pt x="8" y="60"/>
                  </a:lnTo>
                  <a:lnTo>
                    <a:pt x="11" y="52"/>
                  </a:lnTo>
                  <a:lnTo>
                    <a:pt x="16" y="44"/>
                  </a:lnTo>
                  <a:lnTo>
                    <a:pt x="22" y="37"/>
                  </a:lnTo>
                  <a:lnTo>
                    <a:pt x="29" y="30"/>
                  </a:lnTo>
                  <a:lnTo>
                    <a:pt x="36" y="22"/>
                  </a:lnTo>
                  <a:lnTo>
                    <a:pt x="43" y="18"/>
                  </a:lnTo>
                  <a:lnTo>
                    <a:pt x="51" y="12"/>
                  </a:lnTo>
                  <a:lnTo>
                    <a:pt x="59" y="8"/>
                  </a:lnTo>
                  <a:lnTo>
                    <a:pt x="69" y="5"/>
                  </a:lnTo>
                  <a:lnTo>
                    <a:pt x="78" y="3"/>
                  </a:lnTo>
                  <a:lnTo>
                    <a:pt x="87" y="1"/>
                  </a:lnTo>
                  <a:lnTo>
                    <a:pt x="98" y="0"/>
                  </a:lnTo>
                  <a:close/>
                </a:path>
              </a:pathLst>
            </a:custGeom>
            <a:solidFill>
              <a:schemeClr val="accent3"/>
            </a:solidFill>
            <a:ln w="9525">
              <a:noFill/>
              <a:round/>
            </a:ln>
          </p:spPr>
          <p:txBody>
            <a:bodyPr vert="horz" wrap="square" lIns="91440" tIns="45720" rIns="91440" bIns="45720" numCol="1" anchor="t" anchorCtr="0" compatLnSpc="1"/>
            <a:lstStyle/>
            <a:p>
              <a:endParaRPr lang="en-US" sz="1050">
                <a:solidFill>
                  <a:schemeClr val="accent6">
                    <a:lumMod val="75000"/>
                  </a:schemeClr>
                </a:solidFill>
              </a:endParaRPr>
            </a:p>
          </p:txBody>
        </p:sp>
        <p:sp>
          <p:nvSpPr>
            <p:cNvPr id="24" name="Freeform 74"/>
            <p:cNvSpPr/>
            <p:nvPr/>
          </p:nvSpPr>
          <p:spPr bwMode="auto">
            <a:xfrm flipH="1" flipV="1">
              <a:off x="8095063" y="4907827"/>
              <a:ext cx="165433" cy="165433"/>
            </a:xfrm>
            <a:custGeom>
              <a:avLst/>
              <a:gdLst/>
              <a:ahLst/>
              <a:cxnLst>
                <a:cxn ang="0">
                  <a:pos x="107" y="1"/>
                </a:cxn>
                <a:cxn ang="0">
                  <a:pos x="126" y="5"/>
                </a:cxn>
                <a:cxn ang="0">
                  <a:pos x="143" y="12"/>
                </a:cxn>
                <a:cxn ang="0">
                  <a:pos x="160" y="22"/>
                </a:cxn>
                <a:cxn ang="0">
                  <a:pos x="173" y="37"/>
                </a:cxn>
                <a:cxn ang="0">
                  <a:pos x="183" y="52"/>
                </a:cxn>
                <a:cxn ang="0">
                  <a:pos x="190" y="69"/>
                </a:cxn>
                <a:cxn ang="0">
                  <a:pos x="195" y="88"/>
                </a:cxn>
                <a:cxn ang="0">
                  <a:pos x="195" y="108"/>
                </a:cxn>
                <a:cxn ang="0">
                  <a:pos x="190" y="128"/>
                </a:cxn>
                <a:cxn ang="0">
                  <a:pos x="183" y="145"/>
                </a:cxn>
                <a:cxn ang="0">
                  <a:pos x="173" y="160"/>
                </a:cxn>
                <a:cxn ang="0">
                  <a:pos x="160" y="173"/>
                </a:cxn>
                <a:cxn ang="0">
                  <a:pos x="143" y="184"/>
                </a:cxn>
                <a:cxn ang="0">
                  <a:pos x="126" y="192"/>
                </a:cxn>
                <a:cxn ang="0">
                  <a:pos x="107" y="196"/>
                </a:cxn>
                <a:cxn ang="0">
                  <a:pos x="87" y="196"/>
                </a:cxn>
                <a:cxn ang="0">
                  <a:pos x="69" y="192"/>
                </a:cxn>
                <a:cxn ang="0">
                  <a:pos x="51" y="184"/>
                </a:cxn>
                <a:cxn ang="0">
                  <a:pos x="36" y="173"/>
                </a:cxn>
                <a:cxn ang="0">
                  <a:pos x="22" y="160"/>
                </a:cxn>
                <a:cxn ang="0">
                  <a:pos x="11" y="145"/>
                </a:cxn>
                <a:cxn ang="0">
                  <a:pos x="4" y="128"/>
                </a:cxn>
                <a:cxn ang="0">
                  <a:pos x="1" y="108"/>
                </a:cxn>
                <a:cxn ang="0">
                  <a:pos x="1" y="88"/>
                </a:cxn>
                <a:cxn ang="0">
                  <a:pos x="4" y="69"/>
                </a:cxn>
                <a:cxn ang="0">
                  <a:pos x="11" y="52"/>
                </a:cxn>
                <a:cxn ang="0">
                  <a:pos x="22" y="37"/>
                </a:cxn>
                <a:cxn ang="0">
                  <a:pos x="36" y="22"/>
                </a:cxn>
                <a:cxn ang="0">
                  <a:pos x="51" y="12"/>
                </a:cxn>
                <a:cxn ang="0">
                  <a:pos x="69" y="5"/>
                </a:cxn>
                <a:cxn ang="0">
                  <a:pos x="87" y="1"/>
                </a:cxn>
              </a:cxnLst>
              <a:rect l="0" t="0" r="r" b="b"/>
              <a:pathLst>
                <a:path w="195" h="196">
                  <a:moveTo>
                    <a:pt x="98" y="0"/>
                  </a:moveTo>
                  <a:lnTo>
                    <a:pt x="107" y="1"/>
                  </a:lnTo>
                  <a:lnTo>
                    <a:pt x="117" y="3"/>
                  </a:lnTo>
                  <a:lnTo>
                    <a:pt x="126" y="5"/>
                  </a:lnTo>
                  <a:lnTo>
                    <a:pt x="135" y="8"/>
                  </a:lnTo>
                  <a:lnTo>
                    <a:pt x="143" y="12"/>
                  </a:lnTo>
                  <a:lnTo>
                    <a:pt x="152" y="18"/>
                  </a:lnTo>
                  <a:lnTo>
                    <a:pt x="160" y="22"/>
                  </a:lnTo>
                  <a:lnTo>
                    <a:pt x="167" y="30"/>
                  </a:lnTo>
                  <a:lnTo>
                    <a:pt x="173" y="37"/>
                  </a:lnTo>
                  <a:lnTo>
                    <a:pt x="179" y="44"/>
                  </a:lnTo>
                  <a:lnTo>
                    <a:pt x="183" y="52"/>
                  </a:lnTo>
                  <a:lnTo>
                    <a:pt x="188" y="60"/>
                  </a:lnTo>
                  <a:lnTo>
                    <a:pt x="190" y="69"/>
                  </a:lnTo>
                  <a:lnTo>
                    <a:pt x="193" y="79"/>
                  </a:lnTo>
                  <a:lnTo>
                    <a:pt x="195" y="88"/>
                  </a:lnTo>
                  <a:lnTo>
                    <a:pt x="195" y="99"/>
                  </a:lnTo>
                  <a:lnTo>
                    <a:pt x="195" y="108"/>
                  </a:lnTo>
                  <a:lnTo>
                    <a:pt x="193" y="118"/>
                  </a:lnTo>
                  <a:lnTo>
                    <a:pt x="190" y="128"/>
                  </a:lnTo>
                  <a:lnTo>
                    <a:pt x="188" y="136"/>
                  </a:lnTo>
                  <a:lnTo>
                    <a:pt x="183" y="145"/>
                  </a:lnTo>
                  <a:lnTo>
                    <a:pt x="179" y="153"/>
                  </a:lnTo>
                  <a:lnTo>
                    <a:pt x="173" y="160"/>
                  </a:lnTo>
                  <a:lnTo>
                    <a:pt x="167" y="168"/>
                  </a:lnTo>
                  <a:lnTo>
                    <a:pt x="160" y="173"/>
                  </a:lnTo>
                  <a:lnTo>
                    <a:pt x="152" y="179"/>
                  </a:lnTo>
                  <a:lnTo>
                    <a:pt x="143" y="184"/>
                  </a:lnTo>
                  <a:lnTo>
                    <a:pt x="135" y="189"/>
                  </a:lnTo>
                  <a:lnTo>
                    <a:pt x="126" y="192"/>
                  </a:lnTo>
                  <a:lnTo>
                    <a:pt x="117" y="194"/>
                  </a:lnTo>
                  <a:lnTo>
                    <a:pt x="107" y="196"/>
                  </a:lnTo>
                  <a:lnTo>
                    <a:pt x="98" y="196"/>
                  </a:lnTo>
                  <a:lnTo>
                    <a:pt x="87" y="196"/>
                  </a:lnTo>
                  <a:lnTo>
                    <a:pt x="78" y="194"/>
                  </a:lnTo>
                  <a:lnTo>
                    <a:pt x="69" y="192"/>
                  </a:lnTo>
                  <a:lnTo>
                    <a:pt x="59" y="189"/>
                  </a:lnTo>
                  <a:lnTo>
                    <a:pt x="51" y="184"/>
                  </a:lnTo>
                  <a:lnTo>
                    <a:pt x="43" y="179"/>
                  </a:lnTo>
                  <a:lnTo>
                    <a:pt x="36" y="173"/>
                  </a:lnTo>
                  <a:lnTo>
                    <a:pt x="29" y="168"/>
                  </a:lnTo>
                  <a:lnTo>
                    <a:pt x="22" y="160"/>
                  </a:lnTo>
                  <a:lnTo>
                    <a:pt x="16" y="153"/>
                  </a:lnTo>
                  <a:lnTo>
                    <a:pt x="11" y="145"/>
                  </a:lnTo>
                  <a:lnTo>
                    <a:pt x="8" y="136"/>
                  </a:lnTo>
                  <a:lnTo>
                    <a:pt x="4" y="128"/>
                  </a:lnTo>
                  <a:lnTo>
                    <a:pt x="2" y="118"/>
                  </a:lnTo>
                  <a:lnTo>
                    <a:pt x="1" y="108"/>
                  </a:lnTo>
                  <a:lnTo>
                    <a:pt x="0" y="99"/>
                  </a:lnTo>
                  <a:lnTo>
                    <a:pt x="1" y="88"/>
                  </a:lnTo>
                  <a:lnTo>
                    <a:pt x="2" y="79"/>
                  </a:lnTo>
                  <a:lnTo>
                    <a:pt x="4" y="69"/>
                  </a:lnTo>
                  <a:lnTo>
                    <a:pt x="8" y="60"/>
                  </a:lnTo>
                  <a:lnTo>
                    <a:pt x="11" y="52"/>
                  </a:lnTo>
                  <a:lnTo>
                    <a:pt x="16" y="44"/>
                  </a:lnTo>
                  <a:lnTo>
                    <a:pt x="22" y="37"/>
                  </a:lnTo>
                  <a:lnTo>
                    <a:pt x="29" y="30"/>
                  </a:lnTo>
                  <a:lnTo>
                    <a:pt x="36" y="22"/>
                  </a:lnTo>
                  <a:lnTo>
                    <a:pt x="43" y="18"/>
                  </a:lnTo>
                  <a:lnTo>
                    <a:pt x="51" y="12"/>
                  </a:lnTo>
                  <a:lnTo>
                    <a:pt x="59" y="8"/>
                  </a:lnTo>
                  <a:lnTo>
                    <a:pt x="69" y="5"/>
                  </a:lnTo>
                  <a:lnTo>
                    <a:pt x="78" y="3"/>
                  </a:lnTo>
                  <a:lnTo>
                    <a:pt x="87" y="1"/>
                  </a:lnTo>
                  <a:lnTo>
                    <a:pt x="98" y="0"/>
                  </a:lnTo>
                  <a:close/>
                </a:path>
              </a:pathLst>
            </a:custGeom>
            <a:solidFill>
              <a:schemeClr val="accent4"/>
            </a:solidFill>
            <a:ln w="9525">
              <a:noFill/>
              <a:round/>
            </a:ln>
          </p:spPr>
          <p:txBody>
            <a:bodyPr vert="horz" wrap="square" lIns="91440" tIns="45720" rIns="91440" bIns="45720" numCol="1" anchor="t" anchorCtr="0" compatLnSpc="1"/>
            <a:lstStyle/>
            <a:p>
              <a:endParaRPr lang="en-US" sz="1050">
                <a:solidFill>
                  <a:schemeClr val="accent6">
                    <a:lumMod val="75000"/>
                  </a:schemeClr>
                </a:solidFill>
              </a:endParaRPr>
            </a:p>
          </p:txBody>
        </p:sp>
      </p:grpSp>
      <p:sp>
        <p:nvSpPr>
          <p:cNvPr id="25" name="Rectangle 24"/>
          <p:cNvSpPr/>
          <p:nvPr/>
        </p:nvSpPr>
        <p:spPr>
          <a:xfrm>
            <a:off x="3514905" y="1808035"/>
            <a:ext cx="867517" cy="646331"/>
          </a:xfrm>
          <a:prstGeom prst="rect">
            <a:avLst/>
          </a:prstGeom>
        </p:spPr>
        <p:txBody>
          <a:bodyPr wrap="square">
            <a:spAutoFit/>
          </a:bodyPr>
          <a:lstStyle/>
          <a:p>
            <a:pPr algn="ctr"/>
            <a:r>
              <a:rPr lang="en-US" sz="3600" b="1" noProof="1">
                <a:solidFill>
                  <a:schemeClr val="accent1"/>
                </a:solidFill>
                <a:cs typeface="Arial" panose="020B0604020202020204" pitchFamily="34" charset="0"/>
              </a:rPr>
              <a:t>55</a:t>
            </a:r>
            <a:r>
              <a:rPr lang="en-US" sz="1400" b="1" noProof="1">
                <a:solidFill>
                  <a:schemeClr val="accent1"/>
                </a:solidFill>
                <a:cs typeface="Arial" panose="020B0604020202020204" pitchFamily="34" charset="0"/>
              </a:rPr>
              <a:t>%</a:t>
            </a:r>
            <a:endParaRPr lang="en-US" sz="1400" b="1" cap="all" noProof="1">
              <a:solidFill>
                <a:schemeClr val="accent1"/>
              </a:solidFill>
              <a:cs typeface="Arial" panose="020B0604020202020204" pitchFamily="34" charset="0"/>
            </a:endParaRPr>
          </a:p>
        </p:txBody>
      </p:sp>
      <p:sp>
        <p:nvSpPr>
          <p:cNvPr id="26" name="Rectangle 25"/>
          <p:cNvSpPr/>
          <p:nvPr/>
        </p:nvSpPr>
        <p:spPr>
          <a:xfrm>
            <a:off x="4808507" y="2729725"/>
            <a:ext cx="867517" cy="646331"/>
          </a:xfrm>
          <a:prstGeom prst="rect">
            <a:avLst/>
          </a:prstGeom>
        </p:spPr>
        <p:txBody>
          <a:bodyPr wrap="square">
            <a:spAutoFit/>
          </a:bodyPr>
          <a:lstStyle/>
          <a:p>
            <a:pPr algn="ctr"/>
            <a:r>
              <a:rPr lang="en-US" sz="3600" b="1" noProof="1">
                <a:solidFill>
                  <a:schemeClr val="accent2"/>
                </a:solidFill>
                <a:cs typeface="Arial" panose="020B0604020202020204" pitchFamily="34" charset="0"/>
              </a:rPr>
              <a:t>50</a:t>
            </a:r>
            <a:r>
              <a:rPr lang="en-US" sz="1400" b="1" noProof="1">
                <a:solidFill>
                  <a:schemeClr val="accent2"/>
                </a:solidFill>
                <a:cs typeface="Arial" panose="020B0604020202020204" pitchFamily="34" charset="0"/>
              </a:rPr>
              <a:t>%</a:t>
            </a:r>
            <a:endParaRPr lang="en-US" sz="1400" b="1" cap="all" noProof="1">
              <a:solidFill>
                <a:schemeClr val="accent2"/>
              </a:solidFill>
              <a:cs typeface="Arial" panose="020B0604020202020204" pitchFamily="34" charset="0"/>
            </a:endParaRPr>
          </a:p>
        </p:txBody>
      </p:sp>
      <p:sp>
        <p:nvSpPr>
          <p:cNvPr id="27" name="Rectangle 26"/>
          <p:cNvSpPr/>
          <p:nvPr/>
        </p:nvSpPr>
        <p:spPr>
          <a:xfrm>
            <a:off x="5871094" y="1718177"/>
            <a:ext cx="867517" cy="646331"/>
          </a:xfrm>
          <a:prstGeom prst="rect">
            <a:avLst/>
          </a:prstGeom>
        </p:spPr>
        <p:txBody>
          <a:bodyPr wrap="square">
            <a:spAutoFit/>
          </a:bodyPr>
          <a:lstStyle/>
          <a:p>
            <a:pPr algn="ctr"/>
            <a:r>
              <a:rPr lang="en-US" sz="3600" b="1" noProof="1">
                <a:solidFill>
                  <a:schemeClr val="accent3"/>
                </a:solidFill>
                <a:cs typeface="Arial" panose="020B0604020202020204" pitchFamily="34" charset="0"/>
              </a:rPr>
              <a:t>70</a:t>
            </a:r>
            <a:r>
              <a:rPr lang="en-US" sz="1400" b="1" noProof="1">
                <a:solidFill>
                  <a:schemeClr val="accent3"/>
                </a:solidFill>
                <a:cs typeface="Arial" panose="020B0604020202020204" pitchFamily="34" charset="0"/>
              </a:rPr>
              <a:t>%</a:t>
            </a:r>
            <a:endParaRPr lang="en-US" sz="1400" b="1" cap="all" noProof="1">
              <a:solidFill>
                <a:schemeClr val="accent3"/>
              </a:solidFill>
              <a:cs typeface="Arial" panose="020B0604020202020204" pitchFamily="34" charset="0"/>
            </a:endParaRPr>
          </a:p>
        </p:txBody>
      </p:sp>
      <p:sp>
        <p:nvSpPr>
          <p:cNvPr id="28" name="Rectangle 27"/>
          <p:cNvSpPr/>
          <p:nvPr/>
        </p:nvSpPr>
        <p:spPr>
          <a:xfrm>
            <a:off x="7194764" y="2852163"/>
            <a:ext cx="867517" cy="646331"/>
          </a:xfrm>
          <a:prstGeom prst="rect">
            <a:avLst/>
          </a:prstGeom>
        </p:spPr>
        <p:txBody>
          <a:bodyPr wrap="square">
            <a:spAutoFit/>
          </a:bodyPr>
          <a:lstStyle/>
          <a:p>
            <a:pPr algn="ctr"/>
            <a:r>
              <a:rPr lang="en-US" sz="3600" b="1" noProof="1">
                <a:solidFill>
                  <a:schemeClr val="accent4"/>
                </a:solidFill>
                <a:cs typeface="Arial" panose="020B0604020202020204" pitchFamily="34" charset="0"/>
              </a:rPr>
              <a:t>50</a:t>
            </a:r>
            <a:r>
              <a:rPr lang="en-US" sz="1400" b="1" noProof="1">
                <a:solidFill>
                  <a:schemeClr val="accent4"/>
                </a:solidFill>
                <a:cs typeface="Arial" panose="020B0604020202020204" pitchFamily="34" charset="0"/>
              </a:rPr>
              <a:t>%</a:t>
            </a:r>
            <a:endParaRPr lang="en-US" sz="1400" b="1" cap="all" noProof="1">
              <a:solidFill>
                <a:schemeClr val="accent4"/>
              </a:solidFill>
              <a:cs typeface="Arial" panose="020B0604020202020204" pitchFamily="34" charset="0"/>
            </a:endParaRPr>
          </a:p>
        </p:txBody>
      </p:sp>
      <p:sp>
        <p:nvSpPr>
          <p:cNvPr id="29" name="Rectangle 28"/>
          <p:cNvSpPr/>
          <p:nvPr/>
        </p:nvSpPr>
        <p:spPr>
          <a:xfrm>
            <a:off x="4593418" y="3211950"/>
            <a:ext cx="875937" cy="1169551"/>
          </a:xfrm>
          <a:prstGeom prst="rect">
            <a:avLst/>
          </a:prstGeom>
        </p:spPr>
        <p:txBody>
          <a:bodyPr wrap="square">
            <a:spAutoFit/>
          </a:bodyPr>
          <a:lstStyle/>
          <a:p>
            <a:pPr algn="r"/>
            <a:r>
              <a:rPr lang="en-US" sz="1000" noProof="1">
                <a:solidFill>
                  <a:schemeClr val="bg2">
                    <a:lumMod val="75000"/>
                  </a:schemeClr>
                </a:solidFill>
                <a:cs typeface="Arial" panose="020B0604020202020204" pitchFamily="34" charset="0"/>
              </a:rPr>
              <a:t>Go ahead and replace it with your own text. This is an example text.  </a:t>
            </a:r>
            <a:endParaRPr lang="en-US" sz="1000" cap="all" noProof="1">
              <a:solidFill>
                <a:schemeClr val="bg2">
                  <a:lumMod val="75000"/>
                </a:schemeClr>
              </a:solidFill>
              <a:cs typeface="Arial" panose="020B0604020202020204" pitchFamily="34" charset="0"/>
            </a:endParaRPr>
          </a:p>
        </p:txBody>
      </p:sp>
      <p:sp>
        <p:nvSpPr>
          <p:cNvPr id="30" name="Rectangle 29"/>
          <p:cNvSpPr/>
          <p:nvPr/>
        </p:nvSpPr>
        <p:spPr>
          <a:xfrm>
            <a:off x="5659244" y="2206505"/>
            <a:ext cx="875937" cy="1169551"/>
          </a:xfrm>
          <a:prstGeom prst="rect">
            <a:avLst/>
          </a:prstGeom>
        </p:spPr>
        <p:txBody>
          <a:bodyPr wrap="square">
            <a:spAutoFit/>
          </a:bodyPr>
          <a:lstStyle/>
          <a:p>
            <a:pPr algn="r"/>
            <a:r>
              <a:rPr lang="en-US" sz="1000" noProof="1">
                <a:solidFill>
                  <a:schemeClr val="bg2">
                    <a:lumMod val="75000"/>
                  </a:schemeClr>
                </a:solidFill>
                <a:cs typeface="Arial" panose="020B0604020202020204" pitchFamily="34" charset="0"/>
              </a:rPr>
              <a:t>Go ahead and replace it with your own text. This is an example text. </a:t>
            </a:r>
            <a:endParaRPr lang="en-US" sz="1000" cap="all" noProof="1">
              <a:solidFill>
                <a:schemeClr val="bg2">
                  <a:lumMod val="75000"/>
                </a:schemeClr>
              </a:solidFill>
              <a:cs typeface="Arial" panose="020B0604020202020204" pitchFamily="34" charset="0"/>
            </a:endParaRPr>
          </a:p>
        </p:txBody>
      </p:sp>
      <p:sp>
        <p:nvSpPr>
          <p:cNvPr id="31" name="Rectangle 30"/>
          <p:cNvSpPr/>
          <p:nvPr/>
        </p:nvSpPr>
        <p:spPr>
          <a:xfrm>
            <a:off x="6986770" y="3352639"/>
            <a:ext cx="875937" cy="1169551"/>
          </a:xfrm>
          <a:prstGeom prst="rect">
            <a:avLst/>
          </a:prstGeom>
        </p:spPr>
        <p:txBody>
          <a:bodyPr wrap="square">
            <a:spAutoFit/>
          </a:bodyPr>
          <a:lstStyle/>
          <a:p>
            <a:pPr algn="r"/>
            <a:r>
              <a:rPr lang="en-US" sz="1000" noProof="1">
                <a:solidFill>
                  <a:schemeClr val="bg2">
                    <a:lumMod val="75000"/>
                  </a:schemeClr>
                </a:solidFill>
                <a:cs typeface="Arial" panose="020B0604020202020204" pitchFamily="34" charset="0"/>
              </a:rPr>
              <a:t>Go ahead and replace it with your own text. This is an example text. </a:t>
            </a:r>
            <a:endParaRPr lang="en-US" sz="1000" cap="all" noProof="1">
              <a:solidFill>
                <a:schemeClr val="bg2">
                  <a:lumMod val="75000"/>
                </a:schemeClr>
              </a:solidFill>
              <a:cs typeface="Arial" panose="020B0604020202020204" pitchFamily="34" charset="0"/>
            </a:endParaRPr>
          </a:p>
        </p:txBody>
      </p:sp>
      <p:cxnSp>
        <p:nvCxnSpPr>
          <p:cNvPr id="97" name="Straight Connector 96"/>
          <p:cNvCxnSpPr/>
          <p:nvPr/>
        </p:nvCxnSpPr>
        <p:spPr>
          <a:xfrm>
            <a:off x="814978" y="5317587"/>
            <a:ext cx="10467311" cy="1692"/>
          </a:xfrm>
          <a:prstGeom prst="line">
            <a:avLst/>
          </a:prstGeom>
          <a:ln w="12700">
            <a:solidFill>
              <a:schemeClr val="bg1">
                <a:lumMod val="6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8" name="TextBox 97"/>
          <p:cNvSpPr txBox="1"/>
          <p:nvPr/>
        </p:nvSpPr>
        <p:spPr>
          <a:xfrm>
            <a:off x="3236208" y="511254"/>
            <a:ext cx="5163791" cy="646331"/>
          </a:xfrm>
          <a:prstGeom prst="rect">
            <a:avLst/>
          </a:prstGeom>
          <a:noFill/>
        </p:spPr>
        <p:txBody>
          <a:bodyPr wrap="square" rtlCol="0">
            <a:spAutoFit/>
          </a:bodyPr>
          <a:lstStyle/>
          <a:p>
            <a:pPr algn="ctr"/>
            <a:r>
              <a:rPr lang="zh-CN" altLang="en-US" sz="3600" dirty="0">
                <a:solidFill>
                  <a:srgbClr val="F4501B"/>
                </a:solidFill>
              </a:rPr>
              <a:t>点击输入文本标题</a:t>
            </a:r>
            <a:endParaRPr lang="id-ID" altLang="zh-CN" sz="3600" dirty="0">
              <a:solidFill>
                <a:srgbClr val="F4501B"/>
              </a:solidFill>
            </a:endParaRPr>
          </a:p>
        </p:txBody>
      </p:sp>
      <p:sp>
        <p:nvSpPr>
          <p:cNvPr id="99" name="Title 1"/>
          <p:cNvSpPr txBox="1"/>
          <p:nvPr/>
        </p:nvSpPr>
        <p:spPr>
          <a:xfrm>
            <a:off x="4375667" y="1168670"/>
            <a:ext cx="2891295" cy="363558"/>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1400" dirty="0">
                <a:solidFill>
                  <a:schemeClr val="bg2">
                    <a:lumMod val="75000"/>
                  </a:schemeClr>
                </a:solidFill>
                <a:latin typeface="+mn-lt"/>
                <a:ea typeface="Roboto" panose="02000000000000000000" pitchFamily="2" charset="0"/>
              </a:rPr>
              <a:t>Put a relevant subtitle in this line</a:t>
            </a:r>
          </a:p>
        </p:txBody>
      </p:sp>
      <p:sp>
        <p:nvSpPr>
          <p:cNvPr id="100" name="TextBox 99"/>
          <p:cNvSpPr txBox="1"/>
          <p:nvPr/>
        </p:nvSpPr>
        <p:spPr>
          <a:xfrm>
            <a:off x="703385" y="5433306"/>
            <a:ext cx="10721588" cy="590349"/>
          </a:xfrm>
          <a:prstGeom prst="rect">
            <a:avLst/>
          </a:prstGeom>
          <a:noFill/>
        </p:spPr>
        <p:txBody>
          <a:bodyPr wrap="square" rIns="144000" bIns="36000" numCol="1" spcCol="360000">
            <a:spAutoFit/>
          </a:bodyPr>
          <a:lstStyle/>
          <a:p>
            <a:pPr algn="ctr" eaLnBrk="1" fontAlgn="auto" hangingPunct="1">
              <a:spcBef>
                <a:spcPts val="0"/>
              </a:spcBef>
              <a:spcAft>
                <a:spcPts val="0"/>
              </a:spcAft>
              <a:defRPr/>
            </a:pPr>
            <a:r>
              <a:rPr lang="en-US" sz="1100" dirty="0">
                <a:solidFill>
                  <a:schemeClr val="bg2">
                    <a:lumMod val="50000"/>
                  </a:schemeClr>
                </a:solidFill>
                <a:ea typeface="Roboto" panose="02000000000000000000" pitchFamily="2" charset="0"/>
              </a:rPr>
              <a:t>The generated Lorem Ipsum is therefore always free from repetition, injected humor, or non-characteristic words. Contrary to popular belief It has roots in a piece of classical Latin literature from 45 BC. There are many variations of passages of Lorem Ipsum available, but the majority have suffered alteration in some form, by injected humor, or randomized words which don't look even slightly believable.</a:t>
            </a:r>
            <a:r>
              <a:rPr lang="id-ID" sz="1100" dirty="0">
                <a:solidFill>
                  <a:schemeClr val="bg2">
                    <a:lumMod val="50000"/>
                  </a:schemeClr>
                </a:solidFill>
                <a:ea typeface="Roboto" panose="02000000000000000000" pitchFamily="2" charset="0"/>
              </a:rPr>
              <a:t> </a:t>
            </a:r>
            <a:r>
              <a:rPr lang="en-US" sz="1100" dirty="0">
                <a:solidFill>
                  <a:schemeClr val="bg2">
                    <a:lumMod val="50000"/>
                  </a:schemeClr>
                </a:solidFill>
                <a:ea typeface="Roboto" panose="02000000000000000000" pitchFamily="2" charset="0"/>
              </a:rPr>
              <a:t>Contrary to popular belief It has roots in a piece of classical Latin literature from 45 BC. </a:t>
            </a:r>
          </a:p>
        </p:txBody>
      </p:sp>
    </p:spTree>
  </p:cSld>
  <p:clrMapOvr>
    <a:masterClrMapping/>
  </p:clrMapOvr>
  <p:transition advClick="0" advTm="1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22" presetClass="entr" presetSubtype="8" fill="hold" nodeType="withEffect">
                                  <p:stCondLst>
                                    <p:cond delay="150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1500"/>
                                        <p:tgtEl>
                                          <p:spTgt spid="16"/>
                                        </p:tgtEl>
                                      </p:cBhvr>
                                    </p:animEffect>
                                  </p:childTnLst>
                                </p:cTn>
                              </p:par>
                              <p:par>
                                <p:cTn id="13" presetID="53" presetClass="entr" presetSubtype="16" fill="hold" nodeType="withEffect">
                                  <p:stCondLst>
                                    <p:cond delay="300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Effect transition="in" filter="fade">
                                      <p:cBhvr>
                                        <p:cTn id="17" dur="500"/>
                                        <p:tgtEl>
                                          <p:spTgt spid="2"/>
                                        </p:tgtEl>
                                      </p:cBhvr>
                                    </p:animEffect>
                                  </p:childTnLst>
                                </p:cTn>
                              </p:par>
                              <p:par>
                                <p:cTn id="18" presetID="22" presetClass="entr" presetSubtype="4" fill="hold" nodeType="withEffect">
                                  <p:stCondLst>
                                    <p:cond delay="3500"/>
                                  </p:stCondLst>
                                  <p:childTnLst>
                                    <p:set>
                                      <p:cBhvr>
                                        <p:cTn id="19" dur="1" fill="hold">
                                          <p:stCondLst>
                                            <p:cond delay="0"/>
                                          </p:stCondLst>
                                        </p:cTn>
                                        <p:tgtEl>
                                          <p:spTgt spid="3"/>
                                        </p:tgtEl>
                                        <p:attrNameLst>
                                          <p:attrName>style.visibility</p:attrName>
                                        </p:attrNameLst>
                                      </p:cBhvr>
                                      <p:to>
                                        <p:strVal val="visible"/>
                                      </p:to>
                                    </p:set>
                                    <p:animEffect transition="in" filter="wipe(down)">
                                      <p:cBhvr>
                                        <p:cTn id="20" dur="1000"/>
                                        <p:tgtEl>
                                          <p:spTgt spid="3"/>
                                        </p:tgtEl>
                                      </p:cBhvr>
                                    </p:animEffect>
                                  </p:childTnLst>
                                </p:cTn>
                              </p:par>
                              <p:par>
                                <p:cTn id="21" presetID="22" presetClass="entr" presetSubtype="4" fill="hold" nodeType="withEffect">
                                  <p:stCondLst>
                                    <p:cond delay="4500"/>
                                  </p:stCondLst>
                                  <p:childTnLst>
                                    <p:set>
                                      <p:cBhvr>
                                        <p:cTn id="22" dur="1" fill="hold">
                                          <p:stCondLst>
                                            <p:cond delay="0"/>
                                          </p:stCondLst>
                                        </p:cTn>
                                        <p:tgtEl>
                                          <p:spTgt spid="11"/>
                                        </p:tgtEl>
                                        <p:attrNameLst>
                                          <p:attrName>style.visibility</p:attrName>
                                        </p:attrNameLst>
                                      </p:cBhvr>
                                      <p:to>
                                        <p:strVal val="visible"/>
                                      </p:to>
                                    </p:set>
                                    <p:animEffect transition="in" filter="wipe(down)">
                                      <p:cBhvr>
                                        <p:cTn id="23" dur="500"/>
                                        <p:tgtEl>
                                          <p:spTgt spid="11"/>
                                        </p:tgtEl>
                                      </p:cBhvr>
                                    </p:animEffect>
                                  </p:childTnLst>
                                </p:cTn>
                              </p:par>
                              <p:par>
                                <p:cTn id="24" presetID="22" presetClass="entr" presetSubtype="4" fill="hold" nodeType="withEffect">
                                  <p:stCondLst>
                                    <p:cond delay="4500"/>
                                  </p:stCondLst>
                                  <p:childTnLst>
                                    <p:set>
                                      <p:cBhvr>
                                        <p:cTn id="25" dur="1" fill="hold">
                                          <p:stCondLst>
                                            <p:cond delay="0"/>
                                          </p:stCondLst>
                                        </p:cTn>
                                        <p:tgtEl>
                                          <p:spTgt spid="9"/>
                                        </p:tgtEl>
                                        <p:attrNameLst>
                                          <p:attrName>style.visibility</p:attrName>
                                        </p:attrNameLst>
                                      </p:cBhvr>
                                      <p:to>
                                        <p:strVal val="visible"/>
                                      </p:to>
                                    </p:set>
                                    <p:animEffect transition="in" filter="wipe(down)">
                                      <p:cBhvr>
                                        <p:cTn id="26" dur="500"/>
                                        <p:tgtEl>
                                          <p:spTgt spid="9"/>
                                        </p:tgtEl>
                                      </p:cBhvr>
                                    </p:animEffect>
                                  </p:childTnLst>
                                </p:cTn>
                              </p:par>
                              <p:par>
                                <p:cTn id="27" presetID="22" presetClass="entr" presetSubtype="4" fill="hold" nodeType="withEffect">
                                  <p:stCondLst>
                                    <p:cond delay="4500"/>
                                  </p:stCondLst>
                                  <p:childTnLst>
                                    <p:set>
                                      <p:cBhvr>
                                        <p:cTn id="28" dur="1" fill="hold">
                                          <p:stCondLst>
                                            <p:cond delay="0"/>
                                          </p:stCondLst>
                                        </p:cTn>
                                        <p:tgtEl>
                                          <p:spTgt spid="13"/>
                                        </p:tgtEl>
                                        <p:attrNameLst>
                                          <p:attrName>style.visibility</p:attrName>
                                        </p:attrNameLst>
                                      </p:cBhvr>
                                      <p:to>
                                        <p:strVal val="visible"/>
                                      </p:to>
                                    </p:set>
                                    <p:animEffect transition="in" filter="wipe(down)">
                                      <p:cBhvr>
                                        <p:cTn id="29" dur="500"/>
                                        <p:tgtEl>
                                          <p:spTgt spid="13"/>
                                        </p:tgtEl>
                                      </p:cBhvr>
                                    </p:animEffect>
                                  </p:childTnLst>
                                </p:cTn>
                              </p:par>
                              <p:par>
                                <p:cTn id="30" presetID="22" presetClass="entr" presetSubtype="4" fill="hold" nodeType="withEffect">
                                  <p:stCondLst>
                                    <p:cond delay="4500"/>
                                  </p:stCondLst>
                                  <p:childTnLst>
                                    <p:set>
                                      <p:cBhvr>
                                        <p:cTn id="31" dur="1" fill="hold">
                                          <p:stCondLst>
                                            <p:cond delay="0"/>
                                          </p:stCondLst>
                                        </p:cTn>
                                        <p:tgtEl>
                                          <p:spTgt spid="15"/>
                                        </p:tgtEl>
                                        <p:attrNameLst>
                                          <p:attrName>style.visibility</p:attrName>
                                        </p:attrNameLst>
                                      </p:cBhvr>
                                      <p:to>
                                        <p:strVal val="visible"/>
                                      </p:to>
                                    </p:set>
                                    <p:animEffect transition="in" filter="wipe(down)">
                                      <p:cBhvr>
                                        <p:cTn id="32" dur="500"/>
                                        <p:tgtEl>
                                          <p:spTgt spid="15"/>
                                        </p:tgtEl>
                                      </p:cBhvr>
                                    </p:animEffect>
                                  </p:childTnLst>
                                </p:cTn>
                              </p:par>
                              <p:par>
                                <p:cTn id="33" presetID="53" presetClass="entr" presetSubtype="16" fill="hold" grpId="0" nodeType="withEffect">
                                  <p:stCondLst>
                                    <p:cond delay="5000"/>
                                  </p:stCondLst>
                                  <p:childTnLst>
                                    <p:set>
                                      <p:cBhvr>
                                        <p:cTn id="34" dur="1" fill="hold">
                                          <p:stCondLst>
                                            <p:cond delay="0"/>
                                          </p:stCondLst>
                                        </p:cTn>
                                        <p:tgtEl>
                                          <p:spTgt spid="25"/>
                                        </p:tgtEl>
                                        <p:attrNameLst>
                                          <p:attrName>style.visibility</p:attrName>
                                        </p:attrNameLst>
                                      </p:cBhvr>
                                      <p:to>
                                        <p:strVal val="visible"/>
                                      </p:to>
                                    </p:set>
                                    <p:anim calcmode="lin" valueType="num">
                                      <p:cBhvr>
                                        <p:cTn id="35" dur="500" fill="hold"/>
                                        <p:tgtEl>
                                          <p:spTgt spid="25"/>
                                        </p:tgtEl>
                                        <p:attrNameLst>
                                          <p:attrName>ppt_w</p:attrName>
                                        </p:attrNameLst>
                                      </p:cBhvr>
                                      <p:tavLst>
                                        <p:tav tm="0">
                                          <p:val>
                                            <p:fltVal val="0"/>
                                          </p:val>
                                        </p:tav>
                                        <p:tav tm="100000">
                                          <p:val>
                                            <p:strVal val="#ppt_w"/>
                                          </p:val>
                                        </p:tav>
                                      </p:tavLst>
                                    </p:anim>
                                    <p:anim calcmode="lin" valueType="num">
                                      <p:cBhvr>
                                        <p:cTn id="36" dur="500" fill="hold"/>
                                        <p:tgtEl>
                                          <p:spTgt spid="25"/>
                                        </p:tgtEl>
                                        <p:attrNameLst>
                                          <p:attrName>ppt_h</p:attrName>
                                        </p:attrNameLst>
                                      </p:cBhvr>
                                      <p:tavLst>
                                        <p:tav tm="0">
                                          <p:val>
                                            <p:fltVal val="0"/>
                                          </p:val>
                                        </p:tav>
                                        <p:tav tm="100000">
                                          <p:val>
                                            <p:strVal val="#ppt_h"/>
                                          </p:val>
                                        </p:tav>
                                      </p:tavLst>
                                    </p:anim>
                                    <p:animEffect transition="in" filter="fade">
                                      <p:cBhvr>
                                        <p:cTn id="37" dur="500"/>
                                        <p:tgtEl>
                                          <p:spTgt spid="25"/>
                                        </p:tgtEl>
                                      </p:cBhvr>
                                    </p:animEffect>
                                  </p:childTnLst>
                                </p:cTn>
                              </p:par>
                              <p:par>
                                <p:cTn id="38" presetID="53" presetClass="entr" presetSubtype="16" fill="hold" grpId="0" nodeType="withEffect">
                                  <p:stCondLst>
                                    <p:cond delay="5000"/>
                                  </p:stCondLst>
                                  <p:childTnLst>
                                    <p:set>
                                      <p:cBhvr>
                                        <p:cTn id="39" dur="1" fill="hold">
                                          <p:stCondLst>
                                            <p:cond delay="0"/>
                                          </p:stCondLst>
                                        </p:cTn>
                                        <p:tgtEl>
                                          <p:spTgt spid="26"/>
                                        </p:tgtEl>
                                        <p:attrNameLst>
                                          <p:attrName>style.visibility</p:attrName>
                                        </p:attrNameLst>
                                      </p:cBhvr>
                                      <p:to>
                                        <p:strVal val="visible"/>
                                      </p:to>
                                    </p:set>
                                    <p:anim calcmode="lin" valueType="num">
                                      <p:cBhvr>
                                        <p:cTn id="40" dur="500" fill="hold"/>
                                        <p:tgtEl>
                                          <p:spTgt spid="26"/>
                                        </p:tgtEl>
                                        <p:attrNameLst>
                                          <p:attrName>ppt_w</p:attrName>
                                        </p:attrNameLst>
                                      </p:cBhvr>
                                      <p:tavLst>
                                        <p:tav tm="0">
                                          <p:val>
                                            <p:fltVal val="0"/>
                                          </p:val>
                                        </p:tav>
                                        <p:tav tm="100000">
                                          <p:val>
                                            <p:strVal val="#ppt_w"/>
                                          </p:val>
                                        </p:tav>
                                      </p:tavLst>
                                    </p:anim>
                                    <p:anim calcmode="lin" valueType="num">
                                      <p:cBhvr>
                                        <p:cTn id="41" dur="500" fill="hold"/>
                                        <p:tgtEl>
                                          <p:spTgt spid="26"/>
                                        </p:tgtEl>
                                        <p:attrNameLst>
                                          <p:attrName>ppt_h</p:attrName>
                                        </p:attrNameLst>
                                      </p:cBhvr>
                                      <p:tavLst>
                                        <p:tav tm="0">
                                          <p:val>
                                            <p:fltVal val="0"/>
                                          </p:val>
                                        </p:tav>
                                        <p:tav tm="100000">
                                          <p:val>
                                            <p:strVal val="#ppt_h"/>
                                          </p:val>
                                        </p:tav>
                                      </p:tavLst>
                                    </p:anim>
                                    <p:animEffect transition="in" filter="fade">
                                      <p:cBhvr>
                                        <p:cTn id="42" dur="500"/>
                                        <p:tgtEl>
                                          <p:spTgt spid="26"/>
                                        </p:tgtEl>
                                      </p:cBhvr>
                                    </p:animEffect>
                                  </p:childTnLst>
                                </p:cTn>
                              </p:par>
                              <p:par>
                                <p:cTn id="43" presetID="53" presetClass="entr" presetSubtype="16" fill="hold" grpId="0" nodeType="withEffect">
                                  <p:stCondLst>
                                    <p:cond delay="5000"/>
                                  </p:stCondLst>
                                  <p:childTnLst>
                                    <p:set>
                                      <p:cBhvr>
                                        <p:cTn id="44" dur="1" fill="hold">
                                          <p:stCondLst>
                                            <p:cond delay="0"/>
                                          </p:stCondLst>
                                        </p:cTn>
                                        <p:tgtEl>
                                          <p:spTgt spid="27"/>
                                        </p:tgtEl>
                                        <p:attrNameLst>
                                          <p:attrName>style.visibility</p:attrName>
                                        </p:attrNameLst>
                                      </p:cBhvr>
                                      <p:to>
                                        <p:strVal val="visible"/>
                                      </p:to>
                                    </p:set>
                                    <p:anim calcmode="lin" valueType="num">
                                      <p:cBhvr>
                                        <p:cTn id="45" dur="500" fill="hold"/>
                                        <p:tgtEl>
                                          <p:spTgt spid="27"/>
                                        </p:tgtEl>
                                        <p:attrNameLst>
                                          <p:attrName>ppt_w</p:attrName>
                                        </p:attrNameLst>
                                      </p:cBhvr>
                                      <p:tavLst>
                                        <p:tav tm="0">
                                          <p:val>
                                            <p:fltVal val="0"/>
                                          </p:val>
                                        </p:tav>
                                        <p:tav tm="100000">
                                          <p:val>
                                            <p:strVal val="#ppt_w"/>
                                          </p:val>
                                        </p:tav>
                                      </p:tavLst>
                                    </p:anim>
                                    <p:anim calcmode="lin" valueType="num">
                                      <p:cBhvr>
                                        <p:cTn id="46" dur="500" fill="hold"/>
                                        <p:tgtEl>
                                          <p:spTgt spid="27"/>
                                        </p:tgtEl>
                                        <p:attrNameLst>
                                          <p:attrName>ppt_h</p:attrName>
                                        </p:attrNameLst>
                                      </p:cBhvr>
                                      <p:tavLst>
                                        <p:tav tm="0">
                                          <p:val>
                                            <p:fltVal val="0"/>
                                          </p:val>
                                        </p:tav>
                                        <p:tav tm="100000">
                                          <p:val>
                                            <p:strVal val="#ppt_h"/>
                                          </p:val>
                                        </p:tav>
                                      </p:tavLst>
                                    </p:anim>
                                    <p:animEffect transition="in" filter="fade">
                                      <p:cBhvr>
                                        <p:cTn id="47" dur="500"/>
                                        <p:tgtEl>
                                          <p:spTgt spid="27"/>
                                        </p:tgtEl>
                                      </p:cBhvr>
                                    </p:animEffect>
                                  </p:childTnLst>
                                </p:cTn>
                              </p:par>
                              <p:par>
                                <p:cTn id="48" presetID="53" presetClass="entr" presetSubtype="16" fill="hold" grpId="0" nodeType="withEffect">
                                  <p:stCondLst>
                                    <p:cond delay="5000"/>
                                  </p:stCondLst>
                                  <p:childTnLst>
                                    <p:set>
                                      <p:cBhvr>
                                        <p:cTn id="49" dur="1" fill="hold">
                                          <p:stCondLst>
                                            <p:cond delay="0"/>
                                          </p:stCondLst>
                                        </p:cTn>
                                        <p:tgtEl>
                                          <p:spTgt spid="28"/>
                                        </p:tgtEl>
                                        <p:attrNameLst>
                                          <p:attrName>style.visibility</p:attrName>
                                        </p:attrNameLst>
                                      </p:cBhvr>
                                      <p:to>
                                        <p:strVal val="visible"/>
                                      </p:to>
                                    </p:set>
                                    <p:anim calcmode="lin" valueType="num">
                                      <p:cBhvr>
                                        <p:cTn id="50" dur="500" fill="hold"/>
                                        <p:tgtEl>
                                          <p:spTgt spid="28"/>
                                        </p:tgtEl>
                                        <p:attrNameLst>
                                          <p:attrName>ppt_w</p:attrName>
                                        </p:attrNameLst>
                                      </p:cBhvr>
                                      <p:tavLst>
                                        <p:tav tm="0">
                                          <p:val>
                                            <p:fltVal val="0"/>
                                          </p:val>
                                        </p:tav>
                                        <p:tav tm="100000">
                                          <p:val>
                                            <p:strVal val="#ppt_w"/>
                                          </p:val>
                                        </p:tav>
                                      </p:tavLst>
                                    </p:anim>
                                    <p:anim calcmode="lin" valueType="num">
                                      <p:cBhvr>
                                        <p:cTn id="51" dur="500" fill="hold"/>
                                        <p:tgtEl>
                                          <p:spTgt spid="28"/>
                                        </p:tgtEl>
                                        <p:attrNameLst>
                                          <p:attrName>ppt_h</p:attrName>
                                        </p:attrNameLst>
                                      </p:cBhvr>
                                      <p:tavLst>
                                        <p:tav tm="0">
                                          <p:val>
                                            <p:fltVal val="0"/>
                                          </p:val>
                                        </p:tav>
                                        <p:tav tm="100000">
                                          <p:val>
                                            <p:strVal val="#ppt_h"/>
                                          </p:val>
                                        </p:tav>
                                      </p:tavLst>
                                    </p:anim>
                                    <p:animEffect transition="in" filter="fade">
                                      <p:cBhvr>
                                        <p:cTn id="52" dur="500"/>
                                        <p:tgtEl>
                                          <p:spTgt spid="28"/>
                                        </p:tgtEl>
                                      </p:cBhvr>
                                    </p:animEffect>
                                  </p:childTnLst>
                                </p:cTn>
                              </p:par>
                              <p:par>
                                <p:cTn id="53" presetID="22" presetClass="entr" presetSubtype="2" fill="hold" grpId="0" nodeType="withEffect">
                                  <p:stCondLst>
                                    <p:cond delay="5500"/>
                                  </p:stCondLst>
                                  <p:childTnLst>
                                    <p:set>
                                      <p:cBhvr>
                                        <p:cTn id="54" dur="1" fill="hold">
                                          <p:stCondLst>
                                            <p:cond delay="0"/>
                                          </p:stCondLst>
                                        </p:cTn>
                                        <p:tgtEl>
                                          <p:spTgt spid="17"/>
                                        </p:tgtEl>
                                        <p:attrNameLst>
                                          <p:attrName>style.visibility</p:attrName>
                                        </p:attrNameLst>
                                      </p:cBhvr>
                                      <p:to>
                                        <p:strVal val="visible"/>
                                      </p:to>
                                    </p:set>
                                    <p:animEffect transition="in" filter="wipe(right)">
                                      <p:cBhvr>
                                        <p:cTn id="55" dur="500"/>
                                        <p:tgtEl>
                                          <p:spTgt spid="17"/>
                                        </p:tgtEl>
                                      </p:cBhvr>
                                    </p:animEffect>
                                  </p:childTnLst>
                                </p:cTn>
                              </p:par>
                              <p:par>
                                <p:cTn id="56" presetID="22" presetClass="entr" presetSubtype="2" fill="hold" grpId="0" nodeType="withEffect">
                                  <p:stCondLst>
                                    <p:cond delay="5500"/>
                                  </p:stCondLst>
                                  <p:childTnLst>
                                    <p:set>
                                      <p:cBhvr>
                                        <p:cTn id="57" dur="1" fill="hold">
                                          <p:stCondLst>
                                            <p:cond delay="0"/>
                                          </p:stCondLst>
                                        </p:cTn>
                                        <p:tgtEl>
                                          <p:spTgt spid="29"/>
                                        </p:tgtEl>
                                        <p:attrNameLst>
                                          <p:attrName>style.visibility</p:attrName>
                                        </p:attrNameLst>
                                      </p:cBhvr>
                                      <p:to>
                                        <p:strVal val="visible"/>
                                      </p:to>
                                    </p:set>
                                    <p:animEffect transition="in" filter="wipe(right)">
                                      <p:cBhvr>
                                        <p:cTn id="58" dur="500"/>
                                        <p:tgtEl>
                                          <p:spTgt spid="29"/>
                                        </p:tgtEl>
                                      </p:cBhvr>
                                    </p:animEffect>
                                  </p:childTnLst>
                                </p:cTn>
                              </p:par>
                              <p:par>
                                <p:cTn id="59" presetID="22" presetClass="entr" presetSubtype="2" fill="hold" grpId="0" nodeType="withEffect">
                                  <p:stCondLst>
                                    <p:cond delay="5500"/>
                                  </p:stCondLst>
                                  <p:childTnLst>
                                    <p:set>
                                      <p:cBhvr>
                                        <p:cTn id="60" dur="1" fill="hold">
                                          <p:stCondLst>
                                            <p:cond delay="0"/>
                                          </p:stCondLst>
                                        </p:cTn>
                                        <p:tgtEl>
                                          <p:spTgt spid="30"/>
                                        </p:tgtEl>
                                        <p:attrNameLst>
                                          <p:attrName>style.visibility</p:attrName>
                                        </p:attrNameLst>
                                      </p:cBhvr>
                                      <p:to>
                                        <p:strVal val="visible"/>
                                      </p:to>
                                    </p:set>
                                    <p:animEffect transition="in" filter="wipe(right)">
                                      <p:cBhvr>
                                        <p:cTn id="61" dur="500"/>
                                        <p:tgtEl>
                                          <p:spTgt spid="30"/>
                                        </p:tgtEl>
                                      </p:cBhvr>
                                    </p:animEffect>
                                  </p:childTnLst>
                                </p:cTn>
                              </p:par>
                              <p:par>
                                <p:cTn id="62" presetID="22" presetClass="entr" presetSubtype="2" fill="hold" grpId="0" nodeType="withEffect">
                                  <p:stCondLst>
                                    <p:cond delay="5500"/>
                                  </p:stCondLst>
                                  <p:childTnLst>
                                    <p:set>
                                      <p:cBhvr>
                                        <p:cTn id="63" dur="1" fill="hold">
                                          <p:stCondLst>
                                            <p:cond delay="0"/>
                                          </p:stCondLst>
                                        </p:cTn>
                                        <p:tgtEl>
                                          <p:spTgt spid="31"/>
                                        </p:tgtEl>
                                        <p:attrNameLst>
                                          <p:attrName>style.visibility</p:attrName>
                                        </p:attrNameLst>
                                      </p:cBhvr>
                                      <p:to>
                                        <p:strVal val="visible"/>
                                      </p:to>
                                    </p:set>
                                    <p:animEffect transition="in" filter="wipe(right)">
                                      <p:cBhvr>
                                        <p:cTn id="64" dur="500"/>
                                        <p:tgtEl>
                                          <p:spTgt spid="31"/>
                                        </p:tgtEl>
                                      </p:cBhvr>
                                    </p:animEffect>
                                  </p:childTnLst>
                                </p:cTn>
                              </p:par>
                              <p:par>
                                <p:cTn id="65" presetID="2" presetClass="entr" presetSubtype="4" fill="hold" nodeType="withEffect">
                                  <p:stCondLst>
                                    <p:cond delay="6500"/>
                                  </p:stCondLst>
                                  <p:childTnLst>
                                    <p:set>
                                      <p:cBhvr>
                                        <p:cTn id="66" dur="1" fill="hold">
                                          <p:stCondLst>
                                            <p:cond delay="0"/>
                                          </p:stCondLst>
                                        </p:cTn>
                                        <p:tgtEl>
                                          <p:spTgt spid="97"/>
                                        </p:tgtEl>
                                        <p:attrNameLst>
                                          <p:attrName>style.visibility</p:attrName>
                                        </p:attrNameLst>
                                      </p:cBhvr>
                                      <p:to>
                                        <p:strVal val="visible"/>
                                      </p:to>
                                    </p:set>
                                    <p:anim calcmode="lin" valueType="num">
                                      <p:cBhvr additive="base">
                                        <p:cTn id="67" dur="500" fill="hold"/>
                                        <p:tgtEl>
                                          <p:spTgt spid="97"/>
                                        </p:tgtEl>
                                        <p:attrNameLst>
                                          <p:attrName>ppt_x</p:attrName>
                                        </p:attrNameLst>
                                      </p:cBhvr>
                                      <p:tavLst>
                                        <p:tav tm="0">
                                          <p:val>
                                            <p:strVal val="#ppt_x"/>
                                          </p:val>
                                        </p:tav>
                                        <p:tav tm="100000">
                                          <p:val>
                                            <p:strVal val="#ppt_x"/>
                                          </p:val>
                                        </p:tav>
                                      </p:tavLst>
                                    </p:anim>
                                    <p:anim calcmode="lin" valueType="num">
                                      <p:cBhvr additive="base">
                                        <p:cTn id="68" dur="500" fill="hold"/>
                                        <p:tgtEl>
                                          <p:spTgt spid="97"/>
                                        </p:tgtEl>
                                        <p:attrNameLst>
                                          <p:attrName>ppt_y</p:attrName>
                                        </p:attrNameLst>
                                      </p:cBhvr>
                                      <p:tavLst>
                                        <p:tav tm="0">
                                          <p:val>
                                            <p:strVal val="1+#ppt_h/2"/>
                                          </p:val>
                                        </p:tav>
                                        <p:tav tm="100000">
                                          <p:val>
                                            <p:strVal val="#ppt_y"/>
                                          </p:val>
                                        </p:tav>
                                      </p:tavLst>
                                    </p:anim>
                                  </p:childTnLst>
                                </p:cTn>
                              </p:par>
                              <p:par>
                                <p:cTn id="69" presetID="22" presetClass="entr" presetSubtype="8" fill="hold" grpId="0" nodeType="withEffect">
                                  <p:stCondLst>
                                    <p:cond delay="500"/>
                                  </p:stCondLst>
                                  <p:childTnLst>
                                    <p:set>
                                      <p:cBhvr>
                                        <p:cTn id="70" dur="1" fill="hold">
                                          <p:stCondLst>
                                            <p:cond delay="0"/>
                                          </p:stCondLst>
                                        </p:cTn>
                                        <p:tgtEl>
                                          <p:spTgt spid="98"/>
                                        </p:tgtEl>
                                        <p:attrNameLst>
                                          <p:attrName>style.visibility</p:attrName>
                                        </p:attrNameLst>
                                      </p:cBhvr>
                                      <p:to>
                                        <p:strVal val="visible"/>
                                      </p:to>
                                    </p:set>
                                    <p:animEffect transition="in" filter="wipe(left)">
                                      <p:cBhvr>
                                        <p:cTn id="71" dur="500"/>
                                        <p:tgtEl>
                                          <p:spTgt spid="98"/>
                                        </p:tgtEl>
                                      </p:cBhvr>
                                    </p:animEffect>
                                  </p:childTnLst>
                                </p:cTn>
                              </p:par>
                              <p:par>
                                <p:cTn id="72" presetID="22" presetClass="entr" presetSubtype="8" fill="hold" grpId="0" nodeType="withEffect">
                                  <p:stCondLst>
                                    <p:cond delay="1000"/>
                                  </p:stCondLst>
                                  <p:childTnLst>
                                    <p:set>
                                      <p:cBhvr>
                                        <p:cTn id="73" dur="1" fill="hold">
                                          <p:stCondLst>
                                            <p:cond delay="0"/>
                                          </p:stCondLst>
                                        </p:cTn>
                                        <p:tgtEl>
                                          <p:spTgt spid="99"/>
                                        </p:tgtEl>
                                        <p:attrNameLst>
                                          <p:attrName>style.visibility</p:attrName>
                                        </p:attrNameLst>
                                      </p:cBhvr>
                                      <p:to>
                                        <p:strVal val="visible"/>
                                      </p:to>
                                    </p:set>
                                    <p:animEffect transition="in" filter="wipe(left)">
                                      <p:cBhvr>
                                        <p:cTn id="74" dur="500"/>
                                        <p:tgtEl>
                                          <p:spTgt spid="99"/>
                                        </p:tgtEl>
                                      </p:cBhvr>
                                    </p:animEffect>
                                  </p:childTnLst>
                                </p:cTn>
                              </p:par>
                              <p:par>
                                <p:cTn id="75" presetID="2" presetClass="entr" presetSubtype="2" fill="hold" grpId="0" nodeType="withEffect">
                                  <p:stCondLst>
                                    <p:cond delay="2500"/>
                                  </p:stCondLst>
                                  <p:childTnLst>
                                    <p:set>
                                      <p:cBhvr>
                                        <p:cTn id="76" dur="1" fill="hold">
                                          <p:stCondLst>
                                            <p:cond delay="0"/>
                                          </p:stCondLst>
                                        </p:cTn>
                                        <p:tgtEl>
                                          <p:spTgt spid="100"/>
                                        </p:tgtEl>
                                        <p:attrNameLst>
                                          <p:attrName>style.visibility</p:attrName>
                                        </p:attrNameLst>
                                      </p:cBhvr>
                                      <p:to>
                                        <p:strVal val="visible"/>
                                      </p:to>
                                    </p:set>
                                    <p:anim calcmode="lin" valueType="num">
                                      <p:cBhvr additive="base">
                                        <p:cTn id="77" dur="500" fill="hold"/>
                                        <p:tgtEl>
                                          <p:spTgt spid="100"/>
                                        </p:tgtEl>
                                        <p:attrNameLst>
                                          <p:attrName>ppt_x</p:attrName>
                                        </p:attrNameLst>
                                      </p:cBhvr>
                                      <p:tavLst>
                                        <p:tav tm="0">
                                          <p:val>
                                            <p:strVal val="1+#ppt_w/2"/>
                                          </p:val>
                                        </p:tav>
                                        <p:tav tm="100000">
                                          <p:val>
                                            <p:strVal val="#ppt_x"/>
                                          </p:val>
                                        </p:tav>
                                      </p:tavLst>
                                    </p:anim>
                                    <p:anim calcmode="lin" valueType="num">
                                      <p:cBhvr additive="base">
                                        <p:cTn id="78" dur="500" fill="hold"/>
                                        <p:tgtEl>
                                          <p:spTgt spid="10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5" grpId="0"/>
      <p:bldP spid="26" grpId="0"/>
      <p:bldP spid="27" grpId="0"/>
      <p:bldP spid="28" grpId="0"/>
      <p:bldP spid="29" grpId="0"/>
      <p:bldP spid="30" grpId="0"/>
      <p:bldP spid="31" grpId="0"/>
      <p:bldP spid="98" grpId="0"/>
      <p:bldP spid="99" grpId="0"/>
      <p:bldP spid="10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11622114" y="146960"/>
            <a:ext cx="454547" cy="378000"/>
            <a:chOff x="9334685" y="731743"/>
            <a:chExt cx="454547" cy="378000"/>
          </a:xfrm>
        </p:grpSpPr>
        <p:sp>
          <p:nvSpPr>
            <p:cNvPr id="21" name="Oval 20"/>
            <p:cNvSpPr/>
            <p:nvPr/>
          </p:nvSpPr>
          <p:spPr>
            <a:xfrm>
              <a:off x="9376908" y="731743"/>
              <a:ext cx="377585" cy="378000"/>
            </a:xfrm>
            <a:prstGeom prst="ellipse">
              <a:avLst/>
            </a:prstGeom>
            <a:noFill/>
            <a:ln w="31750">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2" name="TextBox 21"/>
            <p:cNvSpPr txBox="1"/>
            <p:nvPr/>
          </p:nvSpPr>
          <p:spPr>
            <a:xfrm>
              <a:off x="9334685" y="762802"/>
              <a:ext cx="454547" cy="307777"/>
            </a:xfrm>
            <a:prstGeom prst="rect">
              <a:avLst/>
            </a:prstGeom>
            <a:noFill/>
          </p:spPr>
          <p:txBody>
            <a:bodyPr wrap="square" rtlCol="0">
              <a:spAutoFit/>
            </a:bodyPr>
            <a:lstStyle/>
            <a:p>
              <a:pPr algn="ctr"/>
              <a:fld id="{6938B089-D366-4B18-8F5D-85B96241FA3F}" type="slidenum">
                <a:rPr lang="id-ID" sz="1400" b="0" smtClean="0">
                  <a:solidFill>
                    <a:schemeClr val="accent6"/>
                  </a:solidFill>
                  <a:latin typeface="Roboto" panose="02000000000000000000" pitchFamily="2" charset="0"/>
                  <a:ea typeface="Roboto" panose="02000000000000000000" pitchFamily="2" charset="0"/>
                </a:rPr>
                <a:t>17</a:t>
              </a:fld>
              <a:endParaRPr lang="id-ID" sz="1400" b="0" dirty="0">
                <a:solidFill>
                  <a:schemeClr val="accent6"/>
                </a:solidFill>
                <a:latin typeface="Roboto" panose="02000000000000000000" pitchFamily="2" charset="0"/>
                <a:ea typeface="Roboto" panose="02000000000000000000" pitchFamily="2" charset="0"/>
              </a:endParaRPr>
            </a:p>
          </p:txBody>
        </p:sp>
      </p:grpSp>
      <p:grpSp>
        <p:nvGrpSpPr>
          <p:cNvPr id="4" name="Group 3"/>
          <p:cNvGrpSpPr/>
          <p:nvPr/>
        </p:nvGrpSpPr>
        <p:grpSpPr>
          <a:xfrm>
            <a:off x="4306165" y="1630221"/>
            <a:ext cx="3570288" cy="3600000"/>
            <a:chOff x="4306165" y="1925649"/>
            <a:chExt cx="3570288" cy="3600000"/>
          </a:xfrm>
        </p:grpSpPr>
        <p:grpSp>
          <p:nvGrpSpPr>
            <p:cNvPr id="2" name="Group 1"/>
            <p:cNvGrpSpPr>
              <a:grpSpLocks noChangeAspect="1"/>
            </p:cNvGrpSpPr>
            <p:nvPr/>
          </p:nvGrpSpPr>
          <p:grpSpPr>
            <a:xfrm rot="18900000">
              <a:off x="4306165" y="1925649"/>
              <a:ext cx="3570288" cy="3600000"/>
              <a:chOff x="8022565" y="1756836"/>
              <a:chExt cx="3057586" cy="3083031"/>
            </a:xfrm>
          </p:grpSpPr>
          <p:grpSp>
            <p:nvGrpSpPr>
              <p:cNvPr id="8" name="Group 33"/>
              <p:cNvGrpSpPr/>
              <p:nvPr/>
            </p:nvGrpSpPr>
            <p:grpSpPr bwMode="auto">
              <a:xfrm>
                <a:off x="8022565" y="1783300"/>
                <a:ext cx="3057585" cy="3056567"/>
                <a:chOff x="1911669" y="890908"/>
                <a:chExt cx="4768056" cy="4767263"/>
              </a:xfrm>
            </p:grpSpPr>
            <p:sp>
              <p:nvSpPr>
                <p:cNvPr id="34" name="Block Arc 33"/>
                <p:cNvSpPr/>
                <p:nvPr/>
              </p:nvSpPr>
              <p:spPr>
                <a:xfrm>
                  <a:off x="1911669" y="890908"/>
                  <a:ext cx="4768056" cy="4767263"/>
                </a:xfrm>
                <a:prstGeom prst="blockArc">
                  <a:avLst>
                    <a:gd name="adj1" fmla="val 10817486"/>
                    <a:gd name="adj2" fmla="val 16183941"/>
                    <a:gd name="adj3" fmla="val 9951"/>
                  </a:avLst>
                </a:prstGeom>
                <a:solidFill>
                  <a:schemeClr val="accent1"/>
                </a:solidFill>
                <a:ln w="9525" cap="flat" cmpd="sng" algn="ctr">
                  <a:noFill/>
                  <a:prstDash val="solid"/>
                </a:ln>
                <a:effectLst/>
              </p:spPr>
              <p:txBody>
                <a:bodyPr anchor="ctr"/>
                <a:lstStyle/>
                <a:p>
                  <a:pPr algn="ctr" defTabSz="914400">
                    <a:defRPr/>
                  </a:pPr>
                  <a:endParaRPr lang="en-US" sz="1200">
                    <a:solidFill>
                      <a:schemeClr val="bg1"/>
                    </a:solidFill>
                    <a:ea typeface="MS PGothic" panose="020B0600070205080204" charset="-128"/>
                  </a:endParaRPr>
                </a:p>
              </p:txBody>
            </p:sp>
            <p:grpSp>
              <p:nvGrpSpPr>
                <p:cNvPr id="35" name="Group 31"/>
                <p:cNvGrpSpPr/>
                <p:nvPr/>
              </p:nvGrpSpPr>
              <p:grpSpPr bwMode="auto">
                <a:xfrm>
                  <a:off x="2834801" y="1789433"/>
                  <a:ext cx="2921794" cy="2928938"/>
                  <a:chOff x="2429847" y="1482792"/>
                  <a:chExt cx="3877375" cy="3886854"/>
                </a:xfrm>
              </p:grpSpPr>
              <p:sp>
                <p:nvSpPr>
                  <p:cNvPr id="36" name="Block Arc 35"/>
                  <p:cNvSpPr/>
                  <p:nvPr/>
                </p:nvSpPr>
                <p:spPr>
                  <a:xfrm>
                    <a:off x="2430695" y="1482792"/>
                    <a:ext cx="3879888" cy="3886854"/>
                  </a:xfrm>
                  <a:prstGeom prst="blockArc">
                    <a:avLst>
                      <a:gd name="adj1" fmla="val 10792808"/>
                      <a:gd name="adj2" fmla="val 16214982"/>
                      <a:gd name="adj3" fmla="val 15945"/>
                    </a:avLst>
                  </a:prstGeom>
                  <a:solidFill>
                    <a:schemeClr val="accent2"/>
                  </a:solidFill>
                  <a:ln w="9525" cap="flat" cmpd="sng" algn="ctr">
                    <a:noFill/>
                    <a:prstDash val="solid"/>
                  </a:ln>
                  <a:effectLst/>
                </p:spPr>
                <p:txBody>
                  <a:bodyPr anchor="ctr"/>
                  <a:lstStyle/>
                  <a:p>
                    <a:pPr algn="ctr" defTabSz="914400">
                      <a:defRPr/>
                    </a:pPr>
                    <a:endParaRPr lang="en-US" sz="1200">
                      <a:solidFill>
                        <a:schemeClr val="bg1"/>
                      </a:solidFill>
                      <a:ea typeface="MS PGothic" panose="020B0600070205080204" charset="-128"/>
                    </a:endParaRPr>
                  </a:p>
                </p:txBody>
              </p:sp>
              <p:sp>
                <p:nvSpPr>
                  <p:cNvPr id="37" name="Block Arc 36"/>
                  <p:cNvSpPr/>
                  <p:nvPr/>
                </p:nvSpPr>
                <p:spPr>
                  <a:xfrm>
                    <a:off x="3538632" y="2555100"/>
                    <a:ext cx="1769330" cy="1767519"/>
                  </a:xfrm>
                  <a:prstGeom prst="blockArc">
                    <a:avLst>
                      <a:gd name="adj1" fmla="val 10792808"/>
                      <a:gd name="adj2" fmla="val 16040204"/>
                      <a:gd name="adj3" fmla="val 25863"/>
                    </a:avLst>
                  </a:prstGeom>
                  <a:solidFill>
                    <a:schemeClr val="accent3"/>
                  </a:solidFill>
                  <a:ln w="9525" cap="flat" cmpd="sng" algn="ctr">
                    <a:noFill/>
                    <a:prstDash val="solid"/>
                  </a:ln>
                  <a:effectLst/>
                </p:spPr>
                <p:txBody>
                  <a:bodyPr anchor="ctr"/>
                  <a:lstStyle/>
                  <a:p>
                    <a:pPr algn="ctr" defTabSz="914400">
                      <a:defRPr/>
                    </a:pPr>
                    <a:endParaRPr lang="en-US" sz="1200">
                      <a:solidFill>
                        <a:schemeClr val="bg1"/>
                      </a:solidFill>
                      <a:ea typeface="MS PGothic" panose="020B0600070205080204" charset="-128"/>
                    </a:endParaRPr>
                  </a:p>
                </p:txBody>
              </p:sp>
            </p:grpSp>
          </p:grpSp>
          <p:sp>
            <p:nvSpPr>
              <p:cNvPr id="9" name="Block Arc 8"/>
              <p:cNvSpPr/>
              <p:nvPr/>
            </p:nvSpPr>
            <p:spPr bwMode="auto">
              <a:xfrm flipH="1">
                <a:off x="8322827" y="2083562"/>
                <a:ext cx="2456044" cy="2456043"/>
              </a:xfrm>
              <a:prstGeom prst="blockArc">
                <a:avLst>
                  <a:gd name="adj1" fmla="val 10802836"/>
                  <a:gd name="adj2" fmla="val 16193992"/>
                  <a:gd name="adj3" fmla="val 12234"/>
                </a:avLst>
              </a:prstGeom>
              <a:solidFill>
                <a:schemeClr val="bg2">
                  <a:lumMod val="75000"/>
                </a:schemeClr>
              </a:solidFill>
              <a:ln w="9525" cap="flat" cmpd="sng" algn="ctr">
                <a:noFill/>
                <a:prstDash val="solid"/>
              </a:ln>
              <a:effectLst/>
            </p:spPr>
            <p:txBody>
              <a:bodyPr anchor="ctr"/>
              <a:lstStyle/>
              <a:p>
                <a:pPr algn="ctr" defTabSz="914400">
                  <a:defRPr/>
                </a:pPr>
                <a:endParaRPr lang="en-US" sz="1200">
                  <a:solidFill>
                    <a:schemeClr val="bg1"/>
                  </a:solidFill>
                  <a:ea typeface="MS PGothic" panose="020B0600070205080204" charset="-128"/>
                </a:endParaRPr>
              </a:p>
            </p:txBody>
          </p:sp>
          <p:sp>
            <p:nvSpPr>
              <p:cNvPr id="10" name="Block Arc 9"/>
              <p:cNvSpPr/>
              <p:nvPr/>
            </p:nvSpPr>
            <p:spPr bwMode="auto">
              <a:xfrm flipH="1">
                <a:off x="8882638" y="2640319"/>
                <a:ext cx="1336422" cy="1317082"/>
              </a:xfrm>
              <a:prstGeom prst="blockArc">
                <a:avLst>
                  <a:gd name="adj1" fmla="val 10792808"/>
                  <a:gd name="adj2" fmla="val 16167251"/>
                  <a:gd name="adj3" fmla="val 17804"/>
                </a:avLst>
              </a:prstGeom>
              <a:solidFill>
                <a:schemeClr val="bg2">
                  <a:lumMod val="75000"/>
                </a:schemeClr>
              </a:solidFill>
              <a:ln w="9525" cap="flat" cmpd="sng" algn="ctr">
                <a:noFill/>
                <a:prstDash val="solid"/>
              </a:ln>
              <a:effectLst/>
            </p:spPr>
            <p:txBody>
              <a:bodyPr anchor="ctr"/>
              <a:lstStyle/>
              <a:p>
                <a:pPr algn="ctr" defTabSz="914400">
                  <a:defRPr/>
                </a:pPr>
                <a:endParaRPr lang="en-US" sz="1200">
                  <a:solidFill>
                    <a:schemeClr val="bg1"/>
                  </a:solidFill>
                  <a:ea typeface="MS PGothic" panose="020B0600070205080204" charset="-128"/>
                </a:endParaRPr>
              </a:p>
            </p:txBody>
          </p:sp>
          <p:grpSp>
            <p:nvGrpSpPr>
              <p:cNvPr id="11" name="Group 18"/>
              <p:cNvGrpSpPr/>
              <p:nvPr/>
            </p:nvGrpSpPr>
            <p:grpSpPr bwMode="auto">
              <a:xfrm>
                <a:off x="8386890" y="2096104"/>
                <a:ext cx="984431" cy="1406067"/>
                <a:chOff x="2479504" y="1378466"/>
                <a:chExt cx="1535140" cy="2193013"/>
              </a:xfrm>
            </p:grpSpPr>
            <p:sp>
              <p:nvSpPr>
                <p:cNvPr id="31" name="TextBox 69"/>
                <p:cNvSpPr txBox="1">
                  <a:spLocks noChangeArrowheads="1"/>
                </p:cNvSpPr>
                <p:nvPr/>
              </p:nvSpPr>
              <p:spPr bwMode="auto">
                <a:xfrm rot="2700000">
                  <a:off x="2144392" y="1713578"/>
                  <a:ext cx="1009951" cy="339727"/>
                </a:xfrm>
                <a:prstGeom prst="rect">
                  <a:avLst/>
                </a:prstGeom>
                <a:noFill/>
                <a:ln w="9525">
                  <a:noFill/>
                  <a:miter lim="800000"/>
                </a:ln>
              </p:spPr>
              <p:txBody>
                <a:bodyPr spcFirstLastPara="1">
                  <a:prstTxWarp prst="textArchUp">
                    <a:avLst/>
                  </a:prstTxWarp>
                  <a:spAutoFit/>
                </a:bodyPr>
                <a:lstStyle/>
                <a:p>
                  <a:pPr algn="ctr" defTabSz="914400" fontAlgn="auto">
                    <a:spcBef>
                      <a:spcPts val="0"/>
                    </a:spcBef>
                    <a:spcAft>
                      <a:spcPts val="0"/>
                    </a:spcAft>
                    <a:defRPr/>
                  </a:pPr>
                  <a:r>
                    <a:rPr lang="id-ID" sz="1200" kern="0" dirty="0">
                      <a:solidFill>
                        <a:schemeClr val="bg1"/>
                      </a:solidFill>
                      <a:ea typeface="Verdana" panose="020B0604030504040204" pitchFamily="-110" charset="0"/>
                      <a:cs typeface="Verdana" panose="020B0604030504040204" pitchFamily="-110" charset="0"/>
                    </a:rPr>
                    <a:t>1</a:t>
                  </a:r>
                  <a:endParaRPr lang="nb-NO" sz="1200" kern="0" dirty="0">
                    <a:solidFill>
                      <a:schemeClr val="bg1"/>
                    </a:solidFill>
                    <a:ea typeface="Verdana" panose="020B0604030504040204" pitchFamily="-110" charset="0"/>
                    <a:cs typeface="Verdana" panose="020B0604030504040204" pitchFamily="-110" charset="0"/>
                  </a:endParaRPr>
                </a:p>
              </p:txBody>
            </p:sp>
            <p:sp>
              <p:nvSpPr>
                <p:cNvPr id="32" name="TextBox 69"/>
                <p:cNvSpPr txBox="1">
                  <a:spLocks noChangeArrowheads="1"/>
                </p:cNvSpPr>
                <p:nvPr/>
              </p:nvSpPr>
              <p:spPr bwMode="auto">
                <a:xfrm rot="2700000">
                  <a:off x="2792415" y="2355399"/>
                  <a:ext cx="1009949" cy="339725"/>
                </a:xfrm>
                <a:prstGeom prst="rect">
                  <a:avLst/>
                </a:prstGeom>
                <a:noFill/>
                <a:ln w="9525">
                  <a:noFill/>
                  <a:miter lim="800000"/>
                </a:ln>
              </p:spPr>
              <p:txBody>
                <a:bodyPr spcFirstLastPara="1">
                  <a:prstTxWarp prst="textArchUp">
                    <a:avLst/>
                  </a:prstTxWarp>
                  <a:spAutoFit/>
                </a:bodyPr>
                <a:lstStyle/>
                <a:p>
                  <a:pPr algn="ctr" defTabSz="914400" fontAlgn="auto">
                    <a:spcBef>
                      <a:spcPts val="0"/>
                    </a:spcBef>
                    <a:spcAft>
                      <a:spcPts val="0"/>
                    </a:spcAft>
                    <a:defRPr/>
                  </a:pPr>
                  <a:r>
                    <a:rPr lang="id-ID" sz="1200" b="1" kern="0" dirty="0">
                      <a:solidFill>
                        <a:schemeClr val="bg1"/>
                      </a:solidFill>
                      <a:ea typeface="Verdana" panose="020B0604030504040204" pitchFamily="-110" charset="0"/>
                      <a:cs typeface="Verdana" panose="020B0604030504040204" pitchFamily="-110" charset="0"/>
                    </a:rPr>
                    <a:t>2</a:t>
                  </a:r>
                  <a:endParaRPr lang="nb-NO" sz="1200" b="1" kern="0" dirty="0">
                    <a:solidFill>
                      <a:schemeClr val="bg1"/>
                    </a:solidFill>
                    <a:ea typeface="Verdana" panose="020B0604030504040204" pitchFamily="-110" charset="0"/>
                    <a:cs typeface="Verdana" panose="020B0604030504040204" pitchFamily="-110" charset="0"/>
                  </a:endParaRPr>
                </a:p>
              </p:txBody>
            </p:sp>
            <p:sp>
              <p:nvSpPr>
                <p:cNvPr id="33" name="TextBox 69"/>
                <p:cNvSpPr txBox="1">
                  <a:spLocks noChangeArrowheads="1"/>
                </p:cNvSpPr>
                <p:nvPr/>
              </p:nvSpPr>
              <p:spPr bwMode="auto">
                <a:xfrm rot="2700000">
                  <a:off x="3339752" y="2896587"/>
                  <a:ext cx="1010116" cy="339668"/>
                </a:xfrm>
                <a:prstGeom prst="rect">
                  <a:avLst/>
                </a:prstGeom>
                <a:noFill/>
                <a:ln w="9525">
                  <a:noFill/>
                  <a:miter lim="800000"/>
                </a:ln>
              </p:spPr>
              <p:txBody>
                <a:bodyPr spcFirstLastPara="1">
                  <a:prstTxWarp prst="textArchUp">
                    <a:avLst/>
                  </a:prstTxWarp>
                  <a:spAutoFit/>
                </a:bodyPr>
                <a:lstStyle/>
                <a:p>
                  <a:pPr algn="ctr" defTabSz="914400" fontAlgn="auto">
                    <a:spcBef>
                      <a:spcPts val="0"/>
                    </a:spcBef>
                    <a:spcAft>
                      <a:spcPts val="0"/>
                    </a:spcAft>
                    <a:defRPr/>
                  </a:pPr>
                  <a:r>
                    <a:rPr lang="id-ID" sz="1200" b="1" kern="0" dirty="0">
                      <a:solidFill>
                        <a:schemeClr val="bg1"/>
                      </a:solidFill>
                      <a:ea typeface="Verdana" panose="020B0604030504040204" pitchFamily="-110" charset="0"/>
                      <a:cs typeface="Verdana" panose="020B0604030504040204" pitchFamily="-110" charset="0"/>
                    </a:rPr>
                    <a:t>3</a:t>
                  </a:r>
                  <a:endParaRPr lang="nb-NO" sz="1200" b="1" kern="0" dirty="0">
                    <a:solidFill>
                      <a:schemeClr val="bg1"/>
                    </a:solidFill>
                    <a:ea typeface="Verdana" panose="020B0604030504040204" pitchFamily="-110" charset="0"/>
                    <a:cs typeface="Verdana" panose="020B0604030504040204" pitchFamily="-110" charset="0"/>
                  </a:endParaRPr>
                </a:p>
              </p:txBody>
            </p:sp>
          </p:grpSp>
          <p:grpSp>
            <p:nvGrpSpPr>
              <p:cNvPr id="12" name="Group 56"/>
              <p:cNvGrpSpPr/>
              <p:nvPr/>
            </p:nvGrpSpPr>
            <p:grpSpPr bwMode="auto">
              <a:xfrm flipV="1">
                <a:off x="8322878" y="2057098"/>
                <a:ext cx="2456452" cy="2456043"/>
                <a:chOff x="2379982" y="1359220"/>
                <a:chExt cx="3830637" cy="3830639"/>
              </a:xfrm>
              <a:solidFill>
                <a:schemeClr val="bg2">
                  <a:lumMod val="75000"/>
                </a:schemeClr>
              </a:solidFill>
            </p:grpSpPr>
            <p:sp>
              <p:nvSpPr>
                <p:cNvPr id="29" name="Block Arc 28"/>
                <p:cNvSpPr/>
                <p:nvPr/>
              </p:nvSpPr>
              <p:spPr>
                <a:xfrm>
                  <a:off x="2379903" y="1359220"/>
                  <a:ext cx="3830000" cy="3830639"/>
                </a:xfrm>
                <a:prstGeom prst="blockArc">
                  <a:avLst>
                    <a:gd name="adj1" fmla="val 10802836"/>
                    <a:gd name="adj2" fmla="val 16207129"/>
                    <a:gd name="adj3" fmla="val 11613"/>
                  </a:avLst>
                </a:prstGeom>
                <a:solidFill>
                  <a:schemeClr val="bg2">
                    <a:lumMod val="75000"/>
                  </a:schemeClr>
                </a:solidFill>
                <a:ln w="9525" cap="flat" cmpd="sng" algn="ctr">
                  <a:noFill/>
                  <a:prstDash val="solid"/>
                </a:ln>
                <a:effectLst/>
              </p:spPr>
              <p:txBody>
                <a:bodyPr anchor="ctr"/>
                <a:lstStyle/>
                <a:p>
                  <a:pPr algn="ctr" defTabSz="914400">
                    <a:defRPr/>
                  </a:pPr>
                  <a:endParaRPr lang="en-US" sz="1200">
                    <a:solidFill>
                      <a:schemeClr val="bg1"/>
                    </a:solidFill>
                    <a:ea typeface="MS PGothic" panose="020B0600070205080204" charset="-128"/>
                  </a:endParaRPr>
                </a:p>
              </p:txBody>
            </p:sp>
            <p:sp>
              <p:nvSpPr>
                <p:cNvPr id="30" name="Block Arc 29"/>
                <p:cNvSpPr/>
                <p:nvPr/>
              </p:nvSpPr>
              <p:spPr bwMode="auto">
                <a:xfrm>
                  <a:off x="3295738" y="2225995"/>
                  <a:ext cx="2041185" cy="2055814"/>
                </a:xfrm>
                <a:prstGeom prst="blockArc">
                  <a:avLst>
                    <a:gd name="adj1" fmla="val 10792808"/>
                    <a:gd name="adj2" fmla="val 16140419"/>
                    <a:gd name="adj3" fmla="val 18385"/>
                  </a:avLst>
                </a:prstGeom>
                <a:solidFill>
                  <a:schemeClr val="bg2">
                    <a:lumMod val="75000"/>
                  </a:schemeClr>
                </a:solidFill>
                <a:ln w="9525" cap="flat" cmpd="sng" algn="ctr">
                  <a:noFill/>
                  <a:prstDash val="solid"/>
                </a:ln>
                <a:effectLst/>
              </p:spPr>
              <p:txBody>
                <a:bodyPr anchor="ctr"/>
                <a:lstStyle/>
                <a:p>
                  <a:pPr algn="ctr" defTabSz="914400">
                    <a:defRPr/>
                  </a:pPr>
                  <a:endParaRPr lang="en-US" sz="1200">
                    <a:solidFill>
                      <a:schemeClr val="bg1"/>
                    </a:solidFill>
                    <a:ea typeface="MS PGothic" panose="020B0600070205080204" charset="-128"/>
                  </a:endParaRPr>
                </a:p>
              </p:txBody>
            </p:sp>
          </p:grpSp>
          <p:grpSp>
            <p:nvGrpSpPr>
              <p:cNvPr id="15" name="Group 36"/>
              <p:cNvGrpSpPr/>
              <p:nvPr/>
            </p:nvGrpSpPr>
            <p:grpSpPr bwMode="auto">
              <a:xfrm flipV="1">
                <a:off x="8023074" y="1756836"/>
                <a:ext cx="3057077" cy="3056567"/>
                <a:chOff x="1911350" y="2526690"/>
                <a:chExt cx="4767263" cy="4767262"/>
              </a:xfrm>
            </p:grpSpPr>
            <p:sp>
              <p:nvSpPr>
                <p:cNvPr id="25" name="Block Arc 24"/>
                <p:cNvSpPr/>
                <p:nvPr/>
              </p:nvSpPr>
              <p:spPr bwMode="auto">
                <a:xfrm flipH="1">
                  <a:off x="1910557" y="2526690"/>
                  <a:ext cx="4768056" cy="4767262"/>
                </a:xfrm>
                <a:prstGeom prst="blockArc">
                  <a:avLst>
                    <a:gd name="adj1" fmla="val 10817486"/>
                    <a:gd name="adj2" fmla="val 16183941"/>
                    <a:gd name="adj3" fmla="val 9951"/>
                  </a:avLst>
                </a:prstGeom>
                <a:solidFill>
                  <a:schemeClr val="accent6"/>
                </a:solidFill>
                <a:ln w="9525" cap="flat" cmpd="sng" algn="ctr">
                  <a:noFill/>
                  <a:prstDash val="solid"/>
                </a:ln>
                <a:effectLst/>
              </p:spPr>
              <p:txBody>
                <a:bodyPr anchor="ctr"/>
                <a:lstStyle/>
                <a:p>
                  <a:pPr algn="ctr" defTabSz="914400">
                    <a:defRPr/>
                  </a:pPr>
                  <a:endParaRPr lang="en-US" sz="1200">
                    <a:solidFill>
                      <a:schemeClr val="bg1"/>
                    </a:solidFill>
                    <a:ea typeface="MS PGothic" panose="020B0600070205080204" charset="-128"/>
                  </a:endParaRPr>
                </a:p>
              </p:txBody>
            </p:sp>
            <p:grpSp>
              <p:nvGrpSpPr>
                <p:cNvPr id="26" name="Group 31"/>
                <p:cNvGrpSpPr/>
                <p:nvPr/>
              </p:nvGrpSpPr>
              <p:grpSpPr bwMode="auto">
                <a:xfrm flipH="1">
                  <a:off x="2833688" y="3449027"/>
                  <a:ext cx="2905125" cy="2905125"/>
                  <a:chOff x="2451966" y="1514392"/>
                  <a:chExt cx="3855254" cy="3855254"/>
                </a:xfrm>
              </p:grpSpPr>
              <p:sp>
                <p:nvSpPr>
                  <p:cNvPr id="27" name="Block Arc 26"/>
                  <p:cNvSpPr/>
                  <p:nvPr/>
                </p:nvSpPr>
                <p:spPr>
                  <a:xfrm>
                    <a:off x="2451759" y="1514392"/>
                    <a:ext cx="3858825" cy="3855254"/>
                  </a:xfrm>
                  <a:prstGeom prst="blockArc">
                    <a:avLst>
                      <a:gd name="adj1" fmla="val 10792808"/>
                      <a:gd name="adj2" fmla="val 16118087"/>
                      <a:gd name="adj3" fmla="val 14300"/>
                    </a:avLst>
                  </a:prstGeom>
                  <a:solidFill>
                    <a:schemeClr val="accent5"/>
                  </a:solidFill>
                  <a:ln w="9525" cap="flat" cmpd="sng" algn="ctr">
                    <a:noFill/>
                    <a:prstDash val="solid"/>
                  </a:ln>
                  <a:effectLst/>
                </p:spPr>
                <p:txBody>
                  <a:bodyPr anchor="ctr"/>
                  <a:lstStyle/>
                  <a:p>
                    <a:pPr algn="ctr" defTabSz="914400">
                      <a:defRPr/>
                    </a:pPr>
                    <a:endParaRPr lang="en-US" sz="1200">
                      <a:solidFill>
                        <a:schemeClr val="bg1"/>
                      </a:solidFill>
                      <a:ea typeface="MS PGothic" panose="020B0600070205080204" charset="-128"/>
                    </a:endParaRPr>
                  </a:p>
                </p:txBody>
              </p:sp>
              <p:sp>
                <p:nvSpPr>
                  <p:cNvPr id="28" name="Block Arc 27"/>
                  <p:cNvSpPr/>
                  <p:nvPr/>
                </p:nvSpPr>
                <p:spPr>
                  <a:xfrm>
                    <a:off x="3429103" y="2555100"/>
                    <a:ext cx="1876754" cy="1767519"/>
                  </a:xfrm>
                  <a:prstGeom prst="blockArc">
                    <a:avLst>
                      <a:gd name="adj1" fmla="val 10792808"/>
                      <a:gd name="adj2" fmla="val 16132623"/>
                      <a:gd name="adj3" fmla="val 24443"/>
                    </a:avLst>
                  </a:prstGeom>
                  <a:solidFill>
                    <a:schemeClr val="accent4"/>
                  </a:solidFill>
                  <a:ln w="9525" cap="flat" cmpd="sng" algn="ctr">
                    <a:noFill/>
                    <a:prstDash val="solid"/>
                  </a:ln>
                  <a:effectLst/>
                </p:spPr>
                <p:txBody>
                  <a:bodyPr anchor="ctr"/>
                  <a:lstStyle/>
                  <a:p>
                    <a:pPr algn="ctr" defTabSz="914400">
                      <a:defRPr/>
                    </a:pPr>
                    <a:endParaRPr lang="en-US" sz="1200">
                      <a:solidFill>
                        <a:schemeClr val="bg1"/>
                      </a:solidFill>
                      <a:ea typeface="MS PGothic" panose="020B0600070205080204" charset="-128"/>
                    </a:endParaRPr>
                  </a:p>
                </p:txBody>
              </p:sp>
            </p:grpSp>
          </p:grpSp>
          <p:grpSp>
            <p:nvGrpSpPr>
              <p:cNvPr id="18" name="Group 49"/>
              <p:cNvGrpSpPr/>
              <p:nvPr/>
            </p:nvGrpSpPr>
            <p:grpSpPr bwMode="auto">
              <a:xfrm rot="10800000">
                <a:off x="9576135" y="3289367"/>
                <a:ext cx="957525" cy="1383187"/>
                <a:chOff x="2827519" y="1107924"/>
                <a:chExt cx="1493180" cy="2157329"/>
              </a:xfrm>
            </p:grpSpPr>
            <p:sp>
              <p:nvSpPr>
                <p:cNvPr id="20" name="TextBox 69"/>
                <p:cNvSpPr txBox="1">
                  <a:spLocks noChangeArrowheads="1"/>
                </p:cNvSpPr>
                <p:nvPr/>
              </p:nvSpPr>
              <p:spPr bwMode="auto">
                <a:xfrm rot="13500000">
                  <a:off x="2492406" y="1443037"/>
                  <a:ext cx="1009951" cy="339725"/>
                </a:xfrm>
                <a:prstGeom prst="rect">
                  <a:avLst/>
                </a:prstGeom>
                <a:noFill/>
                <a:ln w="9525">
                  <a:noFill/>
                  <a:miter lim="800000"/>
                </a:ln>
              </p:spPr>
              <p:txBody>
                <a:bodyPr spcFirstLastPara="1">
                  <a:prstTxWarp prst="textArchUp">
                    <a:avLst/>
                  </a:prstTxWarp>
                  <a:spAutoFit/>
                </a:bodyPr>
                <a:lstStyle/>
                <a:p>
                  <a:pPr algn="ctr" defTabSz="914400" fontAlgn="auto">
                    <a:spcBef>
                      <a:spcPts val="0"/>
                    </a:spcBef>
                    <a:spcAft>
                      <a:spcPts val="0"/>
                    </a:spcAft>
                    <a:defRPr/>
                  </a:pPr>
                  <a:r>
                    <a:rPr lang="id-ID" sz="1200" kern="0" dirty="0">
                      <a:solidFill>
                        <a:schemeClr val="bg1"/>
                      </a:solidFill>
                      <a:ea typeface="Verdana" panose="020B0604030504040204" pitchFamily="-110" charset="0"/>
                      <a:cs typeface="Verdana" panose="020B0604030504040204" pitchFamily="-110" charset="0"/>
                    </a:rPr>
                    <a:t>6</a:t>
                  </a:r>
                  <a:endParaRPr lang="nb-NO" sz="1200" kern="0" dirty="0">
                    <a:solidFill>
                      <a:schemeClr val="bg1"/>
                    </a:solidFill>
                    <a:ea typeface="Verdana" panose="020B0604030504040204" pitchFamily="-110" charset="0"/>
                    <a:cs typeface="Verdana" panose="020B0604030504040204" pitchFamily="-110" charset="0"/>
                  </a:endParaRPr>
                </a:p>
              </p:txBody>
            </p:sp>
            <p:sp>
              <p:nvSpPr>
                <p:cNvPr id="23" name="TextBox 69"/>
                <p:cNvSpPr txBox="1">
                  <a:spLocks noChangeArrowheads="1"/>
                </p:cNvSpPr>
                <p:nvPr/>
              </p:nvSpPr>
              <p:spPr bwMode="auto">
                <a:xfrm rot="13500000">
                  <a:off x="3126609" y="2092366"/>
                  <a:ext cx="1009951" cy="339724"/>
                </a:xfrm>
                <a:prstGeom prst="rect">
                  <a:avLst/>
                </a:prstGeom>
                <a:noFill/>
                <a:ln w="9525">
                  <a:noFill/>
                  <a:miter lim="800000"/>
                </a:ln>
              </p:spPr>
              <p:txBody>
                <a:bodyPr spcFirstLastPara="1">
                  <a:prstTxWarp prst="textArchUp">
                    <a:avLst/>
                  </a:prstTxWarp>
                  <a:spAutoFit/>
                </a:bodyPr>
                <a:lstStyle/>
                <a:p>
                  <a:pPr algn="ctr" defTabSz="914400" fontAlgn="auto">
                    <a:spcBef>
                      <a:spcPts val="0"/>
                    </a:spcBef>
                    <a:spcAft>
                      <a:spcPts val="0"/>
                    </a:spcAft>
                    <a:defRPr/>
                  </a:pPr>
                  <a:r>
                    <a:rPr lang="id-ID" sz="1200" b="1" kern="0" dirty="0">
                      <a:solidFill>
                        <a:schemeClr val="bg1"/>
                      </a:solidFill>
                      <a:ea typeface="Verdana" panose="020B0604030504040204" pitchFamily="-110" charset="0"/>
                      <a:cs typeface="Verdana" panose="020B0604030504040204" pitchFamily="-110" charset="0"/>
                    </a:rPr>
                    <a:t>5</a:t>
                  </a:r>
                  <a:endParaRPr lang="nb-NO" sz="1200" b="1" kern="0" dirty="0">
                    <a:solidFill>
                      <a:schemeClr val="bg1"/>
                    </a:solidFill>
                    <a:ea typeface="Verdana" panose="020B0604030504040204" pitchFamily="-110" charset="0"/>
                    <a:cs typeface="Verdana" panose="020B0604030504040204" pitchFamily="-110" charset="0"/>
                  </a:endParaRPr>
                </a:p>
              </p:txBody>
            </p:sp>
            <p:sp>
              <p:nvSpPr>
                <p:cNvPr id="24" name="TextBox 69"/>
                <p:cNvSpPr txBox="1">
                  <a:spLocks noChangeArrowheads="1"/>
                </p:cNvSpPr>
                <p:nvPr/>
              </p:nvSpPr>
              <p:spPr bwMode="auto">
                <a:xfrm rot="13500000">
                  <a:off x="3645806" y="2590360"/>
                  <a:ext cx="1010118" cy="339668"/>
                </a:xfrm>
                <a:prstGeom prst="rect">
                  <a:avLst/>
                </a:prstGeom>
                <a:noFill/>
                <a:ln w="9525">
                  <a:noFill/>
                  <a:miter lim="800000"/>
                </a:ln>
              </p:spPr>
              <p:txBody>
                <a:bodyPr spcFirstLastPara="1">
                  <a:prstTxWarp prst="textArchUp">
                    <a:avLst/>
                  </a:prstTxWarp>
                  <a:spAutoFit/>
                </a:bodyPr>
                <a:lstStyle/>
                <a:p>
                  <a:pPr algn="ctr" defTabSz="914400" fontAlgn="auto">
                    <a:spcBef>
                      <a:spcPts val="0"/>
                    </a:spcBef>
                    <a:spcAft>
                      <a:spcPts val="0"/>
                    </a:spcAft>
                    <a:defRPr/>
                  </a:pPr>
                  <a:r>
                    <a:rPr lang="id-ID" sz="1200" b="1" kern="0" dirty="0">
                      <a:solidFill>
                        <a:schemeClr val="bg1"/>
                      </a:solidFill>
                      <a:ea typeface="Verdana" panose="020B0604030504040204" pitchFamily="-110" charset="0"/>
                      <a:cs typeface="Verdana" panose="020B0604030504040204" pitchFamily="-110" charset="0"/>
                    </a:rPr>
                    <a:t>4</a:t>
                  </a:r>
                  <a:endParaRPr lang="nb-NO" sz="1200" b="1" kern="0" dirty="0">
                    <a:solidFill>
                      <a:schemeClr val="bg1"/>
                    </a:solidFill>
                    <a:ea typeface="Verdana" panose="020B0604030504040204" pitchFamily="-110" charset="0"/>
                    <a:cs typeface="Verdana" panose="020B0604030504040204" pitchFamily="-110" charset="0"/>
                  </a:endParaRPr>
                </a:p>
              </p:txBody>
            </p:sp>
          </p:grpSp>
        </p:grpSp>
        <p:sp>
          <p:nvSpPr>
            <p:cNvPr id="3" name="TextBox 2"/>
            <p:cNvSpPr txBox="1"/>
            <p:nvPr/>
          </p:nvSpPr>
          <p:spPr>
            <a:xfrm>
              <a:off x="5722338" y="4206849"/>
              <a:ext cx="745587" cy="246221"/>
            </a:xfrm>
            <a:prstGeom prst="rect">
              <a:avLst/>
            </a:prstGeom>
            <a:noFill/>
          </p:spPr>
          <p:txBody>
            <a:bodyPr wrap="square" rtlCol="0">
              <a:spAutoFit/>
            </a:bodyPr>
            <a:lstStyle/>
            <a:p>
              <a:pPr algn="ctr"/>
              <a:r>
                <a:rPr lang="id-ID" sz="1000" dirty="0">
                  <a:solidFill>
                    <a:schemeClr val="bg1"/>
                  </a:solidFill>
                </a:rPr>
                <a:t>Three</a:t>
              </a:r>
            </a:p>
          </p:txBody>
        </p:sp>
        <p:sp>
          <p:nvSpPr>
            <p:cNvPr id="39" name="TextBox 38"/>
            <p:cNvSpPr txBox="1"/>
            <p:nvPr/>
          </p:nvSpPr>
          <p:spPr>
            <a:xfrm>
              <a:off x="5707170" y="4851062"/>
              <a:ext cx="745587" cy="246221"/>
            </a:xfrm>
            <a:prstGeom prst="rect">
              <a:avLst/>
            </a:prstGeom>
            <a:noFill/>
          </p:spPr>
          <p:txBody>
            <a:bodyPr wrap="square" rtlCol="0">
              <a:spAutoFit/>
            </a:bodyPr>
            <a:lstStyle/>
            <a:p>
              <a:pPr algn="ctr"/>
              <a:r>
                <a:rPr lang="id-ID" sz="1000" dirty="0">
                  <a:solidFill>
                    <a:schemeClr val="bg1"/>
                  </a:solidFill>
                </a:rPr>
                <a:t>Four</a:t>
              </a:r>
            </a:p>
          </p:txBody>
        </p:sp>
        <p:sp>
          <p:nvSpPr>
            <p:cNvPr id="40" name="TextBox 39"/>
            <p:cNvSpPr txBox="1"/>
            <p:nvPr/>
          </p:nvSpPr>
          <p:spPr>
            <a:xfrm>
              <a:off x="5729020" y="3005992"/>
              <a:ext cx="745587" cy="246221"/>
            </a:xfrm>
            <a:prstGeom prst="rect">
              <a:avLst/>
            </a:prstGeom>
            <a:noFill/>
          </p:spPr>
          <p:txBody>
            <a:bodyPr wrap="square" rtlCol="0">
              <a:spAutoFit/>
            </a:bodyPr>
            <a:lstStyle/>
            <a:p>
              <a:pPr algn="ctr"/>
              <a:r>
                <a:rPr lang="id-ID" sz="1000" dirty="0">
                  <a:solidFill>
                    <a:schemeClr val="bg1"/>
                  </a:solidFill>
                </a:rPr>
                <a:t>Two</a:t>
              </a:r>
            </a:p>
          </p:txBody>
        </p:sp>
        <p:sp>
          <p:nvSpPr>
            <p:cNvPr id="41" name="TextBox 40"/>
            <p:cNvSpPr txBox="1"/>
            <p:nvPr/>
          </p:nvSpPr>
          <p:spPr>
            <a:xfrm>
              <a:off x="5707169" y="2375869"/>
              <a:ext cx="745587" cy="246221"/>
            </a:xfrm>
            <a:prstGeom prst="rect">
              <a:avLst/>
            </a:prstGeom>
            <a:noFill/>
          </p:spPr>
          <p:txBody>
            <a:bodyPr wrap="square" rtlCol="0">
              <a:spAutoFit/>
            </a:bodyPr>
            <a:lstStyle/>
            <a:p>
              <a:pPr algn="ctr"/>
              <a:r>
                <a:rPr lang="id-ID" sz="1000" dirty="0">
                  <a:solidFill>
                    <a:schemeClr val="bg1"/>
                  </a:solidFill>
                </a:rPr>
                <a:t>One</a:t>
              </a:r>
            </a:p>
          </p:txBody>
        </p:sp>
      </p:grpSp>
      <p:grpSp>
        <p:nvGrpSpPr>
          <p:cNvPr id="42" name="Group 41"/>
          <p:cNvGrpSpPr/>
          <p:nvPr/>
        </p:nvGrpSpPr>
        <p:grpSpPr>
          <a:xfrm>
            <a:off x="8119573" y="2331379"/>
            <a:ext cx="3277560" cy="1856658"/>
            <a:chOff x="7045224" y="2078155"/>
            <a:chExt cx="4137667" cy="1856658"/>
          </a:xfrm>
        </p:grpSpPr>
        <p:sp>
          <p:nvSpPr>
            <p:cNvPr id="43" name="TextBox 42"/>
            <p:cNvSpPr txBox="1"/>
            <p:nvPr/>
          </p:nvSpPr>
          <p:spPr>
            <a:xfrm>
              <a:off x="7045224" y="2078155"/>
              <a:ext cx="4137667" cy="400110"/>
            </a:xfrm>
            <a:prstGeom prst="rect">
              <a:avLst/>
            </a:prstGeom>
            <a:noFill/>
          </p:spPr>
          <p:txBody>
            <a:bodyPr wrap="square" rtlCol="0">
              <a:spAutoFit/>
            </a:bodyPr>
            <a:lstStyle/>
            <a:p>
              <a:r>
                <a:rPr lang="id-ID" sz="1000" dirty="0">
                  <a:solidFill>
                    <a:schemeClr val="bg2">
                      <a:lumMod val="75000"/>
                    </a:schemeClr>
                  </a:solidFill>
                  <a:ea typeface="Roboto" panose="02000000000000000000" pitchFamily="2" charset="0"/>
                </a:rPr>
                <a:t>W</a:t>
              </a:r>
              <a:r>
                <a:rPr lang="en-US" sz="1000" dirty="0">
                  <a:solidFill>
                    <a:schemeClr val="bg2">
                      <a:lumMod val="75000"/>
                    </a:schemeClr>
                  </a:solidFill>
                  <a:ea typeface="Roboto" panose="02000000000000000000" pitchFamily="2" charset="0"/>
                </a:rPr>
                <a:t>hen an unknown printer took a galley of type and scrambled it to make a type specimen book.</a:t>
              </a:r>
              <a:endParaRPr lang="id-ID" sz="1000" dirty="0">
                <a:solidFill>
                  <a:schemeClr val="bg2">
                    <a:lumMod val="75000"/>
                  </a:schemeClr>
                </a:solidFill>
              </a:endParaRPr>
            </a:p>
          </p:txBody>
        </p:sp>
        <p:sp>
          <p:nvSpPr>
            <p:cNvPr id="44" name="TextBox 43"/>
            <p:cNvSpPr txBox="1"/>
            <p:nvPr/>
          </p:nvSpPr>
          <p:spPr>
            <a:xfrm>
              <a:off x="7045224" y="3534703"/>
              <a:ext cx="4137667" cy="400110"/>
            </a:xfrm>
            <a:prstGeom prst="rect">
              <a:avLst/>
            </a:prstGeom>
            <a:noFill/>
          </p:spPr>
          <p:txBody>
            <a:bodyPr wrap="square" rtlCol="0">
              <a:spAutoFit/>
            </a:bodyPr>
            <a:lstStyle/>
            <a:p>
              <a:r>
                <a:rPr lang="id-ID" sz="1000" dirty="0">
                  <a:solidFill>
                    <a:schemeClr val="bg2">
                      <a:lumMod val="75000"/>
                    </a:schemeClr>
                  </a:solidFill>
                  <a:ea typeface="Roboto" panose="02000000000000000000" pitchFamily="2" charset="0"/>
                </a:rPr>
                <a:t>W</a:t>
              </a:r>
              <a:r>
                <a:rPr lang="en-US" sz="1000" dirty="0">
                  <a:solidFill>
                    <a:schemeClr val="bg2">
                      <a:lumMod val="75000"/>
                    </a:schemeClr>
                  </a:solidFill>
                  <a:ea typeface="Roboto" panose="02000000000000000000" pitchFamily="2" charset="0"/>
                </a:rPr>
                <a:t>hen an unknown printer took a galley of type and scrambled it to make a type specimen book.</a:t>
              </a:r>
              <a:endParaRPr lang="id-ID" sz="1000" dirty="0">
                <a:solidFill>
                  <a:schemeClr val="bg2">
                    <a:lumMod val="75000"/>
                  </a:schemeClr>
                </a:solidFill>
              </a:endParaRPr>
            </a:p>
          </p:txBody>
        </p:sp>
        <p:sp>
          <p:nvSpPr>
            <p:cNvPr id="46" name="TextBox 45"/>
            <p:cNvSpPr txBox="1"/>
            <p:nvPr/>
          </p:nvSpPr>
          <p:spPr>
            <a:xfrm>
              <a:off x="7045224" y="2828381"/>
              <a:ext cx="4137667" cy="400110"/>
            </a:xfrm>
            <a:prstGeom prst="rect">
              <a:avLst/>
            </a:prstGeom>
            <a:noFill/>
          </p:spPr>
          <p:txBody>
            <a:bodyPr wrap="square" rtlCol="0">
              <a:spAutoFit/>
            </a:bodyPr>
            <a:lstStyle/>
            <a:p>
              <a:r>
                <a:rPr lang="id-ID" sz="1000" dirty="0">
                  <a:solidFill>
                    <a:schemeClr val="bg2">
                      <a:lumMod val="75000"/>
                    </a:schemeClr>
                  </a:solidFill>
                  <a:ea typeface="Roboto" panose="02000000000000000000" pitchFamily="2" charset="0"/>
                </a:rPr>
                <a:t>W</a:t>
              </a:r>
              <a:r>
                <a:rPr lang="en-US" sz="1000" dirty="0">
                  <a:solidFill>
                    <a:schemeClr val="bg2">
                      <a:lumMod val="75000"/>
                    </a:schemeClr>
                  </a:solidFill>
                  <a:ea typeface="Roboto" panose="02000000000000000000" pitchFamily="2" charset="0"/>
                </a:rPr>
                <a:t>hen an unknown printer took a galley of type and scrambled it to make a type specimen book.</a:t>
              </a:r>
              <a:endParaRPr lang="id-ID" sz="1000" dirty="0">
                <a:solidFill>
                  <a:schemeClr val="bg2">
                    <a:lumMod val="75000"/>
                  </a:schemeClr>
                </a:solidFill>
              </a:endParaRPr>
            </a:p>
          </p:txBody>
        </p:sp>
      </p:grpSp>
      <p:grpSp>
        <p:nvGrpSpPr>
          <p:cNvPr id="47" name="Group 46"/>
          <p:cNvGrpSpPr/>
          <p:nvPr/>
        </p:nvGrpSpPr>
        <p:grpSpPr>
          <a:xfrm>
            <a:off x="735499" y="2329090"/>
            <a:ext cx="3334070" cy="1856658"/>
            <a:chOff x="7045224" y="2078155"/>
            <a:chExt cx="4137667" cy="1856658"/>
          </a:xfrm>
        </p:grpSpPr>
        <p:sp>
          <p:nvSpPr>
            <p:cNvPr id="48" name="TextBox 47"/>
            <p:cNvSpPr txBox="1"/>
            <p:nvPr/>
          </p:nvSpPr>
          <p:spPr>
            <a:xfrm>
              <a:off x="7045224" y="2078155"/>
              <a:ext cx="4137667" cy="400110"/>
            </a:xfrm>
            <a:prstGeom prst="rect">
              <a:avLst/>
            </a:prstGeom>
            <a:noFill/>
          </p:spPr>
          <p:txBody>
            <a:bodyPr wrap="square" rtlCol="0">
              <a:spAutoFit/>
            </a:bodyPr>
            <a:lstStyle/>
            <a:p>
              <a:pPr algn="r"/>
              <a:r>
                <a:rPr lang="id-ID" sz="1000" dirty="0">
                  <a:solidFill>
                    <a:schemeClr val="bg2">
                      <a:lumMod val="75000"/>
                    </a:schemeClr>
                  </a:solidFill>
                  <a:ea typeface="Roboto" panose="02000000000000000000" pitchFamily="2" charset="0"/>
                </a:rPr>
                <a:t>W</a:t>
              </a:r>
              <a:r>
                <a:rPr lang="en-US" sz="1000" dirty="0">
                  <a:solidFill>
                    <a:schemeClr val="bg2">
                      <a:lumMod val="75000"/>
                    </a:schemeClr>
                  </a:solidFill>
                  <a:ea typeface="Roboto" panose="02000000000000000000" pitchFamily="2" charset="0"/>
                </a:rPr>
                <a:t>hen an unknown printer took a galley of type and scrambled it to make a type specimen book.</a:t>
              </a:r>
              <a:endParaRPr lang="id-ID" sz="1000" dirty="0">
                <a:solidFill>
                  <a:schemeClr val="bg2">
                    <a:lumMod val="75000"/>
                  </a:schemeClr>
                </a:solidFill>
              </a:endParaRPr>
            </a:p>
          </p:txBody>
        </p:sp>
        <p:sp>
          <p:nvSpPr>
            <p:cNvPr id="49" name="TextBox 48"/>
            <p:cNvSpPr txBox="1"/>
            <p:nvPr/>
          </p:nvSpPr>
          <p:spPr>
            <a:xfrm>
              <a:off x="7045224" y="3534703"/>
              <a:ext cx="4137667" cy="400110"/>
            </a:xfrm>
            <a:prstGeom prst="rect">
              <a:avLst/>
            </a:prstGeom>
            <a:noFill/>
          </p:spPr>
          <p:txBody>
            <a:bodyPr wrap="square" rtlCol="0">
              <a:spAutoFit/>
            </a:bodyPr>
            <a:lstStyle/>
            <a:p>
              <a:pPr algn="r"/>
              <a:r>
                <a:rPr lang="id-ID" sz="1000" dirty="0">
                  <a:solidFill>
                    <a:schemeClr val="bg2">
                      <a:lumMod val="75000"/>
                    </a:schemeClr>
                  </a:solidFill>
                  <a:ea typeface="Roboto" panose="02000000000000000000" pitchFamily="2" charset="0"/>
                </a:rPr>
                <a:t>W</a:t>
              </a:r>
              <a:r>
                <a:rPr lang="en-US" sz="1000" dirty="0">
                  <a:solidFill>
                    <a:schemeClr val="bg2">
                      <a:lumMod val="75000"/>
                    </a:schemeClr>
                  </a:solidFill>
                  <a:ea typeface="Roboto" panose="02000000000000000000" pitchFamily="2" charset="0"/>
                </a:rPr>
                <a:t>hen an unknown printer took a galley of type and scrambled it to make a type specimen book.</a:t>
              </a:r>
              <a:endParaRPr lang="id-ID" sz="1000" dirty="0">
                <a:solidFill>
                  <a:schemeClr val="bg2">
                    <a:lumMod val="75000"/>
                  </a:schemeClr>
                </a:solidFill>
              </a:endParaRPr>
            </a:p>
          </p:txBody>
        </p:sp>
        <p:sp>
          <p:nvSpPr>
            <p:cNvPr id="51" name="TextBox 50"/>
            <p:cNvSpPr txBox="1"/>
            <p:nvPr/>
          </p:nvSpPr>
          <p:spPr>
            <a:xfrm>
              <a:off x="7045224" y="2828381"/>
              <a:ext cx="4137667" cy="400110"/>
            </a:xfrm>
            <a:prstGeom prst="rect">
              <a:avLst/>
            </a:prstGeom>
            <a:noFill/>
          </p:spPr>
          <p:txBody>
            <a:bodyPr wrap="square" rtlCol="0">
              <a:spAutoFit/>
            </a:bodyPr>
            <a:lstStyle/>
            <a:p>
              <a:pPr algn="r"/>
              <a:r>
                <a:rPr lang="id-ID" sz="1000" dirty="0">
                  <a:solidFill>
                    <a:schemeClr val="bg2">
                      <a:lumMod val="75000"/>
                    </a:schemeClr>
                  </a:solidFill>
                  <a:ea typeface="Roboto" panose="02000000000000000000" pitchFamily="2" charset="0"/>
                </a:rPr>
                <a:t>W</a:t>
              </a:r>
              <a:r>
                <a:rPr lang="en-US" sz="1000" dirty="0">
                  <a:solidFill>
                    <a:schemeClr val="bg2">
                      <a:lumMod val="75000"/>
                    </a:schemeClr>
                  </a:solidFill>
                  <a:ea typeface="Roboto" panose="02000000000000000000" pitchFamily="2" charset="0"/>
                </a:rPr>
                <a:t>hen an unknown printer took a galley of type and scrambled it to make a type specimen book.</a:t>
              </a:r>
              <a:endParaRPr lang="id-ID" sz="1000" dirty="0">
                <a:solidFill>
                  <a:schemeClr val="bg2">
                    <a:lumMod val="75000"/>
                  </a:schemeClr>
                </a:solidFill>
              </a:endParaRPr>
            </a:p>
          </p:txBody>
        </p:sp>
      </p:grpSp>
      <p:cxnSp>
        <p:nvCxnSpPr>
          <p:cNvPr id="62" name="Straight Connector 61"/>
          <p:cNvCxnSpPr/>
          <p:nvPr/>
        </p:nvCxnSpPr>
        <p:spPr>
          <a:xfrm>
            <a:off x="814978" y="5261315"/>
            <a:ext cx="10467311" cy="1692"/>
          </a:xfrm>
          <a:prstGeom prst="line">
            <a:avLst/>
          </a:prstGeom>
          <a:ln w="12700">
            <a:solidFill>
              <a:schemeClr val="bg1">
                <a:lumMod val="6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3450528" y="511254"/>
            <a:ext cx="5163791" cy="646331"/>
          </a:xfrm>
          <a:prstGeom prst="rect">
            <a:avLst/>
          </a:prstGeom>
          <a:noFill/>
        </p:spPr>
        <p:txBody>
          <a:bodyPr wrap="square" rtlCol="0">
            <a:spAutoFit/>
          </a:bodyPr>
          <a:lstStyle/>
          <a:p>
            <a:pPr algn="ctr"/>
            <a:r>
              <a:rPr lang="zh-CN" altLang="en-US" sz="3600" dirty="0">
                <a:solidFill>
                  <a:srgbClr val="F4501B"/>
                </a:solidFill>
              </a:rPr>
              <a:t>点击输入文本标题</a:t>
            </a:r>
            <a:endParaRPr lang="id-ID" altLang="zh-CN" sz="3600" dirty="0">
              <a:solidFill>
                <a:srgbClr val="F4501B"/>
              </a:solidFill>
            </a:endParaRPr>
          </a:p>
        </p:txBody>
      </p:sp>
      <p:sp>
        <p:nvSpPr>
          <p:cNvPr id="52" name="Title 1"/>
          <p:cNvSpPr txBox="1"/>
          <p:nvPr/>
        </p:nvSpPr>
        <p:spPr>
          <a:xfrm>
            <a:off x="4589987" y="1127481"/>
            <a:ext cx="2891295" cy="363558"/>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1400" dirty="0">
                <a:solidFill>
                  <a:schemeClr val="bg2">
                    <a:lumMod val="75000"/>
                  </a:schemeClr>
                </a:solidFill>
                <a:latin typeface="+mn-lt"/>
                <a:ea typeface="Roboto" panose="02000000000000000000" pitchFamily="2" charset="0"/>
              </a:rPr>
              <a:t>Put a relevant subtitle in this line</a:t>
            </a:r>
          </a:p>
        </p:txBody>
      </p:sp>
      <p:sp>
        <p:nvSpPr>
          <p:cNvPr id="53" name="TextBox 52"/>
          <p:cNvSpPr txBox="1"/>
          <p:nvPr/>
        </p:nvSpPr>
        <p:spPr>
          <a:xfrm>
            <a:off x="703385" y="5433306"/>
            <a:ext cx="10721588" cy="590349"/>
          </a:xfrm>
          <a:prstGeom prst="rect">
            <a:avLst/>
          </a:prstGeom>
          <a:noFill/>
        </p:spPr>
        <p:txBody>
          <a:bodyPr wrap="square" rIns="144000" bIns="36000" numCol="1" spcCol="360000">
            <a:spAutoFit/>
          </a:bodyPr>
          <a:lstStyle/>
          <a:p>
            <a:pPr algn="ctr" eaLnBrk="1" fontAlgn="auto" hangingPunct="1">
              <a:spcBef>
                <a:spcPts val="0"/>
              </a:spcBef>
              <a:spcAft>
                <a:spcPts val="0"/>
              </a:spcAft>
              <a:defRPr/>
            </a:pPr>
            <a:r>
              <a:rPr lang="en-US" sz="1100" dirty="0">
                <a:solidFill>
                  <a:schemeClr val="bg2">
                    <a:lumMod val="50000"/>
                  </a:schemeClr>
                </a:solidFill>
                <a:ea typeface="Roboto" panose="02000000000000000000" pitchFamily="2" charset="0"/>
              </a:rPr>
              <a:t>The generated Lorem Ipsum is therefore always free from repetition, injected humor, or non-characteristic words. Contrary to popular belief It has roots in a piece of classical Latin literature from 45 BC. There are many variations of passages of Lorem Ipsum available, but the majority have suffered alteration in some form, by injected humor, or randomized words which don't look even slightly believable.</a:t>
            </a:r>
            <a:r>
              <a:rPr lang="id-ID" sz="1100" dirty="0">
                <a:solidFill>
                  <a:schemeClr val="bg2">
                    <a:lumMod val="50000"/>
                  </a:schemeClr>
                </a:solidFill>
                <a:ea typeface="Roboto" panose="02000000000000000000" pitchFamily="2" charset="0"/>
              </a:rPr>
              <a:t> </a:t>
            </a:r>
            <a:r>
              <a:rPr lang="en-US" sz="1100" dirty="0">
                <a:solidFill>
                  <a:schemeClr val="bg2">
                    <a:lumMod val="50000"/>
                  </a:schemeClr>
                </a:solidFill>
                <a:ea typeface="Roboto" panose="02000000000000000000" pitchFamily="2" charset="0"/>
              </a:rPr>
              <a:t>Contrary to popular belief It has roots in a piece of classical Latin literature from 45 BC. </a:t>
            </a:r>
          </a:p>
        </p:txBody>
      </p:sp>
    </p:spTree>
  </p:cSld>
  <p:clrMapOvr>
    <a:masterClrMapping/>
  </p:clrMapOvr>
  <p:transition advClick="0" advTm="1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53" presetClass="entr" presetSubtype="528" fill="hold" nodeType="withEffect">
                                  <p:stCondLst>
                                    <p:cond delay="1500"/>
                                  </p:stCondLst>
                                  <p:childTnLst>
                                    <p:set>
                                      <p:cBhvr>
                                        <p:cTn id="11" dur="1" fill="hold">
                                          <p:stCondLst>
                                            <p:cond delay="0"/>
                                          </p:stCondLst>
                                        </p:cTn>
                                        <p:tgtEl>
                                          <p:spTgt spid="4"/>
                                        </p:tgtEl>
                                        <p:attrNameLst>
                                          <p:attrName>style.visibility</p:attrName>
                                        </p:attrNameLst>
                                      </p:cBhvr>
                                      <p:to>
                                        <p:strVal val="visible"/>
                                      </p:to>
                                    </p:set>
                                    <p:anim calcmode="lin" valueType="num">
                                      <p:cBhvr>
                                        <p:cTn id="12" dur="1500" fill="hold"/>
                                        <p:tgtEl>
                                          <p:spTgt spid="4"/>
                                        </p:tgtEl>
                                        <p:attrNameLst>
                                          <p:attrName>ppt_w</p:attrName>
                                        </p:attrNameLst>
                                      </p:cBhvr>
                                      <p:tavLst>
                                        <p:tav tm="0">
                                          <p:val>
                                            <p:fltVal val="0"/>
                                          </p:val>
                                        </p:tav>
                                        <p:tav tm="100000">
                                          <p:val>
                                            <p:strVal val="#ppt_w"/>
                                          </p:val>
                                        </p:tav>
                                      </p:tavLst>
                                    </p:anim>
                                    <p:anim calcmode="lin" valueType="num">
                                      <p:cBhvr>
                                        <p:cTn id="13" dur="1500" fill="hold"/>
                                        <p:tgtEl>
                                          <p:spTgt spid="4"/>
                                        </p:tgtEl>
                                        <p:attrNameLst>
                                          <p:attrName>ppt_h</p:attrName>
                                        </p:attrNameLst>
                                      </p:cBhvr>
                                      <p:tavLst>
                                        <p:tav tm="0">
                                          <p:val>
                                            <p:fltVal val="0"/>
                                          </p:val>
                                        </p:tav>
                                        <p:tav tm="100000">
                                          <p:val>
                                            <p:strVal val="#ppt_h"/>
                                          </p:val>
                                        </p:tav>
                                      </p:tavLst>
                                    </p:anim>
                                    <p:animEffect transition="in" filter="fade">
                                      <p:cBhvr>
                                        <p:cTn id="14" dur="1500"/>
                                        <p:tgtEl>
                                          <p:spTgt spid="4"/>
                                        </p:tgtEl>
                                      </p:cBhvr>
                                    </p:animEffect>
                                    <p:anim calcmode="lin" valueType="num">
                                      <p:cBhvr>
                                        <p:cTn id="15" dur="1500" fill="hold"/>
                                        <p:tgtEl>
                                          <p:spTgt spid="4"/>
                                        </p:tgtEl>
                                        <p:attrNameLst>
                                          <p:attrName>ppt_x</p:attrName>
                                        </p:attrNameLst>
                                      </p:cBhvr>
                                      <p:tavLst>
                                        <p:tav tm="0">
                                          <p:val>
                                            <p:fltVal val="0.5"/>
                                          </p:val>
                                        </p:tav>
                                        <p:tav tm="100000">
                                          <p:val>
                                            <p:strVal val="#ppt_x"/>
                                          </p:val>
                                        </p:tav>
                                      </p:tavLst>
                                    </p:anim>
                                    <p:anim calcmode="lin" valueType="num">
                                      <p:cBhvr>
                                        <p:cTn id="16" dur="1500" fill="hold"/>
                                        <p:tgtEl>
                                          <p:spTgt spid="4"/>
                                        </p:tgtEl>
                                        <p:attrNameLst>
                                          <p:attrName>ppt_y</p:attrName>
                                        </p:attrNameLst>
                                      </p:cBhvr>
                                      <p:tavLst>
                                        <p:tav tm="0">
                                          <p:val>
                                            <p:fltVal val="0.5"/>
                                          </p:val>
                                        </p:tav>
                                        <p:tav tm="100000">
                                          <p:val>
                                            <p:strVal val="#ppt_y"/>
                                          </p:val>
                                        </p:tav>
                                      </p:tavLst>
                                    </p:anim>
                                  </p:childTnLst>
                                </p:cTn>
                              </p:par>
                              <p:par>
                                <p:cTn id="17" presetID="2" presetClass="entr" presetSubtype="8" fill="hold" nodeType="withEffect">
                                  <p:stCondLst>
                                    <p:cond delay="300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500" fill="hold"/>
                                        <p:tgtEl>
                                          <p:spTgt spid="47"/>
                                        </p:tgtEl>
                                        <p:attrNameLst>
                                          <p:attrName>ppt_x</p:attrName>
                                        </p:attrNameLst>
                                      </p:cBhvr>
                                      <p:tavLst>
                                        <p:tav tm="0">
                                          <p:val>
                                            <p:strVal val="0-#ppt_w/2"/>
                                          </p:val>
                                        </p:tav>
                                        <p:tav tm="100000">
                                          <p:val>
                                            <p:strVal val="#ppt_x"/>
                                          </p:val>
                                        </p:tav>
                                      </p:tavLst>
                                    </p:anim>
                                    <p:anim calcmode="lin" valueType="num">
                                      <p:cBhvr additive="base">
                                        <p:cTn id="20" dur="500" fill="hold"/>
                                        <p:tgtEl>
                                          <p:spTgt spid="47"/>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3000"/>
                                  </p:stCondLst>
                                  <p:childTnLst>
                                    <p:set>
                                      <p:cBhvr>
                                        <p:cTn id="22" dur="1" fill="hold">
                                          <p:stCondLst>
                                            <p:cond delay="0"/>
                                          </p:stCondLst>
                                        </p:cTn>
                                        <p:tgtEl>
                                          <p:spTgt spid="42"/>
                                        </p:tgtEl>
                                        <p:attrNameLst>
                                          <p:attrName>style.visibility</p:attrName>
                                        </p:attrNameLst>
                                      </p:cBhvr>
                                      <p:to>
                                        <p:strVal val="visible"/>
                                      </p:to>
                                    </p:set>
                                    <p:anim calcmode="lin" valueType="num">
                                      <p:cBhvr additive="base">
                                        <p:cTn id="23" dur="500" fill="hold"/>
                                        <p:tgtEl>
                                          <p:spTgt spid="42"/>
                                        </p:tgtEl>
                                        <p:attrNameLst>
                                          <p:attrName>ppt_x</p:attrName>
                                        </p:attrNameLst>
                                      </p:cBhvr>
                                      <p:tavLst>
                                        <p:tav tm="0">
                                          <p:val>
                                            <p:strVal val="1+#ppt_w/2"/>
                                          </p:val>
                                        </p:tav>
                                        <p:tav tm="100000">
                                          <p:val>
                                            <p:strVal val="#ppt_x"/>
                                          </p:val>
                                        </p:tav>
                                      </p:tavLst>
                                    </p:anim>
                                    <p:anim calcmode="lin" valueType="num">
                                      <p:cBhvr additive="base">
                                        <p:cTn id="24" dur="500" fill="hold"/>
                                        <p:tgtEl>
                                          <p:spTgt spid="42"/>
                                        </p:tgtEl>
                                        <p:attrNameLst>
                                          <p:attrName>ppt_y</p:attrName>
                                        </p:attrNameLst>
                                      </p:cBhvr>
                                      <p:tavLst>
                                        <p:tav tm="0">
                                          <p:val>
                                            <p:strVal val="#ppt_y"/>
                                          </p:val>
                                        </p:tav>
                                        <p:tav tm="100000">
                                          <p:val>
                                            <p:strVal val="#ppt_y"/>
                                          </p:val>
                                        </p:tav>
                                      </p:tavLst>
                                    </p:anim>
                                  </p:childTnLst>
                                </p:cTn>
                              </p:par>
                              <p:par>
                                <p:cTn id="25" presetID="2" presetClass="entr" presetSubtype="4" fill="hold" nodeType="withEffect">
                                  <p:stCondLst>
                                    <p:cond delay="4000"/>
                                  </p:stCondLst>
                                  <p:childTnLst>
                                    <p:set>
                                      <p:cBhvr>
                                        <p:cTn id="26" dur="1" fill="hold">
                                          <p:stCondLst>
                                            <p:cond delay="0"/>
                                          </p:stCondLst>
                                        </p:cTn>
                                        <p:tgtEl>
                                          <p:spTgt spid="62"/>
                                        </p:tgtEl>
                                        <p:attrNameLst>
                                          <p:attrName>style.visibility</p:attrName>
                                        </p:attrNameLst>
                                      </p:cBhvr>
                                      <p:to>
                                        <p:strVal val="visible"/>
                                      </p:to>
                                    </p:set>
                                    <p:anim calcmode="lin" valueType="num">
                                      <p:cBhvr additive="base">
                                        <p:cTn id="27" dur="500" fill="hold"/>
                                        <p:tgtEl>
                                          <p:spTgt spid="62"/>
                                        </p:tgtEl>
                                        <p:attrNameLst>
                                          <p:attrName>ppt_x</p:attrName>
                                        </p:attrNameLst>
                                      </p:cBhvr>
                                      <p:tavLst>
                                        <p:tav tm="0">
                                          <p:val>
                                            <p:strVal val="#ppt_x"/>
                                          </p:val>
                                        </p:tav>
                                        <p:tav tm="100000">
                                          <p:val>
                                            <p:strVal val="#ppt_x"/>
                                          </p:val>
                                        </p:tav>
                                      </p:tavLst>
                                    </p:anim>
                                    <p:anim calcmode="lin" valueType="num">
                                      <p:cBhvr additive="base">
                                        <p:cTn id="28" dur="500" fill="hold"/>
                                        <p:tgtEl>
                                          <p:spTgt spid="62"/>
                                        </p:tgtEl>
                                        <p:attrNameLst>
                                          <p:attrName>ppt_y</p:attrName>
                                        </p:attrNameLst>
                                      </p:cBhvr>
                                      <p:tavLst>
                                        <p:tav tm="0">
                                          <p:val>
                                            <p:strVal val="1+#ppt_h/2"/>
                                          </p:val>
                                        </p:tav>
                                        <p:tav tm="100000">
                                          <p:val>
                                            <p:strVal val="#ppt_y"/>
                                          </p:val>
                                        </p:tav>
                                      </p:tavLst>
                                    </p:anim>
                                  </p:childTnLst>
                                </p:cTn>
                              </p:par>
                              <p:par>
                                <p:cTn id="29" presetID="22" presetClass="entr" presetSubtype="8" fill="hold" grpId="0" nodeType="withEffect">
                                  <p:stCondLst>
                                    <p:cond delay="500"/>
                                  </p:stCondLst>
                                  <p:childTnLst>
                                    <p:set>
                                      <p:cBhvr>
                                        <p:cTn id="30" dur="1" fill="hold">
                                          <p:stCondLst>
                                            <p:cond delay="0"/>
                                          </p:stCondLst>
                                        </p:cTn>
                                        <p:tgtEl>
                                          <p:spTgt spid="50"/>
                                        </p:tgtEl>
                                        <p:attrNameLst>
                                          <p:attrName>style.visibility</p:attrName>
                                        </p:attrNameLst>
                                      </p:cBhvr>
                                      <p:to>
                                        <p:strVal val="visible"/>
                                      </p:to>
                                    </p:set>
                                    <p:animEffect transition="in" filter="wipe(left)">
                                      <p:cBhvr>
                                        <p:cTn id="31" dur="500"/>
                                        <p:tgtEl>
                                          <p:spTgt spid="50"/>
                                        </p:tgtEl>
                                      </p:cBhvr>
                                    </p:animEffect>
                                  </p:childTnLst>
                                </p:cTn>
                              </p:par>
                              <p:par>
                                <p:cTn id="32" presetID="22" presetClass="entr" presetSubtype="8" fill="hold" grpId="0" nodeType="withEffect">
                                  <p:stCondLst>
                                    <p:cond delay="1000"/>
                                  </p:stCondLst>
                                  <p:childTnLst>
                                    <p:set>
                                      <p:cBhvr>
                                        <p:cTn id="33" dur="1" fill="hold">
                                          <p:stCondLst>
                                            <p:cond delay="0"/>
                                          </p:stCondLst>
                                        </p:cTn>
                                        <p:tgtEl>
                                          <p:spTgt spid="52"/>
                                        </p:tgtEl>
                                        <p:attrNameLst>
                                          <p:attrName>style.visibility</p:attrName>
                                        </p:attrNameLst>
                                      </p:cBhvr>
                                      <p:to>
                                        <p:strVal val="visible"/>
                                      </p:to>
                                    </p:set>
                                    <p:animEffect transition="in" filter="wipe(left)">
                                      <p:cBhvr>
                                        <p:cTn id="34" dur="500"/>
                                        <p:tgtEl>
                                          <p:spTgt spid="52"/>
                                        </p:tgtEl>
                                      </p:cBhvr>
                                    </p:animEffect>
                                  </p:childTnLst>
                                </p:cTn>
                              </p:par>
                              <p:par>
                                <p:cTn id="35" presetID="2" presetClass="entr" presetSubtype="2" fill="hold" grpId="0" nodeType="withEffect">
                                  <p:stCondLst>
                                    <p:cond delay="2500"/>
                                  </p:stCondLst>
                                  <p:childTnLst>
                                    <p:set>
                                      <p:cBhvr>
                                        <p:cTn id="36" dur="1" fill="hold">
                                          <p:stCondLst>
                                            <p:cond delay="0"/>
                                          </p:stCondLst>
                                        </p:cTn>
                                        <p:tgtEl>
                                          <p:spTgt spid="53"/>
                                        </p:tgtEl>
                                        <p:attrNameLst>
                                          <p:attrName>style.visibility</p:attrName>
                                        </p:attrNameLst>
                                      </p:cBhvr>
                                      <p:to>
                                        <p:strVal val="visible"/>
                                      </p:to>
                                    </p:set>
                                    <p:anim calcmode="lin" valueType="num">
                                      <p:cBhvr additive="base">
                                        <p:cTn id="37" dur="500" fill="hold"/>
                                        <p:tgtEl>
                                          <p:spTgt spid="53"/>
                                        </p:tgtEl>
                                        <p:attrNameLst>
                                          <p:attrName>ppt_x</p:attrName>
                                        </p:attrNameLst>
                                      </p:cBhvr>
                                      <p:tavLst>
                                        <p:tav tm="0">
                                          <p:val>
                                            <p:strVal val="1+#ppt_w/2"/>
                                          </p:val>
                                        </p:tav>
                                        <p:tav tm="100000">
                                          <p:val>
                                            <p:strVal val="#ppt_x"/>
                                          </p:val>
                                        </p:tav>
                                      </p:tavLst>
                                    </p:anim>
                                    <p:anim calcmode="lin" valueType="num">
                                      <p:cBhvr additive="base">
                                        <p:cTn id="38" dur="500" fill="hold"/>
                                        <p:tgtEl>
                                          <p:spTgt spid="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2" grpId="0"/>
      <p:bldP spid="5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11622114" y="146960"/>
            <a:ext cx="454547" cy="378000"/>
            <a:chOff x="9334685" y="731743"/>
            <a:chExt cx="454547" cy="378000"/>
          </a:xfrm>
        </p:grpSpPr>
        <p:sp>
          <p:nvSpPr>
            <p:cNvPr id="21" name="Oval 20"/>
            <p:cNvSpPr/>
            <p:nvPr/>
          </p:nvSpPr>
          <p:spPr>
            <a:xfrm>
              <a:off x="9376908" y="731743"/>
              <a:ext cx="377585" cy="378000"/>
            </a:xfrm>
            <a:prstGeom prst="ellipse">
              <a:avLst/>
            </a:prstGeom>
            <a:noFill/>
            <a:ln w="31750">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2" name="TextBox 21"/>
            <p:cNvSpPr txBox="1"/>
            <p:nvPr/>
          </p:nvSpPr>
          <p:spPr>
            <a:xfrm>
              <a:off x="9334685" y="762802"/>
              <a:ext cx="454547" cy="307777"/>
            </a:xfrm>
            <a:prstGeom prst="rect">
              <a:avLst/>
            </a:prstGeom>
            <a:noFill/>
          </p:spPr>
          <p:txBody>
            <a:bodyPr wrap="square" rtlCol="0">
              <a:spAutoFit/>
            </a:bodyPr>
            <a:lstStyle/>
            <a:p>
              <a:pPr algn="ctr"/>
              <a:fld id="{6938B089-D366-4B18-8F5D-85B96241FA3F}" type="slidenum">
                <a:rPr lang="id-ID" sz="1400" b="0" smtClean="0">
                  <a:solidFill>
                    <a:schemeClr val="accent6"/>
                  </a:solidFill>
                  <a:latin typeface="Roboto" panose="02000000000000000000" pitchFamily="2" charset="0"/>
                  <a:ea typeface="Roboto" panose="02000000000000000000" pitchFamily="2" charset="0"/>
                </a:rPr>
                <a:t>18</a:t>
              </a:fld>
              <a:endParaRPr lang="id-ID" sz="1400" b="0" dirty="0">
                <a:solidFill>
                  <a:schemeClr val="accent6"/>
                </a:solidFill>
                <a:latin typeface="Roboto" panose="02000000000000000000" pitchFamily="2" charset="0"/>
                <a:ea typeface="Roboto" panose="02000000000000000000" pitchFamily="2" charset="0"/>
              </a:endParaRPr>
            </a:p>
          </p:txBody>
        </p:sp>
      </p:grpSp>
      <p:grpSp>
        <p:nvGrpSpPr>
          <p:cNvPr id="64" name="Group 63"/>
          <p:cNvGrpSpPr/>
          <p:nvPr/>
        </p:nvGrpSpPr>
        <p:grpSpPr>
          <a:xfrm>
            <a:off x="941586" y="2689921"/>
            <a:ext cx="6632576" cy="1487488"/>
            <a:chOff x="987424" y="1646238"/>
            <a:chExt cx="4575176" cy="1487488"/>
          </a:xfrm>
        </p:grpSpPr>
        <p:sp>
          <p:nvSpPr>
            <p:cNvPr id="107" name="Freeform 5"/>
            <p:cNvSpPr/>
            <p:nvPr/>
          </p:nvSpPr>
          <p:spPr bwMode="auto">
            <a:xfrm>
              <a:off x="987424" y="2095501"/>
              <a:ext cx="649288" cy="1038225"/>
            </a:xfrm>
            <a:custGeom>
              <a:avLst/>
              <a:gdLst/>
              <a:ahLst/>
              <a:cxnLst>
                <a:cxn ang="0">
                  <a:pos x="203" y="0"/>
                </a:cxn>
                <a:cxn ang="0">
                  <a:pos x="409" y="654"/>
                </a:cxn>
                <a:cxn ang="0">
                  <a:pos x="0" y="654"/>
                </a:cxn>
                <a:cxn ang="0">
                  <a:pos x="203" y="0"/>
                </a:cxn>
              </a:cxnLst>
              <a:rect l="0" t="0" r="r" b="b"/>
              <a:pathLst>
                <a:path w="409" h="654">
                  <a:moveTo>
                    <a:pt x="203" y="0"/>
                  </a:moveTo>
                  <a:lnTo>
                    <a:pt x="409" y="654"/>
                  </a:lnTo>
                  <a:lnTo>
                    <a:pt x="0" y="654"/>
                  </a:lnTo>
                  <a:lnTo>
                    <a:pt x="203" y="0"/>
                  </a:lnTo>
                  <a:close/>
                </a:path>
              </a:pathLst>
            </a:custGeom>
            <a:solidFill>
              <a:schemeClr val="accent1"/>
            </a:solidFill>
            <a:ln w="9525">
              <a:noFill/>
              <a:round/>
            </a:ln>
            <a:effectLst>
              <a:outerShdw blurRad="50800" dist="50800" dir="5400000" algn="ctr" rotWithShape="0">
                <a:srgbClr val="000000">
                  <a:alpha val="0"/>
                </a:srgbClr>
              </a:outerShdw>
            </a:effectLst>
          </p:spPr>
          <p:txBody>
            <a:bodyPr vert="horz" wrap="square" lIns="91440" tIns="45720" rIns="91440" bIns="45720" numCol="1" anchor="t" anchorCtr="0" compatLnSpc="1"/>
            <a:lstStyle/>
            <a:p>
              <a:endParaRPr lang="en-US" sz="2400">
                <a:solidFill>
                  <a:schemeClr val="bg1">
                    <a:lumMod val="65000"/>
                  </a:schemeClr>
                </a:solidFill>
              </a:endParaRPr>
            </a:p>
          </p:txBody>
        </p:sp>
        <p:sp>
          <p:nvSpPr>
            <p:cNvPr id="108" name="Freeform 6"/>
            <p:cNvSpPr/>
            <p:nvPr/>
          </p:nvSpPr>
          <p:spPr bwMode="auto">
            <a:xfrm>
              <a:off x="987424" y="2095501"/>
              <a:ext cx="649288" cy="1038225"/>
            </a:xfrm>
            <a:custGeom>
              <a:avLst/>
              <a:gdLst/>
              <a:ahLst/>
              <a:cxnLst>
                <a:cxn ang="0">
                  <a:pos x="203" y="0"/>
                </a:cxn>
                <a:cxn ang="0">
                  <a:pos x="409" y="654"/>
                </a:cxn>
                <a:cxn ang="0">
                  <a:pos x="0" y="654"/>
                </a:cxn>
                <a:cxn ang="0">
                  <a:pos x="203" y="0"/>
                </a:cxn>
              </a:cxnLst>
              <a:rect l="0" t="0" r="r" b="b"/>
              <a:pathLst>
                <a:path w="409" h="654">
                  <a:moveTo>
                    <a:pt x="203" y="0"/>
                  </a:moveTo>
                  <a:lnTo>
                    <a:pt x="409" y="654"/>
                  </a:lnTo>
                  <a:lnTo>
                    <a:pt x="0" y="654"/>
                  </a:lnTo>
                  <a:lnTo>
                    <a:pt x="203" y="0"/>
                  </a:lnTo>
                </a:path>
              </a:pathLst>
            </a:custGeom>
            <a:noFill/>
            <a:ln w="9525">
              <a:noFill/>
              <a:round/>
            </a:ln>
            <a:effectLst>
              <a:outerShdw blurRad="50800" dist="50800" dir="5400000" algn="ctr" rotWithShape="0">
                <a:srgbClr val="000000">
                  <a:alpha val="0"/>
                </a:srgbClr>
              </a:outerShdw>
            </a:effectLst>
          </p:spPr>
          <p:txBody>
            <a:bodyPr vert="horz" wrap="square" lIns="91440" tIns="45720" rIns="91440" bIns="45720" numCol="1" anchor="t" anchorCtr="0" compatLnSpc="1"/>
            <a:lstStyle/>
            <a:p>
              <a:endParaRPr lang="en-US" sz="2400">
                <a:solidFill>
                  <a:schemeClr val="bg1">
                    <a:lumMod val="65000"/>
                  </a:schemeClr>
                </a:solidFill>
              </a:endParaRPr>
            </a:p>
          </p:txBody>
        </p:sp>
        <p:sp>
          <p:nvSpPr>
            <p:cNvPr id="109" name="Freeform 7"/>
            <p:cNvSpPr/>
            <p:nvPr/>
          </p:nvSpPr>
          <p:spPr bwMode="auto">
            <a:xfrm>
              <a:off x="1314449" y="2103438"/>
              <a:ext cx="322263" cy="1030288"/>
            </a:xfrm>
            <a:custGeom>
              <a:avLst/>
              <a:gdLst/>
              <a:ahLst/>
              <a:cxnLst>
                <a:cxn ang="0">
                  <a:pos x="0" y="0"/>
                </a:cxn>
                <a:cxn ang="0">
                  <a:pos x="0" y="649"/>
                </a:cxn>
                <a:cxn ang="0">
                  <a:pos x="203" y="649"/>
                </a:cxn>
                <a:cxn ang="0">
                  <a:pos x="0" y="0"/>
                </a:cxn>
              </a:cxnLst>
              <a:rect l="0" t="0" r="r" b="b"/>
              <a:pathLst>
                <a:path w="203" h="649">
                  <a:moveTo>
                    <a:pt x="0" y="0"/>
                  </a:moveTo>
                  <a:lnTo>
                    <a:pt x="0" y="649"/>
                  </a:lnTo>
                  <a:lnTo>
                    <a:pt x="203" y="649"/>
                  </a:lnTo>
                  <a:lnTo>
                    <a:pt x="0" y="0"/>
                  </a:lnTo>
                  <a:close/>
                </a:path>
              </a:pathLst>
            </a:custGeom>
            <a:solidFill>
              <a:schemeClr val="accent1">
                <a:lumMod val="75000"/>
                <a:alpha val="50000"/>
              </a:schemeClr>
            </a:solidFill>
            <a:ln w="9525">
              <a:noFill/>
              <a:round/>
            </a:ln>
            <a:effectLst>
              <a:outerShdw blurRad="50800" dist="50800" dir="5400000" algn="ctr" rotWithShape="0">
                <a:srgbClr val="000000">
                  <a:alpha val="0"/>
                </a:srgbClr>
              </a:outerShdw>
            </a:effectLst>
          </p:spPr>
          <p:txBody>
            <a:bodyPr vert="horz" wrap="square" lIns="91440" tIns="45720" rIns="91440" bIns="45720" numCol="1" anchor="t" anchorCtr="0" compatLnSpc="1"/>
            <a:lstStyle/>
            <a:p>
              <a:endParaRPr lang="en-US" sz="2400">
                <a:solidFill>
                  <a:schemeClr val="bg1">
                    <a:lumMod val="65000"/>
                  </a:schemeClr>
                </a:solidFill>
              </a:endParaRPr>
            </a:p>
          </p:txBody>
        </p:sp>
        <p:sp>
          <p:nvSpPr>
            <p:cNvPr id="110" name="Freeform 8"/>
            <p:cNvSpPr/>
            <p:nvPr/>
          </p:nvSpPr>
          <p:spPr bwMode="auto">
            <a:xfrm>
              <a:off x="1314449" y="2103438"/>
              <a:ext cx="322263" cy="1030288"/>
            </a:xfrm>
            <a:custGeom>
              <a:avLst/>
              <a:gdLst/>
              <a:ahLst/>
              <a:cxnLst>
                <a:cxn ang="0">
                  <a:pos x="0" y="0"/>
                </a:cxn>
                <a:cxn ang="0">
                  <a:pos x="0" y="649"/>
                </a:cxn>
                <a:cxn ang="0">
                  <a:pos x="203" y="649"/>
                </a:cxn>
                <a:cxn ang="0">
                  <a:pos x="0" y="0"/>
                </a:cxn>
              </a:cxnLst>
              <a:rect l="0" t="0" r="r" b="b"/>
              <a:pathLst>
                <a:path w="203" h="649">
                  <a:moveTo>
                    <a:pt x="0" y="0"/>
                  </a:moveTo>
                  <a:lnTo>
                    <a:pt x="0" y="649"/>
                  </a:lnTo>
                  <a:lnTo>
                    <a:pt x="203" y="649"/>
                  </a:lnTo>
                  <a:lnTo>
                    <a:pt x="0" y="0"/>
                  </a:lnTo>
                </a:path>
              </a:pathLst>
            </a:custGeom>
            <a:noFill/>
            <a:ln w="9525">
              <a:noFill/>
              <a:round/>
            </a:ln>
            <a:effectLst>
              <a:outerShdw blurRad="50800" dist="50800" dir="5400000" algn="ctr" rotWithShape="0">
                <a:srgbClr val="000000">
                  <a:alpha val="0"/>
                </a:srgbClr>
              </a:outerShdw>
            </a:effectLst>
          </p:spPr>
          <p:txBody>
            <a:bodyPr vert="horz" wrap="square" lIns="91440" tIns="45720" rIns="91440" bIns="45720" numCol="1" anchor="t" anchorCtr="0" compatLnSpc="1"/>
            <a:lstStyle/>
            <a:p>
              <a:endParaRPr lang="en-US" sz="2400">
                <a:solidFill>
                  <a:schemeClr val="bg1">
                    <a:lumMod val="65000"/>
                  </a:schemeClr>
                </a:solidFill>
              </a:endParaRPr>
            </a:p>
          </p:txBody>
        </p:sp>
        <p:sp>
          <p:nvSpPr>
            <p:cNvPr id="111" name="Freeform 9"/>
            <p:cNvSpPr/>
            <p:nvPr/>
          </p:nvSpPr>
          <p:spPr bwMode="auto">
            <a:xfrm>
              <a:off x="1414132" y="1646238"/>
              <a:ext cx="679450" cy="1487488"/>
            </a:xfrm>
            <a:custGeom>
              <a:avLst/>
              <a:gdLst/>
              <a:ahLst/>
              <a:cxnLst>
                <a:cxn ang="0">
                  <a:pos x="215" y="0"/>
                </a:cxn>
                <a:cxn ang="0">
                  <a:pos x="428" y="937"/>
                </a:cxn>
                <a:cxn ang="0">
                  <a:pos x="0" y="937"/>
                </a:cxn>
                <a:cxn ang="0">
                  <a:pos x="215" y="0"/>
                </a:cxn>
              </a:cxnLst>
              <a:rect l="0" t="0" r="r" b="b"/>
              <a:pathLst>
                <a:path w="428" h="937">
                  <a:moveTo>
                    <a:pt x="215" y="0"/>
                  </a:moveTo>
                  <a:lnTo>
                    <a:pt x="428" y="937"/>
                  </a:lnTo>
                  <a:lnTo>
                    <a:pt x="0" y="937"/>
                  </a:lnTo>
                  <a:lnTo>
                    <a:pt x="215" y="0"/>
                  </a:lnTo>
                  <a:close/>
                </a:path>
              </a:pathLst>
            </a:custGeom>
            <a:solidFill>
              <a:schemeClr val="accent2">
                <a:alpha val="88000"/>
              </a:schemeClr>
            </a:solidFill>
            <a:ln w="9525">
              <a:noFill/>
              <a:round/>
            </a:ln>
            <a:effectLst>
              <a:outerShdw blurRad="50800" dist="50800" dir="5400000" algn="ctr" rotWithShape="0">
                <a:srgbClr val="000000">
                  <a:alpha val="0"/>
                </a:srgbClr>
              </a:outerShdw>
            </a:effectLst>
          </p:spPr>
          <p:txBody>
            <a:bodyPr vert="horz" wrap="square" lIns="91440" tIns="45720" rIns="91440" bIns="45720" numCol="1" anchor="t" anchorCtr="0" compatLnSpc="1"/>
            <a:lstStyle/>
            <a:p>
              <a:endParaRPr lang="en-US" sz="2400">
                <a:solidFill>
                  <a:schemeClr val="bg1">
                    <a:lumMod val="65000"/>
                  </a:schemeClr>
                </a:solidFill>
              </a:endParaRPr>
            </a:p>
          </p:txBody>
        </p:sp>
        <p:sp>
          <p:nvSpPr>
            <p:cNvPr id="112" name="Freeform 10"/>
            <p:cNvSpPr/>
            <p:nvPr/>
          </p:nvSpPr>
          <p:spPr bwMode="auto">
            <a:xfrm>
              <a:off x="1644649" y="1646238"/>
              <a:ext cx="679450" cy="1487488"/>
            </a:xfrm>
            <a:custGeom>
              <a:avLst/>
              <a:gdLst/>
              <a:ahLst/>
              <a:cxnLst>
                <a:cxn ang="0">
                  <a:pos x="215" y="0"/>
                </a:cxn>
                <a:cxn ang="0">
                  <a:pos x="428" y="937"/>
                </a:cxn>
                <a:cxn ang="0">
                  <a:pos x="0" y="937"/>
                </a:cxn>
                <a:cxn ang="0">
                  <a:pos x="215" y="0"/>
                </a:cxn>
              </a:cxnLst>
              <a:rect l="0" t="0" r="r" b="b"/>
              <a:pathLst>
                <a:path w="428" h="937">
                  <a:moveTo>
                    <a:pt x="215" y="0"/>
                  </a:moveTo>
                  <a:lnTo>
                    <a:pt x="428" y="937"/>
                  </a:lnTo>
                  <a:lnTo>
                    <a:pt x="0" y="937"/>
                  </a:lnTo>
                  <a:lnTo>
                    <a:pt x="215" y="0"/>
                  </a:lnTo>
                </a:path>
              </a:pathLst>
            </a:custGeom>
            <a:noFill/>
            <a:ln w="9525">
              <a:noFill/>
              <a:round/>
            </a:ln>
            <a:effectLst>
              <a:outerShdw blurRad="50800" dist="50800" dir="5400000" algn="ctr" rotWithShape="0">
                <a:srgbClr val="000000">
                  <a:alpha val="0"/>
                </a:srgbClr>
              </a:outerShdw>
            </a:effectLst>
          </p:spPr>
          <p:txBody>
            <a:bodyPr vert="horz" wrap="square" lIns="91440" tIns="45720" rIns="91440" bIns="45720" numCol="1" anchor="t" anchorCtr="0" compatLnSpc="1"/>
            <a:lstStyle/>
            <a:p>
              <a:endParaRPr lang="en-US" sz="2400">
                <a:solidFill>
                  <a:schemeClr val="bg1">
                    <a:lumMod val="65000"/>
                  </a:schemeClr>
                </a:solidFill>
              </a:endParaRPr>
            </a:p>
          </p:txBody>
        </p:sp>
        <p:sp>
          <p:nvSpPr>
            <p:cNvPr id="113" name="Freeform 11"/>
            <p:cNvSpPr/>
            <p:nvPr/>
          </p:nvSpPr>
          <p:spPr bwMode="auto">
            <a:xfrm>
              <a:off x="1755445" y="1657351"/>
              <a:ext cx="338138" cy="1476375"/>
            </a:xfrm>
            <a:custGeom>
              <a:avLst/>
              <a:gdLst/>
              <a:ahLst/>
              <a:cxnLst>
                <a:cxn ang="0">
                  <a:pos x="0" y="0"/>
                </a:cxn>
                <a:cxn ang="0">
                  <a:pos x="0" y="930"/>
                </a:cxn>
                <a:cxn ang="0">
                  <a:pos x="213" y="930"/>
                </a:cxn>
                <a:cxn ang="0">
                  <a:pos x="213" y="930"/>
                </a:cxn>
                <a:cxn ang="0">
                  <a:pos x="213" y="930"/>
                </a:cxn>
                <a:cxn ang="0">
                  <a:pos x="0" y="0"/>
                </a:cxn>
              </a:cxnLst>
              <a:rect l="0" t="0" r="r" b="b"/>
              <a:pathLst>
                <a:path w="213" h="930">
                  <a:moveTo>
                    <a:pt x="0" y="0"/>
                  </a:moveTo>
                  <a:lnTo>
                    <a:pt x="0" y="930"/>
                  </a:lnTo>
                  <a:lnTo>
                    <a:pt x="213" y="930"/>
                  </a:lnTo>
                  <a:lnTo>
                    <a:pt x="213" y="930"/>
                  </a:lnTo>
                  <a:lnTo>
                    <a:pt x="213" y="930"/>
                  </a:lnTo>
                  <a:lnTo>
                    <a:pt x="0" y="0"/>
                  </a:lnTo>
                  <a:close/>
                </a:path>
              </a:pathLst>
            </a:custGeom>
            <a:solidFill>
              <a:schemeClr val="accent2">
                <a:lumMod val="75000"/>
              </a:schemeClr>
            </a:solidFill>
            <a:ln w="9525">
              <a:noFill/>
              <a:round/>
            </a:ln>
            <a:effectLst>
              <a:outerShdw blurRad="50800" dist="50800" dir="5400000" algn="ctr" rotWithShape="0">
                <a:srgbClr val="000000">
                  <a:alpha val="0"/>
                </a:srgbClr>
              </a:outerShdw>
            </a:effectLst>
          </p:spPr>
          <p:txBody>
            <a:bodyPr vert="horz" wrap="square" lIns="91440" tIns="45720" rIns="91440" bIns="45720" numCol="1" anchor="t" anchorCtr="0" compatLnSpc="1"/>
            <a:lstStyle/>
            <a:p>
              <a:endParaRPr lang="en-US" sz="2400">
                <a:solidFill>
                  <a:schemeClr val="bg1">
                    <a:lumMod val="65000"/>
                  </a:schemeClr>
                </a:solidFill>
              </a:endParaRPr>
            </a:p>
          </p:txBody>
        </p:sp>
        <p:sp>
          <p:nvSpPr>
            <p:cNvPr id="114" name="Freeform 12"/>
            <p:cNvSpPr/>
            <p:nvPr/>
          </p:nvSpPr>
          <p:spPr bwMode="auto">
            <a:xfrm>
              <a:off x="1985962" y="1657351"/>
              <a:ext cx="338138" cy="1476375"/>
            </a:xfrm>
            <a:custGeom>
              <a:avLst/>
              <a:gdLst/>
              <a:ahLst/>
              <a:cxnLst>
                <a:cxn ang="0">
                  <a:pos x="0" y="0"/>
                </a:cxn>
                <a:cxn ang="0">
                  <a:pos x="0" y="930"/>
                </a:cxn>
                <a:cxn ang="0">
                  <a:pos x="213" y="930"/>
                </a:cxn>
                <a:cxn ang="0">
                  <a:pos x="213" y="930"/>
                </a:cxn>
                <a:cxn ang="0">
                  <a:pos x="213" y="930"/>
                </a:cxn>
                <a:cxn ang="0">
                  <a:pos x="0" y="0"/>
                </a:cxn>
              </a:cxnLst>
              <a:rect l="0" t="0" r="r" b="b"/>
              <a:pathLst>
                <a:path w="213" h="930">
                  <a:moveTo>
                    <a:pt x="0" y="0"/>
                  </a:moveTo>
                  <a:lnTo>
                    <a:pt x="0" y="930"/>
                  </a:lnTo>
                  <a:lnTo>
                    <a:pt x="213" y="930"/>
                  </a:lnTo>
                  <a:lnTo>
                    <a:pt x="213" y="930"/>
                  </a:lnTo>
                  <a:lnTo>
                    <a:pt x="213" y="930"/>
                  </a:lnTo>
                  <a:lnTo>
                    <a:pt x="0" y="0"/>
                  </a:lnTo>
                </a:path>
              </a:pathLst>
            </a:custGeom>
            <a:noFill/>
            <a:ln w="9525">
              <a:noFill/>
              <a:round/>
            </a:ln>
            <a:effectLst>
              <a:outerShdw blurRad="50800" dist="50800" dir="5400000" algn="ctr" rotWithShape="0">
                <a:srgbClr val="000000">
                  <a:alpha val="0"/>
                </a:srgbClr>
              </a:outerShdw>
            </a:effectLst>
          </p:spPr>
          <p:txBody>
            <a:bodyPr vert="horz" wrap="square" lIns="91440" tIns="45720" rIns="91440" bIns="45720" numCol="1" anchor="t" anchorCtr="0" compatLnSpc="1"/>
            <a:lstStyle/>
            <a:p>
              <a:endParaRPr lang="en-US" sz="2400">
                <a:solidFill>
                  <a:schemeClr val="bg1">
                    <a:lumMod val="65000"/>
                  </a:schemeClr>
                </a:solidFill>
              </a:endParaRPr>
            </a:p>
          </p:txBody>
        </p:sp>
        <p:sp>
          <p:nvSpPr>
            <p:cNvPr id="115" name="Freeform 13"/>
            <p:cNvSpPr/>
            <p:nvPr/>
          </p:nvSpPr>
          <p:spPr bwMode="auto">
            <a:xfrm>
              <a:off x="1905000" y="2379663"/>
              <a:ext cx="635000" cy="754063"/>
            </a:xfrm>
            <a:custGeom>
              <a:avLst/>
              <a:gdLst/>
              <a:ahLst/>
              <a:cxnLst>
                <a:cxn ang="0">
                  <a:pos x="202" y="0"/>
                </a:cxn>
                <a:cxn ang="0">
                  <a:pos x="400" y="475"/>
                </a:cxn>
                <a:cxn ang="0">
                  <a:pos x="0" y="475"/>
                </a:cxn>
                <a:cxn ang="0">
                  <a:pos x="202" y="0"/>
                </a:cxn>
              </a:cxnLst>
              <a:rect l="0" t="0" r="r" b="b"/>
              <a:pathLst>
                <a:path w="400" h="475">
                  <a:moveTo>
                    <a:pt x="202" y="0"/>
                  </a:moveTo>
                  <a:lnTo>
                    <a:pt x="400" y="475"/>
                  </a:lnTo>
                  <a:lnTo>
                    <a:pt x="0" y="475"/>
                  </a:lnTo>
                  <a:lnTo>
                    <a:pt x="202" y="0"/>
                  </a:lnTo>
                  <a:close/>
                </a:path>
              </a:pathLst>
            </a:custGeom>
            <a:solidFill>
              <a:schemeClr val="accent3">
                <a:alpha val="90000"/>
              </a:schemeClr>
            </a:solidFill>
            <a:ln w="9525">
              <a:noFill/>
              <a:round/>
            </a:ln>
            <a:effectLst>
              <a:outerShdw blurRad="50800" dist="50800" dir="5400000" algn="ctr" rotWithShape="0">
                <a:srgbClr val="000000">
                  <a:alpha val="0"/>
                </a:srgbClr>
              </a:outerShdw>
            </a:effectLst>
          </p:spPr>
          <p:txBody>
            <a:bodyPr vert="horz" wrap="square" lIns="91440" tIns="45720" rIns="91440" bIns="45720" numCol="1" anchor="t" anchorCtr="0" compatLnSpc="1"/>
            <a:lstStyle/>
            <a:p>
              <a:endParaRPr lang="en-US" sz="2400">
                <a:solidFill>
                  <a:schemeClr val="bg1">
                    <a:lumMod val="65000"/>
                  </a:schemeClr>
                </a:solidFill>
              </a:endParaRPr>
            </a:p>
          </p:txBody>
        </p:sp>
        <p:sp>
          <p:nvSpPr>
            <p:cNvPr id="116" name="Freeform 15"/>
            <p:cNvSpPr/>
            <p:nvPr/>
          </p:nvSpPr>
          <p:spPr bwMode="auto">
            <a:xfrm>
              <a:off x="2644774" y="2386013"/>
              <a:ext cx="314325" cy="747713"/>
            </a:xfrm>
            <a:custGeom>
              <a:avLst/>
              <a:gdLst/>
              <a:ahLst/>
              <a:cxnLst>
                <a:cxn ang="0">
                  <a:pos x="0" y="0"/>
                </a:cxn>
                <a:cxn ang="0">
                  <a:pos x="0" y="0"/>
                </a:cxn>
                <a:cxn ang="0">
                  <a:pos x="198" y="471"/>
                </a:cxn>
                <a:cxn ang="0">
                  <a:pos x="0" y="0"/>
                </a:cxn>
              </a:cxnLst>
              <a:rect l="0" t="0" r="r" b="b"/>
              <a:pathLst>
                <a:path w="198" h="471">
                  <a:moveTo>
                    <a:pt x="0" y="0"/>
                  </a:moveTo>
                  <a:lnTo>
                    <a:pt x="0" y="0"/>
                  </a:lnTo>
                  <a:lnTo>
                    <a:pt x="198" y="471"/>
                  </a:lnTo>
                  <a:lnTo>
                    <a:pt x="0" y="0"/>
                  </a:lnTo>
                  <a:close/>
                </a:path>
              </a:pathLst>
            </a:custGeom>
            <a:solidFill>
              <a:srgbClr val="CCCCCC"/>
            </a:solidFill>
            <a:ln w="9525">
              <a:noFill/>
              <a:round/>
            </a:ln>
            <a:effectLst>
              <a:outerShdw blurRad="50800" dist="50800" dir="5400000" algn="ctr" rotWithShape="0">
                <a:srgbClr val="000000">
                  <a:alpha val="0"/>
                </a:srgbClr>
              </a:outerShdw>
            </a:effectLst>
          </p:spPr>
          <p:txBody>
            <a:bodyPr vert="horz" wrap="square" lIns="91440" tIns="45720" rIns="91440" bIns="45720" numCol="1" anchor="t" anchorCtr="0" compatLnSpc="1"/>
            <a:lstStyle/>
            <a:p>
              <a:endParaRPr lang="en-US" sz="2400">
                <a:solidFill>
                  <a:schemeClr val="bg1">
                    <a:lumMod val="65000"/>
                  </a:schemeClr>
                </a:solidFill>
              </a:endParaRPr>
            </a:p>
          </p:txBody>
        </p:sp>
        <p:sp>
          <p:nvSpPr>
            <p:cNvPr id="117" name="Freeform 16"/>
            <p:cNvSpPr/>
            <p:nvPr/>
          </p:nvSpPr>
          <p:spPr bwMode="auto">
            <a:xfrm>
              <a:off x="2644774" y="2386013"/>
              <a:ext cx="314325" cy="747713"/>
            </a:xfrm>
            <a:custGeom>
              <a:avLst/>
              <a:gdLst/>
              <a:ahLst/>
              <a:cxnLst>
                <a:cxn ang="0">
                  <a:pos x="0" y="0"/>
                </a:cxn>
                <a:cxn ang="0">
                  <a:pos x="0" y="0"/>
                </a:cxn>
                <a:cxn ang="0">
                  <a:pos x="198" y="471"/>
                </a:cxn>
                <a:cxn ang="0">
                  <a:pos x="0" y="0"/>
                </a:cxn>
              </a:cxnLst>
              <a:rect l="0" t="0" r="r" b="b"/>
              <a:pathLst>
                <a:path w="198" h="471">
                  <a:moveTo>
                    <a:pt x="0" y="0"/>
                  </a:moveTo>
                  <a:lnTo>
                    <a:pt x="0" y="0"/>
                  </a:lnTo>
                  <a:lnTo>
                    <a:pt x="198" y="471"/>
                  </a:lnTo>
                  <a:lnTo>
                    <a:pt x="0" y="0"/>
                  </a:lnTo>
                </a:path>
              </a:pathLst>
            </a:custGeom>
            <a:noFill/>
            <a:ln w="9525">
              <a:noFill/>
              <a:round/>
            </a:ln>
            <a:effectLst>
              <a:outerShdw blurRad="50800" dist="50800" dir="5400000" algn="ctr" rotWithShape="0">
                <a:srgbClr val="000000">
                  <a:alpha val="0"/>
                </a:srgbClr>
              </a:outerShdw>
            </a:effectLst>
          </p:spPr>
          <p:txBody>
            <a:bodyPr vert="horz" wrap="square" lIns="91440" tIns="45720" rIns="91440" bIns="45720" numCol="1" anchor="t" anchorCtr="0" compatLnSpc="1"/>
            <a:lstStyle/>
            <a:p>
              <a:endParaRPr lang="en-US" sz="2400">
                <a:solidFill>
                  <a:schemeClr val="bg1">
                    <a:lumMod val="65000"/>
                  </a:schemeClr>
                </a:solidFill>
              </a:endParaRPr>
            </a:p>
          </p:txBody>
        </p:sp>
        <p:sp>
          <p:nvSpPr>
            <p:cNvPr id="118" name="Freeform 17"/>
            <p:cNvSpPr/>
            <p:nvPr/>
          </p:nvSpPr>
          <p:spPr bwMode="auto">
            <a:xfrm>
              <a:off x="2225675" y="2386013"/>
              <a:ext cx="314325" cy="747713"/>
            </a:xfrm>
            <a:custGeom>
              <a:avLst/>
              <a:gdLst/>
              <a:ahLst/>
              <a:cxnLst>
                <a:cxn ang="0">
                  <a:pos x="0" y="0"/>
                </a:cxn>
                <a:cxn ang="0">
                  <a:pos x="0" y="471"/>
                </a:cxn>
                <a:cxn ang="0">
                  <a:pos x="198" y="471"/>
                </a:cxn>
                <a:cxn ang="0">
                  <a:pos x="198" y="471"/>
                </a:cxn>
                <a:cxn ang="0">
                  <a:pos x="198" y="471"/>
                </a:cxn>
                <a:cxn ang="0">
                  <a:pos x="0" y="0"/>
                </a:cxn>
              </a:cxnLst>
              <a:rect l="0" t="0" r="r" b="b"/>
              <a:pathLst>
                <a:path w="198" h="471">
                  <a:moveTo>
                    <a:pt x="0" y="0"/>
                  </a:moveTo>
                  <a:lnTo>
                    <a:pt x="0" y="471"/>
                  </a:lnTo>
                  <a:lnTo>
                    <a:pt x="198" y="471"/>
                  </a:lnTo>
                  <a:lnTo>
                    <a:pt x="198" y="471"/>
                  </a:lnTo>
                  <a:lnTo>
                    <a:pt x="198" y="471"/>
                  </a:lnTo>
                  <a:lnTo>
                    <a:pt x="0" y="0"/>
                  </a:lnTo>
                  <a:close/>
                </a:path>
              </a:pathLst>
            </a:custGeom>
            <a:solidFill>
              <a:schemeClr val="accent3">
                <a:lumMod val="75000"/>
              </a:schemeClr>
            </a:solidFill>
            <a:ln w="9525">
              <a:noFill/>
              <a:round/>
            </a:ln>
            <a:effectLst>
              <a:outerShdw blurRad="50800" dist="50800" dir="5400000" algn="ctr" rotWithShape="0">
                <a:srgbClr val="000000">
                  <a:alpha val="0"/>
                </a:srgbClr>
              </a:outerShdw>
            </a:effectLst>
          </p:spPr>
          <p:txBody>
            <a:bodyPr vert="horz" wrap="square" lIns="91440" tIns="45720" rIns="91440" bIns="45720" numCol="1" anchor="t" anchorCtr="0" compatLnSpc="1"/>
            <a:lstStyle/>
            <a:p>
              <a:endParaRPr lang="en-US" sz="2400">
                <a:solidFill>
                  <a:schemeClr val="bg1">
                    <a:lumMod val="65000"/>
                  </a:schemeClr>
                </a:solidFill>
              </a:endParaRPr>
            </a:p>
          </p:txBody>
        </p:sp>
        <p:sp>
          <p:nvSpPr>
            <p:cNvPr id="119" name="Freeform 18"/>
            <p:cNvSpPr/>
            <p:nvPr/>
          </p:nvSpPr>
          <p:spPr bwMode="auto">
            <a:xfrm>
              <a:off x="2644774" y="2386013"/>
              <a:ext cx="314325" cy="747713"/>
            </a:xfrm>
            <a:custGeom>
              <a:avLst/>
              <a:gdLst/>
              <a:ahLst/>
              <a:cxnLst>
                <a:cxn ang="0">
                  <a:pos x="0" y="0"/>
                </a:cxn>
                <a:cxn ang="0">
                  <a:pos x="0" y="471"/>
                </a:cxn>
                <a:cxn ang="0">
                  <a:pos x="198" y="471"/>
                </a:cxn>
                <a:cxn ang="0">
                  <a:pos x="198" y="471"/>
                </a:cxn>
                <a:cxn ang="0">
                  <a:pos x="198" y="471"/>
                </a:cxn>
                <a:cxn ang="0">
                  <a:pos x="0" y="0"/>
                </a:cxn>
              </a:cxnLst>
              <a:rect l="0" t="0" r="r" b="b"/>
              <a:pathLst>
                <a:path w="198" h="471">
                  <a:moveTo>
                    <a:pt x="0" y="0"/>
                  </a:moveTo>
                  <a:lnTo>
                    <a:pt x="0" y="471"/>
                  </a:lnTo>
                  <a:lnTo>
                    <a:pt x="198" y="471"/>
                  </a:lnTo>
                  <a:lnTo>
                    <a:pt x="198" y="471"/>
                  </a:lnTo>
                  <a:lnTo>
                    <a:pt x="198" y="471"/>
                  </a:lnTo>
                  <a:lnTo>
                    <a:pt x="0" y="0"/>
                  </a:lnTo>
                </a:path>
              </a:pathLst>
            </a:custGeom>
            <a:noFill/>
            <a:ln w="9525">
              <a:noFill/>
              <a:round/>
            </a:ln>
            <a:effectLst>
              <a:outerShdw blurRad="50800" dist="50800" dir="5400000" algn="ctr" rotWithShape="0">
                <a:srgbClr val="000000">
                  <a:alpha val="0"/>
                </a:srgbClr>
              </a:outerShdw>
            </a:effectLst>
          </p:spPr>
          <p:txBody>
            <a:bodyPr vert="horz" wrap="square" lIns="91440" tIns="45720" rIns="91440" bIns="45720" numCol="1" anchor="t" anchorCtr="0" compatLnSpc="1"/>
            <a:lstStyle/>
            <a:p>
              <a:endParaRPr lang="en-US" sz="2400">
                <a:solidFill>
                  <a:schemeClr val="bg1">
                    <a:lumMod val="65000"/>
                  </a:schemeClr>
                </a:solidFill>
              </a:endParaRPr>
            </a:p>
          </p:txBody>
        </p:sp>
        <p:sp>
          <p:nvSpPr>
            <p:cNvPr id="120" name="Freeform 19"/>
            <p:cNvSpPr/>
            <p:nvPr/>
          </p:nvSpPr>
          <p:spPr bwMode="auto">
            <a:xfrm>
              <a:off x="2329342" y="2020888"/>
              <a:ext cx="631825" cy="1112838"/>
            </a:xfrm>
            <a:custGeom>
              <a:avLst/>
              <a:gdLst/>
              <a:ahLst/>
              <a:cxnLst>
                <a:cxn ang="0">
                  <a:pos x="199" y="0"/>
                </a:cxn>
                <a:cxn ang="0">
                  <a:pos x="398" y="701"/>
                </a:cxn>
                <a:cxn ang="0">
                  <a:pos x="0" y="701"/>
                </a:cxn>
                <a:cxn ang="0">
                  <a:pos x="199" y="0"/>
                </a:cxn>
              </a:cxnLst>
              <a:rect l="0" t="0" r="r" b="b"/>
              <a:pathLst>
                <a:path w="398" h="701">
                  <a:moveTo>
                    <a:pt x="199" y="0"/>
                  </a:moveTo>
                  <a:lnTo>
                    <a:pt x="398" y="701"/>
                  </a:lnTo>
                  <a:lnTo>
                    <a:pt x="0" y="701"/>
                  </a:lnTo>
                  <a:lnTo>
                    <a:pt x="199" y="0"/>
                  </a:lnTo>
                  <a:close/>
                </a:path>
              </a:pathLst>
            </a:custGeom>
            <a:solidFill>
              <a:schemeClr val="accent4">
                <a:alpha val="90000"/>
              </a:schemeClr>
            </a:solidFill>
            <a:ln w="9525">
              <a:noFill/>
              <a:round/>
            </a:ln>
            <a:effectLst>
              <a:outerShdw blurRad="50800" dist="50800" dir="5400000" algn="ctr" rotWithShape="0">
                <a:srgbClr val="000000">
                  <a:alpha val="0"/>
                </a:srgbClr>
              </a:outerShdw>
            </a:effectLst>
          </p:spPr>
          <p:txBody>
            <a:bodyPr vert="horz" wrap="square" lIns="91440" tIns="45720" rIns="91440" bIns="45720" numCol="1" anchor="t" anchorCtr="0" compatLnSpc="1"/>
            <a:lstStyle/>
            <a:p>
              <a:endParaRPr lang="en-US" sz="2400">
                <a:solidFill>
                  <a:schemeClr val="bg1">
                    <a:lumMod val="65000"/>
                  </a:schemeClr>
                </a:solidFill>
              </a:endParaRPr>
            </a:p>
          </p:txBody>
        </p:sp>
        <p:sp>
          <p:nvSpPr>
            <p:cNvPr id="121" name="Freeform 20"/>
            <p:cNvSpPr/>
            <p:nvPr/>
          </p:nvSpPr>
          <p:spPr bwMode="auto">
            <a:xfrm>
              <a:off x="2959099" y="2020888"/>
              <a:ext cx="631825" cy="1112838"/>
            </a:xfrm>
            <a:custGeom>
              <a:avLst/>
              <a:gdLst/>
              <a:ahLst/>
              <a:cxnLst>
                <a:cxn ang="0">
                  <a:pos x="199" y="0"/>
                </a:cxn>
                <a:cxn ang="0">
                  <a:pos x="398" y="701"/>
                </a:cxn>
                <a:cxn ang="0">
                  <a:pos x="0" y="701"/>
                </a:cxn>
                <a:cxn ang="0">
                  <a:pos x="199" y="0"/>
                </a:cxn>
              </a:cxnLst>
              <a:rect l="0" t="0" r="r" b="b"/>
              <a:pathLst>
                <a:path w="398" h="701">
                  <a:moveTo>
                    <a:pt x="199" y="0"/>
                  </a:moveTo>
                  <a:lnTo>
                    <a:pt x="398" y="701"/>
                  </a:lnTo>
                  <a:lnTo>
                    <a:pt x="0" y="701"/>
                  </a:lnTo>
                  <a:lnTo>
                    <a:pt x="199" y="0"/>
                  </a:lnTo>
                </a:path>
              </a:pathLst>
            </a:custGeom>
            <a:noFill/>
            <a:ln w="9525">
              <a:noFill/>
              <a:round/>
            </a:ln>
            <a:effectLst>
              <a:outerShdw blurRad="50800" dist="50800" dir="5400000" algn="ctr" rotWithShape="0">
                <a:srgbClr val="000000">
                  <a:alpha val="0"/>
                </a:srgbClr>
              </a:outerShdw>
            </a:effectLst>
          </p:spPr>
          <p:txBody>
            <a:bodyPr vert="horz" wrap="square" lIns="91440" tIns="45720" rIns="91440" bIns="45720" numCol="1" anchor="t" anchorCtr="0" compatLnSpc="1"/>
            <a:lstStyle/>
            <a:p>
              <a:endParaRPr lang="en-US" sz="2400">
                <a:solidFill>
                  <a:schemeClr val="bg1">
                    <a:lumMod val="65000"/>
                  </a:schemeClr>
                </a:solidFill>
              </a:endParaRPr>
            </a:p>
          </p:txBody>
        </p:sp>
        <p:sp>
          <p:nvSpPr>
            <p:cNvPr id="122" name="Freeform 21"/>
            <p:cNvSpPr/>
            <p:nvPr/>
          </p:nvSpPr>
          <p:spPr bwMode="auto">
            <a:xfrm>
              <a:off x="2650017" y="2028826"/>
              <a:ext cx="311150" cy="1104900"/>
            </a:xfrm>
            <a:custGeom>
              <a:avLst/>
              <a:gdLst/>
              <a:ahLst/>
              <a:cxnLst>
                <a:cxn ang="0">
                  <a:pos x="0" y="0"/>
                </a:cxn>
                <a:cxn ang="0">
                  <a:pos x="0" y="696"/>
                </a:cxn>
                <a:cxn ang="0">
                  <a:pos x="196" y="696"/>
                </a:cxn>
                <a:cxn ang="0">
                  <a:pos x="0" y="0"/>
                </a:cxn>
              </a:cxnLst>
              <a:rect l="0" t="0" r="r" b="b"/>
              <a:pathLst>
                <a:path w="196" h="696">
                  <a:moveTo>
                    <a:pt x="0" y="0"/>
                  </a:moveTo>
                  <a:lnTo>
                    <a:pt x="0" y="696"/>
                  </a:lnTo>
                  <a:lnTo>
                    <a:pt x="196" y="696"/>
                  </a:lnTo>
                  <a:lnTo>
                    <a:pt x="0" y="0"/>
                  </a:lnTo>
                  <a:close/>
                </a:path>
              </a:pathLst>
            </a:custGeom>
            <a:solidFill>
              <a:schemeClr val="accent4">
                <a:lumMod val="75000"/>
              </a:schemeClr>
            </a:solidFill>
            <a:ln w="9525">
              <a:noFill/>
              <a:round/>
            </a:ln>
            <a:effectLst>
              <a:outerShdw blurRad="50800" dist="50800" dir="5400000" algn="ctr" rotWithShape="0">
                <a:srgbClr val="000000">
                  <a:alpha val="0"/>
                </a:srgbClr>
              </a:outerShdw>
            </a:effectLst>
          </p:spPr>
          <p:txBody>
            <a:bodyPr vert="horz" wrap="square" lIns="91440" tIns="45720" rIns="91440" bIns="45720" numCol="1" anchor="t" anchorCtr="0" compatLnSpc="1"/>
            <a:lstStyle/>
            <a:p>
              <a:endParaRPr lang="en-US" sz="2400">
                <a:solidFill>
                  <a:schemeClr val="bg1">
                    <a:lumMod val="65000"/>
                  </a:schemeClr>
                </a:solidFill>
              </a:endParaRPr>
            </a:p>
          </p:txBody>
        </p:sp>
        <p:sp>
          <p:nvSpPr>
            <p:cNvPr id="123" name="Freeform 22"/>
            <p:cNvSpPr/>
            <p:nvPr/>
          </p:nvSpPr>
          <p:spPr bwMode="auto">
            <a:xfrm>
              <a:off x="3279774" y="2028826"/>
              <a:ext cx="311150" cy="1104900"/>
            </a:xfrm>
            <a:custGeom>
              <a:avLst/>
              <a:gdLst/>
              <a:ahLst/>
              <a:cxnLst>
                <a:cxn ang="0">
                  <a:pos x="0" y="0"/>
                </a:cxn>
                <a:cxn ang="0">
                  <a:pos x="0" y="696"/>
                </a:cxn>
                <a:cxn ang="0">
                  <a:pos x="196" y="696"/>
                </a:cxn>
                <a:cxn ang="0">
                  <a:pos x="0" y="0"/>
                </a:cxn>
              </a:cxnLst>
              <a:rect l="0" t="0" r="r" b="b"/>
              <a:pathLst>
                <a:path w="196" h="696">
                  <a:moveTo>
                    <a:pt x="0" y="0"/>
                  </a:moveTo>
                  <a:lnTo>
                    <a:pt x="0" y="696"/>
                  </a:lnTo>
                  <a:lnTo>
                    <a:pt x="196" y="696"/>
                  </a:lnTo>
                  <a:lnTo>
                    <a:pt x="0" y="0"/>
                  </a:lnTo>
                </a:path>
              </a:pathLst>
            </a:custGeom>
            <a:noFill/>
            <a:ln w="9525">
              <a:noFill/>
              <a:round/>
            </a:ln>
            <a:effectLst>
              <a:outerShdw blurRad="50800" dist="50800" dir="5400000" algn="ctr" rotWithShape="0">
                <a:srgbClr val="000000">
                  <a:alpha val="0"/>
                </a:srgbClr>
              </a:outerShdw>
            </a:effectLst>
          </p:spPr>
          <p:txBody>
            <a:bodyPr vert="horz" wrap="square" lIns="91440" tIns="45720" rIns="91440" bIns="45720" numCol="1" anchor="t" anchorCtr="0" compatLnSpc="1"/>
            <a:lstStyle/>
            <a:p>
              <a:endParaRPr lang="en-US" sz="2400">
                <a:solidFill>
                  <a:schemeClr val="bg1">
                    <a:lumMod val="65000"/>
                  </a:schemeClr>
                </a:solidFill>
              </a:endParaRPr>
            </a:p>
          </p:txBody>
        </p:sp>
        <p:sp>
          <p:nvSpPr>
            <p:cNvPr id="124" name="Freeform 23"/>
            <p:cNvSpPr/>
            <p:nvPr/>
          </p:nvSpPr>
          <p:spPr bwMode="auto">
            <a:xfrm>
              <a:off x="2743200" y="2228851"/>
              <a:ext cx="620713" cy="904875"/>
            </a:xfrm>
            <a:custGeom>
              <a:avLst/>
              <a:gdLst/>
              <a:ahLst/>
              <a:cxnLst>
                <a:cxn ang="0">
                  <a:pos x="196" y="0"/>
                </a:cxn>
                <a:cxn ang="0">
                  <a:pos x="391" y="570"/>
                </a:cxn>
                <a:cxn ang="0">
                  <a:pos x="0" y="570"/>
                </a:cxn>
                <a:cxn ang="0">
                  <a:pos x="196" y="0"/>
                </a:cxn>
              </a:cxnLst>
              <a:rect l="0" t="0" r="r" b="b"/>
              <a:pathLst>
                <a:path w="391" h="570">
                  <a:moveTo>
                    <a:pt x="196" y="0"/>
                  </a:moveTo>
                  <a:lnTo>
                    <a:pt x="391" y="570"/>
                  </a:lnTo>
                  <a:lnTo>
                    <a:pt x="0" y="570"/>
                  </a:lnTo>
                  <a:lnTo>
                    <a:pt x="196" y="0"/>
                  </a:lnTo>
                  <a:close/>
                </a:path>
              </a:pathLst>
            </a:custGeom>
            <a:solidFill>
              <a:schemeClr val="accent5">
                <a:alpha val="90000"/>
              </a:schemeClr>
            </a:solidFill>
            <a:ln w="9525">
              <a:noFill/>
              <a:round/>
            </a:ln>
            <a:effectLst>
              <a:outerShdw blurRad="50800" dist="50800" dir="5400000" algn="ctr" rotWithShape="0">
                <a:srgbClr val="000000">
                  <a:alpha val="0"/>
                </a:srgbClr>
              </a:outerShdw>
            </a:effectLst>
          </p:spPr>
          <p:txBody>
            <a:bodyPr vert="horz" wrap="square" lIns="91440" tIns="45720" rIns="91440" bIns="45720" numCol="1" anchor="t" anchorCtr="0" compatLnSpc="1"/>
            <a:lstStyle/>
            <a:p>
              <a:endParaRPr lang="en-US" sz="2400">
                <a:solidFill>
                  <a:schemeClr val="bg1">
                    <a:lumMod val="65000"/>
                  </a:schemeClr>
                </a:solidFill>
              </a:endParaRPr>
            </a:p>
          </p:txBody>
        </p:sp>
        <p:sp>
          <p:nvSpPr>
            <p:cNvPr id="125" name="Freeform 24"/>
            <p:cNvSpPr/>
            <p:nvPr/>
          </p:nvSpPr>
          <p:spPr bwMode="auto">
            <a:xfrm>
              <a:off x="3602037" y="2228851"/>
              <a:ext cx="620713" cy="904875"/>
            </a:xfrm>
            <a:custGeom>
              <a:avLst/>
              <a:gdLst/>
              <a:ahLst/>
              <a:cxnLst>
                <a:cxn ang="0">
                  <a:pos x="196" y="0"/>
                </a:cxn>
                <a:cxn ang="0">
                  <a:pos x="391" y="570"/>
                </a:cxn>
                <a:cxn ang="0">
                  <a:pos x="0" y="570"/>
                </a:cxn>
                <a:cxn ang="0">
                  <a:pos x="196" y="0"/>
                </a:cxn>
              </a:cxnLst>
              <a:rect l="0" t="0" r="r" b="b"/>
              <a:pathLst>
                <a:path w="391" h="570">
                  <a:moveTo>
                    <a:pt x="196" y="0"/>
                  </a:moveTo>
                  <a:lnTo>
                    <a:pt x="391" y="570"/>
                  </a:lnTo>
                  <a:lnTo>
                    <a:pt x="0" y="570"/>
                  </a:lnTo>
                  <a:lnTo>
                    <a:pt x="196" y="0"/>
                  </a:lnTo>
                </a:path>
              </a:pathLst>
            </a:custGeom>
            <a:noFill/>
            <a:ln w="9525">
              <a:noFill/>
              <a:round/>
            </a:ln>
            <a:effectLst>
              <a:outerShdw blurRad="50800" dist="50800" dir="5400000" algn="ctr" rotWithShape="0">
                <a:srgbClr val="000000">
                  <a:alpha val="0"/>
                </a:srgbClr>
              </a:outerShdw>
            </a:effectLst>
          </p:spPr>
          <p:txBody>
            <a:bodyPr vert="horz" wrap="square" lIns="91440" tIns="45720" rIns="91440" bIns="45720" numCol="1" anchor="t" anchorCtr="0" compatLnSpc="1"/>
            <a:lstStyle/>
            <a:p>
              <a:endParaRPr lang="en-US" sz="2400">
                <a:solidFill>
                  <a:schemeClr val="bg1">
                    <a:lumMod val="65000"/>
                  </a:schemeClr>
                </a:solidFill>
              </a:endParaRPr>
            </a:p>
          </p:txBody>
        </p:sp>
        <p:sp>
          <p:nvSpPr>
            <p:cNvPr id="126" name="Freeform 25"/>
            <p:cNvSpPr/>
            <p:nvPr/>
          </p:nvSpPr>
          <p:spPr bwMode="auto">
            <a:xfrm>
              <a:off x="3917949" y="2232026"/>
              <a:ext cx="304800" cy="901700"/>
            </a:xfrm>
            <a:custGeom>
              <a:avLst/>
              <a:gdLst/>
              <a:ahLst/>
              <a:cxnLst>
                <a:cxn ang="0">
                  <a:pos x="0" y="0"/>
                </a:cxn>
                <a:cxn ang="0">
                  <a:pos x="0" y="0"/>
                </a:cxn>
                <a:cxn ang="0">
                  <a:pos x="192" y="568"/>
                </a:cxn>
                <a:cxn ang="0">
                  <a:pos x="0" y="0"/>
                </a:cxn>
              </a:cxnLst>
              <a:rect l="0" t="0" r="r" b="b"/>
              <a:pathLst>
                <a:path w="192" h="568">
                  <a:moveTo>
                    <a:pt x="0" y="0"/>
                  </a:moveTo>
                  <a:lnTo>
                    <a:pt x="0" y="0"/>
                  </a:lnTo>
                  <a:lnTo>
                    <a:pt x="192" y="568"/>
                  </a:lnTo>
                  <a:lnTo>
                    <a:pt x="0" y="0"/>
                  </a:lnTo>
                  <a:close/>
                </a:path>
              </a:pathLst>
            </a:custGeom>
            <a:solidFill>
              <a:srgbClr val="CCCCCC"/>
            </a:solidFill>
            <a:ln w="9525">
              <a:noFill/>
              <a:round/>
            </a:ln>
            <a:effectLst>
              <a:outerShdw blurRad="50800" dist="50800" dir="5400000" algn="ctr" rotWithShape="0">
                <a:srgbClr val="000000">
                  <a:alpha val="0"/>
                </a:srgbClr>
              </a:outerShdw>
            </a:effectLst>
          </p:spPr>
          <p:txBody>
            <a:bodyPr vert="horz" wrap="square" lIns="91440" tIns="45720" rIns="91440" bIns="45720" numCol="1" anchor="t" anchorCtr="0" compatLnSpc="1"/>
            <a:lstStyle/>
            <a:p>
              <a:endParaRPr lang="en-US" sz="2400">
                <a:solidFill>
                  <a:schemeClr val="bg1">
                    <a:lumMod val="65000"/>
                  </a:schemeClr>
                </a:solidFill>
              </a:endParaRPr>
            </a:p>
          </p:txBody>
        </p:sp>
        <p:sp>
          <p:nvSpPr>
            <p:cNvPr id="127" name="Freeform 26"/>
            <p:cNvSpPr/>
            <p:nvPr/>
          </p:nvSpPr>
          <p:spPr bwMode="auto">
            <a:xfrm>
              <a:off x="3917949" y="2232026"/>
              <a:ext cx="304800" cy="901700"/>
            </a:xfrm>
            <a:custGeom>
              <a:avLst/>
              <a:gdLst/>
              <a:ahLst/>
              <a:cxnLst>
                <a:cxn ang="0">
                  <a:pos x="0" y="0"/>
                </a:cxn>
                <a:cxn ang="0">
                  <a:pos x="0" y="0"/>
                </a:cxn>
                <a:cxn ang="0">
                  <a:pos x="192" y="568"/>
                </a:cxn>
                <a:cxn ang="0">
                  <a:pos x="0" y="0"/>
                </a:cxn>
              </a:cxnLst>
              <a:rect l="0" t="0" r="r" b="b"/>
              <a:pathLst>
                <a:path w="192" h="568">
                  <a:moveTo>
                    <a:pt x="0" y="0"/>
                  </a:moveTo>
                  <a:lnTo>
                    <a:pt x="0" y="0"/>
                  </a:lnTo>
                  <a:lnTo>
                    <a:pt x="192" y="568"/>
                  </a:lnTo>
                  <a:lnTo>
                    <a:pt x="0" y="0"/>
                  </a:lnTo>
                </a:path>
              </a:pathLst>
            </a:custGeom>
            <a:noFill/>
            <a:ln w="9525">
              <a:noFill/>
              <a:round/>
            </a:ln>
            <a:effectLst>
              <a:outerShdw blurRad="50800" dist="50800" dir="5400000" algn="ctr" rotWithShape="0">
                <a:srgbClr val="000000">
                  <a:alpha val="0"/>
                </a:srgbClr>
              </a:outerShdw>
            </a:effectLst>
          </p:spPr>
          <p:txBody>
            <a:bodyPr vert="horz" wrap="square" lIns="91440" tIns="45720" rIns="91440" bIns="45720" numCol="1" anchor="t" anchorCtr="0" compatLnSpc="1"/>
            <a:lstStyle/>
            <a:p>
              <a:endParaRPr lang="en-US" sz="2400">
                <a:solidFill>
                  <a:schemeClr val="bg1">
                    <a:lumMod val="65000"/>
                  </a:schemeClr>
                </a:solidFill>
              </a:endParaRPr>
            </a:p>
          </p:txBody>
        </p:sp>
        <p:sp>
          <p:nvSpPr>
            <p:cNvPr id="128" name="Freeform 27"/>
            <p:cNvSpPr/>
            <p:nvPr/>
          </p:nvSpPr>
          <p:spPr bwMode="auto">
            <a:xfrm>
              <a:off x="3059112" y="2232026"/>
              <a:ext cx="304800" cy="901700"/>
            </a:xfrm>
            <a:custGeom>
              <a:avLst/>
              <a:gdLst/>
              <a:ahLst/>
              <a:cxnLst>
                <a:cxn ang="0">
                  <a:pos x="0" y="0"/>
                </a:cxn>
                <a:cxn ang="0">
                  <a:pos x="0" y="568"/>
                </a:cxn>
                <a:cxn ang="0">
                  <a:pos x="192" y="568"/>
                </a:cxn>
                <a:cxn ang="0">
                  <a:pos x="0" y="0"/>
                </a:cxn>
              </a:cxnLst>
              <a:rect l="0" t="0" r="r" b="b"/>
              <a:pathLst>
                <a:path w="192" h="568">
                  <a:moveTo>
                    <a:pt x="0" y="0"/>
                  </a:moveTo>
                  <a:lnTo>
                    <a:pt x="0" y="568"/>
                  </a:lnTo>
                  <a:lnTo>
                    <a:pt x="192" y="568"/>
                  </a:lnTo>
                  <a:lnTo>
                    <a:pt x="0" y="0"/>
                  </a:lnTo>
                  <a:close/>
                </a:path>
              </a:pathLst>
            </a:custGeom>
            <a:solidFill>
              <a:schemeClr val="accent5">
                <a:lumMod val="75000"/>
              </a:schemeClr>
            </a:solidFill>
            <a:ln w="9525">
              <a:noFill/>
              <a:round/>
            </a:ln>
            <a:effectLst>
              <a:outerShdw blurRad="50800" dist="50800" dir="5400000" algn="ctr" rotWithShape="0">
                <a:srgbClr val="000000">
                  <a:alpha val="0"/>
                </a:srgbClr>
              </a:outerShdw>
            </a:effectLst>
          </p:spPr>
          <p:txBody>
            <a:bodyPr vert="horz" wrap="square" lIns="91440" tIns="45720" rIns="91440" bIns="45720" numCol="1" anchor="t" anchorCtr="0" compatLnSpc="1"/>
            <a:lstStyle/>
            <a:p>
              <a:endParaRPr lang="en-US" sz="2400">
                <a:solidFill>
                  <a:schemeClr val="bg1">
                    <a:lumMod val="65000"/>
                  </a:schemeClr>
                </a:solidFill>
              </a:endParaRPr>
            </a:p>
          </p:txBody>
        </p:sp>
        <p:sp>
          <p:nvSpPr>
            <p:cNvPr id="129" name="Freeform 28"/>
            <p:cNvSpPr/>
            <p:nvPr/>
          </p:nvSpPr>
          <p:spPr bwMode="auto">
            <a:xfrm>
              <a:off x="3917949" y="2232026"/>
              <a:ext cx="304800" cy="901700"/>
            </a:xfrm>
            <a:custGeom>
              <a:avLst/>
              <a:gdLst/>
              <a:ahLst/>
              <a:cxnLst>
                <a:cxn ang="0">
                  <a:pos x="0" y="0"/>
                </a:cxn>
                <a:cxn ang="0">
                  <a:pos x="0" y="568"/>
                </a:cxn>
                <a:cxn ang="0">
                  <a:pos x="192" y="568"/>
                </a:cxn>
                <a:cxn ang="0">
                  <a:pos x="0" y="0"/>
                </a:cxn>
              </a:cxnLst>
              <a:rect l="0" t="0" r="r" b="b"/>
              <a:pathLst>
                <a:path w="192" h="568">
                  <a:moveTo>
                    <a:pt x="0" y="0"/>
                  </a:moveTo>
                  <a:lnTo>
                    <a:pt x="0" y="568"/>
                  </a:lnTo>
                  <a:lnTo>
                    <a:pt x="192" y="568"/>
                  </a:lnTo>
                  <a:lnTo>
                    <a:pt x="0" y="0"/>
                  </a:lnTo>
                </a:path>
              </a:pathLst>
            </a:custGeom>
            <a:noFill/>
            <a:ln w="9525">
              <a:noFill/>
              <a:round/>
            </a:ln>
            <a:effectLst>
              <a:outerShdw blurRad="50800" dist="50800" dir="5400000" algn="ctr" rotWithShape="0">
                <a:srgbClr val="000000">
                  <a:alpha val="0"/>
                </a:srgbClr>
              </a:outerShdw>
            </a:effectLst>
          </p:spPr>
          <p:txBody>
            <a:bodyPr vert="horz" wrap="square" lIns="91440" tIns="45720" rIns="91440" bIns="45720" numCol="1" anchor="t" anchorCtr="0" compatLnSpc="1"/>
            <a:lstStyle/>
            <a:p>
              <a:endParaRPr lang="en-US" sz="2400">
                <a:solidFill>
                  <a:schemeClr val="bg1">
                    <a:lumMod val="65000"/>
                  </a:schemeClr>
                </a:solidFill>
              </a:endParaRPr>
            </a:p>
          </p:txBody>
        </p:sp>
        <p:sp>
          <p:nvSpPr>
            <p:cNvPr id="130" name="Freeform 29"/>
            <p:cNvSpPr/>
            <p:nvPr/>
          </p:nvSpPr>
          <p:spPr bwMode="auto">
            <a:xfrm>
              <a:off x="3124200" y="1809751"/>
              <a:ext cx="661988" cy="1323975"/>
            </a:xfrm>
            <a:custGeom>
              <a:avLst/>
              <a:gdLst/>
              <a:ahLst/>
              <a:cxnLst>
                <a:cxn ang="0">
                  <a:pos x="209" y="0"/>
                </a:cxn>
                <a:cxn ang="0">
                  <a:pos x="417" y="834"/>
                </a:cxn>
                <a:cxn ang="0">
                  <a:pos x="0" y="834"/>
                </a:cxn>
                <a:cxn ang="0">
                  <a:pos x="209" y="0"/>
                </a:cxn>
              </a:cxnLst>
              <a:rect l="0" t="0" r="r" b="b"/>
              <a:pathLst>
                <a:path w="417" h="834">
                  <a:moveTo>
                    <a:pt x="209" y="0"/>
                  </a:moveTo>
                  <a:lnTo>
                    <a:pt x="417" y="834"/>
                  </a:lnTo>
                  <a:lnTo>
                    <a:pt x="0" y="834"/>
                  </a:lnTo>
                  <a:lnTo>
                    <a:pt x="209" y="0"/>
                  </a:lnTo>
                  <a:close/>
                </a:path>
              </a:pathLst>
            </a:custGeom>
            <a:solidFill>
              <a:schemeClr val="accent6">
                <a:alpha val="90000"/>
              </a:schemeClr>
            </a:solidFill>
            <a:ln w="9525">
              <a:noFill/>
              <a:round/>
            </a:ln>
            <a:effectLst>
              <a:outerShdw blurRad="50800" dist="50800" dir="5400000" algn="ctr" rotWithShape="0">
                <a:srgbClr val="000000">
                  <a:alpha val="0"/>
                </a:srgbClr>
              </a:outerShdw>
            </a:effectLst>
          </p:spPr>
          <p:txBody>
            <a:bodyPr vert="horz" wrap="square" lIns="91440" tIns="45720" rIns="91440" bIns="45720" numCol="1" anchor="t" anchorCtr="0" compatLnSpc="1"/>
            <a:lstStyle/>
            <a:p>
              <a:endParaRPr lang="en-US" sz="2400">
                <a:solidFill>
                  <a:schemeClr val="bg1">
                    <a:lumMod val="65000"/>
                  </a:schemeClr>
                </a:solidFill>
              </a:endParaRPr>
            </a:p>
          </p:txBody>
        </p:sp>
        <p:sp>
          <p:nvSpPr>
            <p:cNvPr id="131" name="Freeform 30"/>
            <p:cNvSpPr/>
            <p:nvPr/>
          </p:nvSpPr>
          <p:spPr bwMode="auto">
            <a:xfrm>
              <a:off x="4229099" y="1809751"/>
              <a:ext cx="661988" cy="1323975"/>
            </a:xfrm>
            <a:custGeom>
              <a:avLst/>
              <a:gdLst/>
              <a:ahLst/>
              <a:cxnLst>
                <a:cxn ang="0">
                  <a:pos x="209" y="0"/>
                </a:cxn>
                <a:cxn ang="0">
                  <a:pos x="417" y="834"/>
                </a:cxn>
                <a:cxn ang="0">
                  <a:pos x="0" y="834"/>
                </a:cxn>
                <a:cxn ang="0">
                  <a:pos x="209" y="0"/>
                </a:cxn>
              </a:cxnLst>
              <a:rect l="0" t="0" r="r" b="b"/>
              <a:pathLst>
                <a:path w="417" h="834">
                  <a:moveTo>
                    <a:pt x="209" y="0"/>
                  </a:moveTo>
                  <a:lnTo>
                    <a:pt x="417" y="834"/>
                  </a:lnTo>
                  <a:lnTo>
                    <a:pt x="0" y="834"/>
                  </a:lnTo>
                  <a:lnTo>
                    <a:pt x="209" y="0"/>
                  </a:lnTo>
                </a:path>
              </a:pathLst>
            </a:custGeom>
            <a:noFill/>
            <a:ln w="9525">
              <a:noFill/>
              <a:round/>
            </a:ln>
            <a:effectLst>
              <a:outerShdw blurRad="50800" dist="50800" dir="5400000" algn="ctr" rotWithShape="0">
                <a:srgbClr val="000000">
                  <a:alpha val="0"/>
                </a:srgbClr>
              </a:outerShdw>
            </a:effectLst>
          </p:spPr>
          <p:txBody>
            <a:bodyPr vert="horz" wrap="square" lIns="91440" tIns="45720" rIns="91440" bIns="45720" numCol="1" anchor="t" anchorCtr="0" compatLnSpc="1"/>
            <a:lstStyle/>
            <a:p>
              <a:endParaRPr lang="en-US" sz="2400">
                <a:solidFill>
                  <a:schemeClr val="bg1">
                    <a:lumMod val="65000"/>
                  </a:schemeClr>
                </a:solidFill>
              </a:endParaRPr>
            </a:p>
          </p:txBody>
        </p:sp>
        <p:sp>
          <p:nvSpPr>
            <p:cNvPr id="132" name="Freeform 31"/>
            <p:cNvSpPr/>
            <p:nvPr/>
          </p:nvSpPr>
          <p:spPr bwMode="auto">
            <a:xfrm>
              <a:off x="3459163" y="1820863"/>
              <a:ext cx="327025" cy="1312863"/>
            </a:xfrm>
            <a:custGeom>
              <a:avLst/>
              <a:gdLst/>
              <a:ahLst/>
              <a:cxnLst>
                <a:cxn ang="0">
                  <a:pos x="0" y="0"/>
                </a:cxn>
                <a:cxn ang="0">
                  <a:pos x="0" y="827"/>
                </a:cxn>
                <a:cxn ang="0">
                  <a:pos x="206" y="827"/>
                </a:cxn>
                <a:cxn ang="0">
                  <a:pos x="203" y="827"/>
                </a:cxn>
                <a:cxn ang="0">
                  <a:pos x="206" y="825"/>
                </a:cxn>
                <a:cxn ang="0">
                  <a:pos x="0" y="0"/>
                </a:cxn>
              </a:cxnLst>
              <a:rect l="0" t="0" r="r" b="b"/>
              <a:pathLst>
                <a:path w="206" h="827">
                  <a:moveTo>
                    <a:pt x="0" y="0"/>
                  </a:moveTo>
                  <a:lnTo>
                    <a:pt x="0" y="827"/>
                  </a:lnTo>
                  <a:lnTo>
                    <a:pt x="206" y="827"/>
                  </a:lnTo>
                  <a:lnTo>
                    <a:pt x="203" y="827"/>
                  </a:lnTo>
                  <a:lnTo>
                    <a:pt x="206" y="825"/>
                  </a:lnTo>
                  <a:lnTo>
                    <a:pt x="0" y="0"/>
                  </a:lnTo>
                  <a:close/>
                </a:path>
              </a:pathLst>
            </a:custGeom>
            <a:solidFill>
              <a:schemeClr val="accent6">
                <a:lumMod val="75000"/>
              </a:schemeClr>
            </a:solidFill>
            <a:ln w="9525">
              <a:noFill/>
              <a:round/>
            </a:ln>
            <a:effectLst>
              <a:outerShdw blurRad="50800" dist="50800" dir="5400000" algn="ctr" rotWithShape="0">
                <a:srgbClr val="000000">
                  <a:alpha val="0"/>
                </a:srgbClr>
              </a:outerShdw>
            </a:effectLst>
          </p:spPr>
          <p:txBody>
            <a:bodyPr vert="horz" wrap="square" lIns="91440" tIns="45720" rIns="91440" bIns="45720" numCol="1" anchor="t" anchorCtr="0" compatLnSpc="1"/>
            <a:lstStyle/>
            <a:p>
              <a:endParaRPr lang="en-US" sz="2400">
                <a:solidFill>
                  <a:schemeClr val="bg1">
                    <a:lumMod val="65000"/>
                  </a:schemeClr>
                </a:solidFill>
              </a:endParaRPr>
            </a:p>
          </p:txBody>
        </p:sp>
        <p:sp>
          <p:nvSpPr>
            <p:cNvPr id="133" name="Freeform 32"/>
            <p:cNvSpPr/>
            <p:nvPr/>
          </p:nvSpPr>
          <p:spPr bwMode="auto">
            <a:xfrm>
              <a:off x="4564062" y="1820863"/>
              <a:ext cx="327025" cy="1312863"/>
            </a:xfrm>
            <a:custGeom>
              <a:avLst/>
              <a:gdLst/>
              <a:ahLst/>
              <a:cxnLst>
                <a:cxn ang="0">
                  <a:pos x="0" y="0"/>
                </a:cxn>
                <a:cxn ang="0">
                  <a:pos x="0" y="827"/>
                </a:cxn>
                <a:cxn ang="0">
                  <a:pos x="206" y="827"/>
                </a:cxn>
                <a:cxn ang="0">
                  <a:pos x="203" y="827"/>
                </a:cxn>
                <a:cxn ang="0">
                  <a:pos x="206" y="825"/>
                </a:cxn>
                <a:cxn ang="0">
                  <a:pos x="0" y="0"/>
                </a:cxn>
              </a:cxnLst>
              <a:rect l="0" t="0" r="r" b="b"/>
              <a:pathLst>
                <a:path w="206" h="827">
                  <a:moveTo>
                    <a:pt x="0" y="0"/>
                  </a:moveTo>
                  <a:lnTo>
                    <a:pt x="0" y="827"/>
                  </a:lnTo>
                  <a:lnTo>
                    <a:pt x="206" y="827"/>
                  </a:lnTo>
                  <a:lnTo>
                    <a:pt x="203" y="827"/>
                  </a:lnTo>
                  <a:lnTo>
                    <a:pt x="206" y="825"/>
                  </a:lnTo>
                  <a:lnTo>
                    <a:pt x="0" y="0"/>
                  </a:lnTo>
                </a:path>
              </a:pathLst>
            </a:custGeom>
            <a:noFill/>
            <a:ln w="9525">
              <a:noFill/>
              <a:round/>
            </a:ln>
            <a:effectLst>
              <a:outerShdw blurRad="50800" dist="50800" dir="5400000" algn="ctr" rotWithShape="0">
                <a:srgbClr val="000000">
                  <a:alpha val="0"/>
                </a:srgbClr>
              </a:outerShdw>
            </a:effectLst>
          </p:spPr>
          <p:txBody>
            <a:bodyPr vert="horz" wrap="square" lIns="91440" tIns="45720" rIns="91440" bIns="45720" numCol="1" anchor="t" anchorCtr="0" compatLnSpc="1"/>
            <a:lstStyle/>
            <a:p>
              <a:endParaRPr lang="en-US" sz="2400">
                <a:solidFill>
                  <a:schemeClr val="bg1">
                    <a:lumMod val="65000"/>
                  </a:schemeClr>
                </a:solidFill>
              </a:endParaRPr>
            </a:p>
          </p:txBody>
        </p:sp>
        <p:sp>
          <p:nvSpPr>
            <p:cNvPr id="134" name="Freeform 33"/>
            <p:cNvSpPr/>
            <p:nvPr/>
          </p:nvSpPr>
          <p:spPr bwMode="auto">
            <a:xfrm>
              <a:off x="3581400" y="2525713"/>
              <a:ext cx="620713" cy="608013"/>
            </a:xfrm>
            <a:custGeom>
              <a:avLst/>
              <a:gdLst/>
              <a:ahLst/>
              <a:cxnLst>
                <a:cxn ang="0">
                  <a:pos x="195" y="0"/>
                </a:cxn>
                <a:cxn ang="0">
                  <a:pos x="391" y="383"/>
                </a:cxn>
                <a:cxn ang="0">
                  <a:pos x="0" y="383"/>
                </a:cxn>
                <a:cxn ang="0">
                  <a:pos x="195" y="0"/>
                </a:cxn>
              </a:cxnLst>
              <a:rect l="0" t="0" r="r" b="b"/>
              <a:pathLst>
                <a:path w="391" h="383">
                  <a:moveTo>
                    <a:pt x="195" y="0"/>
                  </a:moveTo>
                  <a:lnTo>
                    <a:pt x="391" y="383"/>
                  </a:lnTo>
                  <a:lnTo>
                    <a:pt x="0" y="383"/>
                  </a:lnTo>
                  <a:lnTo>
                    <a:pt x="195" y="0"/>
                  </a:lnTo>
                  <a:close/>
                </a:path>
              </a:pathLst>
            </a:custGeom>
            <a:solidFill>
              <a:schemeClr val="tx2">
                <a:alpha val="90000"/>
              </a:schemeClr>
            </a:solidFill>
            <a:ln w="9525">
              <a:noFill/>
              <a:round/>
            </a:ln>
            <a:effectLst>
              <a:outerShdw blurRad="50800" dist="50800" dir="5400000" algn="ctr" rotWithShape="0">
                <a:srgbClr val="000000">
                  <a:alpha val="0"/>
                </a:srgbClr>
              </a:outerShdw>
            </a:effectLst>
          </p:spPr>
          <p:txBody>
            <a:bodyPr vert="horz" wrap="square" lIns="91440" tIns="45720" rIns="91440" bIns="45720" numCol="1" anchor="t" anchorCtr="0" compatLnSpc="1"/>
            <a:lstStyle/>
            <a:p>
              <a:endParaRPr lang="en-US" sz="2400" dirty="0">
                <a:solidFill>
                  <a:schemeClr val="bg1">
                    <a:lumMod val="65000"/>
                  </a:schemeClr>
                </a:solidFill>
              </a:endParaRPr>
            </a:p>
          </p:txBody>
        </p:sp>
        <p:sp>
          <p:nvSpPr>
            <p:cNvPr id="135" name="Freeform 34"/>
            <p:cNvSpPr/>
            <p:nvPr/>
          </p:nvSpPr>
          <p:spPr bwMode="auto">
            <a:xfrm>
              <a:off x="4886324" y="2525713"/>
              <a:ext cx="620713" cy="608013"/>
            </a:xfrm>
            <a:custGeom>
              <a:avLst/>
              <a:gdLst/>
              <a:ahLst/>
              <a:cxnLst>
                <a:cxn ang="0">
                  <a:pos x="195" y="0"/>
                </a:cxn>
                <a:cxn ang="0">
                  <a:pos x="391" y="383"/>
                </a:cxn>
                <a:cxn ang="0">
                  <a:pos x="0" y="383"/>
                </a:cxn>
                <a:cxn ang="0">
                  <a:pos x="195" y="0"/>
                </a:cxn>
              </a:cxnLst>
              <a:rect l="0" t="0" r="r" b="b"/>
              <a:pathLst>
                <a:path w="391" h="383">
                  <a:moveTo>
                    <a:pt x="195" y="0"/>
                  </a:moveTo>
                  <a:lnTo>
                    <a:pt x="391" y="383"/>
                  </a:lnTo>
                  <a:lnTo>
                    <a:pt x="0" y="383"/>
                  </a:lnTo>
                  <a:lnTo>
                    <a:pt x="195" y="0"/>
                  </a:lnTo>
                </a:path>
              </a:pathLst>
            </a:custGeom>
            <a:noFill/>
            <a:ln w="9525">
              <a:noFill/>
              <a:round/>
            </a:ln>
            <a:effectLst>
              <a:outerShdw blurRad="50800" dist="50800" dir="5400000" algn="ctr" rotWithShape="0">
                <a:srgbClr val="000000">
                  <a:alpha val="0"/>
                </a:srgbClr>
              </a:outerShdw>
            </a:effectLst>
          </p:spPr>
          <p:txBody>
            <a:bodyPr vert="horz" wrap="square" lIns="91440" tIns="45720" rIns="91440" bIns="45720" numCol="1" anchor="t" anchorCtr="0" compatLnSpc="1"/>
            <a:lstStyle/>
            <a:p>
              <a:endParaRPr lang="en-US" sz="2400">
                <a:solidFill>
                  <a:schemeClr val="bg1">
                    <a:lumMod val="65000"/>
                  </a:schemeClr>
                </a:solidFill>
              </a:endParaRPr>
            </a:p>
          </p:txBody>
        </p:sp>
        <p:sp>
          <p:nvSpPr>
            <p:cNvPr id="136" name="Freeform 35"/>
            <p:cNvSpPr/>
            <p:nvPr/>
          </p:nvSpPr>
          <p:spPr bwMode="auto">
            <a:xfrm>
              <a:off x="5199062" y="2530476"/>
              <a:ext cx="307975" cy="603250"/>
            </a:xfrm>
            <a:custGeom>
              <a:avLst/>
              <a:gdLst/>
              <a:ahLst/>
              <a:cxnLst>
                <a:cxn ang="0">
                  <a:pos x="0" y="0"/>
                </a:cxn>
                <a:cxn ang="0">
                  <a:pos x="0" y="0"/>
                </a:cxn>
                <a:cxn ang="0">
                  <a:pos x="194" y="380"/>
                </a:cxn>
                <a:cxn ang="0">
                  <a:pos x="0" y="0"/>
                </a:cxn>
              </a:cxnLst>
              <a:rect l="0" t="0" r="r" b="b"/>
              <a:pathLst>
                <a:path w="194" h="380">
                  <a:moveTo>
                    <a:pt x="0" y="0"/>
                  </a:moveTo>
                  <a:lnTo>
                    <a:pt x="0" y="0"/>
                  </a:lnTo>
                  <a:lnTo>
                    <a:pt x="194" y="380"/>
                  </a:lnTo>
                  <a:lnTo>
                    <a:pt x="0" y="0"/>
                  </a:lnTo>
                  <a:close/>
                </a:path>
              </a:pathLst>
            </a:custGeom>
            <a:solidFill>
              <a:srgbClr val="CCCCCC"/>
            </a:solidFill>
            <a:ln w="9525">
              <a:noFill/>
              <a:round/>
            </a:ln>
            <a:effectLst>
              <a:outerShdw blurRad="50800" dist="50800" dir="5400000" algn="ctr" rotWithShape="0">
                <a:srgbClr val="000000">
                  <a:alpha val="0"/>
                </a:srgbClr>
              </a:outerShdw>
            </a:effectLst>
          </p:spPr>
          <p:txBody>
            <a:bodyPr vert="horz" wrap="square" lIns="91440" tIns="45720" rIns="91440" bIns="45720" numCol="1" anchor="t" anchorCtr="0" compatLnSpc="1"/>
            <a:lstStyle/>
            <a:p>
              <a:endParaRPr lang="en-US" sz="2400">
                <a:solidFill>
                  <a:schemeClr val="bg1">
                    <a:lumMod val="65000"/>
                  </a:schemeClr>
                </a:solidFill>
              </a:endParaRPr>
            </a:p>
          </p:txBody>
        </p:sp>
        <p:sp>
          <p:nvSpPr>
            <p:cNvPr id="137" name="Freeform 36"/>
            <p:cNvSpPr/>
            <p:nvPr/>
          </p:nvSpPr>
          <p:spPr bwMode="auto">
            <a:xfrm>
              <a:off x="5199062" y="2530476"/>
              <a:ext cx="307975" cy="603250"/>
            </a:xfrm>
            <a:custGeom>
              <a:avLst/>
              <a:gdLst/>
              <a:ahLst/>
              <a:cxnLst>
                <a:cxn ang="0">
                  <a:pos x="0" y="0"/>
                </a:cxn>
                <a:cxn ang="0">
                  <a:pos x="0" y="0"/>
                </a:cxn>
                <a:cxn ang="0">
                  <a:pos x="194" y="380"/>
                </a:cxn>
                <a:cxn ang="0">
                  <a:pos x="0" y="0"/>
                </a:cxn>
              </a:cxnLst>
              <a:rect l="0" t="0" r="r" b="b"/>
              <a:pathLst>
                <a:path w="194" h="380">
                  <a:moveTo>
                    <a:pt x="0" y="0"/>
                  </a:moveTo>
                  <a:lnTo>
                    <a:pt x="0" y="0"/>
                  </a:lnTo>
                  <a:lnTo>
                    <a:pt x="194" y="380"/>
                  </a:lnTo>
                  <a:lnTo>
                    <a:pt x="0" y="0"/>
                  </a:lnTo>
                </a:path>
              </a:pathLst>
            </a:custGeom>
            <a:noFill/>
            <a:ln w="9525">
              <a:noFill/>
              <a:round/>
            </a:ln>
            <a:effectLst>
              <a:outerShdw blurRad="50800" dist="50800" dir="5400000" algn="ctr" rotWithShape="0">
                <a:srgbClr val="000000">
                  <a:alpha val="0"/>
                </a:srgbClr>
              </a:outerShdw>
            </a:effectLst>
          </p:spPr>
          <p:txBody>
            <a:bodyPr vert="horz" wrap="square" lIns="91440" tIns="45720" rIns="91440" bIns="45720" numCol="1" anchor="t" anchorCtr="0" compatLnSpc="1"/>
            <a:lstStyle/>
            <a:p>
              <a:endParaRPr lang="en-US" sz="2400">
                <a:solidFill>
                  <a:schemeClr val="bg1">
                    <a:lumMod val="65000"/>
                  </a:schemeClr>
                </a:solidFill>
              </a:endParaRPr>
            </a:p>
          </p:txBody>
        </p:sp>
        <p:sp>
          <p:nvSpPr>
            <p:cNvPr id="138" name="Freeform 37"/>
            <p:cNvSpPr/>
            <p:nvPr/>
          </p:nvSpPr>
          <p:spPr bwMode="auto">
            <a:xfrm>
              <a:off x="3894138" y="2530476"/>
              <a:ext cx="307975" cy="603250"/>
            </a:xfrm>
            <a:custGeom>
              <a:avLst/>
              <a:gdLst/>
              <a:ahLst/>
              <a:cxnLst>
                <a:cxn ang="0">
                  <a:pos x="0" y="0"/>
                </a:cxn>
                <a:cxn ang="0">
                  <a:pos x="0" y="380"/>
                </a:cxn>
                <a:cxn ang="0">
                  <a:pos x="194" y="380"/>
                </a:cxn>
                <a:cxn ang="0">
                  <a:pos x="0" y="0"/>
                </a:cxn>
              </a:cxnLst>
              <a:rect l="0" t="0" r="r" b="b"/>
              <a:pathLst>
                <a:path w="194" h="380">
                  <a:moveTo>
                    <a:pt x="0" y="0"/>
                  </a:moveTo>
                  <a:lnTo>
                    <a:pt x="0" y="380"/>
                  </a:lnTo>
                  <a:lnTo>
                    <a:pt x="194" y="380"/>
                  </a:lnTo>
                  <a:lnTo>
                    <a:pt x="0" y="0"/>
                  </a:lnTo>
                  <a:close/>
                </a:path>
              </a:pathLst>
            </a:custGeom>
            <a:solidFill>
              <a:schemeClr val="tx2">
                <a:lumMod val="75000"/>
              </a:schemeClr>
            </a:solidFill>
            <a:ln w="9525">
              <a:noFill/>
              <a:round/>
            </a:ln>
            <a:effectLst>
              <a:outerShdw blurRad="50800" dist="50800" dir="5400000" algn="ctr" rotWithShape="0">
                <a:srgbClr val="000000">
                  <a:alpha val="0"/>
                </a:srgbClr>
              </a:outerShdw>
            </a:effectLst>
          </p:spPr>
          <p:txBody>
            <a:bodyPr vert="horz" wrap="square" lIns="91440" tIns="45720" rIns="91440" bIns="45720" numCol="1" anchor="t" anchorCtr="0" compatLnSpc="1"/>
            <a:lstStyle/>
            <a:p>
              <a:endParaRPr lang="en-US" sz="2400">
                <a:solidFill>
                  <a:schemeClr val="bg1">
                    <a:lumMod val="65000"/>
                  </a:schemeClr>
                </a:solidFill>
              </a:endParaRPr>
            </a:p>
          </p:txBody>
        </p:sp>
        <p:sp>
          <p:nvSpPr>
            <p:cNvPr id="139" name="Freeform 38"/>
            <p:cNvSpPr/>
            <p:nvPr/>
          </p:nvSpPr>
          <p:spPr bwMode="auto">
            <a:xfrm>
              <a:off x="5199062" y="2530476"/>
              <a:ext cx="307975" cy="603250"/>
            </a:xfrm>
            <a:custGeom>
              <a:avLst/>
              <a:gdLst/>
              <a:ahLst/>
              <a:cxnLst>
                <a:cxn ang="0">
                  <a:pos x="0" y="0"/>
                </a:cxn>
                <a:cxn ang="0">
                  <a:pos x="0" y="380"/>
                </a:cxn>
                <a:cxn ang="0">
                  <a:pos x="194" y="380"/>
                </a:cxn>
                <a:cxn ang="0">
                  <a:pos x="0" y="0"/>
                </a:cxn>
              </a:cxnLst>
              <a:rect l="0" t="0" r="r" b="b"/>
              <a:pathLst>
                <a:path w="194" h="380">
                  <a:moveTo>
                    <a:pt x="0" y="0"/>
                  </a:moveTo>
                  <a:lnTo>
                    <a:pt x="0" y="380"/>
                  </a:lnTo>
                  <a:lnTo>
                    <a:pt x="194" y="380"/>
                  </a:lnTo>
                  <a:lnTo>
                    <a:pt x="0" y="0"/>
                  </a:lnTo>
                </a:path>
              </a:pathLst>
            </a:custGeom>
            <a:noFill/>
            <a:ln w="9525">
              <a:noFill/>
              <a:round/>
            </a:ln>
            <a:effectLst>
              <a:outerShdw blurRad="50800" dist="50800" dir="5400000" algn="ctr" rotWithShape="0">
                <a:srgbClr val="000000">
                  <a:alpha val="0"/>
                </a:srgbClr>
              </a:outerShdw>
            </a:effectLst>
          </p:spPr>
          <p:txBody>
            <a:bodyPr vert="horz" wrap="square" lIns="91440" tIns="45720" rIns="91440" bIns="45720" numCol="1" anchor="t" anchorCtr="0" compatLnSpc="1"/>
            <a:lstStyle/>
            <a:p>
              <a:endParaRPr lang="en-US" sz="2400">
                <a:solidFill>
                  <a:schemeClr val="bg1">
                    <a:lumMod val="65000"/>
                  </a:schemeClr>
                </a:solidFill>
              </a:endParaRPr>
            </a:p>
          </p:txBody>
        </p:sp>
        <p:sp>
          <p:nvSpPr>
            <p:cNvPr id="140" name="Freeform 39"/>
            <p:cNvSpPr/>
            <p:nvPr/>
          </p:nvSpPr>
          <p:spPr bwMode="auto">
            <a:xfrm>
              <a:off x="3986212" y="2246313"/>
              <a:ext cx="661988" cy="887413"/>
            </a:xfrm>
            <a:custGeom>
              <a:avLst/>
              <a:gdLst/>
              <a:ahLst/>
              <a:cxnLst>
                <a:cxn ang="0">
                  <a:pos x="209" y="0"/>
                </a:cxn>
                <a:cxn ang="0">
                  <a:pos x="417" y="559"/>
                </a:cxn>
                <a:cxn ang="0">
                  <a:pos x="0" y="559"/>
                </a:cxn>
                <a:cxn ang="0">
                  <a:pos x="209" y="0"/>
                </a:cxn>
              </a:cxnLst>
              <a:rect l="0" t="0" r="r" b="b"/>
              <a:pathLst>
                <a:path w="417" h="559">
                  <a:moveTo>
                    <a:pt x="209" y="0"/>
                  </a:moveTo>
                  <a:lnTo>
                    <a:pt x="417" y="559"/>
                  </a:lnTo>
                  <a:lnTo>
                    <a:pt x="0" y="559"/>
                  </a:lnTo>
                  <a:lnTo>
                    <a:pt x="209" y="0"/>
                  </a:lnTo>
                  <a:close/>
                </a:path>
              </a:pathLst>
            </a:custGeom>
            <a:solidFill>
              <a:schemeClr val="accent1">
                <a:lumMod val="75000"/>
                <a:alpha val="90000"/>
              </a:schemeClr>
            </a:solidFill>
            <a:ln w="9525">
              <a:noFill/>
              <a:round/>
            </a:ln>
            <a:effectLst>
              <a:outerShdw blurRad="50800" dist="50800" dir="5400000" algn="ctr" rotWithShape="0">
                <a:srgbClr val="000000">
                  <a:alpha val="0"/>
                </a:srgbClr>
              </a:outerShdw>
            </a:effectLst>
          </p:spPr>
          <p:txBody>
            <a:bodyPr vert="horz" wrap="square" lIns="91440" tIns="45720" rIns="91440" bIns="45720" numCol="1" anchor="t" anchorCtr="0" compatLnSpc="1"/>
            <a:lstStyle/>
            <a:p>
              <a:endParaRPr lang="en-US" sz="2400">
                <a:solidFill>
                  <a:schemeClr val="bg1">
                    <a:lumMod val="65000"/>
                  </a:schemeClr>
                </a:solidFill>
              </a:endParaRPr>
            </a:p>
          </p:txBody>
        </p:sp>
        <p:sp>
          <p:nvSpPr>
            <p:cNvPr id="141" name="Freeform 41"/>
            <p:cNvSpPr/>
            <p:nvPr/>
          </p:nvSpPr>
          <p:spPr bwMode="auto">
            <a:xfrm>
              <a:off x="4321174" y="2254251"/>
              <a:ext cx="327025" cy="879475"/>
            </a:xfrm>
            <a:custGeom>
              <a:avLst/>
              <a:gdLst/>
              <a:ahLst/>
              <a:cxnLst>
                <a:cxn ang="0">
                  <a:pos x="0" y="0"/>
                </a:cxn>
                <a:cxn ang="0">
                  <a:pos x="0" y="554"/>
                </a:cxn>
                <a:cxn ang="0">
                  <a:pos x="206" y="554"/>
                </a:cxn>
                <a:cxn ang="0">
                  <a:pos x="0" y="0"/>
                </a:cxn>
              </a:cxnLst>
              <a:rect l="0" t="0" r="r" b="b"/>
              <a:pathLst>
                <a:path w="206" h="554">
                  <a:moveTo>
                    <a:pt x="0" y="0"/>
                  </a:moveTo>
                  <a:lnTo>
                    <a:pt x="0" y="554"/>
                  </a:lnTo>
                  <a:lnTo>
                    <a:pt x="206" y="554"/>
                  </a:lnTo>
                  <a:lnTo>
                    <a:pt x="0" y="0"/>
                  </a:lnTo>
                  <a:close/>
                </a:path>
              </a:pathLst>
            </a:custGeom>
            <a:solidFill>
              <a:schemeClr val="accent1"/>
            </a:solidFill>
            <a:ln w="9525">
              <a:noFill/>
              <a:round/>
            </a:ln>
            <a:effectLst>
              <a:outerShdw blurRad="50800" dist="50800" dir="5400000" algn="ctr" rotWithShape="0">
                <a:srgbClr val="000000">
                  <a:alpha val="0"/>
                </a:srgbClr>
              </a:outerShdw>
            </a:effectLst>
          </p:spPr>
          <p:txBody>
            <a:bodyPr vert="horz" wrap="square" lIns="91440" tIns="45720" rIns="91440" bIns="45720" numCol="1" anchor="t" anchorCtr="0" compatLnSpc="1"/>
            <a:lstStyle/>
            <a:p>
              <a:endParaRPr lang="en-US" sz="2400">
                <a:solidFill>
                  <a:schemeClr val="bg1">
                    <a:lumMod val="65000"/>
                  </a:schemeClr>
                </a:solidFill>
              </a:endParaRPr>
            </a:p>
          </p:txBody>
        </p:sp>
        <p:sp>
          <p:nvSpPr>
            <p:cNvPr id="142" name="Freeform 29"/>
            <p:cNvSpPr/>
            <p:nvPr/>
          </p:nvSpPr>
          <p:spPr bwMode="auto">
            <a:xfrm>
              <a:off x="4443412" y="1809750"/>
              <a:ext cx="661988" cy="1323975"/>
            </a:xfrm>
            <a:custGeom>
              <a:avLst/>
              <a:gdLst/>
              <a:ahLst/>
              <a:cxnLst>
                <a:cxn ang="0">
                  <a:pos x="209" y="0"/>
                </a:cxn>
                <a:cxn ang="0">
                  <a:pos x="417" y="834"/>
                </a:cxn>
                <a:cxn ang="0">
                  <a:pos x="0" y="834"/>
                </a:cxn>
                <a:cxn ang="0">
                  <a:pos x="209" y="0"/>
                </a:cxn>
              </a:cxnLst>
              <a:rect l="0" t="0" r="r" b="b"/>
              <a:pathLst>
                <a:path w="417" h="834">
                  <a:moveTo>
                    <a:pt x="209" y="0"/>
                  </a:moveTo>
                  <a:lnTo>
                    <a:pt x="417" y="834"/>
                  </a:lnTo>
                  <a:lnTo>
                    <a:pt x="0" y="834"/>
                  </a:lnTo>
                  <a:lnTo>
                    <a:pt x="209" y="0"/>
                  </a:lnTo>
                  <a:close/>
                </a:path>
              </a:pathLst>
            </a:custGeom>
            <a:solidFill>
              <a:schemeClr val="accent2">
                <a:lumMod val="75000"/>
                <a:alpha val="90000"/>
              </a:schemeClr>
            </a:solidFill>
            <a:ln w="9525">
              <a:noFill/>
              <a:round/>
            </a:ln>
            <a:effectLst>
              <a:outerShdw blurRad="50800" dist="50800" dir="5400000" algn="ctr" rotWithShape="0">
                <a:srgbClr val="000000">
                  <a:alpha val="0"/>
                </a:srgbClr>
              </a:outerShdw>
            </a:effectLst>
          </p:spPr>
          <p:txBody>
            <a:bodyPr vert="horz" wrap="square" lIns="91440" tIns="45720" rIns="91440" bIns="45720" numCol="1" anchor="t" anchorCtr="0" compatLnSpc="1"/>
            <a:lstStyle/>
            <a:p>
              <a:endParaRPr lang="en-US" sz="2400">
                <a:solidFill>
                  <a:schemeClr val="bg1">
                    <a:lumMod val="65000"/>
                  </a:schemeClr>
                </a:solidFill>
              </a:endParaRPr>
            </a:p>
          </p:txBody>
        </p:sp>
        <p:sp>
          <p:nvSpPr>
            <p:cNvPr id="143" name="Freeform 31"/>
            <p:cNvSpPr/>
            <p:nvPr/>
          </p:nvSpPr>
          <p:spPr bwMode="auto">
            <a:xfrm>
              <a:off x="4778375" y="1820862"/>
              <a:ext cx="327025" cy="1312863"/>
            </a:xfrm>
            <a:custGeom>
              <a:avLst/>
              <a:gdLst/>
              <a:ahLst/>
              <a:cxnLst>
                <a:cxn ang="0">
                  <a:pos x="0" y="0"/>
                </a:cxn>
                <a:cxn ang="0">
                  <a:pos x="0" y="827"/>
                </a:cxn>
                <a:cxn ang="0">
                  <a:pos x="206" y="827"/>
                </a:cxn>
                <a:cxn ang="0">
                  <a:pos x="203" y="827"/>
                </a:cxn>
                <a:cxn ang="0">
                  <a:pos x="206" y="825"/>
                </a:cxn>
                <a:cxn ang="0">
                  <a:pos x="0" y="0"/>
                </a:cxn>
              </a:cxnLst>
              <a:rect l="0" t="0" r="r" b="b"/>
              <a:pathLst>
                <a:path w="206" h="827">
                  <a:moveTo>
                    <a:pt x="0" y="0"/>
                  </a:moveTo>
                  <a:lnTo>
                    <a:pt x="0" y="827"/>
                  </a:lnTo>
                  <a:lnTo>
                    <a:pt x="206" y="827"/>
                  </a:lnTo>
                  <a:lnTo>
                    <a:pt x="203" y="827"/>
                  </a:lnTo>
                  <a:lnTo>
                    <a:pt x="206" y="825"/>
                  </a:lnTo>
                  <a:lnTo>
                    <a:pt x="0" y="0"/>
                  </a:lnTo>
                  <a:close/>
                </a:path>
              </a:pathLst>
            </a:custGeom>
            <a:solidFill>
              <a:schemeClr val="accent2"/>
            </a:solidFill>
            <a:ln w="9525">
              <a:noFill/>
              <a:round/>
            </a:ln>
            <a:effectLst>
              <a:outerShdw blurRad="50800" dist="50800" dir="5400000" algn="ctr" rotWithShape="0">
                <a:srgbClr val="000000">
                  <a:alpha val="0"/>
                </a:srgbClr>
              </a:outerShdw>
            </a:effectLst>
          </p:spPr>
          <p:txBody>
            <a:bodyPr vert="horz" wrap="square" lIns="91440" tIns="45720" rIns="91440" bIns="45720" numCol="1" anchor="t" anchorCtr="0" compatLnSpc="1"/>
            <a:lstStyle/>
            <a:p>
              <a:endParaRPr lang="en-US" sz="2400">
                <a:solidFill>
                  <a:schemeClr val="bg1">
                    <a:lumMod val="65000"/>
                  </a:schemeClr>
                </a:solidFill>
              </a:endParaRPr>
            </a:p>
          </p:txBody>
        </p:sp>
        <p:sp>
          <p:nvSpPr>
            <p:cNvPr id="144" name="Freeform 13"/>
            <p:cNvSpPr/>
            <p:nvPr/>
          </p:nvSpPr>
          <p:spPr bwMode="auto">
            <a:xfrm>
              <a:off x="4927600" y="2371394"/>
              <a:ext cx="635000" cy="754063"/>
            </a:xfrm>
            <a:custGeom>
              <a:avLst/>
              <a:gdLst/>
              <a:ahLst/>
              <a:cxnLst>
                <a:cxn ang="0">
                  <a:pos x="202" y="0"/>
                </a:cxn>
                <a:cxn ang="0">
                  <a:pos x="400" y="475"/>
                </a:cxn>
                <a:cxn ang="0">
                  <a:pos x="0" y="475"/>
                </a:cxn>
                <a:cxn ang="0">
                  <a:pos x="202" y="0"/>
                </a:cxn>
              </a:cxnLst>
              <a:rect l="0" t="0" r="r" b="b"/>
              <a:pathLst>
                <a:path w="400" h="475">
                  <a:moveTo>
                    <a:pt x="202" y="0"/>
                  </a:moveTo>
                  <a:lnTo>
                    <a:pt x="400" y="475"/>
                  </a:lnTo>
                  <a:lnTo>
                    <a:pt x="0" y="475"/>
                  </a:lnTo>
                  <a:lnTo>
                    <a:pt x="202" y="0"/>
                  </a:lnTo>
                  <a:close/>
                </a:path>
              </a:pathLst>
            </a:custGeom>
            <a:solidFill>
              <a:schemeClr val="accent3">
                <a:lumMod val="75000"/>
                <a:alpha val="90000"/>
              </a:schemeClr>
            </a:solidFill>
            <a:ln w="9525">
              <a:noFill/>
              <a:round/>
            </a:ln>
            <a:effectLst>
              <a:outerShdw blurRad="50800" dist="50800" dir="5400000" algn="ctr" rotWithShape="0">
                <a:srgbClr val="000000">
                  <a:alpha val="0"/>
                </a:srgbClr>
              </a:outerShdw>
            </a:effectLst>
          </p:spPr>
          <p:txBody>
            <a:bodyPr vert="horz" wrap="square" lIns="91440" tIns="45720" rIns="91440" bIns="45720" numCol="1" anchor="t" anchorCtr="0" compatLnSpc="1"/>
            <a:lstStyle/>
            <a:p>
              <a:endParaRPr lang="en-US" sz="2400">
                <a:solidFill>
                  <a:schemeClr val="bg1">
                    <a:lumMod val="65000"/>
                  </a:schemeClr>
                </a:solidFill>
              </a:endParaRPr>
            </a:p>
          </p:txBody>
        </p:sp>
        <p:sp>
          <p:nvSpPr>
            <p:cNvPr id="145" name="Freeform 17"/>
            <p:cNvSpPr/>
            <p:nvPr/>
          </p:nvSpPr>
          <p:spPr bwMode="auto">
            <a:xfrm>
              <a:off x="5248275" y="2377744"/>
              <a:ext cx="314325" cy="747713"/>
            </a:xfrm>
            <a:custGeom>
              <a:avLst/>
              <a:gdLst/>
              <a:ahLst/>
              <a:cxnLst>
                <a:cxn ang="0">
                  <a:pos x="0" y="0"/>
                </a:cxn>
                <a:cxn ang="0">
                  <a:pos x="0" y="471"/>
                </a:cxn>
                <a:cxn ang="0">
                  <a:pos x="198" y="471"/>
                </a:cxn>
                <a:cxn ang="0">
                  <a:pos x="198" y="471"/>
                </a:cxn>
                <a:cxn ang="0">
                  <a:pos x="198" y="471"/>
                </a:cxn>
                <a:cxn ang="0">
                  <a:pos x="0" y="0"/>
                </a:cxn>
              </a:cxnLst>
              <a:rect l="0" t="0" r="r" b="b"/>
              <a:pathLst>
                <a:path w="198" h="471">
                  <a:moveTo>
                    <a:pt x="0" y="0"/>
                  </a:moveTo>
                  <a:lnTo>
                    <a:pt x="0" y="471"/>
                  </a:lnTo>
                  <a:lnTo>
                    <a:pt x="198" y="471"/>
                  </a:lnTo>
                  <a:lnTo>
                    <a:pt x="198" y="471"/>
                  </a:lnTo>
                  <a:lnTo>
                    <a:pt x="198" y="471"/>
                  </a:lnTo>
                  <a:lnTo>
                    <a:pt x="0" y="0"/>
                  </a:lnTo>
                  <a:close/>
                </a:path>
              </a:pathLst>
            </a:custGeom>
            <a:solidFill>
              <a:schemeClr val="accent3"/>
            </a:solidFill>
            <a:ln w="9525">
              <a:noFill/>
              <a:round/>
            </a:ln>
            <a:effectLst>
              <a:outerShdw blurRad="50800" dist="50800" dir="5400000" algn="ctr" rotWithShape="0">
                <a:srgbClr val="000000">
                  <a:alpha val="0"/>
                </a:srgbClr>
              </a:outerShdw>
            </a:effectLst>
          </p:spPr>
          <p:txBody>
            <a:bodyPr vert="horz" wrap="square" lIns="91440" tIns="45720" rIns="91440" bIns="45720" numCol="1" anchor="t" anchorCtr="0" compatLnSpc="1"/>
            <a:lstStyle/>
            <a:p>
              <a:endParaRPr lang="en-US" sz="2400">
                <a:solidFill>
                  <a:schemeClr val="bg1">
                    <a:lumMod val="65000"/>
                  </a:schemeClr>
                </a:solidFill>
              </a:endParaRPr>
            </a:p>
          </p:txBody>
        </p:sp>
      </p:grpSp>
      <p:grpSp>
        <p:nvGrpSpPr>
          <p:cNvPr id="65" name="Group 64"/>
          <p:cNvGrpSpPr/>
          <p:nvPr/>
        </p:nvGrpSpPr>
        <p:grpSpPr>
          <a:xfrm>
            <a:off x="1300958" y="4298389"/>
            <a:ext cx="5919192" cy="748191"/>
            <a:chOff x="1346796" y="3286721"/>
            <a:chExt cx="5919192" cy="748191"/>
          </a:xfrm>
        </p:grpSpPr>
        <p:sp>
          <p:nvSpPr>
            <p:cNvPr id="87" name="Oval 45"/>
            <p:cNvSpPr>
              <a:spLocks noChangeArrowheads="1"/>
            </p:cNvSpPr>
            <p:nvPr/>
          </p:nvSpPr>
          <p:spPr bwMode="auto">
            <a:xfrm>
              <a:off x="1346796" y="3289565"/>
              <a:ext cx="179388" cy="192088"/>
            </a:xfrm>
            <a:prstGeom prst="ellipse">
              <a:avLst/>
            </a:prstGeom>
            <a:solidFill>
              <a:schemeClr val="accent1"/>
            </a:solidFill>
            <a:ln w="9525">
              <a:noFill/>
              <a:round/>
            </a:ln>
            <a:effectLst>
              <a:outerShdw blurRad="50800" dist="50800" dir="5400000" algn="ctr" rotWithShape="0">
                <a:srgbClr val="000000">
                  <a:alpha val="0"/>
                </a:srgbClr>
              </a:outerShdw>
            </a:effectLst>
          </p:spPr>
          <p:txBody>
            <a:bodyPr vert="horz" wrap="square" lIns="91440" tIns="45720" rIns="91440" bIns="45720" numCol="1" anchor="t" anchorCtr="0" compatLnSpc="1"/>
            <a:lstStyle/>
            <a:p>
              <a:endParaRPr lang="en-US" sz="2400">
                <a:solidFill>
                  <a:schemeClr val="bg1">
                    <a:lumMod val="65000"/>
                  </a:schemeClr>
                </a:solidFill>
              </a:endParaRPr>
            </a:p>
          </p:txBody>
        </p:sp>
        <p:sp>
          <p:nvSpPr>
            <p:cNvPr id="88" name="Oval 46"/>
            <p:cNvSpPr>
              <a:spLocks noChangeArrowheads="1"/>
            </p:cNvSpPr>
            <p:nvPr/>
          </p:nvSpPr>
          <p:spPr bwMode="auto">
            <a:xfrm>
              <a:off x="1996926" y="3289565"/>
              <a:ext cx="180975" cy="192088"/>
            </a:xfrm>
            <a:prstGeom prst="ellipse">
              <a:avLst/>
            </a:prstGeom>
            <a:solidFill>
              <a:schemeClr val="accent2"/>
            </a:solidFill>
            <a:ln w="9525">
              <a:noFill/>
              <a:round/>
            </a:ln>
            <a:effectLst>
              <a:outerShdw blurRad="50800" dist="50800" dir="5400000" algn="ctr" rotWithShape="0">
                <a:srgbClr val="000000">
                  <a:alpha val="0"/>
                </a:srgbClr>
              </a:outerShdw>
            </a:effectLst>
          </p:spPr>
          <p:txBody>
            <a:bodyPr vert="horz" wrap="square" lIns="91440" tIns="45720" rIns="91440" bIns="45720" numCol="1" anchor="t" anchorCtr="0" compatLnSpc="1"/>
            <a:lstStyle/>
            <a:p>
              <a:endParaRPr lang="en-US" sz="2400">
                <a:solidFill>
                  <a:schemeClr val="bg1">
                    <a:lumMod val="65000"/>
                  </a:schemeClr>
                </a:solidFill>
              </a:endParaRPr>
            </a:p>
          </p:txBody>
        </p:sp>
        <p:sp>
          <p:nvSpPr>
            <p:cNvPr id="89" name="Oval 47"/>
            <p:cNvSpPr>
              <a:spLocks noChangeArrowheads="1"/>
            </p:cNvSpPr>
            <p:nvPr/>
          </p:nvSpPr>
          <p:spPr bwMode="auto">
            <a:xfrm>
              <a:off x="2703810" y="3289565"/>
              <a:ext cx="179388" cy="192088"/>
            </a:xfrm>
            <a:prstGeom prst="ellipse">
              <a:avLst/>
            </a:prstGeom>
            <a:solidFill>
              <a:schemeClr val="accent3"/>
            </a:solidFill>
            <a:ln w="9525">
              <a:noFill/>
              <a:round/>
            </a:ln>
            <a:effectLst>
              <a:outerShdw blurRad="50800" dist="50800" dir="5400000" algn="ctr" rotWithShape="0">
                <a:srgbClr val="000000">
                  <a:alpha val="0"/>
                </a:srgbClr>
              </a:outerShdw>
            </a:effectLst>
          </p:spPr>
          <p:txBody>
            <a:bodyPr vert="horz" wrap="square" lIns="91440" tIns="45720" rIns="91440" bIns="45720" numCol="1" anchor="t" anchorCtr="0" compatLnSpc="1"/>
            <a:lstStyle/>
            <a:p>
              <a:endParaRPr lang="en-US" sz="2400">
                <a:solidFill>
                  <a:schemeClr val="bg1">
                    <a:lumMod val="65000"/>
                  </a:schemeClr>
                </a:solidFill>
              </a:endParaRPr>
            </a:p>
          </p:txBody>
        </p:sp>
        <p:sp>
          <p:nvSpPr>
            <p:cNvPr id="90" name="Oval 48"/>
            <p:cNvSpPr>
              <a:spLocks noChangeArrowheads="1"/>
            </p:cNvSpPr>
            <p:nvPr/>
          </p:nvSpPr>
          <p:spPr bwMode="auto">
            <a:xfrm>
              <a:off x="3290375" y="3286721"/>
              <a:ext cx="179388" cy="192088"/>
            </a:xfrm>
            <a:prstGeom prst="ellipse">
              <a:avLst/>
            </a:prstGeom>
            <a:solidFill>
              <a:schemeClr val="accent4"/>
            </a:solidFill>
            <a:ln w="9525">
              <a:noFill/>
              <a:round/>
            </a:ln>
            <a:effectLst>
              <a:outerShdw blurRad="50800" dist="50800" dir="5400000" algn="ctr" rotWithShape="0">
                <a:srgbClr val="000000">
                  <a:alpha val="0"/>
                </a:srgbClr>
              </a:outerShdw>
            </a:effectLst>
          </p:spPr>
          <p:txBody>
            <a:bodyPr vert="horz" wrap="square" lIns="91440" tIns="45720" rIns="91440" bIns="45720" numCol="1" anchor="t" anchorCtr="0" compatLnSpc="1"/>
            <a:lstStyle/>
            <a:p>
              <a:endParaRPr lang="en-US" sz="2400">
                <a:solidFill>
                  <a:schemeClr val="bg1">
                    <a:lumMod val="65000"/>
                  </a:schemeClr>
                </a:solidFill>
              </a:endParaRPr>
            </a:p>
          </p:txBody>
        </p:sp>
        <p:sp>
          <p:nvSpPr>
            <p:cNvPr id="91" name="Oval 49"/>
            <p:cNvSpPr>
              <a:spLocks noChangeArrowheads="1"/>
            </p:cNvSpPr>
            <p:nvPr/>
          </p:nvSpPr>
          <p:spPr bwMode="auto">
            <a:xfrm>
              <a:off x="3868258" y="3297354"/>
              <a:ext cx="180975" cy="192088"/>
            </a:xfrm>
            <a:prstGeom prst="ellipse">
              <a:avLst/>
            </a:prstGeom>
            <a:solidFill>
              <a:schemeClr val="accent5"/>
            </a:solidFill>
            <a:ln w="9525">
              <a:noFill/>
              <a:round/>
            </a:ln>
            <a:effectLst>
              <a:outerShdw blurRad="50800" dist="50800" dir="5400000" algn="ctr" rotWithShape="0">
                <a:srgbClr val="000000">
                  <a:alpha val="0"/>
                </a:srgbClr>
              </a:outerShdw>
            </a:effectLst>
          </p:spPr>
          <p:txBody>
            <a:bodyPr vert="horz" wrap="square" lIns="91440" tIns="45720" rIns="91440" bIns="45720" numCol="1" anchor="t" anchorCtr="0" compatLnSpc="1"/>
            <a:lstStyle/>
            <a:p>
              <a:endParaRPr lang="en-US" sz="2400">
                <a:solidFill>
                  <a:schemeClr val="bg1">
                    <a:lumMod val="65000"/>
                  </a:schemeClr>
                </a:solidFill>
              </a:endParaRPr>
            </a:p>
          </p:txBody>
        </p:sp>
        <p:sp>
          <p:nvSpPr>
            <p:cNvPr id="92" name="Oval 50"/>
            <p:cNvSpPr>
              <a:spLocks noChangeArrowheads="1"/>
            </p:cNvSpPr>
            <p:nvPr/>
          </p:nvSpPr>
          <p:spPr bwMode="auto">
            <a:xfrm>
              <a:off x="4467225" y="3297354"/>
              <a:ext cx="180975" cy="192088"/>
            </a:xfrm>
            <a:prstGeom prst="ellipse">
              <a:avLst/>
            </a:prstGeom>
            <a:solidFill>
              <a:schemeClr val="accent6"/>
            </a:solidFill>
            <a:ln w="9525">
              <a:noFill/>
              <a:round/>
            </a:ln>
            <a:effectLst>
              <a:outerShdw blurRad="50800" dist="50800" dir="5400000" algn="ctr" rotWithShape="0">
                <a:srgbClr val="000000">
                  <a:alpha val="0"/>
                </a:srgbClr>
              </a:outerShdw>
            </a:effectLst>
          </p:spPr>
          <p:txBody>
            <a:bodyPr vert="horz" wrap="square" lIns="91440" tIns="45720" rIns="91440" bIns="45720" numCol="1" anchor="t" anchorCtr="0" compatLnSpc="1"/>
            <a:lstStyle/>
            <a:p>
              <a:endParaRPr lang="en-US" sz="2400">
                <a:solidFill>
                  <a:schemeClr val="bg1">
                    <a:lumMod val="65000"/>
                  </a:schemeClr>
                </a:solidFill>
              </a:endParaRPr>
            </a:p>
          </p:txBody>
        </p:sp>
        <p:sp>
          <p:nvSpPr>
            <p:cNvPr id="93" name="Oval 51"/>
            <p:cNvSpPr>
              <a:spLocks noChangeArrowheads="1"/>
            </p:cNvSpPr>
            <p:nvPr/>
          </p:nvSpPr>
          <p:spPr bwMode="auto">
            <a:xfrm>
              <a:off x="5078412" y="3298429"/>
              <a:ext cx="179388" cy="192088"/>
            </a:xfrm>
            <a:prstGeom prst="ellipse">
              <a:avLst/>
            </a:prstGeom>
            <a:solidFill>
              <a:schemeClr val="tx2"/>
            </a:solidFill>
            <a:ln w="9525">
              <a:noFill/>
              <a:round/>
            </a:ln>
            <a:effectLst>
              <a:outerShdw blurRad="50800" dist="50800" dir="5400000" algn="ctr" rotWithShape="0">
                <a:srgbClr val="000000">
                  <a:alpha val="0"/>
                </a:srgbClr>
              </a:outerShdw>
            </a:effectLst>
          </p:spPr>
          <p:txBody>
            <a:bodyPr vert="horz" wrap="square" lIns="91440" tIns="45720" rIns="91440" bIns="45720" numCol="1" anchor="t" anchorCtr="0" compatLnSpc="1"/>
            <a:lstStyle/>
            <a:p>
              <a:endParaRPr lang="en-US" sz="2400">
                <a:solidFill>
                  <a:schemeClr val="bg1">
                    <a:lumMod val="65000"/>
                  </a:schemeClr>
                </a:solidFill>
              </a:endParaRPr>
            </a:p>
          </p:txBody>
        </p:sp>
        <p:sp>
          <p:nvSpPr>
            <p:cNvPr id="94" name="Oval 53"/>
            <p:cNvSpPr>
              <a:spLocks noChangeArrowheads="1"/>
            </p:cNvSpPr>
            <p:nvPr/>
          </p:nvSpPr>
          <p:spPr bwMode="auto">
            <a:xfrm>
              <a:off x="5719911" y="3289565"/>
              <a:ext cx="179388" cy="192088"/>
            </a:xfrm>
            <a:prstGeom prst="ellipse">
              <a:avLst/>
            </a:prstGeom>
            <a:solidFill>
              <a:schemeClr val="accent1">
                <a:lumMod val="75000"/>
              </a:schemeClr>
            </a:solidFill>
            <a:ln w="9525">
              <a:noFill/>
              <a:round/>
            </a:ln>
            <a:effectLst>
              <a:outerShdw blurRad="50800" dist="50800" dir="5400000" algn="ctr" rotWithShape="0">
                <a:srgbClr val="000000">
                  <a:alpha val="0"/>
                </a:srgbClr>
              </a:outerShdw>
            </a:effectLst>
          </p:spPr>
          <p:txBody>
            <a:bodyPr vert="horz" wrap="square" lIns="91440" tIns="45720" rIns="91440" bIns="45720" numCol="1" anchor="t" anchorCtr="0" compatLnSpc="1"/>
            <a:lstStyle/>
            <a:p>
              <a:endParaRPr lang="en-US" sz="2400">
                <a:solidFill>
                  <a:schemeClr val="bg1">
                    <a:lumMod val="65000"/>
                  </a:schemeClr>
                </a:solidFill>
              </a:endParaRPr>
            </a:p>
          </p:txBody>
        </p:sp>
        <p:sp>
          <p:nvSpPr>
            <p:cNvPr id="95" name="Oval 53"/>
            <p:cNvSpPr>
              <a:spLocks noChangeArrowheads="1"/>
            </p:cNvSpPr>
            <p:nvPr/>
          </p:nvSpPr>
          <p:spPr bwMode="auto">
            <a:xfrm>
              <a:off x="6395078" y="3300198"/>
              <a:ext cx="179388" cy="192088"/>
            </a:xfrm>
            <a:prstGeom prst="ellipse">
              <a:avLst/>
            </a:prstGeom>
            <a:solidFill>
              <a:schemeClr val="accent2">
                <a:lumMod val="75000"/>
              </a:schemeClr>
            </a:solidFill>
            <a:ln w="9525">
              <a:noFill/>
              <a:round/>
            </a:ln>
            <a:effectLst>
              <a:outerShdw blurRad="50800" dist="50800" dir="5400000" algn="ctr" rotWithShape="0">
                <a:srgbClr val="000000">
                  <a:alpha val="0"/>
                </a:srgbClr>
              </a:outerShdw>
            </a:effectLst>
          </p:spPr>
          <p:txBody>
            <a:bodyPr vert="horz" wrap="square" lIns="91440" tIns="45720" rIns="91440" bIns="45720" numCol="1" anchor="t" anchorCtr="0" compatLnSpc="1"/>
            <a:lstStyle/>
            <a:p>
              <a:endParaRPr lang="en-US" sz="2400">
                <a:solidFill>
                  <a:schemeClr val="bg1">
                    <a:lumMod val="65000"/>
                  </a:schemeClr>
                </a:solidFill>
              </a:endParaRPr>
            </a:p>
          </p:txBody>
        </p:sp>
        <p:sp>
          <p:nvSpPr>
            <p:cNvPr id="96" name="Oval 47"/>
            <p:cNvSpPr>
              <a:spLocks noChangeArrowheads="1"/>
            </p:cNvSpPr>
            <p:nvPr/>
          </p:nvSpPr>
          <p:spPr bwMode="auto">
            <a:xfrm>
              <a:off x="7086600" y="3295584"/>
              <a:ext cx="179388" cy="192088"/>
            </a:xfrm>
            <a:prstGeom prst="ellipse">
              <a:avLst/>
            </a:prstGeom>
            <a:solidFill>
              <a:schemeClr val="accent3">
                <a:lumMod val="75000"/>
              </a:schemeClr>
            </a:solidFill>
            <a:ln w="9525">
              <a:noFill/>
              <a:round/>
            </a:ln>
            <a:effectLst>
              <a:outerShdw blurRad="50800" dist="50800" dir="5400000" algn="ctr" rotWithShape="0">
                <a:srgbClr val="000000">
                  <a:alpha val="0"/>
                </a:srgbClr>
              </a:outerShdw>
            </a:effectLst>
          </p:spPr>
          <p:txBody>
            <a:bodyPr vert="horz" wrap="square" lIns="91440" tIns="45720" rIns="91440" bIns="45720" numCol="1" anchor="t" anchorCtr="0" compatLnSpc="1"/>
            <a:lstStyle/>
            <a:p>
              <a:endParaRPr lang="en-US" sz="2400">
                <a:solidFill>
                  <a:schemeClr val="bg1">
                    <a:lumMod val="65000"/>
                  </a:schemeClr>
                </a:solidFill>
              </a:endParaRPr>
            </a:p>
          </p:txBody>
        </p:sp>
        <p:cxnSp>
          <p:nvCxnSpPr>
            <p:cNvPr id="97" name="Straight Connector 96"/>
            <p:cNvCxnSpPr/>
            <p:nvPr/>
          </p:nvCxnSpPr>
          <p:spPr>
            <a:xfrm rot="5400000">
              <a:off x="1189088" y="3764475"/>
              <a:ext cx="493712" cy="109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rot="5400000">
              <a:off x="1842989" y="3764475"/>
              <a:ext cx="493712" cy="109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rot="5400000">
              <a:off x="2540099" y="3764475"/>
              <a:ext cx="493712" cy="109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rot="5400000">
              <a:off x="3127756" y="3781128"/>
              <a:ext cx="493712" cy="109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rot="5400000">
              <a:off x="3714997" y="3787510"/>
              <a:ext cx="493712" cy="109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rot="5400000">
              <a:off x="4299794" y="3785741"/>
              <a:ext cx="493712" cy="109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rot="5400000">
              <a:off x="4934198" y="3785741"/>
              <a:ext cx="493712" cy="109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rot="5400000">
              <a:off x="5554431" y="3776877"/>
              <a:ext cx="493712" cy="109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rot="5400000">
              <a:off x="6229598" y="3778646"/>
              <a:ext cx="493712" cy="109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rot="5400000">
              <a:off x="6937756" y="3778646"/>
              <a:ext cx="493712" cy="109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46" name="Group 145"/>
          <p:cNvGrpSpPr/>
          <p:nvPr/>
        </p:nvGrpSpPr>
        <p:grpSpPr>
          <a:xfrm>
            <a:off x="982985" y="5048946"/>
            <a:ext cx="6591177" cy="318781"/>
            <a:chOff x="982985" y="5048946"/>
            <a:chExt cx="6591177" cy="318781"/>
          </a:xfrm>
        </p:grpSpPr>
        <p:sp>
          <p:nvSpPr>
            <p:cNvPr id="66" name="Title 13"/>
            <p:cNvSpPr txBox="1"/>
            <p:nvPr/>
          </p:nvSpPr>
          <p:spPr>
            <a:xfrm>
              <a:off x="982985" y="5059579"/>
              <a:ext cx="711375" cy="308148"/>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r"/>
              <a:r>
                <a:rPr lang="en-US" sz="1100" dirty="0">
                  <a:solidFill>
                    <a:schemeClr val="bg2">
                      <a:lumMod val="50000"/>
                    </a:schemeClr>
                  </a:solidFill>
                  <a:latin typeface="+mn-lt"/>
                </a:rPr>
                <a:t>Build</a:t>
              </a:r>
              <a:r>
                <a:rPr lang="id-ID" sz="1100" dirty="0">
                  <a:solidFill>
                    <a:schemeClr val="bg2">
                      <a:lumMod val="50000"/>
                    </a:schemeClr>
                  </a:solidFill>
                  <a:latin typeface="+mn-lt"/>
                </a:rPr>
                <a:t>ing</a:t>
              </a:r>
              <a:endParaRPr lang="en-US" sz="1100" dirty="0">
                <a:solidFill>
                  <a:schemeClr val="bg2">
                    <a:lumMod val="50000"/>
                  </a:schemeClr>
                </a:solidFill>
                <a:latin typeface="+mn-lt"/>
              </a:endParaRPr>
            </a:p>
          </p:txBody>
        </p:sp>
        <p:sp>
          <p:nvSpPr>
            <p:cNvPr id="67" name="Title 13"/>
            <p:cNvSpPr txBox="1"/>
            <p:nvPr/>
          </p:nvSpPr>
          <p:spPr>
            <a:xfrm>
              <a:off x="1554362" y="5059579"/>
              <a:ext cx="819475" cy="308148"/>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r"/>
              <a:r>
                <a:rPr lang="id-ID" sz="1100" dirty="0">
                  <a:solidFill>
                    <a:schemeClr val="bg2">
                      <a:lumMod val="50000"/>
                    </a:schemeClr>
                  </a:solidFill>
                  <a:latin typeface="+mn-lt"/>
                </a:rPr>
                <a:t>Camera</a:t>
              </a:r>
              <a:endParaRPr lang="en-US" sz="1100" dirty="0">
                <a:solidFill>
                  <a:schemeClr val="bg2">
                    <a:lumMod val="50000"/>
                  </a:schemeClr>
                </a:solidFill>
                <a:latin typeface="+mn-lt"/>
              </a:endParaRPr>
            </a:p>
          </p:txBody>
        </p:sp>
        <p:sp>
          <p:nvSpPr>
            <p:cNvPr id="68" name="Title 13"/>
            <p:cNvSpPr txBox="1"/>
            <p:nvPr/>
          </p:nvSpPr>
          <p:spPr>
            <a:xfrm>
              <a:off x="2290786" y="5048946"/>
              <a:ext cx="819475" cy="308148"/>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r"/>
              <a:r>
                <a:rPr lang="id-ID" sz="1100" dirty="0">
                  <a:solidFill>
                    <a:schemeClr val="bg2">
                      <a:lumMod val="50000"/>
                    </a:schemeClr>
                  </a:solidFill>
                  <a:latin typeface="+mn-lt"/>
                </a:rPr>
                <a:t>Notebook</a:t>
              </a:r>
              <a:endParaRPr lang="en-US" sz="1100" dirty="0">
                <a:solidFill>
                  <a:schemeClr val="bg2">
                    <a:lumMod val="50000"/>
                  </a:schemeClr>
                </a:solidFill>
                <a:latin typeface="+mn-lt"/>
              </a:endParaRPr>
            </a:p>
          </p:txBody>
        </p:sp>
        <p:sp>
          <p:nvSpPr>
            <p:cNvPr id="69" name="Title 13"/>
            <p:cNvSpPr txBox="1"/>
            <p:nvPr/>
          </p:nvSpPr>
          <p:spPr>
            <a:xfrm>
              <a:off x="2826727" y="5056231"/>
              <a:ext cx="819475" cy="308148"/>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r"/>
              <a:r>
                <a:rPr lang="id-ID" sz="1100" dirty="0">
                  <a:solidFill>
                    <a:schemeClr val="bg2">
                      <a:lumMod val="50000"/>
                    </a:schemeClr>
                  </a:solidFill>
                  <a:latin typeface="+mn-lt"/>
                </a:rPr>
                <a:t>Design</a:t>
              </a:r>
              <a:endParaRPr lang="en-US" sz="1100" dirty="0">
                <a:solidFill>
                  <a:schemeClr val="bg2">
                    <a:lumMod val="50000"/>
                  </a:schemeClr>
                </a:solidFill>
                <a:latin typeface="+mn-lt"/>
              </a:endParaRPr>
            </a:p>
          </p:txBody>
        </p:sp>
        <p:sp>
          <p:nvSpPr>
            <p:cNvPr id="70" name="Title 13"/>
            <p:cNvSpPr txBox="1"/>
            <p:nvPr/>
          </p:nvSpPr>
          <p:spPr>
            <a:xfrm>
              <a:off x="3444419" y="5048946"/>
              <a:ext cx="819475" cy="308148"/>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r"/>
              <a:r>
                <a:rPr lang="id-ID" sz="1100" dirty="0">
                  <a:solidFill>
                    <a:schemeClr val="bg2">
                      <a:lumMod val="50000"/>
                    </a:schemeClr>
                  </a:solidFill>
                  <a:latin typeface="+mn-lt"/>
                </a:rPr>
                <a:t>Planning</a:t>
              </a:r>
              <a:endParaRPr lang="en-US" sz="1100" dirty="0">
                <a:solidFill>
                  <a:schemeClr val="bg2">
                    <a:lumMod val="50000"/>
                  </a:schemeClr>
                </a:solidFill>
                <a:latin typeface="+mn-lt"/>
              </a:endParaRPr>
            </a:p>
          </p:txBody>
        </p:sp>
        <p:sp>
          <p:nvSpPr>
            <p:cNvPr id="71" name="Title 13"/>
            <p:cNvSpPr txBox="1"/>
            <p:nvPr/>
          </p:nvSpPr>
          <p:spPr>
            <a:xfrm>
              <a:off x="4054019" y="5048946"/>
              <a:ext cx="819475" cy="308148"/>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r"/>
              <a:r>
                <a:rPr lang="id-ID" sz="1100" dirty="0">
                  <a:solidFill>
                    <a:schemeClr val="bg2">
                      <a:lumMod val="50000"/>
                    </a:schemeClr>
                  </a:solidFill>
                  <a:latin typeface="+mn-lt"/>
                </a:rPr>
                <a:t>Diagram</a:t>
              </a:r>
              <a:endParaRPr lang="en-US" sz="1100" dirty="0">
                <a:solidFill>
                  <a:schemeClr val="bg2">
                    <a:lumMod val="50000"/>
                  </a:schemeClr>
                </a:solidFill>
                <a:latin typeface="+mn-lt"/>
              </a:endParaRPr>
            </a:p>
          </p:txBody>
        </p:sp>
        <p:sp>
          <p:nvSpPr>
            <p:cNvPr id="72" name="Title 13"/>
            <p:cNvSpPr txBox="1"/>
            <p:nvPr/>
          </p:nvSpPr>
          <p:spPr>
            <a:xfrm>
              <a:off x="4526162" y="5050715"/>
              <a:ext cx="819475" cy="308148"/>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r"/>
              <a:r>
                <a:rPr lang="id-ID" sz="1100" dirty="0">
                  <a:solidFill>
                    <a:schemeClr val="bg2">
                      <a:lumMod val="50000"/>
                    </a:schemeClr>
                  </a:solidFill>
                  <a:latin typeface="+mn-lt"/>
                </a:rPr>
                <a:t>Code</a:t>
              </a:r>
              <a:endParaRPr lang="en-US" sz="1100" dirty="0">
                <a:solidFill>
                  <a:schemeClr val="bg2">
                    <a:lumMod val="50000"/>
                  </a:schemeClr>
                </a:solidFill>
                <a:latin typeface="+mn-lt"/>
              </a:endParaRPr>
            </a:p>
          </p:txBody>
        </p:sp>
        <p:sp>
          <p:nvSpPr>
            <p:cNvPr id="73" name="Title 13"/>
            <p:cNvSpPr txBox="1"/>
            <p:nvPr/>
          </p:nvSpPr>
          <p:spPr>
            <a:xfrm>
              <a:off x="5383087" y="5048946"/>
              <a:ext cx="819475" cy="308148"/>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id-ID" sz="1100" dirty="0">
                  <a:solidFill>
                    <a:schemeClr val="bg2">
                      <a:lumMod val="50000"/>
                    </a:schemeClr>
                  </a:solidFill>
                  <a:latin typeface="+mn-lt"/>
                </a:rPr>
                <a:t>Flowchart</a:t>
              </a:r>
              <a:endParaRPr lang="en-US" sz="1100" dirty="0">
                <a:solidFill>
                  <a:schemeClr val="bg2">
                    <a:lumMod val="50000"/>
                  </a:schemeClr>
                </a:solidFill>
                <a:latin typeface="+mn-lt"/>
              </a:endParaRPr>
            </a:p>
          </p:txBody>
        </p:sp>
        <p:sp>
          <p:nvSpPr>
            <p:cNvPr id="74" name="Title 13"/>
            <p:cNvSpPr txBox="1"/>
            <p:nvPr/>
          </p:nvSpPr>
          <p:spPr>
            <a:xfrm>
              <a:off x="6068887" y="5048946"/>
              <a:ext cx="819475" cy="308148"/>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id-ID" sz="1100" dirty="0">
                  <a:solidFill>
                    <a:schemeClr val="bg2">
                      <a:lumMod val="50000"/>
                    </a:schemeClr>
                  </a:solidFill>
                  <a:latin typeface="+mn-lt"/>
                </a:rPr>
                <a:t>Database</a:t>
              </a:r>
              <a:endParaRPr lang="en-US" sz="1100" dirty="0">
                <a:solidFill>
                  <a:schemeClr val="bg2">
                    <a:lumMod val="50000"/>
                  </a:schemeClr>
                </a:solidFill>
                <a:latin typeface="+mn-lt"/>
              </a:endParaRPr>
            </a:p>
          </p:txBody>
        </p:sp>
        <p:sp>
          <p:nvSpPr>
            <p:cNvPr id="75" name="Title 13"/>
            <p:cNvSpPr txBox="1"/>
            <p:nvPr/>
          </p:nvSpPr>
          <p:spPr>
            <a:xfrm>
              <a:off x="6754687" y="5048946"/>
              <a:ext cx="819475" cy="308148"/>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id-ID" sz="1100" dirty="0">
                  <a:solidFill>
                    <a:schemeClr val="bg2">
                      <a:lumMod val="50000"/>
                    </a:schemeClr>
                  </a:solidFill>
                  <a:latin typeface="+mn-lt"/>
                </a:rPr>
                <a:t>Password</a:t>
              </a:r>
              <a:endParaRPr lang="en-US" sz="1100" dirty="0">
                <a:solidFill>
                  <a:schemeClr val="bg2">
                    <a:lumMod val="50000"/>
                  </a:schemeClr>
                </a:solidFill>
                <a:latin typeface="+mn-lt"/>
              </a:endParaRPr>
            </a:p>
          </p:txBody>
        </p:sp>
      </p:grpSp>
      <p:grpSp>
        <p:nvGrpSpPr>
          <p:cNvPr id="76" name="Group 75"/>
          <p:cNvGrpSpPr/>
          <p:nvPr/>
        </p:nvGrpSpPr>
        <p:grpSpPr>
          <a:xfrm>
            <a:off x="1249562" y="2153346"/>
            <a:ext cx="6019322" cy="1302274"/>
            <a:chOff x="1295400" y="1141678"/>
            <a:chExt cx="6019322" cy="1302274"/>
          </a:xfrm>
        </p:grpSpPr>
        <p:sp>
          <p:nvSpPr>
            <p:cNvPr id="77" name="Freeform 7"/>
            <p:cNvSpPr>
              <a:spLocks noEditPoints="1"/>
            </p:cNvSpPr>
            <p:nvPr/>
          </p:nvSpPr>
          <p:spPr bwMode="auto">
            <a:xfrm>
              <a:off x="6356767" y="1294078"/>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2">
                <a:lumMod val="75000"/>
              </a:schemeClr>
            </a:solidFill>
            <a:ln>
              <a:noFill/>
            </a:ln>
          </p:spPr>
          <p:txBody>
            <a:bodyPr vert="horz" wrap="square" lIns="91440" tIns="45720" rIns="91440" bIns="45720" numCol="1" anchor="t" anchorCtr="0" compatLnSpc="1"/>
            <a:lstStyle/>
            <a:p>
              <a:endParaRPr lang="en-US" dirty="0">
                <a:solidFill>
                  <a:schemeClr val="bg1">
                    <a:lumMod val="65000"/>
                  </a:schemeClr>
                </a:solidFill>
              </a:endParaRPr>
            </a:p>
          </p:txBody>
        </p:sp>
        <p:sp>
          <p:nvSpPr>
            <p:cNvPr id="78" name="Freeform 7"/>
            <p:cNvSpPr>
              <a:spLocks noEditPoints="1"/>
            </p:cNvSpPr>
            <p:nvPr/>
          </p:nvSpPr>
          <p:spPr bwMode="auto">
            <a:xfrm>
              <a:off x="7042567" y="1827478"/>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3">
                <a:lumMod val="75000"/>
              </a:schemeClr>
            </a:solidFill>
            <a:ln>
              <a:noFill/>
            </a:ln>
          </p:spPr>
          <p:txBody>
            <a:bodyPr vert="horz" wrap="square" lIns="91440" tIns="45720" rIns="91440" bIns="45720" numCol="1" anchor="t" anchorCtr="0" compatLnSpc="1"/>
            <a:lstStyle/>
            <a:p>
              <a:endParaRPr lang="en-US" dirty="0">
                <a:solidFill>
                  <a:schemeClr val="bg1">
                    <a:lumMod val="65000"/>
                  </a:schemeClr>
                </a:solidFill>
              </a:endParaRPr>
            </a:p>
          </p:txBody>
        </p:sp>
        <p:sp>
          <p:nvSpPr>
            <p:cNvPr id="79" name="Freeform 7"/>
            <p:cNvSpPr>
              <a:spLocks noEditPoints="1"/>
            </p:cNvSpPr>
            <p:nvPr/>
          </p:nvSpPr>
          <p:spPr bwMode="auto">
            <a:xfrm>
              <a:off x="1295400" y="159710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91440" tIns="45720" rIns="91440" bIns="45720" numCol="1" anchor="t" anchorCtr="0" compatLnSpc="1"/>
            <a:lstStyle/>
            <a:p>
              <a:endParaRPr lang="en-US" dirty="0">
                <a:solidFill>
                  <a:schemeClr val="bg1">
                    <a:lumMod val="65000"/>
                  </a:schemeClr>
                </a:solidFill>
              </a:endParaRPr>
            </a:p>
          </p:txBody>
        </p:sp>
        <p:sp>
          <p:nvSpPr>
            <p:cNvPr id="80" name="Freeform 7"/>
            <p:cNvSpPr>
              <a:spLocks noEditPoints="1"/>
            </p:cNvSpPr>
            <p:nvPr/>
          </p:nvSpPr>
          <p:spPr bwMode="auto">
            <a:xfrm>
              <a:off x="1981200" y="1141678"/>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2"/>
            </a:solidFill>
            <a:ln>
              <a:noFill/>
            </a:ln>
          </p:spPr>
          <p:txBody>
            <a:bodyPr vert="horz" wrap="square" lIns="91440" tIns="45720" rIns="91440" bIns="45720" numCol="1" anchor="t" anchorCtr="0" compatLnSpc="1"/>
            <a:lstStyle/>
            <a:p>
              <a:endParaRPr lang="en-US" dirty="0">
                <a:solidFill>
                  <a:schemeClr val="bg1">
                    <a:lumMod val="65000"/>
                  </a:schemeClr>
                </a:solidFill>
              </a:endParaRPr>
            </a:p>
          </p:txBody>
        </p:sp>
        <p:sp>
          <p:nvSpPr>
            <p:cNvPr id="81" name="Freeform 7"/>
            <p:cNvSpPr>
              <a:spLocks noEditPoints="1"/>
            </p:cNvSpPr>
            <p:nvPr/>
          </p:nvSpPr>
          <p:spPr bwMode="auto">
            <a:xfrm>
              <a:off x="2644711" y="1882412"/>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3"/>
            </a:solidFill>
            <a:ln>
              <a:noFill/>
            </a:ln>
          </p:spPr>
          <p:txBody>
            <a:bodyPr vert="horz" wrap="square" lIns="91440" tIns="45720" rIns="91440" bIns="45720" numCol="1" anchor="t" anchorCtr="0" compatLnSpc="1"/>
            <a:lstStyle/>
            <a:p>
              <a:endParaRPr lang="en-US" dirty="0">
                <a:solidFill>
                  <a:schemeClr val="bg1">
                    <a:lumMod val="65000"/>
                  </a:schemeClr>
                </a:solidFill>
              </a:endParaRPr>
            </a:p>
          </p:txBody>
        </p:sp>
        <p:sp>
          <p:nvSpPr>
            <p:cNvPr id="82" name="Freeform 7"/>
            <p:cNvSpPr>
              <a:spLocks noEditPoints="1"/>
            </p:cNvSpPr>
            <p:nvPr/>
          </p:nvSpPr>
          <p:spPr bwMode="auto">
            <a:xfrm>
              <a:off x="3242932" y="1522678"/>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4"/>
            </a:solidFill>
            <a:ln>
              <a:noFill/>
            </a:ln>
          </p:spPr>
          <p:txBody>
            <a:bodyPr vert="horz" wrap="square" lIns="91440" tIns="45720" rIns="91440" bIns="45720" numCol="1" anchor="t" anchorCtr="0" compatLnSpc="1"/>
            <a:lstStyle/>
            <a:p>
              <a:endParaRPr lang="en-US" dirty="0">
                <a:solidFill>
                  <a:schemeClr val="bg1">
                    <a:lumMod val="65000"/>
                  </a:schemeClr>
                </a:solidFill>
              </a:endParaRPr>
            </a:p>
          </p:txBody>
        </p:sp>
        <p:sp>
          <p:nvSpPr>
            <p:cNvPr id="83" name="Freeform 7"/>
            <p:cNvSpPr>
              <a:spLocks noEditPoints="1"/>
            </p:cNvSpPr>
            <p:nvPr/>
          </p:nvSpPr>
          <p:spPr bwMode="auto">
            <a:xfrm>
              <a:off x="3841899" y="1730012"/>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5"/>
            </a:solidFill>
            <a:ln>
              <a:noFill/>
            </a:ln>
          </p:spPr>
          <p:txBody>
            <a:bodyPr vert="horz" wrap="square" lIns="91440" tIns="45720" rIns="91440" bIns="45720" numCol="1" anchor="t" anchorCtr="0" compatLnSpc="1"/>
            <a:lstStyle/>
            <a:p>
              <a:endParaRPr lang="en-US" dirty="0">
                <a:solidFill>
                  <a:schemeClr val="bg1">
                    <a:lumMod val="65000"/>
                  </a:schemeClr>
                </a:solidFill>
              </a:endParaRPr>
            </a:p>
          </p:txBody>
        </p:sp>
        <p:sp>
          <p:nvSpPr>
            <p:cNvPr id="84" name="Freeform 7"/>
            <p:cNvSpPr>
              <a:spLocks noEditPoints="1"/>
            </p:cNvSpPr>
            <p:nvPr/>
          </p:nvSpPr>
          <p:spPr bwMode="auto">
            <a:xfrm>
              <a:off x="4419600" y="1294078"/>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6"/>
            </a:solidFill>
            <a:ln>
              <a:noFill/>
            </a:ln>
          </p:spPr>
          <p:txBody>
            <a:bodyPr vert="horz" wrap="square" lIns="91440" tIns="45720" rIns="91440" bIns="45720" numCol="1" anchor="t" anchorCtr="0" compatLnSpc="1"/>
            <a:lstStyle/>
            <a:p>
              <a:endParaRPr lang="en-US" dirty="0">
                <a:solidFill>
                  <a:schemeClr val="bg1">
                    <a:lumMod val="65000"/>
                  </a:schemeClr>
                </a:solidFill>
              </a:endParaRPr>
            </a:p>
          </p:txBody>
        </p:sp>
        <p:sp>
          <p:nvSpPr>
            <p:cNvPr id="85" name="Freeform 7"/>
            <p:cNvSpPr>
              <a:spLocks noEditPoints="1"/>
            </p:cNvSpPr>
            <p:nvPr/>
          </p:nvSpPr>
          <p:spPr bwMode="auto">
            <a:xfrm>
              <a:off x="5061099" y="1979878"/>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tx2"/>
            </a:solidFill>
            <a:ln>
              <a:noFill/>
            </a:ln>
          </p:spPr>
          <p:txBody>
            <a:bodyPr vert="horz" wrap="square" lIns="91440" tIns="45720" rIns="91440" bIns="45720" numCol="1" anchor="t" anchorCtr="0" compatLnSpc="1"/>
            <a:lstStyle/>
            <a:p>
              <a:endParaRPr lang="en-US" dirty="0">
                <a:solidFill>
                  <a:schemeClr val="bg1">
                    <a:lumMod val="65000"/>
                  </a:schemeClr>
                </a:solidFill>
              </a:endParaRPr>
            </a:p>
          </p:txBody>
        </p:sp>
        <p:sp>
          <p:nvSpPr>
            <p:cNvPr id="86" name="Freeform 7"/>
            <p:cNvSpPr>
              <a:spLocks noEditPoints="1"/>
            </p:cNvSpPr>
            <p:nvPr/>
          </p:nvSpPr>
          <p:spPr bwMode="auto">
            <a:xfrm>
              <a:off x="5681332" y="1760142"/>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lumMod val="75000"/>
              </a:schemeClr>
            </a:solidFill>
            <a:ln>
              <a:noFill/>
            </a:ln>
          </p:spPr>
          <p:txBody>
            <a:bodyPr vert="horz" wrap="square" lIns="91440" tIns="45720" rIns="91440" bIns="45720" numCol="1" anchor="t" anchorCtr="0" compatLnSpc="1"/>
            <a:lstStyle/>
            <a:p>
              <a:endParaRPr lang="en-US" dirty="0">
                <a:solidFill>
                  <a:schemeClr val="bg1">
                    <a:lumMod val="65000"/>
                  </a:schemeClr>
                </a:solidFill>
              </a:endParaRPr>
            </a:p>
          </p:txBody>
        </p:sp>
      </p:grpSp>
      <p:sp>
        <p:nvSpPr>
          <p:cNvPr id="147" name="TextBox 146"/>
          <p:cNvSpPr txBox="1"/>
          <p:nvPr/>
        </p:nvSpPr>
        <p:spPr>
          <a:xfrm>
            <a:off x="8205673" y="3042696"/>
            <a:ext cx="3213303" cy="2098455"/>
          </a:xfrm>
          <a:prstGeom prst="rect">
            <a:avLst/>
          </a:prstGeom>
          <a:noFill/>
        </p:spPr>
        <p:txBody>
          <a:bodyPr wrap="square" rIns="144000" bIns="36000" numCol="1" spcCol="360000">
            <a:spAutoFit/>
          </a:bodyPr>
          <a:lstStyle/>
          <a:p>
            <a:pPr algn="ctr"/>
            <a:r>
              <a:rPr lang="zh-CN" altLang="en-US" sz="2000" dirty="0">
                <a:solidFill>
                  <a:srgbClr val="F4501B"/>
                </a:solidFill>
              </a:rPr>
              <a:t>点击输入文本标题</a:t>
            </a:r>
            <a:endParaRPr lang="id-ID" altLang="zh-CN" sz="2000" dirty="0">
              <a:solidFill>
                <a:srgbClr val="F4501B"/>
              </a:solidFill>
            </a:endParaRPr>
          </a:p>
          <a:p>
            <a:pPr eaLnBrk="1" fontAlgn="auto" hangingPunct="1">
              <a:spcBef>
                <a:spcPts val="0"/>
              </a:spcBef>
              <a:spcAft>
                <a:spcPts val="0"/>
              </a:spcAft>
              <a:defRPr/>
            </a:pPr>
            <a:endParaRPr lang="en-US" sz="1200" dirty="0">
              <a:solidFill>
                <a:schemeClr val="bg1">
                  <a:lumMod val="65000"/>
                </a:schemeClr>
              </a:solidFill>
              <a:ea typeface="Roboto" panose="02000000000000000000" pitchFamily="2" charset="0"/>
            </a:endParaRPr>
          </a:p>
          <a:p>
            <a:pPr eaLnBrk="1" fontAlgn="auto" hangingPunct="1">
              <a:spcBef>
                <a:spcPts val="0"/>
              </a:spcBef>
              <a:spcAft>
                <a:spcPts val="0"/>
              </a:spcAft>
              <a:defRPr/>
            </a:pPr>
            <a:r>
              <a:rPr lang="en-US" sz="1100" dirty="0">
                <a:solidFill>
                  <a:schemeClr val="bg2">
                    <a:lumMod val="75000"/>
                  </a:schemeClr>
                </a:solidFill>
                <a:ea typeface="Roboto" panose="02000000000000000000" pitchFamily="2" charset="0"/>
              </a:rPr>
              <a:t>The generated Lorem Ipsum is therefore always free from repetition, injected humor, or non-characteristic words. Contrary to popular belief It has roots in a piece of classical Latin literature from 45 BC. There are many variations of passages of Lorem Ipsum available, but the majority have suffered alteration in some form, by injected humor, or randomized words which don't look even slightly believable.</a:t>
            </a:r>
            <a:r>
              <a:rPr lang="id-ID" sz="1100" dirty="0">
                <a:solidFill>
                  <a:schemeClr val="bg2">
                    <a:lumMod val="75000"/>
                  </a:schemeClr>
                </a:solidFill>
                <a:ea typeface="Roboto" panose="02000000000000000000" pitchFamily="2" charset="0"/>
              </a:rPr>
              <a:t> </a:t>
            </a:r>
            <a:endParaRPr lang="en-US" sz="1100" dirty="0">
              <a:solidFill>
                <a:schemeClr val="bg2">
                  <a:lumMod val="75000"/>
                </a:schemeClr>
              </a:solidFill>
              <a:ea typeface="Roboto" panose="02000000000000000000" pitchFamily="2" charset="0"/>
            </a:endParaRPr>
          </a:p>
        </p:txBody>
      </p:sp>
      <p:sp>
        <p:nvSpPr>
          <p:cNvPr id="148" name="TextBox 147"/>
          <p:cNvSpPr txBox="1"/>
          <p:nvPr/>
        </p:nvSpPr>
        <p:spPr>
          <a:xfrm>
            <a:off x="3450528" y="511254"/>
            <a:ext cx="5163791" cy="646331"/>
          </a:xfrm>
          <a:prstGeom prst="rect">
            <a:avLst/>
          </a:prstGeom>
          <a:noFill/>
        </p:spPr>
        <p:txBody>
          <a:bodyPr wrap="square" rtlCol="0">
            <a:spAutoFit/>
          </a:bodyPr>
          <a:lstStyle/>
          <a:p>
            <a:pPr algn="ctr"/>
            <a:r>
              <a:rPr lang="zh-CN" altLang="en-US" sz="3600" dirty="0">
                <a:solidFill>
                  <a:srgbClr val="F4501B"/>
                </a:solidFill>
              </a:rPr>
              <a:t>点击输入文本标题</a:t>
            </a:r>
            <a:endParaRPr lang="id-ID" altLang="zh-CN" sz="3600" dirty="0">
              <a:solidFill>
                <a:srgbClr val="F4501B"/>
              </a:solidFill>
            </a:endParaRPr>
          </a:p>
        </p:txBody>
      </p:sp>
      <p:sp>
        <p:nvSpPr>
          <p:cNvPr id="149" name="Title 1"/>
          <p:cNvSpPr txBox="1"/>
          <p:nvPr/>
        </p:nvSpPr>
        <p:spPr>
          <a:xfrm>
            <a:off x="4589987" y="1119243"/>
            <a:ext cx="2891295" cy="363558"/>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1400" dirty="0">
                <a:solidFill>
                  <a:schemeClr val="bg2">
                    <a:lumMod val="75000"/>
                  </a:schemeClr>
                </a:solidFill>
                <a:latin typeface="+mn-lt"/>
                <a:ea typeface="Roboto" panose="02000000000000000000" pitchFamily="2" charset="0"/>
              </a:rPr>
              <a:t>Put a relevant subtitle in this line</a:t>
            </a:r>
          </a:p>
        </p:txBody>
      </p:sp>
    </p:spTree>
  </p:cSld>
  <p:clrMapOvr>
    <a:masterClrMapping/>
  </p:clrMapOvr>
  <p:transition advClick="0" advTm="1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22" presetClass="entr" presetSubtype="4" fill="hold" nodeType="withEffect">
                                  <p:stCondLst>
                                    <p:cond delay="1500"/>
                                  </p:stCondLst>
                                  <p:childTnLst>
                                    <p:set>
                                      <p:cBhvr>
                                        <p:cTn id="11" dur="1" fill="hold">
                                          <p:stCondLst>
                                            <p:cond delay="0"/>
                                          </p:stCondLst>
                                        </p:cTn>
                                        <p:tgtEl>
                                          <p:spTgt spid="64"/>
                                        </p:tgtEl>
                                        <p:attrNameLst>
                                          <p:attrName>style.visibility</p:attrName>
                                        </p:attrNameLst>
                                      </p:cBhvr>
                                      <p:to>
                                        <p:strVal val="visible"/>
                                      </p:to>
                                    </p:set>
                                    <p:animEffect transition="in" filter="wipe(down)">
                                      <p:cBhvr>
                                        <p:cTn id="12" dur="1000"/>
                                        <p:tgtEl>
                                          <p:spTgt spid="64"/>
                                        </p:tgtEl>
                                      </p:cBhvr>
                                    </p:animEffect>
                                  </p:childTnLst>
                                </p:cTn>
                              </p:par>
                              <p:par>
                                <p:cTn id="13" presetID="22" presetClass="entr" presetSubtype="4" fill="hold" nodeType="withEffect">
                                  <p:stCondLst>
                                    <p:cond delay="2500"/>
                                  </p:stCondLst>
                                  <p:childTnLst>
                                    <p:set>
                                      <p:cBhvr>
                                        <p:cTn id="14" dur="1" fill="hold">
                                          <p:stCondLst>
                                            <p:cond delay="0"/>
                                          </p:stCondLst>
                                        </p:cTn>
                                        <p:tgtEl>
                                          <p:spTgt spid="76"/>
                                        </p:tgtEl>
                                        <p:attrNameLst>
                                          <p:attrName>style.visibility</p:attrName>
                                        </p:attrNameLst>
                                      </p:cBhvr>
                                      <p:to>
                                        <p:strVal val="visible"/>
                                      </p:to>
                                    </p:set>
                                    <p:animEffect transition="in" filter="wipe(down)">
                                      <p:cBhvr>
                                        <p:cTn id="15" dur="500"/>
                                        <p:tgtEl>
                                          <p:spTgt spid="76"/>
                                        </p:tgtEl>
                                      </p:cBhvr>
                                    </p:animEffect>
                                  </p:childTnLst>
                                </p:cTn>
                              </p:par>
                              <p:par>
                                <p:cTn id="16" presetID="22" presetClass="entr" presetSubtype="1" fill="hold" nodeType="withEffect">
                                  <p:stCondLst>
                                    <p:cond delay="2500"/>
                                  </p:stCondLst>
                                  <p:childTnLst>
                                    <p:set>
                                      <p:cBhvr>
                                        <p:cTn id="17" dur="1" fill="hold">
                                          <p:stCondLst>
                                            <p:cond delay="0"/>
                                          </p:stCondLst>
                                        </p:cTn>
                                        <p:tgtEl>
                                          <p:spTgt spid="65"/>
                                        </p:tgtEl>
                                        <p:attrNameLst>
                                          <p:attrName>style.visibility</p:attrName>
                                        </p:attrNameLst>
                                      </p:cBhvr>
                                      <p:to>
                                        <p:strVal val="visible"/>
                                      </p:to>
                                    </p:set>
                                    <p:animEffect transition="in" filter="wipe(up)">
                                      <p:cBhvr>
                                        <p:cTn id="18" dur="1000"/>
                                        <p:tgtEl>
                                          <p:spTgt spid="65"/>
                                        </p:tgtEl>
                                      </p:cBhvr>
                                    </p:animEffect>
                                  </p:childTnLst>
                                </p:cTn>
                              </p:par>
                              <p:par>
                                <p:cTn id="19" presetID="53" presetClass="entr" presetSubtype="16" fill="hold" nodeType="withEffect">
                                  <p:stCondLst>
                                    <p:cond delay="3500"/>
                                  </p:stCondLst>
                                  <p:childTnLst>
                                    <p:set>
                                      <p:cBhvr>
                                        <p:cTn id="20" dur="1" fill="hold">
                                          <p:stCondLst>
                                            <p:cond delay="0"/>
                                          </p:stCondLst>
                                        </p:cTn>
                                        <p:tgtEl>
                                          <p:spTgt spid="146"/>
                                        </p:tgtEl>
                                        <p:attrNameLst>
                                          <p:attrName>style.visibility</p:attrName>
                                        </p:attrNameLst>
                                      </p:cBhvr>
                                      <p:to>
                                        <p:strVal val="visible"/>
                                      </p:to>
                                    </p:set>
                                    <p:anim calcmode="lin" valueType="num">
                                      <p:cBhvr>
                                        <p:cTn id="21" dur="1000" fill="hold"/>
                                        <p:tgtEl>
                                          <p:spTgt spid="146"/>
                                        </p:tgtEl>
                                        <p:attrNameLst>
                                          <p:attrName>ppt_w</p:attrName>
                                        </p:attrNameLst>
                                      </p:cBhvr>
                                      <p:tavLst>
                                        <p:tav tm="0">
                                          <p:val>
                                            <p:fltVal val="0"/>
                                          </p:val>
                                        </p:tav>
                                        <p:tav tm="100000">
                                          <p:val>
                                            <p:strVal val="#ppt_w"/>
                                          </p:val>
                                        </p:tav>
                                      </p:tavLst>
                                    </p:anim>
                                    <p:anim calcmode="lin" valueType="num">
                                      <p:cBhvr>
                                        <p:cTn id="22" dur="1000" fill="hold"/>
                                        <p:tgtEl>
                                          <p:spTgt spid="146"/>
                                        </p:tgtEl>
                                        <p:attrNameLst>
                                          <p:attrName>ppt_h</p:attrName>
                                        </p:attrNameLst>
                                      </p:cBhvr>
                                      <p:tavLst>
                                        <p:tav tm="0">
                                          <p:val>
                                            <p:fltVal val="0"/>
                                          </p:val>
                                        </p:tav>
                                        <p:tav tm="100000">
                                          <p:val>
                                            <p:strVal val="#ppt_h"/>
                                          </p:val>
                                        </p:tav>
                                      </p:tavLst>
                                    </p:anim>
                                    <p:animEffect transition="in" filter="fade">
                                      <p:cBhvr>
                                        <p:cTn id="23" dur="1000"/>
                                        <p:tgtEl>
                                          <p:spTgt spid="146"/>
                                        </p:tgtEl>
                                      </p:cBhvr>
                                    </p:animEffect>
                                  </p:childTnLst>
                                </p:cTn>
                              </p:par>
                              <p:par>
                                <p:cTn id="24" presetID="2" presetClass="entr" presetSubtype="2" fill="hold" grpId="0" nodeType="withEffect">
                                  <p:stCondLst>
                                    <p:cond delay="4500"/>
                                  </p:stCondLst>
                                  <p:childTnLst>
                                    <p:set>
                                      <p:cBhvr>
                                        <p:cTn id="25" dur="1" fill="hold">
                                          <p:stCondLst>
                                            <p:cond delay="0"/>
                                          </p:stCondLst>
                                        </p:cTn>
                                        <p:tgtEl>
                                          <p:spTgt spid="147"/>
                                        </p:tgtEl>
                                        <p:attrNameLst>
                                          <p:attrName>style.visibility</p:attrName>
                                        </p:attrNameLst>
                                      </p:cBhvr>
                                      <p:to>
                                        <p:strVal val="visible"/>
                                      </p:to>
                                    </p:set>
                                    <p:anim calcmode="lin" valueType="num">
                                      <p:cBhvr additive="base">
                                        <p:cTn id="26" dur="500" fill="hold"/>
                                        <p:tgtEl>
                                          <p:spTgt spid="147"/>
                                        </p:tgtEl>
                                        <p:attrNameLst>
                                          <p:attrName>ppt_x</p:attrName>
                                        </p:attrNameLst>
                                      </p:cBhvr>
                                      <p:tavLst>
                                        <p:tav tm="0">
                                          <p:val>
                                            <p:strVal val="1+#ppt_w/2"/>
                                          </p:val>
                                        </p:tav>
                                        <p:tav tm="100000">
                                          <p:val>
                                            <p:strVal val="#ppt_x"/>
                                          </p:val>
                                        </p:tav>
                                      </p:tavLst>
                                    </p:anim>
                                    <p:anim calcmode="lin" valueType="num">
                                      <p:cBhvr additive="base">
                                        <p:cTn id="27" dur="500" fill="hold"/>
                                        <p:tgtEl>
                                          <p:spTgt spid="147"/>
                                        </p:tgtEl>
                                        <p:attrNameLst>
                                          <p:attrName>ppt_y</p:attrName>
                                        </p:attrNameLst>
                                      </p:cBhvr>
                                      <p:tavLst>
                                        <p:tav tm="0">
                                          <p:val>
                                            <p:strVal val="#ppt_y"/>
                                          </p:val>
                                        </p:tav>
                                        <p:tav tm="100000">
                                          <p:val>
                                            <p:strVal val="#ppt_y"/>
                                          </p:val>
                                        </p:tav>
                                      </p:tavLst>
                                    </p:anim>
                                  </p:childTnLst>
                                </p:cTn>
                              </p:par>
                              <p:par>
                                <p:cTn id="28" presetID="22" presetClass="entr" presetSubtype="8" fill="hold" grpId="0" nodeType="withEffect">
                                  <p:stCondLst>
                                    <p:cond delay="500"/>
                                  </p:stCondLst>
                                  <p:childTnLst>
                                    <p:set>
                                      <p:cBhvr>
                                        <p:cTn id="29" dur="1" fill="hold">
                                          <p:stCondLst>
                                            <p:cond delay="0"/>
                                          </p:stCondLst>
                                        </p:cTn>
                                        <p:tgtEl>
                                          <p:spTgt spid="148"/>
                                        </p:tgtEl>
                                        <p:attrNameLst>
                                          <p:attrName>style.visibility</p:attrName>
                                        </p:attrNameLst>
                                      </p:cBhvr>
                                      <p:to>
                                        <p:strVal val="visible"/>
                                      </p:to>
                                    </p:set>
                                    <p:animEffect transition="in" filter="wipe(left)">
                                      <p:cBhvr>
                                        <p:cTn id="30" dur="500"/>
                                        <p:tgtEl>
                                          <p:spTgt spid="148"/>
                                        </p:tgtEl>
                                      </p:cBhvr>
                                    </p:animEffect>
                                  </p:childTnLst>
                                </p:cTn>
                              </p:par>
                              <p:par>
                                <p:cTn id="31" presetID="22" presetClass="entr" presetSubtype="8" fill="hold" grpId="0" nodeType="withEffect">
                                  <p:stCondLst>
                                    <p:cond delay="1000"/>
                                  </p:stCondLst>
                                  <p:childTnLst>
                                    <p:set>
                                      <p:cBhvr>
                                        <p:cTn id="32" dur="1" fill="hold">
                                          <p:stCondLst>
                                            <p:cond delay="0"/>
                                          </p:stCondLst>
                                        </p:cTn>
                                        <p:tgtEl>
                                          <p:spTgt spid="149"/>
                                        </p:tgtEl>
                                        <p:attrNameLst>
                                          <p:attrName>style.visibility</p:attrName>
                                        </p:attrNameLst>
                                      </p:cBhvr>
                                      <p:to>
                                        <p:strVal val="visible"/>
                                      </p:to>
                                    </p:set>
                                    <p:animEffect transition="in" filter="wipe(left)">
                                      <p:cBhvr>
                                        <p:cTn id="33" dur="500"/>
                                        <p:tgtEl>
                                          <p:spTgt spid="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 grpId="0"/>
      <p:bldP spid="148" grpId="0"/>
      <p:bldP spid="14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7"/>
          <p:cNvSpPr/>
          <p:nvPr/>
        </p:nvSpPr>
        <p:spPr bwMode="auto">
          <a:xfrm>
            <a:off x="6170564" y="1285054"/>
            <a:ext cx="3431886" cy="4224704"/>
          </a:xfrm>
          <a:custGeom>
            <a:avLst/>
            <a:gdLst>
              <a:gd name="T0" fmla="*/ 401 w 1218"/>
              <a:gd name="T1" fmla="*/ 1586 h 1586"/>
              <a:gd name="T2" fmla="*/ 665 w 1218"/>
              <a:gd name="T3" fmla="*/ 1586 h 1586"/>
              <a:gd name="T4" fmla="*/ 647 w 1218"/>
              <a:gd name="T5" fmla="*/ 1268 h 1586"/>
              <a:gd name="T6" fmla="*/ 765 w 1218"/>
              <a:gd name="T7" fmla="*/ 746 h 1586"/>
              <a:gd name="T8" fmla="*/ 1178 w 1218"/>
              <a:gd name="T9" fmla="*/ 746 h 1586"/>
              <a:gd name="T10" fmla="*/ 775 w 1218"/>
              <a:gd name="T11" fmla="*/ 674 h 1586"/>
              <a:gd name="T12" fmla="*/ 1218 w 1218"/>
              <a:gd name="T13" fmla="*/ 459 h 1586"/>
              <a:gd name="T14" fmla="*/ 945 w 1218"/>
              <a:gd name="T15" fmla="*/ 448 h 1586"/>
              <a:gd name="T16" fmla="*/ 952 w 1218"/>
              <a:gd name="T17" fmla="*/ 198 h 1586"/>
              <a:gd name="T18" fmla="*/ 821 w 1218"/>
              <a:gd name="T19" fmla="*/ 523 h 1586"/>
              <a:gd name="T20" fmla="*/ 632 w 1218"/>
              <a:gd name="T21" fmla="*/ 746 h 1586"/>
              <a:gd name="T22" fmla="*/ 821 w 1218"/>
              <a:gd name="T23" fmla="*/ 208 h 1586"/>
              <a:gd name="T24" fmla="*/ 608 w 1218"/>
              <a:gd name="T25" fmla="*/ 360 h 1586"/>
              <a:gd name="T26" fmla="*/ 313 w 1218"/>
              <a:gd name="T27" fmla="*/ 26 h 1586"/>
              <a:gd name="T28" fmla="*/ 541 w 1218"/>
              <a:gd name="T29" fmla="*/ 318 h 1586"/>
              <a:gd name="T30" fmla="*/ 321 w 1218"/>
              <a:gd name="T31" fmla="*/ 217 h 1586"/>
              <a:gd name="T32" fmla="*/ 113 w 1218"/>
              <a:gd name="T33" fmla="*/ 107 h 1586"/>
              <a:gd name="T34" fmla="*/ 321 w 1218"/>
              <a:gd name="T35" fmla="*/ 240 h 1586"/>
              <a:gd name="T36" fmla="*/ 557 w 1218"/>
              <a:gd name="T37" fmla="*/ 448 h 1586"/>
              <a:gd name="T38" fmla="*/ 577 w 1218"/>
              <a:gd name="T39" fmla="*/ 904 h 1586"/>
              <a:gd name="T40" fmla="*/ 377 w 1218"/>
              <a:gd name="T41" fmla="*/ 693 h 1586"/>
              <a:gd name="T42" fmla="*/ 299 w 1218"/>
              <a:gd name="T43" fmla="*/ 407 h 1586"/>
              <a:gd name="T44" fmla="*/ 275 w 1218"/>
              <a:gd name="T45" fmla="*/ 648 h 1586"/>
              <a:gd name="T46" fmla="*/ 0 w 1218"/>
              <a:gd name="T47" fmla="*/ 662 h 1586"/>
              <a:gd name="T48" fmla="*/ 321 w 1218"/>
              <a:gd name="T49" fmla="*/ 710 h 1586"/>
              <a:gd name="T50" fmla="*/ 513 w 1218"/>
              <a:gd name="T51" fmla="*/ 980 h 1586"/>
              <a:gd name="T52" fmla="*/ 125 w 1218"/>
              <a:gd name="T53" fmla="*/ 1038 h 1586"/>
              <a:gd name="T54" fmla="*/ 501 w 1218"/>
              <a:gd name="T55" fmla="*/ 1050 h 1586"/>
              <a:gd name="T56" fmla="*/ 401 w 1218"/>
              <a:gd name="T57" fmla="*/ 1586 h 1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18" h="1586">
                <a:moveTo>
                  <a:pt x="401" y="1586"/>
                </a:moveTo>
                <a:cubicBezTo>
                  <a:pt x="665" y="1586"/>
                  <a:pt x="665" y="1586"/>
                  <a:pt x="665" y="1586"/>
                </a:cubicBezTo>
                <a:cubicBezTo>
                  <a:pt x="665" y="1586"/>
                  <a:pt x="659" y="1456"/>
                  <a:pt x="647" y="1268"/>
                </a:cubicBezTo>
                <a:cubicBezTo>
                  <a:pt x="635" y="1080"/>
                  <a:pt x="629" y="840"/>
                  <a:pt x="765" y="746"/>
                </a:cubicBezTo>
                <a:cubicBezTo>
                  <a:pt x="901" y="652"/>
                  <a:pt x="1096" y="648"/>
                  <a:pt x="1178" y="746"/>
                </a:cubicBezTo>
                <a:cubicBezTo>
                  <a:pt x="1178" y="746"/>
                  <a:pt x="1017" y="568"/>
                  <a:pt x="775" y="674"/>
                </a:cubicBezTo>
                <a:cubicBezTo>
                  <a:pt x="775" y="674"/>
                  <a:pt x="912" y="370"/>
                  <a:pt x="1218" y="459"/>
                </a:cubicBezTo>
                <a:cubicBezTo>
                  <a:pt x="1218" y="459"/>
                  <a:pt x="1081" y="404"/>
                  <a:pt x="945" y="448"/>
                </a:cubicBezTo>
                <a:cubicBezTo>
                  <a:pt x="945" y="448"/>
                  <a:pt x="1022" y="359"/>
                  <a:pt x="952" y="198"/>
                </a:cubicBezTo>
                <a:cubicBezTo>
                  <a:pt x="952" y="198"/>
                  <a:pt x="1027" y="402"/>
                  <a:pt x="821" y="523"/>
                </a:cubicBezTo>
                <a:cubicBezTo>
                  <a:pt x="714" y="586"/>
                  <a:pt x="632" y="746"/>
                  <a:pt x="632" y="746"/>
                </a:cubicBezTo>
                <a:cubicBezTo>
                  <a:pt x="632" y="746"/>
                  <a:pt x="551" y="236"/>
                  <a:pt x="821" y="208"/>
                </a:cubicBezTo>
                <a:cubicBezTo>
                  <a:pt x="821" y="208"/>
                  <a:pt x="668" y="205"/>
                  <a:pt x="608" y="360"/>
                </a:cubicBezTo>
                <a:cubicBezTo>
                  <a:pt x="608" y="360"/>
                  <a:pt x="557" y="0"/>
                  <a:pt x="313" y="26"/>
                </a:cubicBezTo>
                <a:cubicBezTo>
                  <a:pt x="313" y="26"/>
                  <a:pt x="521" y="8"/>
                  <a:pt x="541" y="318"/>
                </a:cubicBezTo>
                <a:cubicBezTo>
                  <a:pt x="541" y="318"/>
                  <a:pt x="482" y="198"/>
                  <a:pt x="321" y="217"/>
                </a:cubicBezTo>
                <a:cubicBezTo>
                  <a:pt x="161" y="236"/>
                  <a:pt x="113" y="107"/>
                  <a:pt x="113" y="107"/>
                </a:cubicBezTo>
                <a:cubicBezTo>
                  <a:pt x="113" y="107"/>
                  <a:pt x="154" y="229"/>
                  <a:pt x="321" y="240"/>
                </a:cubicBezTo>
                <a:cubicBezTo>
                  <a:pt x="489" y="252"/>
                  <a:pt x="555" y="378"/>
                  <a:pt x="557" y="448"/>
                </a:cubicBezTo>
                <a:cubicBezTo>
                  <a:pt x="559" y="518"/>
                  <a:pt x="577" y="904"/>
                  <a:pt x="577" y="904"/>
                </a:cubicBezTo>
                <a:cubicBezTo>
                  <a:pt x="577" y="904"/>
                  <a:pt x="485" y="767"/>
                  <a:pt x="377" y="693"/>
                </a:cubicBezTo>
                <a:cubicBezTo>
                  <a:pt x="269" y="618"/>
                  <a:pt x="229" y="510"/>
                  <a:pt x="299" y="407"/>
                </a:cubicBezTo>
                <a:cubicBezTo>
                  <a:pt x="299" y="407"/>
                  <a:pt x="213" y="494"/>
                  <a:pt x="275" y="648"/>
                </a:cubicBezTo>
                <a:cubicBezTo>
                  <a:pt x="275" y="648"/>
                  <a:pt x="135" y="592"/>
                  <a:pt x="0" y="662"/>
                </a:cubicBezTo>
                <a:cubicBezTo>
                  <a:pt x="0" y="662"/>
                  <a:pt x="192" y="586"/>
                  <a:pt x="321" y="710"/>
                </a:cubicBezTo>
                <a:cubicBezTo>
                  <a:pt x="451" y="834"/>
                  <a:pt x="513" y="980"/>
                  <a:pt x="513" y="980"/>
                </a:cubicBezTo>
                <a:cubicBezTo>
                  <a:pt x="513" y="980"/>
                  <a:pt x="297" y="886"/>
                  <a:pt x="125" y="1038"/>
                </a:cubicBezTo>
                <a:cubicBezTo>
                  <a:pt x="125" y="1038"/>
                  <a:pt x="431" y="886"/>
                  <a:pt x="501" y="1050"/>
                </a:cubicBezTo>
                <a:cubicBezTo>
                  <a:pt x="571" y="1214"/>
                  <a:pt x="551" y="1440"/>
                  <a:pt x="401" y="1586"/>
                </a:cubicBezTo>
                <a:close/>
              </a:path>
            </a:pathLst>
          </a:custGeom>
          <a:solidFill>
            <a:schemeClr val="bg2">
              <a:lumMod val="50000"/>
            </a:schemeClr>
          </a:solidFill>
          <a:ln>
            <a:noFill/>
          </a:ln>
        </p:spPr>
        <p:txBody>
          <a:bodyPr vert="horz" wrap="square" lIns="91440" tIns="45720" rIns="91440" bIns="45720" numCol="1" anchor="t" anchorCtr="0" compatLnSpc="1"/>
          <a:lstStyle/>
          <a:p>
            <a:endParaRPr lang="en-US" dirty="0"/>
          </a:p>
        </p:txBody>
      </p:sp>
      <p:sp>
        <p:nvSpPr>
          <p:cNvPr id="69" name="Cloud 68"/>
          <p:cNvSpPr>
            <a:spLocks noChangeAspect="1"/>
          </p:cNvSpPr>
          <p:nvPr/>
        </p:nvSpPr>
        <p:spPr>
          <a:xfrm>
            <a:off x="6865976" y="764836"/>
            <a:ext cx="1887309" cy="953804"/>
          </a:xfrm>
          <a:prstGeom prst="cloud">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7" name="Rectangle 66"/>
          <p:cNvSpPr/>
          <p:nvPr/>
        </p:nvSpPr>
        <p:spPr>
          <a:xfrm>
            <a:off x="-145143" y="6458688"/>
            <a:ext cx="12729029" cy="74039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6" name="Freeform 45"/>
          <p:cNvSpPr/>
          <p:nvPr/>
        </p:nvSpPr>
        <p:spPr>
          <a:xfrm>
            <a:off x="-1786603" y="3297139"/>
            <a:ext cx="15938695" cy="4748689"/>
          </a:xfrm>
          <a:custGeom>
            <a:avLst/>
            <a:gdLst>
              <a:gd name="connsiteX0" fmla="*/ 732553 w 10571072"/>
              <a:gd name="connsiteY0" fmla="*/ 1624083 h 2793545"/>
              <a:gd name="connsiteX1" fmla="*/ 1469532 w 10571072"/>
              <a:gd name="connsiteY1" fmla="*/ 1248770 h 2793545"/>
              <a:gd name="connsiteX2" fmla="*/ 3066320 w 10571072"/>
              <a:gd name="connsiteY2" fmla="*/ 1917510 h 2793545"/>
              <a:gd name="connsiteX3" fmla="*/ 4594870 w 10571072"/>
              <a:gd name="connsiteY3" fmla="*/ 1112292 h 2793545"/>
              <a:gd name="connsiteX4" fmla="*/ 5543389 w 10571072"/>
              <a:gd name="connsiteY4" fmla="*/ 1549021 h 2793545"/>
              <a:gd name="connsiteX5" fmla="*/ 6300840 w 10571072"/>
              <a:gd name="connsiteY5" fmla="*/ 1030406 h 2793545"/>
              <a:gd name="connsiteX6" fmla="*/ 7433604 w 10571072"/>
              <a:gd name="connsiteY6" fmla="*/ 1153236 h 2793545"/>
              <a:gd name="connsiteX7" fmla="*/ 8423067 w 10571072"/>
              <a:gd name="connsiteY7" fmla="*/ 416257 h 2793545"/>
              <a:gd name="connsiteX8" fmla="*/ 9364762 w 10571072"/>
              <a:gd name="connsiteY8" fmla="*/ 1337481 h 2793545"/>
              <a:gd name="connsiteX9" fmla="*/ 9890201 w 10571072"/>
              <a:gd name="connsiteY9" fmla="*/ 0 h 2793545"/>
              <a:gd name="connsiteX10" fmla="*/ 9890201 w 10571072"/>
              <a:gd name="connsiteY10" fmla="*/ 0 h 2793545"/>
              <a:gd name="connsiteX11" fmla="*/ 9890201 w 10571072"/>
              <a:gd name="connsiteY11" fmla="*/ 2470245 h 2793545"/>
              <a:gd name="connsiteX12" fmla="*/ 698434 w 10571072"/>
              <a:gd name="connsiteY12" fmla="*/ 2674961 h 2793545"/>
              <a:gd name="connsiteX13" fmla="*/ 732553 w 10571072"/>
              <a:gd name="connsiteY13" fmla="*/ 1624083 h 2793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571072" h="2793545">
                <a:moveTo>
                  <a:pt x="732553" y="1624083"/>
                </a:moveTo>
                <a:cubicBezTo>
                  <a:pt x="861069" y="1386384"/>
                  <a:pt x="1080571" y="1199865"/>
                  <a:pt x="1469532" y="1248770"/>
                </a:cubicBezTo>
                <a:cubicBezTo>
                  <a:pt x="1858493" y="1297675"/>
                  <a:pt x="2545430" y="1940256"/>
                  <a:pt x="3066320" y="1917510"/>
                </a:cubicBezTo>
                <a:cubicBezTo>
                  <a:pt x="3587210" y="1894764"/>
                  <a:pt x="4182025" y="1173707"/>
                  <a:pt x="4594870" y="1112292"/>
                </a:cubicBezTo>
                <a:cubicBezTo>
                  <a:pt x="5007715" y="1050877"/>
                  <a:pt x="5259061" y="1562669"/>
                  <a:pt x="5543389" y="1549021"/>
                </a:cubicBezTo>
                <a:cubicBezTo>
                  <a:pt x="5827717" y="1535373"/>
                  <a:pt x="5985804" y="1096370"/>
                  <a:pt x="6300840" y="1030406"/>
                </a:cubicBezTo>
                <a:cubicBezTo>
                  <a:pt x="6615876" y="964442"/>
                  <a:pt x="7079900" y="1255594"/>
                  <a:pt x="7433604" y="1153236"/>
                </a:cubicBezTo>
                <a:cubicBezTo>
                  <a:pt x="7787308" y="1050878"/>
                  <a:pt x="8101207" y="385550"/>
                  <a:pt x="8423067" y="416257"/>
                </a:cubicBezTo>
                <a:cubicBezTo>
                  <a:pt x="8744927" y="446964"/>
                  <a:pt x="9120240" y="1406857"/>
                  <a:pt x="9364762" y="1337481"/>
                </a:cubicBezTo>
                <a:cubicBezTo>
                  <a:pt x="9609284" y="1268105"/>
                  <a:pt x="9890201" y="0"/>
                  <a:pt x="9890201" y="0"/>
                </a:cubicBezTo>
                <a:lnTo>
                  <a:pt x="9890201" y="0"/>
                </a:lnTo>
                <a:cubicBezTo>
                  <a:pt x="9890201" y="411707"/>
                  <a:pt x="11422162" y="2024418"/>
                  <a:pt x="9890201" y="2470245"/>
                </a:cubicBezTo>
                <a:cubicBezTo>
                  <a:pt x="8358240" y="2916072"/>
                  <a:pt x="2224709" y="2813713"/>
                  <a:pt x="698434" y="2674961"/>
                </a:cubicBezTo>
                <a:cubicBezTo>
                  <a:pt x="-827841" y="2536209"/>
                  <a:pt x="604037" y="1861782"/>
                  <a:pt x="732553" y="1624083"/>
                </a:cubicBezTo>
                <a:close/>
              </a:path>
            </a:pathLst>
          </a:cu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9" name="Group 18"/>
          <p:cNvGrpSpPr/>
          <p:nvPr/>
        </p:nvGrpSpPr>
        <p:grpSpPr>
          <a:xfrm>
            <a:off x="11622114" y="146960"/>
            <a:ext cx="454547" cy="378000"/>
            <a:chOff x="9334685" y="731743"/>
            <a:chExt cx="454547" cy="378000"/>
          </a:xfrm>
        </p:grpSpPr>
        <p:sp>
          <p:nvSpPr>
            <p:cNvPr id="21" name="Oval 20"/>
            <p:cNvSpPr/>
            <p:nvPr/>
          </p:nvSpPr>
          <p:spPr>
            <a:xfrm>
              <a:off x="9376908" y="731743"/>
              <a:ext cx="377585" cy="378000"/>
            </a:xfrm>
            <a:prstGeom prst="ellipse">
              <a:avLst/>
            </a:prstGeom>
            <a:noFill/>
            <a:ln w="31750">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2" name="TextBox 21"/>
            <p:cNvSpPr txBox="1"/>
            <p:nvPr/>
          </p:nvSpPr>
          <p:spPr>
            <a:xfrm>
              <a:off x="9334685" y="762802"/>
              <a:ext cx="454547" cy="307777"/>
            </a:xfrm>
            <a:prstGeom prst="rect">
              <a:avLst/>
            </a:prstGeom>
            <a:noFill/>
          </p:spPr>
          <p:txBody>
            <a:bodyPr wrap="square" rtlCol="0">
              <a:spAutoFit/>
            </a:bodyPr>
            <a:lstStyle/>
            <a:p>
              <a:pPr algn="ctr"/>
              <a:fld id="{2BF30DC7-AAD2-454B-B123-BB1296A15ADF}" type="slidenum">
                <a:rPr lang="id-ID" sz="1400" b="0" smtClean="0">
                  <a:solidFill>
                    <a:schemeClr val="accent6"/>
                  </a:solidFill>
                  <a:latin typeface="Roboto" panose="02000000000000000000" pitchFamily="2" charset="0"/>
                  <a:ea typeface="Roboto" panose="02000000000000000000" pitchFamily="2" charset="0"/>
                </a:rPr>
                <a:t>19</a:t>
              </a:fld>
              <a:endParaRPr lang="id-ID" sz="1400" b="0" dirty="0">
                <a:solidFill>
                  <a:schemeClr val="accent6"/>
                </a:solidFill>
                <a:latin typeface="Roboto" panose="02000000000000000000" pitchFamily="2" charset="0"/>
                <a:ea typeface="Roboto" panose="02000000000000000000" pitchFamily="2" charset="0"/>
              </a:endParaRPr>
            </a:p>
          </p:txBody>
        </p:sp>
      </p:grpSp>
      <p:sp>
        <p:nvSpPr>
          <p:cNvPr id="5" name="TextBox 4"/>
          <p:cNvSpPr txBox="1"/>
          <p:nvPr/>
        </p:nvSpPr>
        <p:spPr>
          <a:xfrm>
            <a:off x="814978" y="2154334"/>
            <a:ext cx="5163791" cy="646331"/>
          </a:xfrm>
          <a:prstGeom prst="rect">
            <a:avLst/>
          </a:prstGeom>
          <a:noFill/>
        </p:spPr>
        <p:txBody>
          <a:bodyPr wrap="square" rtlCol="0">
            <a:spAutoFit/>
          </a:bodyPr>
          <a:lstStyle/>
          <a:p>
            <a:r>
              <a:rPr lang="zh-CN" altLang="en-US" sz="3600" dirty="0">
                <a:solidFill>
                  <a:srgbClr val="F4501B"/>
                </a:solidFill>
              </a:rPr>
              <a:t>点击输入文本标题</a:t>
            </a:r>
            <a:endParaRPr lang="id-ID" altLang="zh-CN" sz="3600" dirty="0">
              <a:solidFill>
                <a:srgbClr val="F4501B"/>
              </a:solidFill>
            </a:endParaRPr>
          </a:p>
        </p:txBody>
      </p:sp>
      <p:sp>
        <p:nvSpPr>
          <p:cNvPr id="15" name="Cloud 14"/>
          <p:cNvSpPr>
            <a:spLocks noChangeAspect="1"/>
          </p:cNvSpPr>
          <p:nvPr/>
        </p:nvSpPr>
        <p:spPr>
          <a:xfrm rot="1734068">
            <a:off x="6225882" y="3763059"/>
            <a:ext cx="780585" cy="554574"/>
          </a:xfrm>
          <a:prstGeom prst="cloud">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4" name="Group 3"/>
          <p:cNvGrpSpPr/>
          <p:nvPr/>
        </p:nvGrpSpPr>
        <p:grpSpPr>
          <a:xfrm>
            <a:off x="5892431" y="1522477"/>
            <a:ext cx="1235241" cy="872197"/>
            <a:chOff x="4382351" y="1980825"/>
            <a:chExt cx="1235241" cy="872197"/>
          </a:xfrm>
        </p:grpSpPr>
        <p:sp>
          <p:nvSpPr>
            <p:cNvPr id="12" name="Cloud 11"/>
            <p:cNvSpPr/>
            <p:nvPr/>
          </p:nvSpPr>
          <p:spPr>
            <a:xfrm>
              <a:off x="4389940" y="1980825"/>
              <a:ext cx="1227652" cy="872197"/>
            </a:xfrm>
            <a:prstGeom prst="clou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8" name="Content Placeholder 2"/>
            <p:cNvSpPr txBox="1"/>
            <p:nvPr/>
          </p:nvSpPr>
          <p:spPr>
            <a:xfrm>
              <a:off x="4382351" y="2383307"/>
              <a:ext cx="1221892" cy="28388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1100" b="1" dirty="0">
                  <a:solidFill>
                    <a:schemeClr val="bg1">
                      <a:lumMod val="95000"/>
                    </a:schemeClr>
                  </a:solidFill>
                </a:rPr>
                <a:t>Social Media</a:t>
              </a:r>
            </a:p>
          </p:txBody>
        </p:sp>
        <p:sp>
          <p:nvSpPr>
            <p:cNvPr id="20" name="Freeform 12"/>
            <p:cNvSpPr>
              <a:spLocks noEditPoints="1"/>
            </p:cNvSpPr>
            <p:nvPr/>
          </p:nvSpPr>
          <p:spPr bwMode="auto">
            <a:xfrm>
              <a:off x="4900114" y="2159527"/>
              <a:ext cx="205981" cy="205981"/>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bg1"/>
            </a:solidFill>
            <a:ln>
              <a:noFill/>
            </a:ln>
          </p:spPr>
          <p:txBody>
            <a:bodyPr vert="horz" wrap="square" lIns="91440" tIns="45720" rIns="91440" bIns="45720" numCol="1" anchor="t" anchorCtr="0" compatLnSpc="1"/>
            <a:lstStyle/>
            <a:p>
              <a:endParaRPr lang="en-US" dirty="0"/>
            </a:p>
          </p:txBody>
        </p:sp>
      </p:grpSp>
      <p:grpSp>
        <p:nvGrpSpPr>
          <p:cNvPr id="41" name="Group 40"/>
          <p:cNvGrpSpPr/>
          <p:nvPr/>
        </p:nvGrpSpPr>
        <p:grpSpPr>
          <a:xfrm>
            <a:off x="8347872" y="1281857"/>
            <a:ext cx="1227652" cy="872197"/>
            <a:chOff x="6837792" y="1937157"/>
            <a:chExt cx="1227652" cy="872197"/>
          </a:xfrm>
        </p:grpSpPr>
        <p:sp>
          <p:nvSpPr>
            <p:cNvPr id="10" name="Cloud 9"/>
            <p:cNvSpPr/>
            <p:nvPr/>
          </p:nvSpPr>
          <p:spPr>
            <a:xfrm>
              <a:off x="6837792" y="1937157"/>
              <a:ext cx="1227652" cy="872197"/>
            </a:xfrm>
            <a:prstGeom prst="clou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5" name="Content Placeholder 2"/>
            <p:cNvSpPr txBox="1"/>
            <p:nvPr/>
          </p:nvSpPr>
          <p:spPr>
            <a:xfrm>
              <a:off x="6936949" y="2335377"/>
              <a:ext cx="1009828" cy="28388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1100" b="1" dirty="0">
                  <a:solidFill>
                    <a:schemeClr val="bg1">
                      <a:lumMod val="95000"/>
                    </a:schemeClr>
                  </a:solidFill>
                </a:rPr>
                <a:t>Analytics</a:t>
              </a:r>
            </a:p>
          </p:txBody>
        </p:sp>
        <p:sp>
          <p:nvSpPr>
            <p:cNvPr id="26" name="Freeform 17"/>
            <p:cNvSpPr>
              <a:spLocks noChangeAspect="1" noEditPoints="1"/>
            </p:cNvSpPr>
            <p:nvPr/>
          </p:nvSpPr>
          <p:spPr bwMode="auto">
            <a:xfrm>
              <a:off x="7327430" y="2148008"/>
              <a:ext cx="220097" cy="188555"/>
            </a:xfrm>
            <a:custGeom>
              <a:avLst/>
              <a:gdLst>
                <a:gd name="T0" fmla="*/ 17 w 405"/>
                <a:gd name="T1" fmla="*/ 202 h 347"/>
                <a:gd name="T2" fmla="*/ 44 w 405"/>
                <a:gd name="T3" fmla="*/ 208 h 347"/>
                <a:gd name="T4" fmla="*/ 64 w 405"/>
                <a:gd name="T5" fmla="*/ 176 h 347"/>
                <a:gd name="T6" fmla="*/ 25 w 405"/>
                <a:gd name="T7" fmla="*/ 166 h 347"/>
                <a:gd name="T8" fmla="*/ 3 w 405"/>
                <a:gd name="T9" fmla="*/ 180 h 347"/>
                <a:gd name="T10" fmla="*/ 17 w 405"/>
                <a:gd name="T11" fmla="*/ 202 h 347"/>
                <a:gd name="T12" fmla="*/ 372 w 405"/>
                <a:gd name="T13" fmla="*/ 207 h 347"/>
                <a:gd name="T14" fmla="*/ 283 w 405"/>
                <a:gd name="T15" fmla="*/ 287 h 347"/>
                <a:gd name="T16" fmla="*/ 178 w 405"/>
                <a:gd name="T17" fmla="*/ 206 h 347"/>
                <a:gd name="T18" fmla="*/ 171 w 405"/>
                <a:gd name="T19" fmla="*/ 203 h 347"/>
                <a:gd name="T20" fmla="*/ 157 w 405"/>
                <a:gd name="T21" fmla="*/ 199 h 347"/>
                <a:gd name="T22" fmla="*/ 137 w 405"/>
                <a:gd name="T23" fmla="*/ 231 h 347"/>
                <a:gd name="T24" fmla="*/ 159 w 405"/>
                <a:gd name="T25" fmla="*/ 237 h 347"/>
                <a:gd name="T26" fmla="*/ 273 w 405"/>
                <a:gd name="T27" fmla="*/ 325 h 347"/>
                <a:gd name="T28" fmla="*/ 284 w 405"/>
                <a:gd name="T29" fmla="*/ 329 h 347"/>
                <a:gd name="T30" fmla="*/ 296 w 405"/>
                <a:gd name="T31" fmla="*/ 324 h 347"/>
                <a:gd name="T32" fmla="*/ 397 w 405"/>
                <a:gd name="T33" fmla="*/ 234 h 347"/>
                <a:gd name="T34" fmla="*/ 398 w 405"/>
                <a:gd name="T35" fmla="*/ 208 h 347"/>
                <a:gd name="T36" fmla="*/ 372 w 405"/>
                <a:gd name="T37" fmla="*/ 207 h 347"/>
                <a:gd name="T38" fmla="*/ 176 w 405"/>
                <a:gd name="T39" fmla="*/ 119 h 347"/>
                <a:gd name="T40" fmla="*/ 274 w 405"/>
                <a:gd name="T41" fmla="*/ 181 h 347"/>
                <a:gd name="T42" fmla="*/ 299 w 405"/>
                <a:gd name="T43" fmla="*/ 176 h 347"/>
                <a:gd name="T44" fmla="*/ 400 w 405"/>
                <a:gd name="T45" fmla="*/ 31 h 347"/>
                <a:gd name="T46" fmla="*/ 395 w 405"/>
                <a:gd name="T47" fmla="*/ 6 h 347"/>
                <a:gd name="T48" fmla="*/ 370 w 405"/>
                <a:gd name="T49" fmla="*/ 11 h 347"/>
                <a:gd name="T50" fmla="*/ 279 w 405"/>
                <a:gd name="T51" fmla="*/ 141 h 347"/>
                <a:gd name="T52" fmla="*/ 181 w 405"/>
                <a:gd name="T53" fmla="*/ 78 h 347"/>
                <a:gd name="T54" fmla="*/ 167 w 405"/>
                <a:gd name="T55" fmla="*/ 76 h 347"/>
                <a:gd name="T56" fmla="*/ 156 w 405"/>
                <a:gd name="T57" fmla="*/ 84 h 347"/>
                <a:gd name="T58" fmla="*/ 6 w 405"/>
                <a:gd name="T59" fmla="*/ 319 h 347"/>
                <a:gd name="T60" fmla="*/ 11 w 405"/>
                <a:gd name="T61" fmla="*/ 344 h 347"/>
                <a:gd name="T62" fmla="*/ 21 w 405"/>
                <a:gd name="T63" fmla="*/ 347 h 347"/>
                <a:gd name="T64" fmla="*/ 36 w 405"/>
                <a:gd name="T65" fmla="*/ 338 h 347"/>
                <a:gd name="T66" fmla="*/ 176 w 405"/>
                <a:gd name="T67" fmla="*/ 119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05" h="347">
                  <a:moveTo>
                    <a:pt x="17" y="202"/>
                  </a:moveTo>
                  <a:cubicBezTo>
                    <a:pt x="44" y="208"/>
                    <a:pt x="44" y="208"/>
                    <a:pt x="44" y="208"/>
                  </a:cubicBezTo>
                  <a:cubicBezTo>
                    <a:pt x="64" y="176"/>
                    <a:pt x="64" y="176"/>
                    <a:pt x="64" y="176"/>
                  </a:cubicBezTo>
                  <a:cubicBezTo>
                    <a:pt x="25" y="166"/>
                    <a:pt x="25" y="166"/>
                    <a:pt x="25" y="166"/>
                  </a:cubicBezTo>
                  <a:cubicBezTo>
                    <a:pt x="16" y="164"/>
                    <a:pt x="6" y="170"/>
                    <a:pt x="3" y="180"/>
                  </a:cubicBezTo>
                  <a:cubicBezTo>
                    <a:pt x="1" y="189"/>
                    <a:pt x="7" y="199"/>
                    <a:pt x="17" y="202"/>
                  </a:cubicBezTo>
                  <a:close/>
                  <a:moveTo>
                    <a:pt x="372" y="207"/>
                  </a:moveTo>
                  <a:cubicBezTo>
                    <a:pt x="283" y="287"/>
                    <a:pt x="283" y="287"/>
                    <a:pt x="283" y="287"/>
                  </a:cubicBezTo>
                  <a:cubicBezTo>
                    <a:pt x="178" y="206"/>
                    <a:pt x="178" y="206"/>
                    <a:pt x="178" y="206"/>
                  </a:cubicBezTo>
                  <a:cubicBezTo>
                    <a:pt x="176" y="204"/>
                    <a:pt x="174" y="203"/>
                    <a:pt x="171" y="203"/>
                  </a:cubicBezTo>
                  <a:cubicBezTo>
                    <a:pt x="157" y="199"/>
                    <a:pt x="157" y="199"/>
                    <a:pt x="157" y="199"/>
                  </a:cubicBezTo>
                  <a:cubicBezTo>
                    <a:pt x="137" y="231"/>
                    <a:pt x="137" y="231"/>
                    <a:pt x="137" y="231"/>
                  </a:cubicBezTo>
                  <a:cubicBezTo>
                    <a:pt x="159" y="237"/>
                    <a:pt x="159" y="237"/>
                    <a:pt x="159" y="237"/>
                  </a:cubicBezTo>
                  <a:cubicBezTo>
                    <a:pt x="273" y="325"/>
                    <a:pt x="273" y="325"/>
                    <a:pt x="273" y="325"/>
                  </a:cubicBezTo>
                  <a:cubicBezTo>
                    <a:pt x="276" y="328"/>
                    <a:pt x="280" y="329"/>
                    <a:pt x="284" y="329"/>
                  </a:cubicBezTo>
                  <a:cubicBezTo>
                    <a:pt x="288" y="329"/>
                    <a:pt x="293" y="327"/>
                    <a:pt x="296" y="324"/>
                  </a:cubicBezTo>
                  <a:cubicBezTo>
                    <a:pt x="397" y="234"/>
                    <a:pt x="397" y="234"/>
                    <a:pt x="397" y="234"/>
                  </a:cubicBezTo>
                  <a:cubicBezTo>
                    <a:pt x="404" y="227"/>
                    <a:pt x="405" y="215"/>
                    <a:pt x="398" y="208"/>
                  </a:cubicBezTo>
                  <a:cubicBezTo>
                    <a:pt x="391" y="201"/>
                    <a:pt x="380" y="200"/>
                    <a:pt x="372" y="207"/>
                  </a:cubicBezTo>
                  <a:close/>
                  <a:moveTo>
                    <a:pt x="176" y="119"/>
                  </a:moveTo>
                  <a:cubicBezTo>
                    <a:pt x="274" y="181"/>
                    <a:pt x="274" y="181"/>
                    <a:pt x="274" y="181"/>
                  </a:cubicBezTo>
                  <a:cubicBezTo>
                    <a:pt x="282" y="186"/>
                    <a:pt x="293" y="184"/>
                    <a:pt x="299" y="176"/>
                  </a:cubicBezTo>
                  <a:cubicBezTo>
                    <a:pt x="400" y="31"/>
                    <a:pt x="400" y="31"/>
                    <a:pt x="400" y="31"/>
                  </a:cubicBezTo>
                  <a:cubicBezTo>
                    <a:pt x="405" y="23"/>
                    <a:pt x="403" y="12"/>
                    <a:pt x="395" y="6"/>
                  </a:cubicBezTo>
                  <a:cubicBezTo>
                    <a:pt x="387" y="0"/>
                    <a:pt x="375" y="2"/>
                    <a:pt x="370" y="11"/>
                  </a:cubicBezTo>
                  <a:cubicBezTo>
                    <a:pt x="279" y="141"/>
                    <a:pt x="279" y="141"/>
                    <a:pt x="279" y="141"/>
                  </a:cubicBezTo>
                  <a:cubicBezTo>
                    <a:pt x="181" y="78"/>
                    <a:pt x="181" y="78"/>
                    <a:pt x="181" y="78"/>
                  </a:cubicBezTo>
                  <a:cubicBezTo>
                    <a:pt x="177" y="76"/>
                    <a:pt x="172" y="75"/>
                    <a:pt x="167" y="76"/>
                  </a:cubicBezTo>
                  <a:cubicBezTo>
                    <a:pt x="162" y="77"/>
                    <a:pt x="158" y="80"/>
                    <a:pt x="156" y="84"/>
                  </a:cubicBezTo>
                  <a:cubicBezTo>
                    <a:pt x="6" y="319"/>
                    <a:pt x="6" y="319"/>
                    <a:pt x="6" y="319"/>
                  </a:cubicBezTo>
                  <a:cubicBezTo>
                    <a:pt x="0" y="328"/>
                    <a:pt x="3" y="339"/>
                    <a:pt x="11" y="344"/>
                  </a:cubicBezTo>
                  <a:cubicBezTo>
                    <a:pt x="14" y="346"/>
                    <a:pt x="18" y="347"/>
                    <a:pt x="21" y="347"/>
                  </a:cubicBezTo>
                  <a:cubicBezTo>
                    <a:pt x="27" y="347"/>
                    <a:pt x="33" y="344"/>
                    <a:pt x="36" y="338"/>
                  </a:cubicBezTo>
                  <a:lnTo>
                    <a:pt x="176" y="119"/>
                  </a:lnTo>
                  <a:close/>
                </a:path>
              </a:pathLst>
            </a:custGeom>
            <a:solidFill>
              <a:schemeClr val="bg1"/>
            </a:solidFill>
            <a:ln>
              <a:noFill/>
            </a:ln>
          </p:spPr>
          <p:txBody>
            <a:bodyPr vert="horz" wrap="square" lIns="91440" tIns="45720" rIns="91440" bIns="45720" numCol="1" anchor="t" anchorCtr="0" compatLnSpc="1"/>
            <a:lstStyle/>
            <a:p>
              <a:endParaRPr lang="en-US" dirty="0"/>
            </a:p>
          </p:txBody>
        </p:sp>
      </p:grpSp>
      <p:grpSp>
        <p:nvGrpSpPr>
          <p:cNvPr id="43" name="Group 42"/>
          <p:cNvGrpSpPr/>
          <p:nvPr/>
        </p:nvGrpSpPr>
        <p:grpSpPr>
          <a:xfrm>
            <a:off x="8354925" y="2883285"/>
            <a:ext cx="1561169" cy="1109148"/>
            <a:chOff x="6844845" y="3538585"/>
            <a:chExt cx="1561169" cy="1109148"/>
          </a:xfrm>
        </p:grpSpPr>
        <p:sp>
          <p:nvSpPr>
            <p:cNvPr id="11" name="Cloud 10"/>
            <p:cNvSpPr>
              <a:spLocks noChangeAspect="1"/>
            </p:cNvSpPr>
            <p:nvPr/>
          </p:nvSpPr>
          <p:spPr>
            <a:xfrm>
              <a:off x="6844845" y="3538585"/>
              <a:ext cx="1561169" cy="1109148"/>
            </a:xfrm>
            <a:prstGeom prst="cloud">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9" name="Content Placeholder 2"/>
            <p:cNvSpPr txBox="1"/>
            <p:nvPr/>
          </p:nvSpPr>
          <p:spPr>
            <a:xfrm>
              <a:off x="7040576" y="4114852"/>
              <a:ext cx="1110811" cy="28388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1100" b="1" dirty="0">
                  <a:solidFill>
                    <a:schemeClr val="bg1">
                      <a:lumMod val="95000"/>
                    </a:schemeClr>
                  </a:solidFill>
                </a:rPr>
                <a:t>Networking</a:t>
              </a:r>
            </a:p>
          </p:txBody>
        </p:sp>
        <p:sp>
          <p:nvSpPr>
            <p:cNvPr id="30" name="Freeform 22"/>
            <p:cNvSpPr>
              <a:spLocks noEditPoints="1"/>
            </p:cNvSpPr>
            <p:nvPr/>
          </p:nvSpPr>
          <p:spPr bwMode="auto">
            <a:xfrm>
              <a:off x="7454957" y="3824328"/>
              <a:ext cx="282046" cy="282369"/>
            </a:xfrm>
            <a:custGeom>
              <a:avLst/>
              <a:gdLst>
                <a:gd name="T0" fmla="*/ 89 w 368"/>
                <a:gd name="T1" fmla="*/ 122 h 368"/>
                <a:gd name="T2" fmla="*/ 101 w 368"/>
                <a:gd name="T3" fmla="*/ 124 h 368"/>
                <a:gd name="T4" fmla="*/ 146 w 368"/>
                <a:gd name="T5" fmla="*/ 82 h 368"/>
                <a:gd name="T6" fmla="*/ 145 w 368"/>
                <a:gd name="T7" fmla="*/ 73 h 368"/>
                <a:gd name="T8" fmla="*/ 147 w 368"/>
                <a:gd name="T9" fmla="*/ 60 h 368"/>
                <a:gd name="T10" fmla="*/ 87 w 368"/>
                <a:gd name="T11" fmla="*/ 27 h 368"/>
                <a:gd name="T12" fmla="*/ 36 w 368"/>
                <a:gd name="T13" fmla="*/ 75 h 368"/>
                <a:gd name="T14" fmla="*/ 72 w 368"/>
                <a:gd name="T15" fmla="*/ 126 h 368"/>
                <a:gd name="T16" fmla="*/ 89 w 368"/>
                <a:gd name="T17" fmla="*/ 122 h 368"/>
                <a:gd name="T18" fmla="*/ 50 w 368"/>
                <a:gd name="T19" fmla="*/ 161 h 368"/>
                <a:gd name="T20" fmla="*/ 53 w 368"/>
                <a:gd name="T21" fmla="*/ 146 h 368"/>
                <a:gd name="T22" fmla="*/ 19 w 368"/>
                <a:gd name="T23" fmla="*/ 101 h 368"/>
                <a:gd name="T24" fmla="*/ 0 w 368"/>
                <a:gd name="T25" fmla="*/ 184 h 368"/>
                <a:gd name="T26" fmla="*/ 26 w 368"/>
                <a:gd name="T27" fmla="*/ 278 h 368"/>
                <a:gd name="T28" fmla="*/ 58 w 368"/>
                <a:gd name="T29" fmla="*/ 185 h 368"/>
                <a:gd name="T30" fmla="*/ 50 w 368"/>
                <a:gd name="T31" fmla="*/ 161 h 368"/>
                <a:gd name="T32" fmla="*/ 184 w 368"/>
                <a:gd name="T33" fmla="*/ 34 h 368"/>
                <a:gd name="T34" fmla="*/ 211 w 368"/>
                <a:gd name="T35" fmla="*/ 44 h 368"/>
                <a:gd name="T36" fmla="*/ 275 w 368"/>
                <a:gd name="T37" fmla="*/ 24 h 368"/>
                <a:gd name="T38" fmla="*/ 184 w 368"/>
                <a:gd name="T39" fmla="*/ 0 h 368"/>
                <a:gd name="T40" fmla="*/ 119 w 368"/>
                <a:gd name="T41" fmla="*/ 12 h 368"/>
                <a:gd name="T42" fmla="*/ 165 w 368"/>
                <a:gd name="T43" fmla="*/ 39 h 368"/>
                <a:gd name="T44" fmla="*/ 184 w 368"/>
                <a:gd name="T45" fmla="*/ 34 h 368"/>
                <a:gd name="T46" fmla="*/ 243 w 368"/>
                <a:gd name="T47" fmla="*/ 218 h 368"/>
                <a:gd name="T48" fmla="*/ 253 w 368"/>
                <a:gd name="T49" fmla="*/ 205 h 368"/>
                <a:gd name="T50" fmla="*/ 200 w 368"/>
                <a:gd name="T51" fmla="*/ 109 h 368"/>
                <a:gd name="T52" fmla="*/ 184 w 368"/>
                <a:gd name="T53" fmla="*/ 112 h 368"/>
                <a:gd name="T54" fmla="*/ 162 w 368"/>
                <a:gd name="T55" fmla="*/ 105 h 368"/>
                <a:gd name="T56" fmla="*/ 122 w 368"/>
                <a:gd name="T57" fmla="*/ 141 h 368"/>
                <a:gd name="T58" fmla="*/ 128 w 368"/>
                <a:gd name="T59" fmla="*/ 161 h 368"/>
                <a:gd name="T60" fmla="*/ 127 w 368"/>
                <a:gd name="T61" fmla="*/ 173 h 368"/>
                <a:gd name="T62" fmla="*/ 243 w 368"/>
                <a:gd name="T63" fmla="*/ 218 h 368"/>
                <a:gd name="T64" fmla="*/ 294 w 368"/>
                <a:gd name="T65" fmla="*/ 271 h 368"/>
                <a:gd name="T66" fmla="*/ 295 w 368"/>
                <a:gd name="T67" fmla="*/ 293 h 368"/>
                <a:gd name="T68" fmla="*/ 292 w 368"/>
                <a:gd name="T69" fmla="*/ 333 h 368"/>
                <a:gd name="T70" fmla="*/ 359 w 368"/>
                <a:gd name="T71" fmla="*/ 240 h 368"/>
                <a:gd name="T72" fmla="*/ 315 w 368"/>
                <a:gd name="T73" fmla="*/ 247 h 368"/>
                <a:gd name="T74" fmla="*/ 294 w 368"/>
                <a:gd name="T75" fmla="*/ 271 h 368"/>
                <a:gd name="T76" fmla="*/ 234 w 368"/>
                <a:gd name="T77" fmla="*/ 244 h 368"/>
                <a:gd name="T78" fmla="*/ 110 w 368"/>
                <a:gd name="T79" fmla="*/ 195 h 368"/>
                <a:gd name="T80" fmla="*/ 89 w 368"/>
                <a:gd name="T81" fmla="*/ 200 h 368"/>
                <a:gd name="T82" fmla="*/ 81 w 368"/>
                <a:gd name="T83" fmla="*/ 200 h 368"/>
                <a:gd name="T84" fmla="*/ 49 w 368"/>
                <a:gd name="T85" fmla="*/ 309 h 368"/>
                <a:gd name="T86" fmla="*/ 112 w 368"/>
                <a:gd name="T87" fmla="*/ 353 h 368"/>
                <a:gd name="T88" fmla="*/ 234 w 368"/>
                <a:gd name="T89" fmla="*/ 244 h 368"/>
                <a:gd name="T90" fmla="*/ 307 w 368"/>
                <a:gd name="T91" fmla="*/ 48 h 368"/>
                <a:gd name="T92" fmla="*/ 223 w 368"/>
                <a:gd name="T93" fmla="*/ 69 h 368"/>
                <a:gd name="T94" fmla="*/ 224 w 368"/>
                <a:gd name="T95" fmla="*/ 73 h 368"/>
                <a:gd name="T96" fmla="*/ 220 w 368"/>
                <a:gd name="T97" fmla="*/ 90 h 368"/>
                <a:gd name="T98" fmla="*/ 279 w 368"/>
                <a:gd name="T99" fmla="*/ 196 h 368"/>
                <a:gd name="T100" fmla="*/ 314 w 368"/>
                <a:gd name="T101" fmla="*/ 220 h 368"/>
                <a:gd name="T102" fmla="*/ 366 w 368"/>
                <a:gd name="T103" fmla="*/ 210 h 368"/>
                <a:gd name="T104" fmla="*/ 368 w 368"/>
                <a:gd name="T105" fmla="*/ 184 h 368"/>
                <a:gd name="T106" fmla="*/ 307 w 368"/>
                <a:gd name="T107" fmla="*/ 48 h 368"/>
                <a:gd name="T108" fmla="*/ 254 w 368"/>
                <a:gd name="T109" fmla="*/ 265 h 368"/>
                <a:gd name="T110" fmla="*/ 139 w 368"/>
                <a:gd name="T111" fmla="*/ 362 h 368"/>
                <a:gd name="T112" fmla="*/ 184 w 368"/>
                <a:gd name="T113" fmla="*/ 368 h 368"/>
                <a:gd name="T114" fmla="*/ 261 w 368"/>
                <a:gd name="T115" fmla="*/ 351 h 368"/>
                <a:gd name="T116" fmla="*/ 267 w 368"/>
                <a:gd name="T117" fmla="*/ 293 h 368"/>
                <a:gd name="T118" fmla="*/ 266 w 368"/>
                <a:gd name="T119" fmla="*/ 272 h 368"/>
                <a:gd name="T120" fmla="*/ 254 w 368"/>
                <a:gd name="T121" fmla="*/ 2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68" h="368">
                  <a:moveTo>
                    <a:pt x="89" y="122"/>
                  </a:moveTo>
                  <a:cubicBezTo>
                    <a:pt x="93" y="122"/>
                    <a:pt x="97" y="123"/>
                    <a:pt x="101" y="124"/>
                  </a:cubicBezTo>
                  <a:cubicBezTo>
                    <a:pt x="115" y="108"/>
                    <a:pt x="130" y="94"/>
                    <a:pt x="146" y="82"/>
                  </a:cubicBezTo>
                  <a:cubicBezTo>
                    <a:pt x="146" y="79"/>
                    <a:pt x="145" y="76"/>
                    <a:pt x="145" y="73"/>
                  </a:cubicBezTo>
                  <a:cubicBezTo>
                    <a:pt x="145" y="68"/>
                    <a:pt x="146" y="64"/>
                    <a:pt x="147" y="60"/>
                  </a:cubicBezTo>
                  <a:cubicBezTo>
                    <a:pt x="129" y="47"/>
                    <a:pt x="109" y="36"/>
                    <a:pt x="87" y="27"/>
                  </a:cubicBezTo>
                  <a:cubicBezTo>
                    <a:pt x="67" y="40"/>
                    <a:pt x="50" y="56"/>
                    <a:pt x="36" y="75"/>
                  </a:cubicBezTo>
                  <a:cubicBezTo>
                    <a:pt x="46" y="93"/>
                    <a:pt x="58" y="110"/>
                    <a:pt x="72" y="126"/>
                  </a:cubicBezTo>
                  <a:cubicBezTo>
                    <a:pt x="77" y="124"/>
                    <a:pt x="83" y="122"/>
                    <a:pt x="89" y="122"/>
                  </a:cubicBezTo>
                  <a:close/>
                  <a:moveTo>
                    <a:pt x="50" y="161"/>
                  </a:moveTo>
                  <a:cubicBezTo>
                    <a:pt x="50" y="156"/>
                    <a:pt x="51" y="151"/>
                    <a:pt x="53" y="146"/>
                  </a:cubicBezTo>
                  <a:cubicBezTo>
                    <a:pt x="41" y="132"/>
                    <a:pt x="29" y="117"/>
                    <a:pt x="19" y="101"/>
                  </a:cubicBezTo>
                  <a:cubicBezTo>
                    <a:pt x="7" y="126"/>
                    <a:pt x="0" y="154"/>
                    <a:pt x="0" y="184"/>
                  </a:cubicBezTo>
                  <a:cubicBezTo>
                    <a:pt x="0" y="218"/>
                    <a:pt x="9" y="250"/>
                    <a:pt x="26" y="278"/>
                  </a:cubicBezTo>
                  <a:cubicBezTo>
                    <a:pt x="32" y="245"/>
                    <a:pt x="43" y="214"/>
                    <a:pt x="58" y="185"/>
                  </a:cubicBezTo>
                  <a:cubicBezTo>
                    <a:pt x="53" y="178"/>
                    <a:pt x="50" y="170"/>
                    <a:pt x="50" y="161"/>
                  </a:cubicBezTo>
                  <a:close/>
                  <a:moveTo>
                    <a:pt x="184" y="34"/>
                  </a:moveTo>
                  <a:cubicBezTo>
                    <a:pt x="195" y="34"/>
                    <a:pt x="204" y="38"/>
                    <a:pt x="211" y="44"/>
                  </a:cubicBezTo>
                  <a:cubicBezTo>
                    <a:pt x="232" y="35"/>
                    <a:pt x="253" y="29"/>
                    <a:pt x="275" y="24"/>
                  </a:cubicBezTo>
                  <a:cubicBezTo>
                    <a:pt x="248" y="9"/>
                    <a:pt x="217" y="0"/>
                    <a:pt x="184" y="0"/>
                  </a:cubicBezTo>
                  <a:cubicBezTo>
                    <a:pt x="161" y="0"/>
                    <a:pt x="139" y="4"/>
                    <a:pt x="119" y="12"/>
                  </a:cubicBezTo>
                  <a:cubicBezTo>
                    <a:pt x="135" y="20"/>
                    <a:pt x="150" y="29"/>
                    <a:pt x="165" y="39"/>
                  </a:cubicBezTo>
                  <a:cubicBezTo>
                    <a:pt x="170" y="36"/>
                    <a:pt x="177" y="34"/>
                    <a:pt x="184" y="34"/>
                  </a:cubicBezTo>
                  <a:close/>
                  <a:moveTo>
                    <a:pt x="243" y="218"/>
                  </a:moveTo>
                  <a:cubicBezTo>
                    <a:pt x="245" y="213"/>
                    <a:pt x="249" y="208"/>
                    <a:pt x="253" y="205"/>
                  </a:cubicBezTo>
                  <a:cubicBezTo>
                    <a:pt x="242" y="169"/>
                    <a:pt x="223" y="137"/>
                    <a:pt x="200" y="109"/>
                  </a:cubicBezTo>
                  <a:cubicBezTo>
                    <a:pt x="195" y="111"/>
                    <a:pt x="190" y="112"/>
                    <a:pt x="184" y="112"/>
                  </a:cubicBezTo>
                  <a:cubicBezTo>
                    <a:pt x="176" y="112"/>
                    <a:pt x="168" y="109"/>
                    <a:pt x="162" y="105"/>
                  </a:cubicBezTo>
                  <a:cubicBezTo>
                    <a:pt x="148" y="115"/>
                    <a:pt x="134" y="128"/>
                    <a:pt x="122" y="141"/>
                  </a:cubicBezTo>
                  <a:cubicBezTo>
                    <a:pt x="126" y="147"/>
                    <a:pt x="128" y="154"/>
                    <a:pt x="128" y="161"/>
                  </a:cubicBezTo>
                  <a:cubicBezTo>
                    <a:pt x="128" y="165"/>
                    <a:pt x="128" y="169"/>
                    <a:pt x="127" y="173"/>
                  </a:cubicBezTo>
                  <a:cubicBezTo>
                    <a:pt x="161" y="196"/>
                    <a:pt x="200" y="212"/>
                    <a:pt x="243" y="218"/>
                  </a:cubicBezTo>
                  <a:close/>
                  <a:moveTo>
                    <a:pt x="294" y="271"/>
                  </a:moveTo>
                  <a:cubicBezTo>
                    <a:pt x="294" y="278"/>
                    <a:pt x="295" y="286"/>
                    <a:pt x="295" y="293"/>
                  </a:cubicBezTo>
                  <a:cubicBezTo>
                    <a:pt x="295" y="307"/>
                    <a:pt x="294" y="320"/>
                    <a:pt x="292" y="333"/>
                  </a:cubicBezTo>
                  <a:cubicBezTo>
                    <a:pt x="323" y="310"/>
                    <a:pt x="347" y="277"/>
                    <a:pt x="359" y="240"/>
                  </a:cubicBezTo>
                  <a:cubicBezTo>
                    <a:pt x="345" y="243"/>
                    <a:pt x="330" y="246"/>
                    <a:pt x="315" y="247"/>
                  </a:cubicBezTo>
                  <a:cubicBezTo>
                    <a:pt x="312" y="258"/>
                    <a:pt x="304" y="266"/>
                    <a:pt x="294" y="271"/>
                  </a:cubicBezTo>
                  <a:close/>
                  <a:moveTo>
                    <a:pt x="234" y="244"/>
                  </a:moveTo>
                  <a:cubicBezTo>
                    <a:pt x="188" y="237"/>
                    <a:pt x="146" y="220"/>
                    <a:pt x="110" y="195"/>
                  </a:cubicBezTo>
                  <a:cubicBezTo>
                    <a:pt x="104" y="198"/>
                    <a:pt x="97" y="200"/>
                    <a:pt x="89" y="200"/>
                  </a:cubicBezTo>
                  <a:cubicBezTo>
                    <a:pt x="86" y="200"/>
                    <a:pt x="84" y="200"/>
                    <a:pt x="81" y="200"/>
                  </a:cubicBezTo>
                  <a:cubicBezTo>
                    <a:pt x="64" y="233"/>
                    <a:pt x="52" y="270"/>
                    <a:pt x="49" y="309"/>
                  </a:cubicBezTo>
                  <a:cubicBezTo>
                    <a:pt x="67" y="328"/>
                    <a:pt x="88" y="343"/>
                    <a:pt x="112" y="353"/>
                  </a:cubicBezTo>
                  <a:cubicBezTo>
                    <a:pt x="142" y="308"/>
                    <a:pt x="184" y="270"/>
                    <a:pt x="234" y="244"/>
                  </a:cubicBezTo>
                  <a:close/>
                  <a:moveTo>
                    <a:pt x="307" y="48"/>
                  </a:moveTo>
                  <a:cubicBezTo>
                    <a:pt x="278" y="50"/>
                    <a:pt x="250" y="58"/>
                    <a:pt x="223" y="69"/>
                  </a:cubicBezTo>
                  <a:cubicBezTo>
                    <a:pt x="224" y="70"/>
                    <a:pt x="224" y="71"/>
                    <a:pt x="224" y="73"/>
                  </a:cubicBezTo>
                  <a:cubicBezTo>
                    <a:pt x="224" y="79"/>
                    <a:pt x="222" y="85"/>
                    <a:pt x="220" y="90"/>
                  </a:cubicBezTo>
                  <a:cubicBezTo>
                    <a:pt x="246" y="121"/>
                    <a:pt x="266" y="157"/>
                    <a:pt x="279" y="196"/>
                  </a:cubicBezTo>
                  <a:cubicBezTo>
                    <a:pt x="295" y="196"/>
                    <a:pt x="309" y="206"/>
                    <a:pt x="314" y="220"/>
                  </a:cubicBezTo>
                  <a:cubicBezTo>
                    <a:pt x="332" y="218"/>
                    <a:pt x="349" y="215"/>
                    <a:pt x="366" y="210"/>
                  </a:cubicBezTo>
                  <a:cubicBezTo>
                    <a:pt x="367" y="201"/>
                    <a:pt x="368" y="193"/>
                    <a:pt x="368" y="184"/>
                  </a:cubicBezTo>
                  <a:cubicBezTo>
                    <a:pt x="368" y="130"/>
                    <a:pt x="344" y="81"/>
                    <a:pt x="307" y="48"/>
                  </a:cubicBezTo>
                  <a:close/>
                  <a:moveTo>
                    <a:pt x="254" y="265"/>
                  </a:moveTo>
                  <a:cubicBezTo>
                    <a:pt x="207" y="287"/>
                    <a:pt x="167" y="321"/>
                    <a:pt x="139" y="362"/>
                  </a:cubicBezTo>
                  <a:cubicBezTo>
                    <a:pt x="153" y="366"/>
                    <a:pt x="168" y="368"/>
                    <a:pt x="184" y="368"/>
                  </a:cubicBezTo>
                  <a:cubicBezTo>
                    <a:pt x="212" y="368"/>
                    <a:pt x="238" y="362"/>
                    <a:pt x="261" y="351"/>
                  </a:cubicBezTo>
                  <a:cubicBezTo>
                    <a:pt x="265" y="332"/>
                    <a:pt x="267" y="313"/>
                    <a:pt x="267" y="293"/>
                  </a:cubicBezTo>
                  <a:cubicBezTo>
                    <a:pt x="267" y="286"/>
                    <a:pt x="267" y="279"/>
                    <a:pt x="266" y="272"/>
                  </a:cubicBezTo>
                  <a:cubicBezTo>
                    <a:pt x="262" y="271"/>
                    <a:pt x="257" y="268"/>
                    <a:pt x="254" y="265"/>
                  </a:cubicBezTo>
                  <a:close/>
                </a:path>
              </a:pathLst>
            </a:custGeom>
            <a:solidFill>
              <a:schemeClr val="bg1"/>
            </a:solidFill>
            <a:ln>
              <a:noFill/>
            </a:ln>
          </p:spPr>
          <p:txBody>
            <a:bodyPr vert="horz" wrap="square" lIns="91440" tIns="45720" rIns="91440" bIns="45720" numCol="1" anchor="t" anchorCtr="0" compatLnSpc="1"/>
            <a:lstStyle/>
            <a:p>
              <a:endParaRPr lang="en-US" dirty="0"/>
            </a:p>
          </p:txBody>
        </p:sp>
      </p:grpSp>
      <p:grpSp>
        <p:nvGrpSpPr>
          <p:cNvPr id="42" name="Group 41"/>
          <p:cNvGrpSpPr/>
          <p:nvPr/>
        </p:nvGrpSpPr>
        <p:grpSpPr>
          <a:xfrm>
            <a:off x="8973494" y="2000067"/>
            <a:ext cx="1256245" cy="872197"/>
            <a:chOff x="7463414" y="2655367"/>
            <a:chExt cx="1256245" cy="872197"/>
          </a:xfrm>
        </p:grpSpPr>
        <p:sp>
          <p:nvSpPr>
            <p:cNvPr id="2" name="Cloud 1"/>
            <p:cNvSpPr/>
            <p:nvPr/>
          </p:nvSpPr>
          <p:spPr>
            <a:xfrm>
              <a:off x="7492007" y="2655367"/>
              <a:ext cx="1227652" cy="872197"/>
            </a:xfrm>
            <a:prstGeom prst="clou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3" name="Content Placeholder 2"/>
            <p:cNvSpPr txBox="1"/>
            <p:nvPr/>
          </p:nvSpPr>
          <p:spPr>
            <a:xfrm>
              <a:off x="7463414" y="3039014"/>
              <a:ext cx="1221892" cy="28388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1100" b="1" dirty="0">
                  <a:solidFill>
                    <a:schemeClr val="bg1">
                      <a:lumMod val="95000"/>
                    </a:schemeClr>
                  </a:solidFill>
                </a:rPr>
                <a:t>E-Commerce</a:t>
              </a:r>
            </a:p>
          </p:txBody>
        </p:sp>
        <p:sp>
          <p:nvSpPr>
            <p:cNvPr id="34" name="Freeform 27"/>
            <p:cNvSpPr>
              <a:spLocks noChangeAspect="1" noEditPoints="1"/>
            </p:cNvSpPr>
            <p:nvPr/>
          </p:nvSpPr>
          <p:spPr bwMode="auto">
            <a:xfrm>
              <a:off x="7957921" y="2854455"/>
              <a:ext cx="221830" cy="221830"/>
            </a:xfrm>
            <a:custGeom>
              <a:avLst/>
              <a:gdLst>
                <a:gd name="T0" fmla="*/ 60 w 360"/>
                <a:gd name="T1" fmla="*/ 320 h 360"/>
                <a:gd name="T2" fmla="*/ 100 w 360"/>
                <a:gd name="T3" fmla="*/ 360 h 360"/>
                <a:gd name="T4" fmla="*/ 140 w 360"/>
                <a:gd name="T5" fmla="*/ 320 h 360"/>
                <a:gd name="T6" fmla="*/ 100 w 360"/>
                <a:gd name="T7" fmla="*/ 280 h 360"/>
                <a:gd name="T8" fmla="*/ 60 w 360"/>
                <a:gd name="T9" fmla="*/ 320 h 360"/>
                <a:gd name="T10" fmla="*/ 260 w 360"/>
                <a:gd name="T11" fmla="*/ 320 h 360"/>
                <a:gd name="T12" fmla="*/ 300 w 360"/>
                <a:gd name="T13" fmla="*/ 360 h 360"/>
                <a:gd name="T14" fmla="*/ 340 w 360"/>
                <a:gd name="T15" fmla="*/ 320 h 360"/>
                <a:gd name="T16" fmla="*/ 300 w 360"/>
                <a:gd name="T17" fmla="*/ 280 h 360"/>
                <a:gd name="T18" fmla="*/ 260 w 360"/>
                <a:gd name="T19" fmla="*/ 320 h 360"/>
                <a:gd name="T20" fmla="*/ 131 w 360"/>
                <a:gd name="T21" fmla="*/ 225 h 360"/>
                <a:gd name="T22" fmla="*/ 352 w 360"/>
                <a:gd name="T23" fmla="*/ 162 h 360"/>
                <a:gd name="T24" fmla="*/ 360 w 360"/>
                <a:gd name="T25" fmla="*/ 152 h 360"/>
                <a:gd name="T26" fmla="*/ 360 w 360"/>
                <a:gd name="T27" fmla="*/ 42 h 360"/>
                <a:gd name="T28" fmla="*/ 78 w 360"/>
                <a:gd name="T29" fmla="*/ 42 h 360"/>
                <a:gd name="T30" fmla="*/ 78 w 360"/>
                <a:gd name="T31" fmla="*/ 8 h 360"/>
                <a:gd name="T32" fmla="*/ 70 w 360"/>
                <a:gd name="T33" fmla="*/ 0 h 360"/>
                <a:gd name="T34" fmla="*/ 8 w 360"/>
                <a:gd name="T35" fmla="*/ 0 h 360"/>
                <a:gd name="T36" fmla="*/ 0 w 360"/>
                <a:gd name="T37" fmla="*/ 8 h 360"/>
                <a:gd name="T38" fmla="*/ 0 w 360"/>
                <a:gd name="T39" fmla="*/ 40 h 360"/>
                <a:gd name="T40" fmla="*/ 39 w 360"/>
                <a:gd name="T41" fmla="*/ 40 h 360"/>
                <a:gd name="T42" fmla="*/ 78 w 360"/>
                <a:gd name="T43" fmla="*/ 221 h 360"/>
                <a:gd name="T44" fmla="*/ 82 w 360"/>
                <a:gd name="T45" fmla="*/ 240 h 360"/>
                <a:gd name="T46" fmla="*/ 82 w 360"/>
                <a:gd name="T47" fmla="*/ 270 h 360"/>
                <a:gd name="T48" fmla="*/ 90 w 360"/>
                <a:gd name="T49" fmla="*/ 278 h 360"/>
                <a:gd name="T50" fmla="*/ 100 w 360"/>
                <a:gd name="T51" fmla="*/ 278 h 360"/>
                <a:gd name="T52" fmla="*/ 300 w 360"/>
                <a:gd name="T53" fmla="*/ 278 h 360"/>
                <a:gd name="T54" fmla="*/ 352 w 360"/>
                <a:gd name="T55" fmla="*/ 278 h 360"/>
                <a:gd name="T56" fmla="*/ 360 w 360"/>
                <a:gd name="T57" fmla="*/ 270 h 360"/>
                <a:gd name="T58" fmla="*/ 360 w 360"/>
                <a:gd name="T59" fmla="*/ 240 h 360"/>
                <a:gd name="T60" fmla="*/ 135 w 360"/>
                <a:gd name="T61" fmla="*/ 240 h 360"/>
                <a:gd name="T62" fmla="*/ 131 w 360"/>
                <a:gd name="T63" fmla="*/ 225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0" h="360">
                  <a:moveTo>
                    <a:pt x="60" y="320"/>
                  </a:moveTo>
                  <a:cubicBezTo>
                    <a:pt x="60" y="342"/>
                    <a:pt x="78" y="360"/>
                    <a:pt x="100" y="360"/>
                  </a:cubicBezTo>
                  <a:cubicBezTo>
                    <a:pt x="122" y="360"/>
                    <a:pt x="140" y="342"/>
                    <a:pt x="140" y="320"/>
                  </a:cubicBezTo>
                  <a:cubicBezTo>
                    <a:pt x="140" y="298"/>
                    <a:pt x="122" y="280"/>
                    <a:pt x="100" y="280"/>
                  </a:cubicBezTo>
                  <a:cubicBezTo>
                    <a:pt x="78" y="280"/>
                    <a:pt x="60" y="298"/>
                    <a:pt x="60" y="320"/>
                  </a:cubicBezTo>
                  <a:close/>
                  <a:moveTo>
                    <a:pt x="260" y="320"/>
                  </a:moveTo>
                  <a:cubicBezTo>
                    <a:pt x="260" y="342"/>
                    <a:pt x="278" y="360"/>
                    <a:pt x="300" y="360"/>
                  </a:cubicBezTo>
                  <a:cubicBezTo>
                    <a:pt x="322" y="360"/>
                    <a:pt x="340" y="342"/>
                    <a:pt x="340" y="320"/>
                  </a:cubicBezTo>
                  <a:cubicBezTo>
                    <a:pt x="340" y="298"/>
                    <a:pt x="322" y="280"/>
                    <a:pt x="300" y="280"/>
                  </a:cubicBezTo>
                  <a:cubicBezTo>
                    <a:pt x="278" y="280"/>
                    <a:pt x="260" y="298"/>
                    <a:pt x="260" y="320"/>
                  </a:cubicBezTo>
                  <a:close/>
                  <a:moveTo>
                    <a:pt x="131" y="225"/>
                  </a:moveTo>
                  <a:cubicBezTo>
                    <a:pt x="352" y="162"/>
                    <a:pt x="352" y="162"/>
                    <a:pt x="352" y="162"/>
                  </a:cubicBezTo>
                  <a:cubicBezTo>
                    <a:pt x="356" y="161"/>
                    <a:pt x="360" y="156"/>
                    <a:pt x="360" y="152"/>
                  </a:cubicBezTo>
                  <a:cubicBezTo>
                    <a:pt x="360" y="42"/>
                    <a:pt x="360" y="42"/>
                    <a:pt x="360" y="42"/>
                  </a:cubicBezTo>
                  <a:cubicBezTo>
                    <a:pt x="78" y="42"/>
                    <a:pt x="78" y="42"/>
                    <a:pt x="78" y="42"/>
                  </a:cubicBezTo>
                  <a:cubicBezTo>
                    <a:pt x="78" y="8"/>
                    <a:pt x="78" y="8"/>
                    <a:pt x="78" y="8"/>
                  </a:cubicBezTo>
                  <a:cubicBezTo>
                    <a:pt x="78" y="3"/>
                    <a:pt x="74" y="0"/>
                    <a:pt x="70" y="0"/>
                  </a:cubicBezTo>
                  <a:cubicBezTo>
                    <a:pt x="8" y="0"/>
                    <a:pt x="8" y="0"/>
                    <a:pt x="8" y="0"/>
                  </a:cubicBezTo>
                  <a:cubicBezTo>
                    <a:pt x="3" y="0"/>
                    <a:pt x="0" y="3"/>
                    <a:pt x="0" y="8"/>
                  </a:cubicBezTo>
                  <a:cubicBezTo>
                    <a:pt x="0" y="40"/>
                    <a:pt x="0" y="40"/>
                    <a:pt x="0" y="40"/>
                  </a:cubicBezTo>
                  <a:cubicBezTo>
                    <a:pt x="39" y="40"/>
                    <a:pt x="39" y="40"/>
                    <a:pt x="39" y="40"/>
                  </a:cubicBezTo>
                  <a:cubicBezTo>
                    <a:pt x="78" y="221"/>
                    <a:pt x="78" y="221"/>
                    <a:pt x="78" y="221"/>
                  </a:cubicBezTo>
                  <a:cubicBezTo>
                    <a:pt x="82" y="240"/>
                    <a:pt x="82" y="240"/>
                    <a:pt x="82" y="240"/>
                  </a:cubicBezTo>
                  <a:cubicBezTo>
                    <a:pt x="82" y="270"/>
                    <a:pt x="82" y="270"/>
                    <a:pt x="82" y="270"/>
                  </a:cubicBezTo>
                  <a:cubicBezTo>
                    <a:pt x="82" y="274"/>
                    <a:pt x="85" y="278"/>
                    <a:pt x="90" y="278"/>
                  </a:cubicBezTo>
                  <a:cubicBezTo>
                    <a:pt x="100" y="278"/>
                    <a:pt x="100" y="278"/>
                    <a:pt x="100" y="278"/>
                  </a:cubicBezTo>
                  <a:cubicBezTo>
                    <a:pt x="300" y="278"/>
                    <a:pt x="300" y="278"/>
                    <a:pt x="300" y="278"/>
                  </a:cubicBezTo>
                  <a:cubicBezTo>
                    <a:pt x="352" y="278"/>
                    <a:pt x="352" y="278"/>
                    <a:pt x="352" y="278"/>
                  </a:cubicBezTo>
                  <a:cubicBezTo>
                    <a:pt x="356" y="278"/>
                    <a:pt x="360" y="274"/>
                    <a:pt x="360" y="270"/>
                  </a:cubicBezTo>
                  <a:cubicBezTo>
                    <a:pt x="360" y="240"/>
                    <a:pt x="360" y="240"/>
                    <a:pt x="360" y="240"/>
                  </a:cubicBezTo>
                  <a:cubicBezTo>
                    <a:pt x="135" y="240"/>
                    <a:pt x="135" y="240"/>
                    <a:pt x="135" y="240"/>
                  </a:cubicBezTo>
                  <a:cubicBezTo>
                    <a:pt x="112" y="240"/>
                    <a:pt x="111" y="231"/>
                    <a:pt x="131" y="225"/>
                  </a:cubicBezTo>
                  <a:close/>
                </a:path>
              </a:pathLst>
            </a:custGeom>
            <a:solidFill>
              <a:schemeClr val="bg1"/>
            </a:solidFill>
            <a:ln>
              <a:noFill/>
            </a:ln>
          </p:spPr>
          <p:txBody>
            <a:bodyPr vert="horz" wrap="square" lIns="91440" tIns="45720" rIns="91440" bIns="45720" numCol="1" anchor="t" anchorCtr="0" compatLnSpc="1"/>
            <a:lstStyle/>
            <a:p>
              <a:endParaRPr lang="en-US" dirty="0"/>
            </a:p>
          </p:txBody>
        </p:sp>
      </p:grpSp>
      <p:grpSp>
        <p:nvGrpSpPr>
          <p:cNvPr id="3" name="Group 2"/>
          <p:cNvGrpSpPr/>
          <p:nvPr/>
        </p:nvGrpSpPr>
        <p:grpSpPr>
          <a:xfrm>
            <a:off x="5556738" y="2645277"/>
            <a:ext cx="1227652" cy="872197"/>
            <a:chOff x="4046658" y="3300577"/>
            <a:chExt cx="1227652" cy="872197"/>
          </a:xfrm>
        </p:grpSpPr>
        <p:sp>
          <p:nvSpPr>
            <p:cNvPr id="9" name="Cloud 8"/>
            <p:cNvSpPr/>
            <p:nvPr/>
          </p:nvSpPr>
          <p:spPr>
            <a:xfrm>
              <a:off x="4046658" y="3300577"/>
              <a:ext cx="1227652" cy="872197"/>
            </a:xfrm>
            <a:prstGeom prst="clou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7" name="Content Placeholder 2"/>
            <p:cNvSpPr txBox="1"/>
            <p:nvPr/>
          </p:nvSpPr>
          <p:spPr>
            <a:xfrm>
              <a:off x="4155570" y="3718811"/>
              <a:ext cx="1009828" cy="28388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1100" b="1" dirty="0">
                  <a:solidFill>
                    <a:schemeClr val="bg1">
                      <a:lumMod val="95000"/>
                    </a:schemeClr>
                  </a:solidFill>
                </a:rPr>
                <a:t>Support</a:t>
              </a:r>
            </a:p>
          </p:txBody>
        </p:sp>
        <p:sp>
          <p:nvSpPr>
            <p:cNvPr id="38" name="Freeform 32"/>
            <p:cNvSpPr>
              <a:spLocks noEditPoints="1"/>
            </p:cNvSpPr>
            <p:nvPr/>
          </p:nvSpPr>
          <p:spPr bwMode="auto">
            <a:xfrm>
              <a:off x="4547985" y="3533109"/>
              <a:ext cx="216477" cy="216230"/>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4 w 371"/>
                <a:gd name="T11" fmla="*/ 25 h 370"/>
                <a:gd name="T12" fmla="*/ 260 w 371"/>
                <a:gd name="T13" fmla="*/ 43 h 370"/>
                <a:gd name="T14" fmla="*/ 235 w 371"/>
                <a:gd name="T15" fmla="*/ 84 h 370"/>
                <a:gd name="T16" fmla="*/ 186 w 371"/>
                <a:gd name="T17" fmla="*/ 73 h 370"/>
                <a:gd name="T18" fmla="*/ 137 w 371"/>
                <a:gd name="T19" fmla="*/ 84 h 370"/>
                <a:gd name="T20" fmla="*/ 112 w 371"/>
                <a:gd name="T21" fmla="*/ 43 h 370"/>
                <a:gd name="T22" fmla="*/ 184 w 371"/>
                <a:gd name="T23" fmla="*/ 25 h 370"/>
                <a:gd name="T24" fmla="*/ 85 w 371"/>
                <a:gd name="T25" fmla="*/ 234 h 370"/>
                <a:gd name="T26" fmla="*/ 44 w 371"/>
                <a:gd name="T27" fmla="*/ 259 h 370"/>
                <a:gd name="T28" fmla="*/ 26 w 371"/>
                <a:gd name="T29" fmla="*/ 187 h 370"/>
                <a:gd name="T30" fmla="*/ 44 w 371"/>
                <a:gd name="T31" fmla="*/ 111 h 370"/>
                <a:gd name="T32" fmla="*/ 85 w 371"/>
                <a:gd name="T33" fmla="*/ 136 h 370"/>
                <a:gd name="T34" fmla="*/ 74 w 371"/>
                <a:gd name="T35" fmla="*/ 185 h 370"/>
                <a:gd name="T36" fmla="*/ 85 w 371"/>
                <a:gd name="T37" fmla="*/ 234 h 370"/>
                <a:gd name="T38" fmla="*/ 188 w 371"/>
                <a:gd name="T39" fmla="*/ 345 h 370"/>
                <a:gd name="T40" fmla="*/ 112 w 371"/>
                <a:gd name="T41" fmla="*/ 327 h 370"/>
                <a:gd name="T42" fmla="*/ 137 w 371"/>
                <a:gd name="T43" fmla="*/ 286 h 370"/>
                <a:gd name="T44" fmla="*/ 186 w 371"/>
                <a:gd name="T45" fmla="*/ 297 h 370"/>
                <a:gd name="T46" fmla="*/ 235 w 371"/>
                <a:gd name="T47" fmla="*/ 286 h 370"/>
                <a:gd name="T48" fmla="*/ 260 w 371"/>
                <a:gd name="T49" fmla="*/ 327 h 370"/>
                <a:gd name="T50" fmla="*/ 188 w 371"/>
                <a:gd name="T51" fmla="*/ 345 h 370"/>
                <a:gd name="T52" fmla="*/ 186 w 371"/>
                <a:gd name="T53" fmla="*/ 273 h 370"/>
                <a:gd name="T54" fmla="*/ 98 w 371"/>
                <a:gd name="T55" fmla="*/ 185 h 370"/>
                <a:gd name="T56" fmla="*/ 186 w 371"/>
                <a:gd name="T57" fmla="*/ 97 h 370"/>
                <a:gd name="T58" fmla="*/ 274 w 371"/>
                <a:gd name="T59" fmla="*/ 185 h 370"/>
                <a:gd name="T60" fmla="*/ 186 w 371"/>
                <a:gd name="T61" fmla="*/ 273 h 370"/>
                <a:gd name="T62" fmla="*/ 286 w 371"/>
                <a:gd name="T63" fmla="*/ 234 h 370"/>
                <a:gd name="T64" fmla="*/ 298 w 371"/>
                <a:gd name="T65" fmla="*/ 185 h 370"/>
                <a:gd name="T66" fmla="*/ 286 w 371"/>
                <a:gd name="T67" fmla="*/ 136 h 370"/>
                <a:gd name="T68" fmla="*/ 328 w 371"/>
                <a:gd name="T69" fmla="*/ 111 h 370"/>
                <a:gd name="T70" fmla="*/ 346 w 371"/>
                <a:gd name="T71" fmla="*/ 183 h 370"/>
                <a:gd name="T72" fmla="*/ 328 w 371"/>
                <a:gd name="T73" fmla="*/ 259 h 370"/>
                <a:gd name="T74" fmla="*/ 286 w 371"/>
                <a:gd name="T75" fmla="*/ 23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solidFill>
              <a:schemeClr val="bg1"/>
            </a:solidFill>
            <a:ln>
              <a:noFill/>
            </a:ln>
          </p:spPr>
          <p:txBody>
            <a:bodyPr vert="horz" wrap="square" lIns="91440" tIns="45720" rIns="91440" bIns="45720" numCol="1" anchor="t" anchorCtr="0" compatLnSpc="1"/>
            <a:lstStyle/>
            <a:p>
              <a:endParaRPr lang="en-US" dirty="0"/>
            </a:p>
          </p:txBody>
        </p:sp>
      </p:grpSp>
      <p:grpSp>
        <p:nvGrpSpPr>
          <p:cNvPr id="8" name="Group 7"/>
          <p:cNvGrpSpPr/>
          <p:nvPr/>
        </p:nvGrpSpPr>
        <p:grpSpPr>
          <a:xfrm>
            <a:off x="6767711" y="2064755"/>
            <a:ext cx="1841478" cy="1308296"/>
            <a:chOff x="5229723" y="2495761"/>
            <a:chExt cx="1841478" cy="1308296"/>
          </a:xfrm>
        </p:grpSpPr>
        <p:sp>
          <p:nvSpPr>
            <p:cNvPr id="14" name="Cloud 13"/>
            <p:cNvSpPr>
              <a:spLocks noChangeAspect="1"/>
            </p:cNvSpPr>
            <p:nvPr/>
          </p:nvSpPr>
          <p:spPr>
            <a:xfrm>
              <a:off x="5229723" y="2495761"/>
              <a:ext cx="1841478" cy="1308296"/>
            </a:xfrm>
            <a:prstGeom prst="cloud">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0" name="Content Placeholder 2"/>
            <p:cNvSpPr txBox="1"/>
            <p:nvPr/>
          </p:nvSpPr>
          <p:spPr>
            <a:xfrm>
              <a:off x="5641739" y="2921386"/>
              <a:ext cx="1009828" cy="28388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id-ID" b="1" dirty="0">
                  <a:solidFill>
                    <a:schemeClr val="bg1"/>
                  </a:solidFill>
                </a:rPr>
                <a:t>A MUST HAVE</a:t>
              </a:r>
              <a:endParaRPr lang="en-US" b="1" dirty="0">
                <a:solidFill>
                  <a:schemeClr val="bg1"/>
                </a:solidFill>
              </a:endParaRPr>
            </a:p>
          </p:txBody>
        </p:sp>
      </p:grpSp>
      <p:sp>
        <p:nvSpPr>
          <p:cNvPr id="45" name="TextBox 44"/>
          <p:cNvSpPr txBox="1"/>
          <p:nvPr/>
        </p:nvSpPr>
        <p:spPr>
          <a:xfrm>
            <a:off x="842789" y="3171699"/>
            <a:ext cx="4304956" cy="1098181"/>
          </a:xfrm>
          <a:prstGeom prst="rect">
            <a:avLst/>
          </a:prstGeom>
          <a:noFill/>
        </p:spPr>
        <p:txBody>
          <a:bodyPr wrap="square" rIns="144000" bIns="36000" numCol="1" spcCol="360000">
            <a:spAutoFit/>
          </a:bodyPr>
          <a:lstStyle/>
          <a:p>
            <a:pPr eaLnBrk="1" fontAlgn="auto" hangingPunct="1">
              <a:spcBef>
                <a:spcPts val="0"/>
              </a:spcBef>
              <a:spcAft>
                <a:spcPts val="0"/>
              </a:spcAft>
              <a:defRPr/>
            </a:pPr>
            <a:r>
              <a:rPr lang="en-US" sz="1100" dirty="0">
                <a:solidFill>
                  <a:schemeClr val="bg2">
                    <a:lumMod val="50000"/>
                  </a:schemeClr>
                </a:solidFill>
                <a:ea typeface="Roboto" panose="02000000000000000000" pitchFamily="2" charset="0"/>
              </a:rPr>
              <a:t>The generated Lorem Ipsum is therefore always free from repetition, injected humor, or non-characteristic words. Contrary to popular belief It has roots in a piece of classical Latin literature from 45 BC. There are many variations of passages of Lorem Ipsum available, but the majority have suffered alteration in some form, by injected humor, or randomized words which don't look even slightly believable.</a:t>
            </a:r>
            <a:r>
              <a:rPr lang="id-ID" sz="1100" dirty="0">
                <a:solidFill>
                  <a:schemeClr val="bg2">
                    <a:lumMod val="50000"/>
                  </a:schemeClr>
                </a:solidFill>
                <a:ea typeface="Roboto" panose="02000000000000000000" pitchFamily="2" charset="0"/>
              </a:rPr>
              <a:t> </a:t>
            </a:r>
            <a:endParaRPr lang="en-US" sz="1100" dirty="0">
              <a:solidFill>
                <a:schemeClr val="bg2">
                  <a:lumMod val="50000"/>
                </a:schemeClr>
              </a:solidFill>
              <a:ea typeface="Roboto" panose="02000000000000000000" pitchFamily="2" charset="0"/>
            </a:endParaRPr>
          </a:p>
        </p:txBody>
      </p:sp>
      <p:grpSp>
        <p:nvGrpSpPr>
          <p:cNvPr id="47" name="Group 46"/>
          <p:cNvGrpSpPr/>
          <p:nvPr/>
        </p:nvGrpSpPr>
        <p:grpSpPr>
          <a:xfrm>
            <a:off x="808935" y="6487885"/>
            <a:ext cx="11227318" cy="384627"/>
            <a:chOff x="808935" y="6487885"/>
            <a:chExt cx="11227318" cy="384627"/>
          </a:xfrm>
        </p:grpSpPr>
        <p:sp>
          <p:nvSpPr>
            <p:cNvPr id="48" name="Content Placeholder 2"/>
            <p:cNvSpPr txBox="1"/>
            <p:nvPr userDrawn="1"/>
          </p:nvSpPr>
          <p:spPr>
            <a:xfrm>
              <a:off x="814978" y="6516913"/>
              <a:ext cx="10520679" cy="355599"/>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id-ID" sz="1100" dirty="0">
                  <a:solidFill>
                    <a:schemeClr val="bg1">
                      <a:lumMod val="75000"/>
                    </a:schemeClr>
                  </a:solidFill>
                  <a:ea typeface="Roboto" panose="02000000000000000000" pitchFamily="2" charset="0"/>
                </a:rPr>
                <a:t>www.</a:t>
              </a:r>
              <a:r>
                <a:rPr lang="id-ID" sz="1100" dirty="0">
                  <a:solidFill>
                    <a:schemeClr val="bg1">
                      <a:lumMod val="50000"/>
                    </a:schemeClr>
                  </a:solidFill>
                  <a:ea typeface="Roboto" panose="02000000000000000000" pitchFamily="2" charset="0"/>
                </a:rPr>
                <a:t>sony</a:t>
              </a:r>
              <a:r>
                <a:rPr lang="id-ID" sz="1100" dirty="0">
                  <a:solidFill>
                    <a:schemeClr val="accent1">
                      <a:lumMod val="75000"/>
                    </a:schemeClr>
                  </a:solidFill>
                  <a:ea typeface="Roboto" panose="02000000000000000000" pitchFamily="2" charset="0"/>
                </a:rPr>
                <a:t>wax</a:t>
              </a:r>
              <a:r>
                <a:rPr lang="id-ID" sz="1100" dirty="0">
                  <a:solidFill>
                    <a:schemeClr val="accent5"/>
                  </a:solidFill>
                  <a:ea typeface="Roboto" panose="02000000000000000000" pitchFamily="2" charset="0"/>
                </a:rPr>
                <a:t>waw</a:t>
              </a:r>
              <a:r>
                <a:rPr lang="id-ID" sz="1100" dirty="0">
                  <a:solidFill>
                    <a:schemeClr val="bg1">
                      <a:lumMod val="75000"/>
                    </a:schemeClr>
                  </a:solidFill>
                  <a:ea typeface="Roboto" panose="02000000000000000000" pitchFamily="2" charset="0"/>
                </a:rPr>
                <a:t>.com</a:t>
              </a:r>
              <a:endParaRPr lang="en-US" sz="1100" dirty="0">
                <a:solidFill>
                  <a:schemeClr val="bg1">
                    <a:lumMod val="75000"/>
                  </a:schemeClr>
                </a:solidFill>
                <a:ea typeface="Roboto" panose="02000000000000000000" pitchFamily="2" charset="0"/>
              </a:endParaRPr>
            </a:p>
          </p:txBody>
        </p:sp>
        <p:grpSp>
          <p:nvGrpSpPr>
            <p:cNvPr id="49" name="Group 48"/>
            <p:cNvGrpSpPr>
              <a:grpSpLocks noChangeAspect="1"/>
            </p:cNvGrpSpPr>
            <p:nvPr userDrawn="1"/>
          </p:nvGrpSpPr>
          <p:grpSpPr>
            <a:xfrm>
              <a:off x="11556814" y="6523586"/>
              <a:ext cx="479439" cy="218277"/>
              <a:chOff x="5174774" y="2569166"/>
              <a:chExt cx="532711" cy="242528"/>
            </a:xfrm>
          </p:grpSpPr>
          <p:grpSp>
            <p:nvGrpSpPr>
              <p:cNvPr id="61" name="Group 60"/>
              <p:cNvGrpSpPr/>
              <p:nvPr userDrawn="1"/>
            </p:nvGrpSpPr>
            <p:grpSpPr>
              <a:xfrm>
                <a:off x="5462685" y="2572354"/>
                <a:ext cx="244800" cy="239340"/>
                <a:chOff x="5462685" y="2572354"/>
                <a:chExt cx="244800" cy="239340"/>
              </a:xfrm>
            </p:grpSpPr>
            <p:sp>
              <p:nvSpPr>
                <p:cNvPr id="65" name="Oval 64"/>
                <p:cNvSpPr/>
                <p:nvPr userDrawn="1"/>
              </p:nvSpPr>
              <p:spPr>
                <a:xfrm>
                  <a:off x="5462685" y="2572354"/>
                  <a:ext cx="244800" cy="239340"/>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6" name="Chevron 65"/>
                <p:cNvSpPr/>
                <p:nvPr userDrawn="1"/>
              </p:nvSpPr>
              <p:spPr>
                <a:xfrm>
                  <a:off x="5547183" y="2623719"/>
                  <a:ext cx="126000" cy="143999"/>
                </a:xfrm>
                <a:prstGeom prst="chevron">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grpSp>
          <p:grpSp>
            <p:nvGrpSpPr>
              <p:cNvPr id="62" name="Group 61"/>
              <p:cNvGrpSpPr/>
              <p:nvPr userDrawn="1"/>
            </p:nvGrpSpPr>
            <p:grpSpPr>
              <a:xfrm rot="10800000">
                <a:off x="5174774" y="2569166"/>
                <a:ext cx="244800" cy="239339"/>
                <a:chOff x="5420353" y="2561777"/>
                <a:chExt cx="244800" cy="239339"/>
              </a:xfrm>
            </p:grpSpPr>
            <p:sp>
              <p:nvSpPr>
                <p:cNvPr id="63" name="Oval 62"/>
                <p:cNvSpPr/>
                <p:nvPr userDrawn="1"/>
              </p:nvSpPr>
              <p:spPr>
                <a:xfrm>
                  <a:off x="5420353" y="2561777"/>
                  <a:ext cx="244800" cy="239339"/>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4" name="Chevron 63"/>
                <p:cNvSpPr/>
                <p:nvPr userDrawn="1"/>
              </p:nvSpPr>
              <p:spPr>
                <a:xfrm>
                  <a:off x="5490336" y="2602557"/>
                  <a:ext cx="126000" cy="144000"/>
                </a:xfrm>
                <a:prstGeom prst="chevron">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grpSp>
        </p:grpSp>
        <p:grpSp>
          <p:nvGrpSpPr>
            <p:cNvPr id="50" name="Group 49"/>
            <p:cNvGrpSpPr/>
            <p:nvPr userDrawn="1"/>
          </p:nvGrpSpPr>
          <p:grpSpPr>
            <a:xfrm>
              <a:off x="808935" y="6487885"/>
              <a:ext cx="1395170" cy="290412"/>
              <a:chOff x="5516605" y="5734353"/>
              <a:chExt cx="1395170" cy="290412"/>
            </a:xfrm>
          </p:grpSpPr>
          <p:sp>
            <p:nvSpPr>
              <p:cNvPr id="51" name="Oval 50"/>
              <p:cNvSpPr>
                <a:spLocks noChangeAspect="1"/>
              </p:cNvSpPr>
              <p:nvPr/>
            </p:nvSpPr>
            <p:spPr>
              <a:xfrm>
                <a:off x="5516605" y="5748729"/>
                <a:ext cx="252000" cy="252000"/>
              </a:xfrm>
              <a:prstGeom prst="ellipse">
                <a:avLst/>
              </a:prstGeom>
              <a:solidFill>
                <a:schemeClr val="accent1"/>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2" name="Oval 51"/>
              <p:cNvSpPr>
                <a:spLocks noChangeAspect="1"/>
              </p:cNvSpPr>
              <p:nvPr/>
            </p:nvSpPr>
            <p:spPr>
              <a:xfrm>
                <a:off x="5800092" y="5748729"/>
                <a:ext cx="252000" cy="252000"/>
              </a:xfrm>
              <a:prstGeom prst="ellipse">
                <a:avLst/>
              </a:prstGeom>
              <a:solidFill>
                <a:schemeClr val="accent2"/>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3" name="Oval 52"/>
              <p:cNvSpPr>
                <a:spLocks noChangeAspect="1"/>
              </p:cNvSpPr>
              <p:nvPr/>
            </p:nvSpPr>
            <p:spPr>
              <a:xfrm>
                <a:off x="6088038" y="5748729"/>
                <a:ext cx="252000" cy="252000"/>
              </a:xfrm>
              <a:prstGeom prst="ellipse">
                <a:avLst/>
              </a:prstGeom>
              <a:solidFill>
                <a:schemeClr val="accent6"/>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4" name="Oval 53"/>
              <p:cNvSpPr>
                <a:spLocks noChangeAspect="1"/>
              </p:cNvSpPr>
              <p:nvPr/>
            </p:nvSpPr>
            <p:spPr>
              <a:xfrm>
                <a:off x="6375984" y="5748729"/>
                <a:ext cx="252000" cy="252000"/>
              </a:xfrm>
              <a:prstGeom prst="ellipse">
                <a:avLst/>
              </a:prstGeom>
              <a:solidFill>
                <a:schemeClr val="accent4"/>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5" name="Oval 54"/>
              <p:cNvSpPr>
                <a:spLocks noChangeAspect="1"/>
              </p:cNvSpPr>
              <p:nvPr/>
            </p:nvSpPr>
            <p:spPr>
              <a:xfrm>
                <a:off x="6659775" y="5748729"/>
                <a:ext cx="252000" cy="252000"/>
              </a:xfrm>
              <a:prstGeom prst="ellipse">
                <a:avLst/>
              </a:prstGeom>
              <a:solidFill>
                <a:schemeClr val="accent5"/>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6" name="TextBox 55"/>
              <p:cNvSpPr txBox="1"/>
              <p:nvPr/>
            </p:nvSpPr>
            <p:spPr>
              <a:xfrm>
                <a:off x="5516606" y="5748643"/>
                <a:ext cx="263754" cy="261610"/>
              </a:xfrm>
              <a:prstGeom prst="rect">
                <a:avLst/>
              </a:prstGeom>
              <a:noFill/>
            </p:spPr>
            <p:txBody>
              <a:bodyPr wrap="square" rtlCol="0">
                <a:spAutoFit/>
              </a:bodyPr>
              <a:lstStyle/>
              <a:p>
                <a:pPr algn="ctr"/>
                <a:r>
                  <a:rPr lang="id-ID" sz="1100" dirty="0">
                    <a:solidFill>
                      <a:schemeClr val="bg1"/>
                    </a:solidFill>
                    <a:latin typeface="FontAwesome" pitchFamily="2" charset="0"/>
                  </a:rPr>
                  <a:t></a:t>
                </a:r>
              </a:p>
            </p:txBody>
          </p:sp>
          <p:sp>
            <p:nvSpPr>
              <p:cNvPr id="57" name="TextBox 56"/>
              <p:cNvSpPr txBox="1"/>
              <p:nvPr/>
            </p:nvSpPr>
            <p:spPr>
              <a:xfrm>
                <a:off x="5795632" y="5734353"/>
                <a:ext cx="251999" cy="261610"/>
              </a:xfrm>
              <a:prstGeom prst="rect">
                <a:avLst/>
              </a:prstGeom>
              <a:noFill/>
            </p:spPr>
            <p:txBody>
              <a:bodyPr wrap="square" rtlCol="0">
                <a:spAutoFit/>
              </a:bodyPr>
              <a:lstStyle/>
              <a:p>
                <a:pPr algn="ctr"/>
                <a:r>
                  <a:rPr lang="id-ID" sz="1100" dirty="0">
                    <a:solidFill>
                      <a:schemeClr val="bg1"/>
                    </a:solidFill>
                    <a:latin typeface="FontAwesome" pitchFamily="2" charset="0"/>
                  </a:rPr>
                  <a:t></a:t>
                </a:r>
              </a:p>
            </p:txBody>
          </p:sp>
          <p:sp>
            <p:nvSpPr>
              <p:cNvPr id="58" name="TextBox 57"/>
              <p:cNvSpPr txBox="1"/>
              <p:nvPr/>
            </p:nvSpPr>
            <p:spPr>
              <a:xfrm>
                <a:off x="6099792" y="5763155"/>
                <a:ext cx="240245" cy="261610"/>
              </a:xfrm>
              <a:prstGeom prst="rect">
                <a:avLst/>
              </a:prstGeom>
              <a:noFill/>
            </p:spPr>
            <p:txBody>
              <a:bodyPr wrap="square" rtlCol="0">
                <a:spAutoFit/>
              </a:bodyPr>
              <a:lstStyle/>
              <a:p>
                <a:pPr algn="ctr"/>
                <a:r>
                  <a:rPr lang="id-ID" sz="1050" dirty="0">
                    <a:solidFill>
                      <a:schemeClr val="bg1"/>
                    </a:solidFill>
                    <a:latin typeface="FontAwesome" pitchFamily="2" charset="0"/>
                  </a:rPr>
                  <a:t></a:t>
                </a:r>
                <a:endParaRPr lang="id-ID" sz="1100" dirty="0">
                  <a:solidFill>
                    <a:schemeClr val="bg1"/>
                  </a:solidFill>
                  <a:latin typeface="FontAwesome" pitchFamily="2" charset="0"/>
                </a:endParaRPr>
              </a:p>
            </p:txBody>
          </p:sp>
          <p:sp>
            <p:nvSpPr>
              <p:cNvPr id="59" name="TextBox 58"/>
              <p:cNvSpPr txBox="1"/>
              <p:nvPr/>
            </p:nvSpPr>
            <p:spPr>
              <a:xfrm>
                <a:off x="6371829" y="5739120"/>
                <a:ext cx="256155" cy="261610"/>
              </a:xfrm>
              <a:prstGeom prst="rect">
                <a:avLst/>
              </a:prstGeom>
              <a:noFill/>
            </p:spPr>
            <p:txBody>
              <a:bodyPr wrap="square" rtlCol="0">
                <a:spAutoFit/>
              </a:bodyPr>
              <a:lstStyle/>
              <a:p>
                <a:pPr algn="ctr"/>
                <a:r>
                  <a:rPr lang="id-ID" sz="1050" dirty="0">
                    <a:solidFill>
                      <a:schemeClr val="bg1"/>
                    </a:solidFill>
                    <a:latin typeface="FontAwesome" pitchFamily="2" charset="0"/>
                  </a:rPr>
                  <a:t></a:t>
                </a:r>
                <a:endParaRPr lang="id-ID" sz="1100" dirty="0">
                  <a:solidFill>
                    <a:schemeClr val="bg1"/>
                  </a:solidFill>
                  <a:latin typeface="FontAwesome" pitchFamily="2" charset="0"/>
                </a:endParaRPr>
              </a:p>
            </p:txBody>
          </p:sp>
          <p:sp>
            <p:nvSpPr>
              <p:cNvPr id="60" name="TextBox 59"/>
              <p:cNvSpPr txBox="1"/>
              <p:nvPr/>
            </p:nvSpPr>
            <p:spPr>
              <a:xfrm>
                <a:off x="6657545" y="5748641"/>
                <a:ext cx="254230" cy="261610"/>
              </a:xfrm>
              <a:prstGeom prst="rect">
                <a:avLst/>
              </a:prstGeom>
              <a:noFill/>
            </p:spPr>
            <p:txBody>
              <a:bodyPr wrap="square" rtlCol="0">
                <a:spAutoFit/>
              </a:bodyPr>
              <a:lstStyle/>
              <a:p>
                <a:pPr algn="ctr"/>
                <a:r>
                  <a:rPr lang="id-ID" sz="1100" dirty="0">
                    <a:solidFill>
                      <a:schemeClr val="bg1"/>
                    </a:solidFill>
                    <a:latin typeface="FontAwesome" pitchFamily="2" charset="0"/>
                  </a:rPr>
                  <a:t></a:t>
                </a:r>
              </a:p>
            </p:txBody>
          </p:sp>
        </p:grpSp>
      </p:grpSp>
    </p:spTree>
  </p:cSld>
  <p:clrMapOvr>
    <a:masterClrMapping/>
  </p:clrMapOvr>
  <p:transition advClick="0" advTm="1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50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4" fill="hold" grpId="0" nodeType="withEffect">
                                  <p:stCondLst>
                                    <p:cond delay="1500"/>
                                  </p:stCondLst>
                                  <p:childTnLst>
                                    <p:set>
                                      <p:cBhvr>
                                        <p:cTn id="14" dur="1" fill="hold">
                                          <p:stCondLst>
                                            <p:cond delay="0"/>
                                          </p:stCondLst>
                                        </p:cTn>
                                        <p:tgtEl>
                                          <p:spTgt spid="46"/>
                                        </p:tgtEl>
                                        <p:attrNameLst>
                                          <p:attrName>style.visibility</p:attrName>
                                        </p:attrNameLst>
                                      </p:cBhvr>
                                      <p:to>
                                        <p:strVal val="visible"/>
                                      </p:to>
                                    </p:set>
                                    <p:animEffect transition="in" filter="wipe(down)">
                                      <p:cBhvr>
                                        <p:cTn id="15" dur="1000"/>
                                        <p:tgtEl>
                                          <p:spTgt spid="46"/>
                                        </p:tgtEl>
                                      </p:cBhvr>
                                    </p:animEffect>
                                  </p:childTnLst>
                                </p:cTn>
                              </p:par>
                              <p:par>
                                <p:cTn id="16" presetID="42" presetClass="entr" presetSubtype="0" fill="hold" nodeType="withEffect">
                                  <p:stCondLst>
                                    <p:cond delay="1500"/>
                                  </p:stCondLst>
                                  <p:childTnLst>
                                    <p:set>
                                      <p:cBhvr>
                                        <p:cTn id="17" dur="1" fill="hold">
                                          <p:stCondLst>
                                            <p:cond delay="0"/>
                                          </p:stCondLst>
                                        </p:cTn>
                                        <p:tgtEl>
                                          <p:spTgt spid="47"/>
                                        </p:tgtEl>
                                        <p:attrNameLst>
                                          <p:attrName>style.visibility</p:attrName>
                                        </p:attrNameLst>
                                      </p:cBhvr>
                                      <p:to>
                                        <p:strVal val="visible"/>
                                      </p:to>
                                    </p:set>
                                    <p:animEffect transition="in" filter="fade">
                                      <p:cBhvr>
                                        <p:cTn id="18" dur="1000"/>
                                        <p:tgtEl>
                                          <p:spTgt spid="47"/>
                                        </p:tgtEl>
                                      </p:cBhvr>
                                    </p:animEffect>
                                    <p:anim calcmode="lin" valueType="num">
                                      <p:cBhvr>
                                        <p:cTn id="19" dur="1000" fill="hold"/>
                                        <p:tgtEl>
                                          <p:spTgt spid="47"/>
                                        </p:tgtEl>
                                        <p:attrNameLst>
                                          <p:attrName>ppt_x</p:attrName>
                                        </p:attrNameLst>
                                      </p:cBhvr>
                                      <p:tavLst>
                                        <p:tav tm="0">
                                          <p:val>
                                            <p:strVal val="#ppt_x"/>
                                          </p:val>
                                        </p:tav>
                                        <p:tav tm="100000">
                                          <p:val>
                                            <p:strVal val="#ppt_x"/>
                                          </p:val>
                                        </p:tav>
                                      </p:tavLst>
                                    </p:anim>
                                    <p:anim calcmode="lin" valueType="num">
                                      <p:cBhvr>
                                        <p:cTn id="20" dur="1000" fill="hold"/>
                                        <p:tgtEl>
                                          <p:spTgt spid="47"/>
                                        </p:tgtEl>
                                        <p:attrNameLst>
                                          <p:attrName>ppt_y</p:attrName>
                                        </p:attrNameLst>
                                      </p:cBhvr>
                                      <p:tavLst>
                                        <p:tav tm="0">
                                          <p:val>
                                            <p:strVal val="#ppt_y+.1"/>
                                          </p:val>
                                        </p:tav>
                                        <p:tav tm="100000">
                                          <p:val>
                                            <p:strVal val="#ppt_y"/>
                                          </p:val>
                                        </p:tav>
                                      </p:tavLst>
                                    </p:anim>
                                  </p:childTnLst>
                                </p:cTn>
                              </p:par>
                              <p:par>
                                <p:cTn id="21" presetID="22" presetClass="entr" presetSubtype="4" fill="hold" grpId="0" nodeType="withEffect">
                                  <p:stCondLst>
                                    <p:cond delay="250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1000"/>
                                        <p:tgtEl>
                                          <p:spTgt spid="7"/>
                                        </p:tgtEl>
                                      </p:cBhvr>
                                    </p:animEffect>
                                  </p:childTnLst>
                                </p:cTn>
                              </p:par>
                              <p:par>
                                <p:cTn id="24" presetID="53" presetClass="entr" presetSubtype="16" fill="hold" nodeType="withEffect">
                                  <p:stCondLst>
                                    <p:cond delay="350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Effect transition="in" filter="fade">
                                      <p:cBhvr>
                                        <p:cTn id="28" dur="500"/>
                                        <p:tgtEl>
                                          <p:spTgt spid="8"/>
                                        </p:tgtEl>
                                      </p:cBhvr>
                                    </p:animEffect>
                                  </p:childTnLst>
                                </p:cTn>
                              </p:par>
                              <p:par>
                                <p:cTn id="29" presetID="53" presetClass="entr" presetSubtype="16" fill="hold" nodeType="withEffect">
                                  <p:stCondLst>
                                    <p:cond delay="4000"/>
                                  </p:stCondLst>
                                  <p:childTnLst>
                                    <p:set>
                                      <p:cBhvr>
                                        <p:cTn id="30" dur="1" fill="hold">
                                          <p:stCondLst>
                                            <p:cond delay="0"/>
                                          </p:stCondLst>
                                        </p:cTn>
                                        <p:tgtEl>
                                          <p:spTgt spid="3"/>
                                        </p:tgtEl>
                                        <p:attrNameLst>
                                          <p:attrName>style.visibility</p:attrName>
                                        </p:attrNameLst>
                                      </p:cBhvr>
                                      <p:to>
                                        <p:strVal val="visible"/>
                                      </p:to>
                                    </p:set>
                                    <p:anim calcmode="lin" valueType="num">
                                      <p:cBhvr>
                                        <p:cTn id="31" dur="500" fill="hold"/>
                                        <p:tgtEl>
                                          <p:spTgt spid="3"/>
                                        </p:tgtEl>
                                        <p:attrNameLst>
                                          <p:attrName>ppt_w</p:attrName>
                                        </p:attrNameLst>
                                      </p:cBhvr>
                                      <p:tavLst>
                                        <p:tav tm="0">
                                          <p:val>
                                            <p:fltVal val="0"/>
                                          </p:val>
                                        </p:tav>
                                        <p:tav tm="100000">
                                          <p:val>
                                            <p:strVal val="#ppt_w"/>
                                          </p:val>
                                        </p:tav>
                                      </p:tavLst>
                                    </p:anim>
                                    <p:anim calcmode="lin" valueType="num">
                                      <p:cBhvr>
                                        <p:cTn id="32" dur="500" fill="hold"/>
                                        <p:tgtEl>
                                          <p:spTgt spid="3"/>
                                        </p:tgtEl>
                                        <p:attrNameLst>
                                          <p:attrName>ppt_h</p:attrName>
                                        </p:attrNameLst>
                                      </p:cBhvr>
                                      <p:tavLst>
                                        <p:tav tm="0">
                                          <p:val>
                                            <p:fltVal val="0"/>
                                          </p:val>
                                        </p:tav>
                                        <p:tav tm="100000">
                                          <p:val>
                                            <p:strVal val="#ppt_h"/>
                                          </p:val>
                                        </p:tav>
                                      </p:tavLst>
                                    </p:anim>
                                    <p:animEffect transition="in" filter="fade">
                                      <p:cBhvr>
                                        <p:cTn id="33" dur="500"/>
                                        <p:tgtEl>
                                          <p:spTgt spid="3"/>
                                        </p:tgtEl>
                                      </p:cBhvr>
                                    </p:animEffect>
                                  </p:childTnLst>
                                </p:cTn>
                              </p:par>
                              <p:par>
                                <p:cTn id="34" presetID="53" presetClass="entr" presetSubtype="16" fill="hold" nodeType="withEffect">
                                  <p:stCondLst>
                                    <p:cond delay="4000"/>
                                  </p:stCondLst>
                                  <p:childTnLst>
                                    <p:set>
                                      <p:cBhvr>
                                        <p:cTn id="35" dur="1" fill="hold">
                                          <p:stCondLst>
                                            <p:cond delay="0"/>
                                          </p:stCondLst>
                                        </p:cTn>
                                        <p:tgtEl>
                                          <p:spTgt spid="4"/>
                                        </p:tgtEl>
                                        <p:attrNameLst>
                                          <p:attrName>style.visibility</p:attrName>
                                        </p:attrNameLst>
                                      </p:cBhvr>
                                      <p:to>
                                        <p:strVal val="visible"/>
                                      </p:to>
                                    </p:set>
                                    <p:anim calcmode="lin" valueType="num">
                                      <p:cBhvr>
                                        <p:cTn id="36" dur="500" fill="hold"/>
                                        <p:tgtEl>
                                          <p:spTgt spid="4"/>
                                        </p:tgtEl>
                                        <p:attrNameLst>
                                          <p:attrName>ppt_w</p:attrName>
                                        </p:attrNameLst>
                                      </p:cBhvr>
                                      <p:tavLst>
                                        <p:tav tm="0">
                                          <p:val>
                                            <p:fltVal val="0"/>
                                          </p:val>
                                        </p:tav>
                                        <p:tav tm="100000">
                                          <p:val>
                                            <p:strVal val="#ppt_w"/>
                                          </p:val>
                                        </p:tav>
                                      </p:tavLst>
                                    </p:anim>
                                    <p:anim calcmode="lin" valueType="num">
                                      <p:cBhvr>
                                        <p:cTn id="37" dur="500" fill="hold"/>
                                        <p:tgtEl>
                                          <p:spTgt spid="4"/>
                                        </p:tgtEl>
                                        <p:attrNameLst>
                                          <p:attrName>ppt_h</p:attrName>
                                        </p:attrNameLst>
                                      </p:cBhvr>
                                      <p:tavLst>
                                        <p:tav tm="0">
                                          <p:val>
                                            <p:fltVal val="0"/>
                                          </p:val>
                                        </p:tav>
                                        <p:tav tm="100000">
                                          <p:val>
                                            <p:strVal val="#ppt_h"/>
                                          </p:val>
                                        </p:tav>
                                      </p:tavLst>
                                    </p:anim>
                                    <p:animEffect transition="in" filter="fade">
                                      <p:cBhvr>
                                        <p:cTn id="38" dur="500"/>
                                        <p:tgtEl>
                                          <p:spTgt spid="4"/>
                                        </p:tgtEl>
                                      </p:cBhvr>
                                    </p:animEffect>
                                  </p:childTnLst>
                                </p:cTn>
                              </p:par>
                              <p:par>
                                <p:cTn id="39" presetID="53" presetClass="entr" presetSubtype="16" fill="hold" grpId="0" nodeType="withEffect">
                                  <p:stCondLst>
                                    <p:cond delay="4000"/>
                                  </p:stCondLst>
                                  <p:childTnLst>
                                    <p:set>
                                      <p:cBhvr>
                                        <p:cTn id="40" dur="1" fill="hold">
                                          <p:stCondLst>
                                            <p:cond delay="0"/>
                                          </p:stCondLst>
                                        </p:cTn>
                                        <p:tgtEl>
                                          <p:spTgt spid="15"/>
                                        </p:tgtEl>
                                        <p:attrNameLst>
                                          <p:attrName>style.visibility</p:attrName>
                                        </p:attrNameLst>
                                      </p:cBhvr>
                                      <p:to>
                                        <p:strVal val="visible"/>
                                      </p:to>
                                    </p:set>
                                    <p:anim calcmode="lin" valueType="num">
                                      <p:cBhvr>
                                        <p:cTn id="41" dur="500" fill="hold"/>
                                        <p:tgtEl>
                                          <p:spTgt spid="15"/>
                                        </p:tgtEl>
                                        <p:attrNameLst>
                                          <p:attrName>ppt_w</p:attrName>
                                        </p:attrNameLst>
                                      </p:cBhvr>
                                      <p:tavLst>
                                        <p:tav tm="0">
                                          <p:val>
                                            <p:fltVal val="0"/>
                                          </p:val>
                                        </p:tav>
                                        <p:tav tm="100000">
                                          <p:val>
                                            <p:strVal val="#ppt_w"/>
                                          </p:val>
                                        </p:tav>
                                      </p:tavLst>
                                    </p:anim>
                                    <p:anim calcmode="lin" valueType="num">
                                      <p:cBhvr>
                                        <p:cTn id="42" dur="500" fill="hold"/>
                                        <p:tgtEl>
                                          <p:spTgt spid="15"/>
                                        </p:tgtEl>
                                        <p:attrNameLst>
                                          <p:attrName>ppt_h</p:attrName>
                                        </p:attrNameLst>
                                      </p:cBhvr>
                                      <p:tavLst>
                                        <p:tav tm="0">
                                          <p:val>
                                            <p:fltVal val="0"/>
                                          </p:val>
                                        </p:tav>
                                        <p:tav tm="100000">
                                          <p:val>
                                            <p:strVal val="#ppt_h"/>
                                          </p:val>
                                        </p:tav>
                                      </p:tavLst>
                                    </p:anim>
                                    <p:animEffect transition="in" filter="fade">
                                      <p:cBhvr>
                                        <p:cTn id="43" dur="500"/>
                                        <p:tgtEl>
                                          <p:spTgt spid="15"/>
                                        </p:tgtEl>
                                      </p:cBhvr>
                                    </p:animEffect>
                                  </p:childTnLst>
                                </p:cTn>
                              </p:par>
                              <p:par>
                                <p:cTn id="44" presetID="53" presetClass="entr" presetSubtype="16" fill="hold" nodeType="withEffect">
                                  <p:stCondLst>
                                    <p:cond delay="4000"/>
                                  </p:stCondLst>
                                  <p:childTnLst>
                                    <p:set>
                                      <p:cBhvr>
                                        <p:cTn id="45" dur="1" fill="hold">
                                          <p:stCondLst>
                                            <p:cond delay="0"/>
                                          </p:stCondLst>
                                        </p:cTn>
                                        <p:tgtEl>
                                          <p:spTgt spid="41"/>
                                        </p:tgtEl>
                                        <p:attrNameLst>
                                          <p:attrName>style.visibility</p:attrName>
                                        </p:attrNameLst>
                                      </p:cBhvr>
                                      <p:to>
                                        <p:strVal val="visible"/>
                                      </p:to>
                                    </p:set>
                                    <p:anim calcmode="lin" valueType="num">
                                      <p:cBhvr>
                                        <p:cTn id="46" dur="500" fill="hold"/>
                                        <p:tgtEl>
                                          <p:spTgt spid="41"/>
                                        </p:tgtEl>
                                        <p:attrNameLst>
                                          <p:attrName>ppt_w</p:attrName>
                                        </p:attrNameLst>
                                      </p:cBhvr>
                                      <p:tavLst>
                                        <p:tav tm="0">
                                          <p:val>
                                            <p:fltVal val="0"/>
                                          </p:val>
                                        </p:tav>
                                        <p:tav tm="100000">
                                          <p:val>
                                            <p:strVal val="#ppt_w"/>
                                          </p:val>
                                        </p:tav>
                                      </p:tavLst>
                                    </p:anim>
                                    <p:anim calcmode="lin" valueType="num">
                                      <p:cBhvr>
                                        <p:cTn id="47" dur="500" fill="hold"/>
                                        <p:tgtEl>
                                          <p:spTgt spid="41"/>
                                        </p:tgtEl>
                                        <p:attrNameLst>
                                          <p:attrName>ppt_h</p:attrName>
                                        </p:attrNameLst>
                                      </p:cBhvr>
                                      <p:tavLst>
                                        <p:tav tm="0">
                                          <p:val>
                                            <p:fltVal val="0"/>
                                          </p:val>
                                        </p:tav>
                                        <p:tav tm="100000">
                                          <p:val>
                                            <p:strVal val="#ppt_h"/>
                                          </p:val>
                                        </p:tav>
                                      </p:tavLst>
                                    </p:anim>
                                    <p:animEffect transition="in" filter="fade">
                                      <p:cBhvr>
                                        <p:cTn id="48" dur="500"/>
                                        <p:tgtEl>
                                          <p:spTgt spid="41"/>
                                        </p:tgtEl>
                                      </p:cBhvr>
                                    </p:animEffect>
                                  </p:childTnLst>
                                </p:cTn>
                              </p:par>
                              <p:par>
                                <p:cTn id="49" presetID="53" presetClass="entr" presetSubtype="16" fill="hold" nodeType="withEffect">
                                  <p:stCondLst>
                                    <p:cond delay="4000"/>
                                  </p:stCondLst>
                                  <p:childTnLst>
                                    <p:set>
                                      <p:cBhvr>
                                        <p:cTn id="50" dur="1" fill="hold">
                                          <p:stCondLst>
                                            <p:cond delay="0"/>
                                          </p:stCondLst>
                                        </p:cTn>
                                        <p:tgtEl>
                                          <p:spTgt spid="42"/>
                                        </p:tgtEl>
                                        <p:attrNameLst>
                                          <p:attrName>style.visibility</p:attrName>
                                        </p:attrNameLst>
                                      </p:cBhvr>
                                      <p:to>
                                        <p:strVal val="visible"/>
                                      </p:to>
                                    </p:set>
                                    <p:anim calcmode="lin" valueType="num">
                                      <p:cBhvr>
                                        <p:cTn id="51" dur="500" fill="hold"/>
                                        <p:tgtEl>
                                          <p:spTgt spid="42"/>
                                        </p:tgtEl>
                                        <p:attrNameLst>
                                          <p:attrName>ppt_w</p:attrName>
                                        </p:attrNameLst>
                                      </p:cBhvr>
                                      <p:tavLst>
                                        <p:tav tm="0">
                                          <p:val>
                                            <p:fltVal val="0"/>
                                          </p:val>
                                        </p:tav>
                                        <p:tav tm="100000">
                                          <p:val>
                                            <p:strVal val="#ppt_w"/>
                                          </p:val>
                                        </p:tav>
                                      </p:tavLst>
                                    </p:anim>
                                    <p:anim calcmode="lin" valueType="num">
                                      <p:cBhvr>
                                        <p:cTn id="52" dur="500" fill="hold"/>
                                        <p:tgtEl>
                                          <p:spTgt spid="42"/>
                                        </p:tgtEl>
                                        <p:attrNameLst>
                                          <p:attrName>ppt_h</p:attrName>
                                        </p:attrNameLst>
                                      </p:cBhvr>
                                      <p:tavLst>
                                        <p:tav tm="0">
                                          <p:val>
                                            <p:fltVal val="0"/>
                                          </p:val>
                                        </p:tav>
                                        <p:tav tm="100000">
                                          <p:val>
                                            <p:strVal val="#ppt_h"/>
                                          </p:val>
                                        </p:tav>
                                      </p:tavLst>
                                    </p:anim>
                                    <p:animEffect transition="in" filter="fade">
                                      <p:cBhvr>
                                        <p:cTn id="53" dur="500"/>
                                        <p:tgtEl>
                                          <p:spTgt spid="42"/>
                                        </p:tgtEl>
                                      </p:cBhvr>
                                    </p:animEffect>
                                  </p:childTnLst>
                                </p:cTn>
                              </p:par>
                              <p:par>
                                <p:cTn id="54" presetID="53" presetClass="entr" presetSubtype="16" fill="hold" nodeType="withEffect">
                                  <p:stCondLst>
                                    <p:cond delay="4000"/>
                                  </p:stCondLst>
                                  <p:childTnLst>
                                    <p:set>
                                      <p:cBhvr>
                                        <p:cTn id="55" dur="1" fill="hold">
                                          <p:stCondLst>
                                            <p:cond delay="0"/>
                                          </p:stCondLst>
                                        </p:cTn>
                                        <p:tgtEl>
                                          <p:spTgt spid="43"/>
                                        </p:tgtEl>
                                        <p:attrNameLst>
                                          <p:attrName>style.visibility</p:attrName>
                                        </p:attrNameLst>
                                      </p:cBhvr>
                                      <p:to>
                                        <p:strVal val="visible"/>
                                      </p:to>
                                    </p:set>
                                    <p:anim calcmode="lin" valueType="num">
                                      <p:cBhvr>
                                        <p:cTn id="56" dur="500" fill="hold"/>
                                        <p:tgtEl>
                                          <p:spTgt spid="43"/>
                                        </p:tgtEl>
                                        <p:attrNameLst>
                                          <p:attrName>ppt_w</p:attrName>
                                        </p:attrNameLst>
                                      </p:cBhvr>
                                      <p:tavLst>
                                        <p:tav tm="0">
                                          <p:val>
                                            <p:fltVal val="0"/>
                                          </p:val>
                                        </p:tav>
                                        <p:tav tm="100000">
                                          <p:val>
                                            <p:strVal val="#ppt_w"/>
                                          </p:val>
                                        </p:tav>
                                      </p:tavLst>
                                    </p:anim>
                                    <p:anim calcmode="lin" valueType="num">
                                      <p:cBhvr>
                                        <p:cTn id="57" dur="500" fill="hold"/>
                                        <p:tgtEl>
                                          <p:spTgt spid="43"/>
                                        </p:tgtEl>
                                        <p:attrNameLst>
                                          <p:attrName>ppt_h</p:attrName>
                                        </p:attrNameLst>
                                      </p:cBhvr>
                                      <p:tavLst>
                                        <p:tav tm="0">
                                          <p:val>
                                            <p:fltVal val="0"/>
                                          </p:val>
                                        </p:tav>
                                        <p:tav tm="100000">
                                          <p:val>
                                            <p:strVal val="#ppt_h"/>
                                          </p:val>
                                        </p:tav>
                                      </p:tavLst>
                                    </p:anim>
                                    <p:animEffect transition="in" filter="fade">
                                      <p:cBhvr>
                                        <p:cTn id="58" dur="500"/>
                                        <p:tgtEl>
                                          <p:spTgt spid="43"/>
                                        </p:tgtEl>
                                      </p:cBhvr>
                                    </p:animEffect>
                                  </p:childTnLst>
                                </p:cTn>
                              </p:par>
                              <p:par>
                                <p:cTn id="59" presetID="2" presetClass="entr" presetSubtype="2" fill="hold" grpId="0" nodeType="withEffect">
                                  <p:stCondLst>
                                    <p:cond delay="4500"/>
                                  </p:stCondLst>
                                  <p:childTnLst>
                                    <p:set>
                                      <p:cBhvr>
                                        <p:cTn id="60" dur="1" fill="hold">
                                          <p:stCondLst>
                                            <p:cond delay="0"/>
                                          </p:stCondLst>
                                        </p:cTn>
                                        <p:tgtEl>
                                          <p:spTgt spid="45"/>
                                        </p:tgtEl>
                                        <p:attrNameLst>
                                          <p:attrName>style.visibility</p:attrName>
                                        </p:attrNameLst>
                                      </p:cBhvr>
                                      <p:to>
                                        <p:strVal val="visible"/>
                                      </p:to>
                                    </p:set>
                                    <p:anim calcmode="lin" valueType="num">
                                      <p:cBhvr additive="base">
                                        <p:cTn id="61" dur="500" fill="hold"/>
                                        <p:tgtEl>
                                          <p:spTgt spid="45"/>
                                        </p:tgtEl>
                                        <p:attrNameLst>
                                          <p:attrName>ppt_x</p:attrName>
                                        </p:attrNameLst>
                                      </p:cBhvr>
                                      <p:tavLst>
                                        <p:tav tm="0">
                                          <p:val>
                                            <p:strVal val="1+#ppt_w/2"/>
                                          </p:val>
                                        </p:tav>
                                        <p:tav tm="100000">
                                          <p:val>
                                            <p:strVal val="#ppt_x"/>
                                          </p:val>
                                        </p:tav>
                                      </p:tavLst>
                                    </p:anim>
                                    <p:anim calcmode="lin" valueType="num">
                                      <p:cBhvr additive="base">
                                        <p:cTn id="62" dur="500" fill="hold"/>
                                        <p:tgtEl>
                                          <p:spTgt spid="45"/>
                                        </p:tgtEl>
                                        <p:attrNameLst>
                                          <p:attrName>ppt_y</p:attrName>
                                        </p:attrNameLst>
                                      </p:cBhvr>
                                      <p:tavLst>
                                        <p:tav tm="0">
                                          <p:val>
                                            <p:strVal val="#ppt_y"/>
                                          </p:val>
                                        </p:tav>
                                        <p:tav tm="100000">
                                          <p:val>
                                            <p:strVal val="#ppt_y"/>
                                          </p:val>
                                        </p:tav>
                                      </p:tavLst>
                                    </p:anim>
                                  </p:childTnLst>
                                </p:cTn>
                              </p:par>
                              <p:par>
                                <p:cTn id="63" presetID="53" presetClass="entr" presetSubtype="16" fill="hold" grpId="0" nodeType="withEffect">
                                  <p:stCondLst>
                                    <p:cond delay="4000"/>
                                  </p:stCondLst>
                                  <p:childTnLst>
                                    <p:set>
                                      <p:cBhvr>
                                        <p:cTn id="64" dur="1" fill="hold">
                                          <p:stCondLst>
                                            <p:cond delay="0"/>
                                          </p:stCondLst>
                                        </p:cTn>
                                        <p:tgtEl>
                                          <p:spTgt spid="69"/>
                                        </p:tgtEl>
                                        <p:attrNameLst>
                                          <p:attrName>style.visibility</p:attrName>
                                        </p:attrNameLst>
                                      </p:cBhvr>
                                      <p:to>
                                        <p:strVal val="visible"/>
                                      </p:to>
                                    </p:set>
                                    <p:anim calcmode="lin" valueType="num">
                                      <p:cBhvr>
                                        <p:cTn id="65" dur="500" fill="hold"/>
                                        <p:tgtEl>
                                          <p:spTgt spid="69"/>
                                        </p:tgtEl>
                                        <p:attrNameLst>
                                          <p:attrName>ppt_w</p:attrName>
                                        </p:attrNameLst>
                                      </p:cBhvr>
                                      <p:tavLst>
                                        <p:tav tm="0">
                                          <p:val>
                                            <p:fltVal val="0"/>
                                          </p:val>
                                        </p:tav>
                                        <p:tav tm="100000">
                                          <p:val>
                                            <p:strVal val="#ppt_w"/>
                                          </p:val>
                                        </p:tav>
                                      </p:tavLst>
                                    </p:anim>
                                    <p:anim calcmode="lin" valueType="num">
                                      <p:cBhvr>
                                        <p:cTn id="66" dur="500" fill="hold"/>
                                        <p:tgtEl>
                                          <p:spTgt spid="69"/>
                                        </p:tgtEl>
                                        <p:attrNameLst>
                                          <p:attrName>ppt_h</p:attrName>
                                        </p:attrNameLst>
                                      </p:cBhvr>
                                      <p:tavLst>
                                        <p:tav tm="0">
                                          <p:val>
                                            <p:fltVal val="0"/>
                                          </p:val>
                                        </p:tav>
                                        <p:tav tm="100000">
                                          <p:val>
                                            <p:strVal val="#ppt_h"/>
                                          </p:val>
                                        </p:tav>
                                      </p:tavLst>
                                    </p:anim>
                                    <p:animEffect transition="in" filter="fade">
                                      <p:cBhvr>
                                        <p:cTn id="67"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9" grpId="0" animBg="1"/>
      <p:bldP spid="46" grpId="0" animBg="1"/>
      <p:bldP spid="5" grpId="0"/>
      <p:bldP spid="15" grpId="0" animBg="1"/>
      <p:bldP spid="4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11622114" y="146960"/>
            <a:ext cx="454547" cy="378000"/>
            <a:chOff x="9334685" y="731743"/>
            <a:chExt cx="454547" cy="378000"/>
          </a:xfrm>
        </p:grpSpPr>
        <p:sp>
          <p:nvSpPr>
            <p:cNvPr id="21" name="Oval 20"/>
            <p:cNvSpPr/>
            <p:nvPr/>
          </p:nvSpPr>
          <p:spPr>
            <a:xfrm>
              <a:off x="9376908" y="731743"/>
              <a:ext cx="377585" cy="378000"/>
            </a:xfrm>
            <a:prstGeom prst="ellipse">
              <a:avLst/>
            </a:prstGeom>
            <a:noFill/>
            <a:ln w="31750">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2" name="TextBox 21"/>
            <p:cNvSpPr txBox="1"/>
            <p:nvPr/>
          </p:nvSpPr>
          <p:spPr>
            <a:xfrm>
              <a:off x="9334685" y="762802"/>
              <a:ext cx="454547" cy="307777"/>
            </a:xfrm>
            <a:prstGeom prst="rect">
              <a:avLst/>
            </a:prstGeom>
            <a:noFill/>
          </p:spPr>
          <p:txBody>
            <a:bodyPr wrap="square" rtlCol="0">
              <a:spAutoFit/>
            </a:bodyPr>
            <a:lstStyle/>
            <a:p>
              <a:pPr algn="ctr"/>
              <a:fld id="{6938B089-D366-4B18-8F5D-85B96241FA3F}" type="slidenum">
                <a:rPr lang="id-ID" sz="1400" b="0" smtClean="0">
                  <a:solidFill>
                    <a:schemeClr val="accent6"/>
                  </a:solidFill>
                  <a:latin typeface="Roboto" panose="02000000000000000000" pitchFamily="2" charset="0"/>
                  <a:ea typeface="Roboto" panose="02000000000000000000" pitchFamily="2" charset="0"/>
                </a:rPr>
                <a:t>20</a:t>
              </a:fld>
              <a:endParaRPr lang="id-ID" sz="1400" b="0" dirty="0">
                <a:solidFill>
                  <a:schemeClr val="accent6"/>
                </a:solidFill>
                <a:latin typeface="Roboto" panose="02000000000000000000" pitchFamily="2" charset="0"/>
                <a:ea typeface="Roboto" panose="02000000000000000000" pitchFamily="2" charset="0"/>
              </a:endParaRPr>
            </a:p>
          </p:txBody>
        </p:sp>
      </p:grpSp>
      <p:grpSp>
        <p:nvGrpSpPr>
          <p:cNvPr id="7" name="Group 6"/>
          <p:cNvGrpSpPr>
            <a:grpSpLocks noChangeAspect="1"/>
          </p:cNvGrpSpPr>
          <p:nvPr/>
        </p:nvGrpSpPr>
        <p:grpSpPr>
          <a:xfrm>
            <a:off x="633799" y="2119359"/>
            <a:ext cx="5398544" cy="3329301"/>
            <a:chOff x="890588" y="1185863"/>
            <a:chExt cx="7370949" cy="4545691"/>
          </a:xfrm>
        </p:grpSpPr>
        <p:cxnSp>
          <p:nvCxnSpPr>
            <p:cNvPr id="8" name="Straight Connector 7"/>
            <p:cNvCxnSpPr>
              <a:endCxn id="26" idx="3"/>
            </p:cNvCxnSpPr>
            <p:nvPr/>
          </p:nvCxnSpPr>
          <p:spPr>
            <a:xfrm flipV="1">
              <a:off x="4978400" y="2224088"/>
              <a:ext cx="696913" cy="660400"/>
            </a:xfrm>
            <a:prstGeom prst="line">
              <a:avLst/>
            </a:prstGeom>
            <a:ln w="3175" cmpd="sng">
              <a:solidFill>
                <a:schemeClr val="accent6">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a:stCxn id="38" idx="5"/>
              <a:endCxn id="27" idx="1"/>
            </p:cNvCxnSpPr>
            <p:nvPr/>
          </p:nvCxnSpPr>
          <p:spPr>
            <a:xfrm>
              <a:off x="4971768" y="3744629"/>
              <a:ext cx="703827" cy="645557"/>
            </a:xfrm>
            <a:prstGeom prst="line">
              <a:avLst/>
            </a:prstGeom>
            <a:ln w="3175" cmpd="sng">
              <a:solidFill>
                <a:schemeClr val="accent5">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a:stCxn id="38" idx="1"/>
              <a:endCxn id="24" idx="5"/>
            </p:cNvCxnSpPr>
            <p:nvPr/>
          </p:nvCxnSpPr>
          <p:spPr>
            <a:xfrm flipH="1" flipV="1">
              <a:off x="3449638" y="2224088"/>
              <a:ext cx="663575" cy="660400"/>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a:stCxn id="38" idx="3"/>
              <a:endCxn id="25" idx="7"/>
            </p:cNvCxnSpPr>
            <p:nvPr/>
          </p:nvCxnSpPr>
          <p:spPr>
            <a:xfrm flipH="1">
              <a:off x="3449638" y="3744913"/>
              <a:ext cx="663575" cy="644525"/>
            </a:xfrm>
            <a:prstGeom prst="line">
              <a:avLst/>
            </a:prstGeom>
            <a:ln w="3175" cmpd="sng">
              <a:solidFill>
                <a:schemeClr val="accent6"/>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a:stCxn id="23" idx="1"/>
              <a:endCxn id="26" idx="5"/>
            </p:cNvCxnSpPr>
            <p:nvPr/>
          </p:nvCxnSpPr>
          <p:spPr>
            <a:xfrm flipH="1" flipV="1">
              <a:off x="6535738" y="2224088"/>
              <a:ext cx="679450" cy="660400"/>
            </a:xfrm>
            <a:prstGeom prst="line">
              <a:avLst/>
            </a:prstGeom>
            <a:ln w="3175" cmpd="sng">
              <a:solidFill>
                <a:schemeClr val="accent4">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a:stCxn id="23" idx="3"/>
              <a:endCxn id="27" idx="7"/>
            </p:cNvCxnSpPr>
            <p:nvPr/>
          </p:nvCxnSpPr>
          <p:spPr>
            <a:xfrm flipH="1">
              <a:off x="6535738" y="3744913"/>
              <a:ext cx="679450" cy="644525"/>
            </a:xfrm>
            <a:prstGeom prst="line">
              <a:avLst/>
            </a:prstGeom>
            <a:ln w="3175" cmpd="sng">
              <a:solidFill>
                <a:schemeClr val="accent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a:stCxn id="26" idx="4"/>
              <a:endCxn id="27" idx="0"/>
            </p:cNvCxnSpPr>
            <p:nvPr/>
          </p:nvCxnSpPr>
          <p:spPr>
            <a:xfrm>
              <a:off x="6105525" y="2401888"/>
              <a:ext cx="0" cy="1809750"/>
            </a:xfrm>
            <a:prstGeom prst="line">
              <a:avLst/>
            </a:prstGeom>
            <a:ln w="3175"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a:stCxn id="20" idx="6"/>
              <a:endCxn id="23" idx="2"/>
            </p:cNvCxnSpPr>
            <p:nvPr/>
          </p:nvCxnSpPr>
          <p:spPr>
            <a:xfrm>
              <a:off x="2108200" y="3313113"/>
              <a:ext cx="4927600" cy="0"/>
            </a:xfrm>
            <a:prstGeom prst="line">
              <a:avLst/>
            </a:prstGeom>
            <a:ln w="3175" cmpd="sng">
              <a:solidFill>
                <a:schemeClr val="accent6"/>
              </a:solidFill>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a:stCxn id="20" idx="7"/>
              <a:endCxn id="24" idx="3"/>
            </p:cNvCxnSpPr>
            <p:nvPr/>
          </p:nvCxnSpPr>
          <p:spPr>
            <a:xfrm flipV="1">
              <a:off x="1928813" y="2224088"/>
              <a:ext cx="660400" cy="660400"/>
            </a:xfrm>
            <a:prstGeom prst="line">
              <a:avLst/>
            </a:prstGeom>
            <a:ln w="3175" cmpd="sng">
              <a:solidFill>
                <a:schemeClr val="accent1"/>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a:stCxn id="20" idx="5"/>
              <a:endCxn id="25" idx="1"/>
            </p:cNvCxnSpPr>
            <p:nvPr/>
          </p:nvCxnSpPr>
          <p:spPr>
            <a:xfrm>
              <a:off x="1928813" y="3744913"/>
              <a:ext cx="660400" cy="644525"/>
            </a:xfrm>
            <a:prstGeom prst="line">
              <a:avLst/>
            </a:prstGeom>
            <a:ln w="3175" cmpd="sng">
              <a:solidFill>
                <a:schemeClr val="accent5"/>
              </a:solidFill>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a:stCxn id="24" idx="4"/>
              <a:endCxn id="25" idx="0"/>
            </p:cNvCxnSpPr>
            <p:nvPr/>
          </p:nvCxnSpPr>
          <p:spPr>
            <a:xfrm>
              <a:off x="3019425" y="2401888"/>
              <a:ext cx="0" cy="1809750"/>
            </a:xfrm>
            <a:prstGeom prst="line">
              <a:avLst/>
            </a:prstGeom>
            <a:ln w="3175" cmpd="sng">
              <a:solidFill>
                <a:schemeClr val="accent3"/>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p:nvSpPr>
          <p:spPr>
            <a:xfrm>
              <a:off x="890588" y="2706688"/>
              <a:ext cx="1217612" cy="1216025"/>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800"/>
            </a:p>
          </p:txBody>
        </p:sp>
        <p:sp>
          <p:nvSpPr>
            <p:cNvPr id="23" name="Oval 22"/>
            <p:cNvSpPr/>
            <p:nvPr/>
          </p:nvSpPr>
          <p:spPr>
            <a:xfrm>
              <a:off x="7035800" y="2706688"/>
              <a:ext cx="1217613" cy="1216025"/>
            </a:xfrm>
            <a:prstGeom prst="ellips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800"/>
            </a:p>
          </p:txBody>
        </p:sp>
        <p:sp>
          <p:nvSpPr>
            <p:cNvPr id="24" name="Oval 23"/>
            <p:cNvSpPr/>
            <p:nvPr/>
          </p:nvSpPr>
          <p:spPr>
            <a:xfrm>
              <a:off x="2409825" y="1185863"/>
              <a:ext cx="1217613" cy="1216025"/>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800"/>
            </a:p>
          </p:txBody>
        </p:sp>
        <p:sp>
          <p:nvSpPr>
            <p:cNvPr id="25" name="Oval 24"/>
            <p:cNvSpPr/>
            <p:nvPr/>
          </p:nvSpPr>
          <p:spPr>
            <a:xfrm>
              <a:off x="2409825" y="4211638"/>
              <a:ext cx="1217613" cy="1219200"/>
            </a:xfrm>
            <a:prstGeom prst="ellips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800"/>
            </a:p>
          </p:txBody>
        </p:sp>
        <p:sp>
          <p:nvSpPr>
            <p:cNvPr id="26" name="Oval 25"/>
            <p:cNvSpPr/>
            <p:nvPr/>
          </p:nvSpPr>
          <p:spPr>
            <a:xfrm>
              <a:off x="5497513" y="1185863"/>
              <a:ext cx="1216025" cy="1216025"/>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800"/>
            </a:p>
          </p:txBody>
        </p:sp>
        <p:sp>
          <p:nvSpPr>
            <p:cNvPr id="27" name="Oval 26"/>
            <p:cNvSpPr/>
            <p:nvPr/>
          </p:nvSpPr>
          <p:spPr>
            <a:xfrm>
              <a:off x="5497513" y="4211638"/>
              <a:ext cx="1216025" cy="121920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800"/>
            </a:p>
          </p:txBody>
        </p:sp>
        <p:sp>
          <p:nvSpPr>
            <p:cNvPr id="28" name="Oval 27"/>
            <p:cNvSpPr/>
            <p:nvPr/>
          </p:nvSpPr>
          <p:spPr>
            <a:xfrm>
              <a:off x="5497513" y="2706688"/>
              <a:ext cx="1216025" cy="1216025"/>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800"/>
            </a:p>
          </p:txBody>
        </p:sp>
        <p:sp>
          <p:nvSpPr>
            <p:cNvPr id="29" name="Oval 28"/>
            <p:cNvSpPr/>
            <p:nvPr/>
          </p:nvSpPr>
          <p:spPr>
            <a:xfrm>
              <a:off x="2409825" y="2706688"/>
              <a:ext cx="1217613" cy="1216025"/>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800"/>
            </a:p>
          </p:txBody>
        </p:sp>
        <p:grpSp>
          <p:nvGrpSpPr>
            <p:cNvPr id="30" name="Group 165"/>
            <p:cNvGrpSpPr/>
            <p:nvPr/>
          </p:nvGrpSpPr>
          <p:grpSpPr bwMode="auto">
            <a:xfrm>
              <a:off x="1312863" y="2852738"/>
              <a:ext cx="354012" cy="968375"/>
              <a:chOff x="-39797" y="1590244"/>
              <a:chExt cx="825079" cy="2412051"/>
            </a:xfrm>
          </p:grpSpPr>
          <p:sp>
            <p:nvSpPr>
              <p:cNvPr id="184" name="Freeform 1578"/>
              <p:cNvSpPr/>
              <p:nvPr/>
            </p:nvSpPr>
            <p:spPr bwMode="auto">
              <a:xfrm>
                <a:off x="348692" y="3725502"/>
                <a:ext cx="403291" cy="193754"/>
              </a:xfrm>
              <a:custGeom>
                <a:avLst/>
                <a:gdLst>
                  <a:gd name="T0" fmla="*/ 2147483647 w 470"/>
                  <a:gd name="T1" fmla="*/ 0 h 225"/>
                  <a:gd name="T2" fmla="*/ 2147483647 w 470"/>
                  <a:gd name="T3" fmla="*/ 0 h 225"/>
                  <a:gd name="T4" fmla="*/ 0 w 470"/>
                  <a:gd name="T5" fmla="*/ 2147483647 h 225"/>
                  <a:gd name="T6" fmla="*/ 0 w 470"/>
                  <a:gd name="T7" fmla="*/ 2147483647 h 225"/>
                  <a:gd name="T8" fmla="*/ 0 w 470"/>
                  <a:gd name="T9" fmla="*/ 2147483647 h 225"/>
                  <a:gd name="T10" fmla="*/ 0 w 470"/>
                  <a:gd name="T11" fmla="*/ 2147483647 h 225"/>
                  <a:gd name="T12" fmla="*/ 2147483647 w 470"/>
                  <a:gd name="T13" fmla="*/ 2147483647 h 225"/>
                  <a:gd name="T14" fmla="*/ 2147483647 w 470"/>
                  <a:gd name="T15" fmla="*/ 2147483647 h 225"/>
                  <a:gd name="T16" fmla="*/ 2147483647 w 470"/>
                  <a:gd name="T17" fmla="*/ 2147483647 h 225"/>
                  <a:gd name="T18" fmla="*/ 2147483647 w 470"/>
                  <a:gd name="T19" fmla="*/ 2147483647 h 225"/>
                  <a:gd name="T20" fmla="*/ 2147483647 w 470"/>
                  <a:gd name="T21" fmla="*/ 2147483647 h 225"/>
                  <a:gd name="T22" fmla="*/ 2147483647 w 470"/>
                  <a:gd name="T23" fmla="*/ 2147483647 h 225"/>
                  <a:gd name="T24" fmla="*/ 2147483647 w 470"/>
                  <a:gd name="T25" fmla="*/ 2147483647 h 225"/>
                  <a:gd name="T26" fmla="*/ 2147483647 w 470"/>
                  <a:gd name="T27" fmla="*/ 2147483647 h 225"/>
                  <a:gd name="T28" fmla="*/ 2147483647 w 470"/>
                  <a:gd name="T29" fmla="*/ 2147483647 h 225"/>
                  <a:gd name="T30" fmla="*/ 2147483647 w 470"/>
                  <a:gd name="T31" fmla="*/ 2147483647 h 225"/>
                  <a:gd name="T32" fmla="*/ 2147483647 w 470"/>
                  <a:gd name="T33" fmla="*/ 2147483647 h 225"/>
                  <a:gd name="T34" fmla="*/ 2147483647 w 470"/>
                  <a:gd name="T35" fmla="*/ 2147483647 h 225"/>
                  <a:gd name="T36" fmla="*/ 2147483647 w 470"/>
                  <a:gd name="T37" fmla="*/ 2147483647 h 225"/>
                  <a:gd name="T38" fmla="*/ 2147483647 w 470"/>
                  <a:gd name="T39" fmla="*/ 2147483647 h 225"/>
                  <a:gd name="T40" fmla="*/ 2147483647 w 470"/>
                  <a:gd name="T41" fmla="*/ 2147483647 h 225"/>
                  <a:gd name="T42" fmla="*/ 2147483647 w 470"/>
                  <a:gd name="T43" fmla="*/ 2147483647 h 225"/>
                  <a:gd name="T44" fmla="*/ 2147483647 w 470"/>
                  <a:gd name="T45" fmla="*/ 2147483647 h 225"/>
                  <a:gd name="T46" fmla="*/ 2147483647 w 470"/>
                  <a:gd name="T47" fmla="*/ 2147483647 h 225"/>
                  <a:gd name="T48" fmla="*/ 2147483647 w 470"/>
                  <a:gd name="T49" fmla="*/ 2147483647 h 225"/>
                  <a:gd name="T50" fmla="*/ 2147483647 w 470"/>
                  <a:gd name="T51" fmla="*/ 2147483647 h 225"/>
                  <a:gd name="T52" fmla="*/ 2147483647 w 470"/>
                  <a:gd name="T53" fmla="*/ 2147483647 h 225"/>
                  <a:gd name="T54" fmla="*/ 2147483647 w 470"/>
                  <a:gd name="T55" fmla="*/ 2147483647 h 225"/>
                  <a:gd name="T56" fmla="*/ 2147483647 w 470"/>
                  <a:gd name="T57" fmla="*/ 2147483647 h 225"/>
                  <a:gd name="T58" fmla="*/ 2147483647 w 470"/>
                  <a:gd name="T59" fmla="*/ 2147483647 h 225"/>
                  <a:gd name="T60" fmla="*/ 2147483647 w 470"/>
                  <a:gd name="T61" fmla="*/ 2147483647 h 225"/>
                  <a:gd name="T62" fmla="*/ 2147483647 w 470"/>
                  <a:gd name="T63" fmla="*/ 2147483647 h 225"/>
                  <a:gd name="T64" fmla="*/ 2147483647 w 470"/>
                  <a:gd name="T65" fmla="*/ 2147483647 h 225"/>
                  <a:gd name="T66" fmla="*/ 2147483647 w 470"/>
                  <a:gd name="T67" fmla="*/ 2147483647 h 225"/>
                  <a:gd name="T68" fmla="*/ 2147483647 w 470"/>
                  <a:gd name="T69" fmla="*/ 2147483647 h 225"/>
                  <a:gd name="T70" fmla="*/ 2147483647 w 470"/>
                  <a:gd name="T71" fmla="*/ 2147483647 h 225"/>
                  <a:gd name="T72" fmla="*/ 2147483647 w 470"/>
                  <a:gd name="T73" fmla="*/ 2147483647 h 225"/>
                  <a:gd name="T74" fmla="*/ 2147483647 w 470"/>
                  <a:gd name="T75" fmla="*/ 2147483647 h 225"/>
                  <a:gd name="T76" fmla="*/ 2147483647 w 470"/>
                  <a:gd name="T77" fmla="*/ 2147483647 h 225"/>
                  <a:gd name="T78" fmla="*/ 2147483647 w 470"/>
                  <a:gd name="T79" fmla="*/ 2147483647 h 225"/>
                  <a:gd name="T80" fmla="*/ 2147483647 w 470"/>
                  <a:gd name="T81" fmla="*/ 2147483647 h 225"/>
                  <a:gd name="T82" fmla="*/ 2147483647 w 470"/>
                  <a:gd name="T83" fmla="*/ 2147483647 h 225"/>
                  <a:gd name="T84" fmla="*/ 2147483647 w 470"/>
                  <a:gd name="T85" fmla="*/ 2147483647 h 225"/>
                  <a:gd name="T86" fmla="*/ 2147483647 w 470"/>
                  <a:gd name="T87" fmla="*/ 2147483647 h 225"/>
                  <a:gd name="T88" fmla="*/ 2147483647 w 470"/>
                  <a:gd name="T89" fmla="*/ 2147483647 h 225"/>
                  <a:gd name="T90" fmla="*/ 2147483647 w 470"/>
                  <a:gd name="T91" fmla="*/ 0 h 225"/>
                  <a:gd name="T92" fmla="*/ 2147483647 w 470"/>
                  <a:gd name="T93" fmla="*/ 0 h 22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470"/>
                  <a:gd name="T142" fmla="*/ 0 h 225"/>
                  <a:gd name="T143" fmla="*/ 470 w 470"/>
                  <a:gd name="T144" fmla="*/ 225 h 225"/>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470" h="225">
                    <a:moveTo>
                      <a:pt x="16" y="0"/>
                    </a:moveTo>
                    <a:lnTo>
                      <a:pt x="16" y="0"/>
                    </a:lnTo>
                    <a:lnTo>
                      <a:pt x="0" y="77"/>
                    </a:lnTo>
                    <a:lnTo>
                      <a:pt x="0" y="115"/>
                    </a:lnTo>
                    <a:lnTo>
                      <a:pt x="0" y="126"/>
                    </a:lnTo>
                    <a:lnTo>
                      <a:pt x="0" y="137"/>
                    </a:lnTo>
                    <a:lnTo>
                      <a:pt x="5" y="186"/>
                    </a:lnTo>
                    <a:lnTo>
                      <a:pt x="5" y="197"/>
                    </a:lnTo>
                    <a:lnTo>
                      <a:pt x="11" y="203"/>
                    </a:lnTo>
                    <a:lnTo>
                      <a:pt x="16" y="208"/>
                    </a:lnTo>
                    <a:lnTo>
                      <a:pt x="22" y="208"/>
                    </a:lnTo>
                    <a:lnTo>
                      <a:pt x="93" y="214"/>
                    </a:lnTo>
                    <a:lnTo>
                      <a:pt x="126" y="208"/>
                    </a:lnTo>
                    <a:lnTo>
                      <a:pt x="142" y="203"/>
                    </a:lnTo>
                    <a:lnTo>
                      <a:pt x="147" y="197"/>
                    </a:lnTo>
                    <a:lnTo>
                      <a:pt x="147" y="186"/>
                    </a:lnTo>
                    <a:lnTo>
                      <a:pt x="202" y="203"/>
                    </a:lnTo>
                    <a:lnTo>
                      <a:pt x="246" y="219"/>
                    </a:lnTo>
                    <a:lnTo>
                      <a:pt x="284" y="225"/>
                    </a:lnTo>
                    <a:lnTo>
                      <a:pt x="361" y="225"/>
                    </a:lnTo>
                    <a:lnTo>
                      <a:pt x="421" y="225"/>
                    </a:lnTo>
                    <a:lnTo>
                      <a:pt x="470" y="214"/>
                    </a:lnTo>
                    <a:lnTo>
                      <a:pt x="470" y="208"/>
                    </a:lnTo>
                    <a:lnTo>
                      <a:pt x="465" y="192"/>
                    </a:lnTo>
                    <a:lnTo>
                      <a:pt x="454" y="181"/>
                    </a:lnTo>
                    <a:lnTo>
                      <a:pt x="437" y="170"/>
                    </a:lnTo>
                    <a:lnTo>
                      <a:pt x="415" y="159"/>
                    </a:lnTo>
                    <a:lnTo>
                      <a:pt x="388" y="153"/>
                    </a:lnTo>
                    <a:lnTo>
                      <a:pt x="312" y="137"/>
                    </a:lnTo>
                    <a:lnTo>
                      <a:pt x="301" y="132"/>
                    </a:lnTo>
                    <a:lnTo>
                      <a:pt x="284" y="121"/>
                    </a:lnTo>
                    <a:lnTo>
                      <a:pt x="246" y="82"/>
                    </a:lnTo>
                    <a:lnTo>
                      <a:pt x="229" y="39"/>
                    </a:lnTo>
                    <a:lnTo>
                      <a:pt x="175" y="39"/>
                    </a:lnTo>
                    <a:lnTo>
                      <a:pt x="120" y="33"/>
                    </a:lnTo>
                    <a:lnTo>
                      <a:pt x="71" y="22"/>
                    </a:lnTo>
                    <a:lnTo>
                      <a:pt x="16" y="0"/>
                    </a:lnTo>
                    <a:close/>
                  </a:path>
                </a:pathLst>
              </a:custGeom>
              <a:solidFill>
                <a:schemeClr val="bg1">
                  <a:lumMod val="95000"/>
                </a:schemeClr>
              </a:solidFill>
              <a:ln>
                <a:noFill/>
              </a:ln>
            </p:spPr>
            <p:txBody>
              <a:bodyPr/>
              <a:lstStyle/>
              <a:p>
                <a:pPr fontAlgn="auto">
                  <a:spcBef>
                    <a:spcPts val="0"/>
                  </a:spcBef>
                  <a:spcAft>
                    <a:spcPts val="0"/>
                  </a:spcAft>
                  <a:defRPr/>
                </a:pPr>
                <a:endParaRPr lang="en-US" sz="800">
                  <a:latin typeface="+mn-lt"/>
                  <a:ea typeface="+mn-ea"/>
                </a:endParaRPr>
              </a:p>
            </p:txBody>
          </p:sp>
          <p:sp>
            <p:nvSpPr>
              <p:cNvPr id="185" name="Freeform 1579"/>
              <p:cNvSpPr/>
              <p:nvPr/>
            </p:nvSpPr>
            <p:spPr bwMode="auto">
              <a:xfrm>
                <a:off x="180624" y="1829561"/>
                <a:ext cx="154381" cy="155257"/>
              </a:xfrm>
              <a:custGeom>
                <a:avLst/>
                <a:gdLst>
                  <a:gd name="T0" fmla="*/ 2147483647 w 180"/>
                  <a:gd name="T1" fmla="*/ 0 h 181"/>
                  <a:gd name="T2" fmla="*/ 2147483647 w 180"/>
                  <a:gd name="T3" fmla="*/ 0 h 181"/>
                  <a:gd name="T4" fmla="*/ 0 w 180"/>
                  <a:gd name="T5" fmla="*/ 2147483647 h 181"/>
                  <a:gd name="T6" fmla="*/ 0 w 180"/>
                  <a:gd name="T7" fmla="*/ 2147483647 h 181"/>
                  <a:gd name="T8" fmla="*/ 2147483647 w 180"/>
                  <a:gd name="T9" fmla="*/ 2147483647 h 181"/>
                  <a:gd name="T10" fmla="*/ 2147483647 w 180"/>
                  <a:gd name="T11" fmla="*/ 2147483647 h 181"/>
                  <a:gd name="T12" fmla="*/ 2147483647 w 180"/>
                  <a:gd name="T13" fmla="*/ 2147483647 h 181"/>
                  <a:gd name="T14" fmla="*/ 2147483647 w 180"/>
                  <a:gd name="T15" fmla="*/ 2147483647 h 181"/>
                  <a:gd name="T16" fmla="*/ 2147483647 w 180"/>
                  <a:gd name="T17" fmla="*/ 2147483647 h 181"/>
                  <a:gd name="T18" fmla="*/ 2147483647 w 180"/>
                  <a:gd name="T19" fmla="*/ 2147483647 h 181"/>
                  <a:gd name="T20" fmla="*/ 2147483647 w 180"/>
                  <a:gd name="T21" fmla="*/ 2147483647 h 181"/>
                  <a:gd name="T22" fmla="*/ 2147483647 w 180"/>
                  <a:gd name="T23" fmla="*/ 2147483647 h 181"/>
                  <a:gd name="T24" fmla="*/ 2147483647 w 180"/>
                  <a:gd name="T25" fmla="*/ 2147483647 h 181"/>
                  <a:gd name="T26" fmla="*/ 2147483647 w 180"/>
                  <a:gd name="T27" fmla="*/ 2147483647 h 181"/>
                  <a:gd name="T28" fmla="*/ 2147483647 w 180"/>
                  <a:gd name="T29" fmla="*/ 2147483647 h 181"/>
                  <a:gd name="T30" fmla="*/ 2147483647 w 180"/>
                  <a:gd name="T31" fmla="*/ 0 h 181"/>
                  <a:gd name="T32" fmla="*/ 2147483647 w 180"/>
                  <a:gd name="T33" fmla="*/ 0 h 18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0"/>
                  <a:gd name="T52" fmla="*/ 0 h 181"/>
                  <a:gd name="T53" fmla="*/ 180 w 180"/>
                  <a:gd name="T54" fmla="*/ 181 h 18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0" h="181">
                    <a:moveTo>
                      <a:pt x="22" y="0"/>
                    </a:moveTo>
                    <a:lnTo>
                      <a:pt x="22" y="0"/>
                    </a:lnTo>
                    <a:lnTo>
                      <a:pt x="0" y="49"/>
                    </a:lnTo>
                    <a:lnTo>
                      <a:pt x="44" y="109"/>
                    </a:lnTo>
                    <a:lnTo>
                      <a:pt x="82" y="153"/>
                    </a:lnTo>
                    <a:lnTo>
                      <a:pt x="109" y="181"/>
                    </a:lnTo>
                    <a:lnTo>
                      <a:pt x="120" y="181"/>
                    </a:lnTo>
                    <a:lnTo>
                      <a:pt x="137" y="175"/>
                    </a:lnTo>
                    <a:lnTo>
                      <a:pt x="158" y="153"/>
                    </a:lnTo>
                    <a:lnTo>
                      <a:pt x="180" y="115"/>
                    </a:lnTo>
                    <a:lnTo>
                      <a:pt x="76" y="27"/>
                    </a:lnTo>
                    <a:lnTo>
                      <a:pt x="22"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sz="800"/>
              </a:p>
            </p:txBody>
          </p:sp>
          <p:sp>
            <p:nvSpPr>
              <p:cNvPr id="186" name="Freeform 1580"/>
              <p:cNvSpPr>
                <a:spLocks noEditPoints="1"/>
              </p:cNvSpPr>
              <p:nvPr/>
            </p:nvSpPr>
            <p:spPr bwMode="auto">
              <a:xfrm>
                <a:off x="-39797" y="1590244"/>
                <a:ext cx="825079" cy="2412051"/>
              </a:xfrm>
              <a:custGeom>
                <a:avLst/>
                <a:gdLst>
                  <a:gd name="T0" fmla="*/ 2147483647 w 962"/>
                  <a:gd name="T1" fmla="*/ 2147483647 h 2812"/>
                  <a:gd name="T2" fmla="*/ 2147483647 w 962"/>
                  <a:gd name="T3" fmla="*/ 2147483647 h 2812"/>
                  <a:gd name="T4" fmla="*/ 2147483647 w 962"/>
                  <a:gd name="T5" fmla="*/ 2147483647 h 2812"/>
                  <a:gd name="T6" fmla="*/ 2147483647 w 962"/>
                  <a:gd name="T7" fmla="*/ 2147483647 h 2812"/>
                  <a:gd name="T8" fmla="*/ 2147483647 w 962"/>
                  <a:gd name="T9" fmla="*/ 2147483647 h 2812"/>
                  <a:gd name="T10" fmla="*/ 2147483647 w 962"/>
                  <a:gd name="T11" fmla="*/ 2147483647 h 2812"/>
                  <a:gd name="T12" fmla="*/ 2147483647 w 962"/>
                  <a:gd name="T13" fmla="*/ 2147483647 h 2812"/>
                  <a:gd name="T14" fmla="*/ 2147483647 w 962"/>
                  <a:gd name="T15" fmla="*/ 2147483647 h 2812"/>
                  <a:gd name="T16" fmla="*/ 2147483647 w 962"/>
                  <a:gd name="T17" fmla="*/ 2147483647 h 2812"/>
                  <a:gd name="T18" fmla="*/ 2147483647 w 962"/>
                  <a:gd name="T19" fmla="*/ 2147483647 h 2812"/>
                  <a:gd name="T20" fmla="*/ 2147483647 w 962"/>
                  <a:gd name="T21" fmla="*/ 2147483647 h 2812"/>
                  <a:gd name="T22" fmla="*/ 2147483647 w 962"/>
                  <a:gd name="T23" fmla="*/ 2147483647 h 2812"/>
                  <a:gd name="T24" fmla="*/ 2147483647 w 962"/>
                  <a:gd name="T25" fmla="*/ 2147483647 h 2812"/>
                  <a:gd name="T26" fmla="*/ 2147483647 w 962"/>
                  <a:gd name="T27" fmla="*/ 2147483647 h 2812"/>
                  <a:gd name="T28" fmla="*/ 2147483647 w 962"/>
                  <a:gd name="T29" fmla="*/ 2147483647 h 2812"/>
                  <a:gd name="T30" fmla="*/ 2147483647 w 962"/>
                  <a:gd name="T31" fmla="*/ 2147483647 h 2812"/>
                  <a:gd name="T32" fmla="*/ 2147483647 w 962"/>
                  <a:gd name="T33" fmla="*/ 2147483647 h 2812"/>
                  <a:gd name="T34" fmla="*/ 2147483647 w 962"/>
                  <a:gd name="T35" fmla="*/ 2147483647 h 2812"/>
                  <a:gd name="T36" fmla="*/ 2147483647 w 962"/>
                  <a:gd name="T37" fmla="*/ 2147483647 h 2812"/>
                  <a:gd name="T38" fmla="*/ 2147483647 w 962"/>
                  <a:gd name="T39" fmla="*/ 2147483647 h 2812"/>
                  <a:gd name="T40" fmla="*/ 2147483647 w 962"/>
                  <a:gd name="T41" fmla="*/ 2147483647 h 2812"/>
                  <a:gd name="T42" fmla="*/ 2147483647 w 962"/>
                  <a:gd name="T43" fmla="*/ 2147483647 h 2812"/>
                  <a:gd name="T44" fmla="*/ 2147483647 w 962"/>
                  <a:gd name="T45" fmla="*/ 2147483647 h 2812"/>
                  <a:gd name="T46" fmla="*/ 2147483647 w 962"/>
                  <a:gd name="T47" fmla="*/ 2147483647 h 2812"/>
                  <a:gd name="T48" fmla="*/ 2147483647 w 962"/>
                  <a:gd name="T49" fmla="*/ 2147483647 h 2812"/>
                  <a:gd name="T50" fmla="*/ 2147483647 w 962"/>
                  <a:gd name="T51" fmla="*/ 2147483647 h 2812"/>
                  <a:gd name="T52" fmla="*/ 2147483647 w 962"/>
                  <a:gd name="T53" fmla="*/ 2147483647 h 2812"/>
                  <a:gd name="T54" fmla="*/ 2147483647 w 962"/>
                  <a:gd name="T55" fmla="*/ 2147483647 h 2812"/>
                  <a:gd name="T56" fmla="*/ 2147483647 w 962"/>
                  <a:gd name="T57" fmla="*/ 2147483647 h 2812"/>
                  <a:gd name="T58" fmla="*/ 2147483647 w 962"/>
                  <a:gd name="T59" fmla="*/ 2147483647 h 2812"/>
                  <a:gd name="T60" fmla="*/ 2147483647 w 962"/>
                  <a:gd name="T61" fmla="*/ 2147483647 h 2812"/>
                  <a:gd name="T62" fmla="*/ 2147483647 w 962"/>
                  <a:gd name="T63" fmla="*/ 2147483647 h 2812"/>
                  <a:gd name="T64" fmla="*/ 2147483647 w 962"/>
                  <a:gd name="T65" fmla="*/ 2147483647 h 2812"/>
                  <a:gd name="T66" fmla="*/ 2147483647 w 962"/>
                  <a:gd name="T67" fmla="*/ 2147483647 h 2812"/>
                  <a:gd name="T68" fmla="*/ 2147483647 w 962"/>
                  <a:gd name="T69" fmla="*/ 2147483647 h 2812"/>
                  <a:gd name="T70" fmla="*/ 2147483647 w 962"/>
                  <a:gd name="T71" fmla="*/ 2147483647 h 2812"/>
                  <a:gd name="T72" fmla="*/ 2147483647 w 962"/>
                  <a:gd name="T73" fmla="*/ 2147483647 h 2812"/>
                  <a:gd name="T74" fmla="*/ 2147483647 w 962"/>
                  <a:gd name="T75" fmla="*/ 2147483647 h 2812"/>
                  <a:gd name="T76" fmla="*/ 2147483647 w 962"/>
                  <a:gd name="T77" fmla="*/ 2147483647 h 2812"/>
                  <a:gd name="T78" fmla="*/ 2147483647 w 962"/>
                  <a:gd name="T79" fmla="*/ 2147483647 h 2812"/>
                  <a:gd name="T80" fmla="*/ 2147483647 w 962"/>
                  <a:gd name="T81" fmla="*/ 2147483647 h 2812"/>
                  <a:gd name="T82" fmla="*/ 2147483647 w 962"/>
                  <a:gd name="T83" fmla="*/ 2147483647 h 2812"/>
                  <a:gd name="T84" fmla="*/ 2147483647 w 962"/>
                  <a:gd name="T85" fmla="*/ 2147483647 h 2812"/>
                  <a:gd name="T86" fmla="*/ 2147483647 w 962"/>
                  <a:gd name="T87" fmla="*/ 2147483647 h 2812"/>
                  <a:gd name="T88" fmla="*/ 2147483647 w 962"/>
                  <a:gd name="T89" fmla="*/ 2147483647 h 2812"/>
                  <a:gd name="T90" fmla="*/ 2147483647 w 962"/>
                  <a:gd name="T91" fmla="*/ 2147483647 h 2812"/>
                  <a:gd name="T92" fmla="*/ 2147483647 w 962"/>
                  <a:gd name="T93" fmla="*/ 2147483647 h 2812"/>
                  <a:gd name="T94" fmla="*/ 2147483647 w 962"/>
                  <a:gd name="T95" fmla="*/ 2147483647 h 2812"/>
                  <a:gd name="T96" fmla="*/ 2147483647 w 962"/>
                  <a:gd name="T97" fmla="*/ 2147483647 h 2812"/>
                  <a:gd name="T98" fmla="*/ 2147483647 w 962"/>
                  <a:gd name="T99" fmla="*/ 2147483647 h 2812"/>
                  <a:gd name="T100" fmla="*/ 2147483647 w 962"/>
                  <a:gd name="T101" fmla="*/ 2147483647 h 2812"/>
                  <a:gd name="T102" fmla="*/ 2147483647 w 962"/>
                  <a:gd name="T103" fmla="*/ 2147483647 h 2812"/>
                  <a:gd name="T104" fmla="*/ 2147483647 w 962"/>
                  <a:gd name="T105" fmla="*/ 2147483647 h 2812"/>
                  <a:gd name="T106" fmla="*/ 2147483647 w 962"/>
                  <a:gd name="T107" fmla="*/ 2147483647 h 2812"/>
                  <a:gd name="T108" fmla="*/ 2147483647 w 962"/>
                  <a:gd name="T109" fmla="*/ 2147483647 h 2812"/>
                  <a:gd name="T110" fmla="*/ 2147483647 w 962"/>
                  <a:gd name="T111" fmla="*/ 2147483647 h 2812"/>
                  <a:gd name="T112" fmla="*/ 2147483647 w 962"/>
                  <a:gd name="T113" fmla="*/ 2147483647 h 2812"/>
                  <a:gd name="T114" fmla="*/ 2147483647 w 962"/>
                  <a:gd name="T115" fmla="*/ 2147483647 h 2812"/>
                  <a:gd name="T116" fmla="*/ 2147483647 w 962"/>
                  <a:gd name="T117" fmla="*/ 2147483647 h 2812"/>
                  <a:gd name="T118" fmla="*/ 2147483647 w 962"/>
                  <a:gd name="T119" fmla="*/ 2147483647 h 2812"/>
                  <a:gd name="T120" fmla="*/ 2147483647 w 962"/>
                  <a:gd name="T121" fmla="*/ 2147483647 h 2812"/>
                  <a:gd name="T122" fmla="*/ 2147483647 w 962"/>
                  <a:gd name="T123" fmla="*/ 2147483647 h 281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962"/>
                  <a:gd name="T187" fmla="*/ 0 h 2812"/>
                  <a:gd name="T188" fmla="*/ 962 w 962"/>
                  <a:gd name="T189" fmla="*/ 2812 h 281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962" h="2812">
                    <a:moveTo>
                      <a:pt x="880" y="377"/>
                    </a:moveTo>
                    <a:lnTo>
                      <a:pt x="880" y="377"/>
                    </a:lnTo>
                    <a:lnTo>
                      <a:pt x="864" y="372"/>
                    </a:lnTo>
                    <a:lnTo>
                      <a:pt x="842" y="356"/>
                    </a:lnTo>
                    <a:lnTo>
                      <a:pt x="809" y="323"/>
                    </a:lnTo>
                    <a:lnTo>
                      <a:pt x="804" y="312"/>
                    </a:lnTo>
                    <a:lnTo>
                      <a:pt x="798" y="301"/>
                    </a:lnTo>
                    <a:lnTo>
                      <a:pt x="776" y="290"/>
                    </a:lnTo>
                    <a:lnTo>
                      <a:pt x="776" y="279"/>
                    </a:lnTo>
                    <a:lnTo>
                      <a:pt x="766" y="241"/>
                    </a:lnTo>
                    <a:lnTo>
                      <a:pt x="755" y="208"/>
                    </a:lnTo>
                    <a:lnTo>
                      <a:pt x="744" y="191"/>
                    </a:lnTo>
                    <a:lnTo>
                      <a:pt x="727" y="186"/>
                    </a:lnTo>
                    <a:lnTo>
                      <a:pt x="716" y="186"/>
                    </a:lnTo>
                    <a:lnTo>
                      <a:pt x="711" y="186"/>
                    </a:lnTo>
                    <a:lnTo>
                      <a:pt x="700" y="186"/>
                    </a:lnTo>
                    <a:lnTo>
                      <a:pt x="683" y="181"/>
                    </a:lnTo>
                    <a:lnTo>
                      <a:pt x="673" y="181"/>
                    </a:lnTo>
                    <a:lnTo>
                      <a:pt x="667" y="186"/>
                    </a:lnTo>
                    <a:lnTo>
                      <a:pt x="667" y="191"/>
                    </a:lnTo>
                    <a:lnTo>
                      <a:pt x="645" y="186"/>
                    </a:lnTo>
                    <a:lnTo>
                      <a:pt x="634" y="186"/>
                    </a:lnTo>
                    <a:lnTo>
                      <a:pt x="629" y="191"/>
                    </a:lnTo>
                    <a:lnTo>
                      <a:pt x="623" y="197"/>
                    </a:lnTo>
                    <a:lnTo>
                      <a:pt x="612" y="191"/>
                    </a:lnTo>
                    <a:lnTo>
                      <a:pt x="596" y="191"/>
                    </a:lnTo>
                    <a:lnTo>
                      <a:pt x="585" y="197"/>
                    </a:lnTo>
                    <a:lnTo>
                      <a:pt x="574" y="213"/>
                    </a:lnTo>
                    <a:lnTo>
                      <a:pt x="563" y="252"/>
                    </a:lnTo>
                    <a:lnTo>
                      <a:pt x="563" y="257"/>
                    </a:lnTo>
                    <a:lnTo>
                      <a:pt x="574" y="268"/>
                    </a:lnTo>
                    <a:lnTo>
                      <a:pt x="590" y="290"/>
                    </a:lnTo>
                    <a:lnTo>
                      <a:pt x="618" y="312"/>
                    </a:lnTo>
                    <a:lnTo>
                      <a:pt x="623" y="323"/>
                    </a:lnTo>
                    <a:lnTo>
                      <a:pt x="640" y="334"/>
                    </a:lnTo>
                    <a:lnTo>
                      <a:pt x="667" y="345"/>
                    </a:lnTo>
                    <a:lnTo>
                      <a:pt x="705" y="356"/>
                    </a:lnTo>
                    <a:lnTo>
                      <a:pt x="711" y="372"/>
                    </a:lnTo>
                    <a:lnTo>
                      <a:pt x="716" y="377"/>
                    </a:lnTo>
                    <a:lnTo>
                      <a:pt x="716" y="388"/>
                    </a:lnTo>
                    <a:lnTo>
                      <a:pt x="722" y="421"/>
                    </a:lnTo>
                    <a:lnTo>
                      <a:pt x="744" y="465"/>
                    </a:lnTo>
                    <a:lnTo>
                      <a:pt x="771" y="520"/>
                    </a:lnTo>
                    <a:lnTo>
                      <a:pt x="771" y="547"/>
                    </a:lnTo>
                    <a:lnTo>
                      <a:pt x="755" y="536"/>
                    </a:lnTo>
                    <a:lnTo>
                      <a:pt x="722" y="520"/>
                    </a:lnTo>
                    <a:lnTo>
                      <a:pt x="667" y="503"/>
                    </a:lnTo>
                    <a:lnTo>
                      <a:pt x="645" y="481"/>
                    </a:lnTo>
                    <a:lnTo>
                      <a:pt x="607" y="449"/>
                    </a:lnTo>
                    <a:lnTo>
                      <a:pt x="596" y="438"/>
                    </a:lnTo>
                    <a:lnTo>
                      <a:pt x="585" y="432"/>
                    </a:lnTo>
                    <a:lnTo>
                      <a:pt x="574" y="427"/>
                    </a:lnTo>
                    <a:lnTo>
                      <a:pt x="558" y="421"/>
                    </a:lnTo>
                    <a:lnTo>
                      <a:pt x="519" y="421"/>
                    </a:lnTo>
                    <a:lnTo>
                      <a:pt x="497" y="416"/>
                    </a:lnTo>
                    <a:lnTo>
                      <a:pt x="481" y="410"/>
                    </a:lnTo>
                    <a:lnTo>
                      <a:pt x="465" y="405"/>
                    </a:lnTo>
                    <a:lnTo>
                      <a:pt x="459" y="399"/>
                    </a:lnTo>
                    <a:lnTo>
                      <a:pt x="454" y="394"/>
                    </a:lnTo>
                    <a:lnTo>
                      <a:pt x="465" y="399"/>
                    </a:lnTo>
                    <a:lnTo>
                      <a:pt x="487" y="399"/>
                    </a:lnTo>
                    <a:lnTo>
                      <a:pt x="497" y="394"/>
                    </a:lnTo>
                    <a:lnTo>
                      <a:pt x="503" y="383"/>
                    </a:lnTo>
                    <a:lnTo>
                      <a:pt x="508" y="372"/>
                    </a:lnTo>
                    <a:lnTo>
                      <a:pt x="508" y="361"/>
                    </a:lnTo>
                    <a:lnTo>
                      <a:pt x="514" y="356"/>
                    </a:lnTo>
                    <a:lnTo>
                      <a:pt x="519" y="356"/>
                    </a:lnTo>
                    <a:lnTo>
                      <a:pt x="519" y="350"/>
                    </a:lnTo>
                    <a:lnTo>
                      <a:pt x="525" y="345"/>
                    </a:lnTo>
                    <a:lnTo>
                      <a:pt x="519" y="345"/>
                    </a:lnTo>
                    <a:lnTo>
                      <a:pt x="519" y="339"/>
                    </a:lnTo>
                    <a:lnTo>
                      <a:pt x="525" y="339"/>
                    </a:lnTo>
                    <a:lnTo>
                      <a:pt x="530" y="334"/>
                    </a:lnTo>
                    <a:lnTo>
                      <a:pt x="530" y="328"/>
                    </a:lnTo>
                    <a:lnTo>
                      <a:pt x="530" y="317"/>
                    </a:lnTo>
                    <a:lnTo>
                      <a:pt x="530" y="312"/>
                    </a:lnTo>
                    <a:lnTo>
                      <a:pt x="552" y="312"/>
                    </a:lnTo>
                    <a:lnTo>
                      <a:pt x="563" y="312"/>
                    </a:lnTo>
                    <a:lnTo>
                      <a:pt x="563" y="284"/>
                    </a:lnTo>
                    <a:lnTo>
                      <a:pt x="563" y="257"/>
                    </a:lnTo>
                    <a:lnTo>
                      <a:pt x="563" y="252"/>
                    </a:lnTo>
                    <a:lnTo>
                      <a:pt x="563" y="235"/>
                    </a:lnTo>
                    <a:lnTo>
                      <a:pt x="563" y="224"/>
                    </a:lnTo>
                    <a:lnTo>
                      <a:pt x="574" y="213"/>
                    </a:lnTo>
                    <a:lnTo>
                      <a:pt x="574" y="208"/>
                    </a:lnTo>
                    <a:lnTo>
                      <a:pt x="580" y="186"/>
                    </a:lnTo>
                    <a:lnTo>
                      <a:pt x="585" y="164"/>
                    </a:lnTo>
                    <a:lnTo>
                      <a:pt x="580" y="137"/>
                    </a:lnTo>
                    <a:lnTo>
                      <a:pt x="585" y="131"/>
                    </a:lnTo>
                    <a:lnTo>
                      <a:pt x="590" y="126"/>
                    </a:lnTo>
                    <a:lnTo>
                      <a:pt x="601" y="115"/>
                    </a:lnTo>
                    <a:lnTo>
                      <a:pt x="601" y="104"/>
                    </a:lnTo>
                    <a:lnTo>
                      <a:pt x="580" y="77"/>
                    </a:lnTo>
                    <a:lnTo>
                      <a:pt x="580" y="66"/>
                    </a:lnTo>
                    <a:lnTo>
                      <a:pt x="569" y="55"/>
                    </a:lnTo>
                    <a:lnTo>
                      <a:pt x="552" y="44"/>
                    </a:lnTo>
                    <a:lnTo>
                      <a:pt x="530" y="27"/>
                    </a:lnTo>
                    <a:lnTo>
                      <a:pt x="497" y="16"/>
                    </a:lnTo>
                    <a:lnTo>
                      <a:pt x="454" y="5"/>
                    </a:lnTo>
                    <a:lnTo>
                      <a:pt x="394" y="0"/>
                    </a:lnTo>
                    <a:lnTo>
                      <a:pt x="377" y="5"/>
                    </a:lnTo>
                    <a:lnTo>
                      <a:pt x="355" y="11"/>
                    </a:lnTo>
                    <a:lnTo>
                      <a:pt x="333" y="27"/>
                    </a:lnTo>
                    <a:lnTo>
                      <a:pt x="311" y="49"/>
                    </a:lnTo>
                    <a:lnTo>
                      <a:pt x="295" y="82"/>
                    </a:lnTo>
                    <a:lnTo>
                      <a:pt x="290" y="126"/>
                    </a:lnTo>
                    <a:lnTo>
                      <a:pt x="290" y="186"/>
                    </a:lnTo>
                    <a:lnTo>
                      <a:pt x="295" y="191"/>
                    </a:lnTo>
                    <a:lnTo>
                      <a:pt x="301" y="219"/>
                    </a:lnTo>
                    <a:lnTo>
                      <a:pt x="295" y="252"/>
                    </a:lnTo>
                    <a:lnTo>
                      <a:pt x="290" y="268"/>
                    </a:lnTo>
                    <a:lnTo>
                      <a:pt x="284" y="284"/>
                    </a:lnTo>
                    <a:lnTo>
                      <a:pt x="426" y="394"/>
                    </a:lnTo>
                    <a:lnTo>
                      <a:pt x="394" y="427"/>
                    </a:lnTo>
                    <a:lnTo>
                      <a:pt x="366" y="454"/>
                    </a:lnTo>
                    <a:lnTo>
                      <a:pt x="311" y="394"/>
                    </a:lnTo>
                    <a:lnTo>
                      <a:pt x="262" y="339"/>
                    </a:lnTo>
                    <a:lnTo>
                      <a:pt x="257" y="328"/>
                    </a:lnTo>
                    <a:lnTo>
                      <a:pt x="218" y="388"/>
                    </a:lnTo>
                    <a:lnTo>
                      <a:pt x="175" y="421"/>
                    </a:lnTo>
                    <a:lnTo>
                      <a:pt x="136" y="443"/>
                    </a:lnTo>
                    <a:lnTo>
                      <a:pt x="114" y="454"/>
                    </a:lnTo>
                    <a:lnTo>
                      <a:pt x="93" y="454"/>
                    </a:lnTo>
                    <a:lnTo>
                      <a:pt x="82" y="460"/>
                    </a:lnTo>
                    <a:lnTo>
                      <a:pt x="60" y="476"/>
                    </a:lnTo>
                    <a:lnTo>
                      <a:pt x="49" y="492"/>
                    </a:lnTo>
                    <a:lnTo>
                      <a:pt x="43" y="514"/>
                    </a:lnTo>
                    <a:lnTo>
                      <a:pt x="38" y="542"/>
                    </a:lnTo>
                    <a:lnTo>
                      <a:pt x="38" y="580"/>
                    </a:lnTo>
                    <a:lnTo>
                      <a:pt x="38" y="624"/>
                    </a:lnTo>
                    <a:lnTo>
                      <a:pt x="27" y="673"/>
                    </a:lnTo>
                    <a:lnTo>
                      <a:pt x="11" y="733"/>
                    </a:lnTo>
                    <a:lnTo>
                      <a:pt x="11" y="739"/>
                    </a:lnTo>
                    <a:lnTo>
                      <a:pt x="5" y="782"/>
                    </a:lnTo>
                    <a:lnTo>
                      <a:pt x="0" y="903"/>
                    </a:lnTo>
                    <a:lnTo>
                      <a:pt x="0" y="963"/>
                    </a:lnTo>
                    <a:lnTo>
                      <a:pt x="5" y="1018"/>
                    </a:lnTo>
                    <a:lnTo>
                      <a:pt x="16" y="1050"/>
                    </a:lnTo>
                    <a:lnTo>
                      <a:pt x="27" y="1083"/>
                    </a:lnTo>
                    <a:lnTo>
                      <a:pt x="60" y="1143"/>
                    </a:lnTo>
                    <a:lnTo>
                      <a:pt x="93" y="1204"/>
                    </a:lnTo>
                    <a:lnTo>
                      <a:pt x="120" y="1264"/>
                    </a:lnTo>
                    <a:lnTo>
                      <a:pt x="125" y="1264"/>
                    </a:lnTo>
                    <a:lnTo>
                      <a:pt x="136" y="1297"/>
                    </a:lnTo>
                    <a:lnTo>
                      <a:pt x="142" y="1318"/>
                    </a:lnTo>
                    <a:lnTo>
                      <a:pt x="153" y="1346"/>
                    </a:lnTo>
                    <a:lnTo>
                      <a:pt x="175" y="1384"/>
                    </a:lnTo>
                    <a:lnTo>
                      <a:pt x="180" y="1444"/>
                    </a:lnTo>
                    <a:lnTo>
                      <a:pt x="180" y="1483"/>
                    </a:lnTo>
                    <a:lnTo>
                      <a:pt x="180" y="1504"/>
                    </a:lnTo>
                    <a:lnTo>
                      <a:pt x="207" y="1504"/>
                    </a:lnTo>
                    <a:lnTo>
                      <a:pt x="229" y="1504"/>
                    </a:lnTo>
                    <a:lnTo>
                      <a:pt x="240" y="1504"/>
                    </a:lnTo>
                    <a:lnTo>
                      <a:pt x="235" y="1515"/>
                    </a:lnTo>
                    <a:lnTo>
                      <a:pt x="224" y="1548"/>
                    </a:lnTo>
                    <a:lnTo>
                      <a:pt x="213" y="1592"/>
                    </a:lnTo>
                    <a:lnTo>
                      <a:pt x="213" y="1614"/>
                    </a:lnTo>
                    <a:lnTo>
                      <a:pt x="218" y="1641"/>
                    </a:lnTo>
                    <a:lnTo>
                      <a:pt x="224" y="1696"/>
                    </a:lnTo>
                    <a:lnTo>
                      <a:pt x="229" y="1773"/>
                    </a:lnTo>
                    <a:lnTo>
                      <a:pt x="229" y="1882"/>
                    </a:lnTo>
                    <a:lnTo>
                      <a:pt x="224" y="1937"/>
                    </a:lnTo>
                    <a:lnTo>
                      <a:pt x="213" y="1986"/>
                    </a:lnTo>
                    <a:lnTo>
                      <a:pt x="197" y="2062"/>
                    </a:lnTo>
                    <a:lnTo>
                      <a:pt x="191" y="2101"/>
                    </a:lnTo>
                    <a:lnTo>
                      <a:pt x="186" y="2145"/>
                    </a:lnTo>
                    <a:lnTo>
                      <a:pt x="186" y="2205"/>
                    </a:lnTo>
                    <a:lnTo>
                      <a:pt x="186" y="2276"/>
                    </a:lnTo>
                    <a:lnTo>
                      <a:pt x="197" y="2407"/>
                    </a:lnTo>
                    <a:lnTo>
                      <a:pt x="207" y="2495"/>
                    </a:lnTo>
                    <a:lnTo>
                      <a:pt x="213" y="2555"/>
                    </a:lnTo>
                    <a:lnTo>
                      <a:pt x="213" y="2599"/>
                    </a:lnTo>
                    <a:lnTo>
                      <a:pt x="207" y="2631"/>
                    </a:lnTo>
                    <a:lnTo>
                      <a:pt x="207" y="2653"/>
                    </a:lnTo>
                    <a:lnTo>
                      <a:pt x="207" y="2670"/>
                    </a:lnTo>
                    <a:lnTo>
                      <a:pt x="207" y="2730"/>
                    </a:lnTo>
                    <a:lnTo>
                      <a:pt x="268" y="2752"/>
                    </a:lnTo>
                    <a:lnTo>
                      <a:pt x="301" y="2752"/>
                    </a:lnTo>
                    <a:lnTo>
                      <a:pt x="306" y="2763"/>
                    </a:lnTo>
                    <a:lnTo>
                      <a:pt x="328" y="2779"/>
                    </a:lnTo>
                    <a:lnTo>
                      <a:pt x="350" y="2790"/>
                    </a:lnTo>
                    <a:lnTo>
                      <a:pt x="372" y="2801"/>
                    </a:lnTo>
                    <a:lnTo>
                      <a:pt x="399" y="2807"/>
                    </a:lnTo>
                    <a:lnTo>
                      <a:pt x="437" y="2812"/>
                    </a:lnTo>
                    <a:lnTo>
                      <a:pt x="508" y="2807"/>
                    </a:lnTo>
                    <a:lnTo>
                      <a:pt x="541" y="2801"/>
                    </a:lnTo>
                    <a:lnTo>
                      <a:pt x="552" y="2801"/>
                    </a:lnTo>
                    <a:lnTo>
                      <a:pt x="552" y="2796"/>
                    </a:lnTo>
                    <a:lnTo>
                      <a:pt x="552" y="2785"/>
                    </a:lnTo>
                    <a:lnTo>
                      <a:pt x="547" y="2768"/>
                    </a:lnTo>
                    <a:lnTo>
                      <a:pt x="536" y="2752"/>
                    </a:lnTo>
                    <a:lnTo>
                      <a:pt x="470" y="2692"/>
                    </a:lnTo>
                    <a:lnTo>
                      <a:pt x="432" y="2648"/>
                    </a:lnTo>
                    <a:lnTo>
                      <a:pt x="415" y="2631"/>
                    </a:lnTo>
                    <a:lnTo>
                      <a:pt x="404" y="2615"/>
                    </a:lnTo>
                    <a:lnTo>
                      <a:pt x="404" y="2599"/>
                    </a:lnTo>
                    <a:lnTo>
                      <a:pt x="399" y="2588"/>
                    </a:lnTo>
                    <a:lnTo>
                      <a:pt x="394" y="2566"/>
                    </a:lnTo>
                    <a:lnTo>
                      <a:pt x="388" y="2555"/>
                    </a:lnTo>
                    <a:lnTo>
                      <a:pt x="388" y="2528"/>
                    </a:lnTo>
                    <a:lnTo>
                      <a:pt x="394" y="2467"/>
                    </a:lnTo>
                    <a:lnTo>
                      <a:pt x="399" y="2424"/>
                    </a:lnTo>
                    <a:lnTo>
                      <a:pt x="394" y="2402"/>
                    </a:lnTo>
                    <a:lnTo>
                      <a:pt x="383" y="2374"/>
                    </a:lnTo>
                    <a:lnTo>
                      <a:pt x="394" y="2238"/>
                    </a:lnTo>
                    <a:lnTo>
                      <a:pt x="399" y="2145"/>
                    </a:lnTo>
                    <a:lnTo>
                      <a:pt x="404" y="2095"/>
                    </a:lnTo>
                    <a:lnTo>
                      <a:pt x="415" y="2062"/>
                    </a:lnTo>
                    <a:lnTo>
                      <a:pt x="421" y="2013"/>
                    </a:lnTo>
                    <a:lnTo>
                      <a:pt x="432" y="1948"/>
                    </a:lnTo>
                    <a:lnTo>
                      <a:pt x="437" y="1931"/>
                    </a:lnTo>
                    <a:lnTo>
                      <a:pt x="454" y="1893"/>
                    </a:lnTo>
                    <a:lnTo>
                      <a:pt x="476" y="1827"/>
                    </a:lnTo>
                    <a:lnTo>
                      <a:pt x="492" y="1729"/>
                    </a:lnTo>
                    <a:lnTo>
                      <a:pt x="497" y="1723"/>
                    </a:lnTo>
                    <a:lnTo>
                      <a:pt x="503" y="1718"/>
                    </a:lnTo>
                    <a:lnTo>
                      <a:pt x="503" y="1729"/>
                    </a:lnTo>
                    <a:lnTo>
                      <a:pt x="558" y="1893"/>
                    </a:lnTo>
                    <a:lnTo>
                      <a:pt x="569" y="1920"/>
                    </a:lnTo>
                    <a:lnTo>
                      <a:pt x="569" y="1948"/>
                    </a:lnTo>
                    <a:lnTo>
                      <a:pt x="563" y="1980"/>
                    </a:lnTo>
                    <a:lnTo>
                      <a:pt x="547" y="2035"/>
                    </a:lnTo>
                    <a:lnTo>
                      <a:pt x="541" y="2084"/>
                    </a:lnTo>
                    <a:lnTo>
                      <a:pt x="536" y="2145"/>
                    </a:lnTo>
                    <a:lnTo>
                      <a:pt x="519" y="2287"/>
                    </a:lnTo>
                    <a:lnTo>
                      <a:pt x="503" y="2380"/>
                    </a:lnTo>
                    <a:lnTo>
                      <a:pt x="497" y="2429"/>
                    </a:lnTo>
                    <a:lnTo>
                      <a:pt x="481" y="2445"/>
                    </a:lnTo>
                    <a:lnTo>
                      <a:pt x="476" y="2462"/>
                    </a:lnTo>
                    <a:lnTo>
                      <a:pt x="470" y="2506"/>
                    </a:lnTo>
                    <a:lnTo>
                      <a:pt x="519" y="2528"/>
                    </a:lnTo>
                    <a:lnTo>
                      <a:pt x="580" y="2544"/>
                    </a:lnTo>
                    <a:lnTo>
                      <a:pt x="640" y="2555"/>
                    </a:lnTo>
                    <a:lnTo>
                      <a:pt x="694" y="2555"/>
                    </a:lnTo>
                    <a:lnTo>
                      <a:pt x="689" y="2517"/>
                    </a:lnTo>
                    <a:lnTo>
                      <a:pt x="705" y="2484"/>
                    </a:lnTo>
                    <a:lnTo>
                      <a:pt x="716" y="2445"/>
                    </a:lnTo>
                    <a:lnTo>
                      <a:pt x="738" y="2396"/>
                    </a:lnTo>
                    <a:lnTo>
                      <a:pt x="755" y="2331"/>
                    </a:lnTo>
                    <a:lnTo>
                      <a:pt x="771" y="2249"/>
                    </a:lnTo>
                    <a:lnTo>
                      <a:pt x="782" y="2156"/>
                    </a:lnTo>
                    <a:lnTo>
                      <a:pt x="787" y="2041"/>
                    </a:lnTo>
                    <a:lnTo>
                      <a:pt x="787" y="2013"/>
                    </a:lnTo>
                    <a:lnTo>
                      <a:pt x="787" y="1991"/>
                    </a:lnTo>
                    <a:lnTo>
                      <a:pt x="787" y="1980"/>
                    </a:lnTo>
                    <a:lnTo>
                      <a:pt x="793" y="1969"/>
                    </a:lnTo>
                    <a:lnTo>
                      <a:pt x="798" y="1937"/>
                    </a:lnTo>
                    <a:lnTo>
                      <a:pt x="798" y="1882"/>
                    </a:lnTo>
                    <a:lnTo>
                      <a:pt x="798" y="1805"/>
                    </a:lnTo>
                    <a:lnTo>
                      <a:pt x="782" y="1690"/>
                    </a:lnTo>
                    <a:lnTo>
                      <a:pt x="755" y="1559"/>
                    </a:lnTo>
                    <a:lnTo>
                      <a:pt x="722" y="1411"/>
                    </a:lnTo>
                    <a:lnTo>
                      <a:pt x="733" y="1401"/>
                    </a:lnTo>
                    <a:lnTo>
                      <a:pt x="738" y="1390"/>
                    </a:lnTo>
                    <a:lnTo>
                      <a:pt x="744" y="1368"/>
                    </a:lnTo>
                    <a:lnTo>
                      <a:pt x="733" y="1313"/>
                    </a:lnTo>
                    <a:lnTo>
                      <a:pt x="711" y="1220"/>
                    </a:lnTo>
                    <a:lnTo>
                      <a:pt x="683" y="1083"/>
                    </a:lnTo>
                    <a:lnTo>
                      <a:pt x="673" y="1018"/>
                    </a:lnTo>
                    <a:lnTo>
                      <a:pt x="656" y="957"/>
                    </a:lnTo>
                    <a:lnTo>
                      <a:pt x="645" y="914"/>
                    </a:lnTo>
                    <a:lnTo>
                      <a:pt x="634" y="870"/>
                    </a:lnTo>
                    <a:lnTo>
                      <a:pt x="634" y="821"/>
                    </a:lnTo>
                    <a:lnTo>
                      <a:pt x="640" y="777"/>
                    </a:lnTo>
                    <a:lnTo>
                      <a:pt x="634" y="739"/>
                    </a:lnTo>
                    <a:lnTo>
                      <a:pt x="634" y="706"/>
                    </a:lnTo>
                    <a:lnTo>
                      <a:pt x="678" y="717"/>
                    </a:lnTo>
                    <a:lnTo>
                      <a:pt x="776" y="728"/>
                    </a:lnTo>
                    <a:lnTo>
                      <a:pt x="837" y="733"/>
                    </a:lnTo>
                    <a:lnTo>
                      <a:pt x="891" y="728"/>
                    </a:lnTo>
                    <a:lnTo>
                      <a:pt x="913" y="722"/>
                    </a:lnTo>
                    <a:lnTo>
                      <a:pt x="935" y="717"/>
                    </a:lnTo>
                    <a:lnTo>
                      <a:pt x="952" y="706"/>
                    </a:lnTo>
                    <a:lnTo>
                      <a:pt x="962" y="689"/>
                    </a:lnTo>
                    <a:lnTo>
                      <a:pt x="946" y="618"/>
                    </a:lnTo>
                    <a:lnTo>
                      <a:pt x="924" y="520"/>
                    </a:lnTo>
                    <a:lnTo>
                      <a:pt x="880" y="377"/>
                    </a:lnTo>
                    <a:close/>
                    <a:moveTo>
                      <a:pt x="640" y="279"/>
                    </a:moveTo>
                    <a:lnTo>
                      <a:pt x="640" y="279"/>
                    </a:lnTo>
                    <a:lnTo>
                      <a:pt x="634" y="279"/>
                    </a:lnTo>
                    <a:lnTo>
                      <a:pt x="618" y="274"/>
                    </a:lnTo>
                    <a:lnTo>
                      <a:pt x="607" y="263"/>
                    </a:lnTo>
                    <a:lnTo>
                      <a:pt x="596" y="246"/>
                    </a:lnTo>
                    <a:lnTo>
                      <a:pt x="580" y="241"/>
                    </a:lnTo>
                    <a:lnTo>
                      <a:pt x="590" y="230"/>
                    </a:lnTo>
                    <a:lnTo>
                      <a:pt x="596" y="224"/>
                    </a:lnTo>
                    <a:lnTo>
                      <a:pt x="618" y="224"/>
                    </a:lnTo>
                    <a:lnTo>
                      <a:pt x="623" y="230"/>
                    </a:lnTo>
                    <a:lnTo>
                      <a:pt x="623" y="235"/>
                    </a:lnTo>
                    <a:lnTo>
                      <a:pt x="623" y="246"/>
                    </a:lnTo>
                    <a:lnTo>
                      <a:pt x="623" y="252"/>
                    </a:lnTo>
                    <a:lnTo>
                      <a:pt x="629" y="257"/>
                    </a:lnTo>
                    <a:lnTo>
                      <a:pt x="634" y="263"/>
                    </a:lnTo>
                    <a:lnTo>
                      <a:pt x="640" y="263"/>
                    </a:lnTo>
                    <a:lnTo>
                      <a:pt x="645" y="263"/>
                    </a:lnTo>
                    <a:lnTo>
                      <a:pt x="645" y="268"/>
                    </a:lnTo>
                    <a:lnTo>
                      <a:pt x="640" y="279"/>
                    </a:lnTo>
                    <a:close/>
                    <a:moveTo>
                      <a:pt x="235" y="990"/>
                    </a:moveTo>
                    <a:lnTo>
                      <a:pt x="235" y="990"/>
                    </a:lnTo>
                    <a:lnTo>
                      <a:pt x="235" y="1023"/>
                    </a:lnTo>
                    <a:lnTo>
                      <a:pt x="229" y="1067"/>
                    </a:lnTo>
                    <a:lnTo>
                      <a:pt x="224" y="1089"/>
                    </a:lnTo>
                    <a:lnTo>
                      <a:pt x="218" y="1089"/>
                    </a:lnTo>
                    <a:lnTo>
                      <a:pt x="213" y="1083"/>
                    </a:lnTo>
                    <a:lnTo>
                      <a:pt x="213" y="1072"/>
                    </a:lnTo>
                    <a:lnTo>
                      <a:pt x="207" y="1056"/>
                    </a:lnTo>
                    <a:lnTo>
                      <a:pt x="202" y="1045"/>
                    </a:lnTo>
                    <a:lnTo>
                      <a:pt x="191" y="1029"/>
                    </a:lnTo>
                    <a:lnTo>
                      <a:pt x="191" y="1012"/>
                    </a:lnTo>
                    <a:lnTo>
                      <a:pt x="197" y="1001"/>
                    </a:lnTo>
                    <a:lnTo>
                      <a:pt x="202" y="985"/>
                    </a:lnTo>
                    <a:lnTo>
                      <a:pt x="207" y="979"/>
                    </a:lnTo>
                    <a:lnTo>
                      <a:pt x="207" y="963"/>
                    </a:lnTo>
                    <a:lnTo>
                      <a:pt x="207" y="946"/>
                    </a:lnTo>
                    <a:lnTo>
                      <a:pt x="207" y="936"/>
                    </a:lnTo>
                    <a:lnTo>
                      <a:pt x="213" y="930"/>
                    </a:lnTo>
                    <a:lnTo>
                      <a:pt x="224" y="952"/>
                    </a:lnTo>
                    <a:lnTo>
                      <a:pt x="235" y="968"/>
                    </a:lnTo>
                    <a:lnTo>
                      <a:pt x="235" y="990"/>
                    </a:lnTo>
                    <a:close/>
                  </a:path>
                </a:pathLst>
              </a:custGeom>
              <a:solidFill>
                <a:schemeClr val="bg1">
                  <a:lumMod val="95000"/>
                </a:schemeClr>
              </a:solidFill>
              <a:ln>
                <a:noFill/>
              </a:ln>
            </p:spPr>
            <p:txBody>
              <a:bodyPr/>
              <a:lstStyle/>
              <a:p>
                <a:pPr fontAlgn="auto">
                  <a:spcBef>
                    <a:spcPts val="0"/>
                  </a:spcBef>
                  <a:spcAft>
                    <a:spcPts val="0"/>
                  </a:spcAft>
                  <a:defRPr/>
                </a:pPr>
                <a:endParaRPr lang="en-US" sz="800">
                  <a:latin typeface="+mn-lt"/>
                  <a:ea typeface="+mn-ea"/>
                </a:endParaRPr>
              </a:p>
            </p:txBody>
          </p:sp>
          <p:sp>
            <p:nvSpPr>
              <p:cNvPr id="187" name="Freeform 1581"/>
              <p:cNvSpPr/>
              <p:nvPr/>
            </p:nvSpPr>
            <p:spPr bwMode="auto">
              <a:xfrm>
                <a:off x="443070" y="1772949"/>
                <a:ext cx="9435" cy="37741"/>
              </a:xfrm>
              <a:custGeom>
                <a:avLst/>
                <a:gdLst>
                  <a:gd name="T0" fmla="*/ 0 w 11"/>
                  <a:gd name="T1" fmla="*/ 2147483647 h 44"/>
                  <a:gd name="T2" fmla="*/ 0 w 11"/>
                  <a:gd name="T3" fmla="*/ 2147483647 h 44"/>
                  <a:gd name="T4" fmla="*/ 0 w 11"/>
                  <a:gd name="T5" fmla="*/ 2147483647 h 44"/>
                  <a:gd name="T6" fmla="*/ 0 w 11"/>
                  <a:gd name="T7" fmla="*/ 2147483647 h 44"/>
                  <a:gd name="T8" fmla="*/ 0 w 11"/>
                  <a:gd name="T9" fmla="*/ 2147483647 h 44"/>
                  <a:gd name="T10" fmla="*/ 0 w 11"/>
                  <a:gd name="T11" fmla="*/ 2147483647 h 44"/>
                  <a:gd name="T12" fmla="*/ 2147483647 w 11"/>
                  <a:gd name="T13" fmla="*/ 0 h 44"/>
                  <a:gd name="T14" fmla="*/ 2147483647 w 11"/>
                  <a:gd name="T15" fmla="*/ 0 h 44"/>
                  <a:gd name="T16" fmla="*/ 0 w 11"/>
                  <a:gd name="T17" fmla="*/ 2147483647 h 44"/>
                  <a:gd name="T18" fmla="*/ 0 w 11"/>
                  <a:gd name="T19" fmla="*/ 2147483647 h 44"/>
                  <a:gd name="T20" fmla="*/ 0 w 11"/>
                  <a:gd name="T21" fmla="*/ 2147483647 h 44"/>
                  <a:gd name="T22" fmla="*/ 0 w 11"/>
                  <a:gd name="T23" fmla="*/ 2147483647 h 44"/>
                  <a:gd name="T24" fmla="*/ 0 w 11"/>
                  <a:gd name="T25" fmla="*/ 2147483647 h 4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
                  <a:gd name="T40" fmla="*/ 0 h 44"/>
                  <a:gd name="T41" fmla="*/ 11 w 11"/>
                  <a:gd name="T42" fmla="*/ 44 h 4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 h="44">
                    <a:moveTo>
                      <a:pt x="0" y="39"/>
                    </a:moveTo>
                    <a:lnTo>
                      <a:pt x="0" y="39"/>
                    </a:lnTo>
                    <a:lnTo>
                      <a:pt x="0" y="44"/>
                    </a:lnTo>
                    <a:lnTo>
                      <a:pt x="0" y="39"/>
                    </a:lnTo>
                    <a:lnTo>
                      <a:pt x="11" y="0"/>
                    </a:lnTo>
                    <a:lnTo>
                      <a:pt x="0" y="11"/>
                    </a:lnTo>
                    <a:lnTo>
                      <a:pt x="0" y="22"/>
                    </a:lnTo>
                    <a:lnTo>
                      <a:pt x="0" y="39"/>
                    </a:lnTo>
                    <a:close/>
                  </a:path>
                </a:pathLst>
              </a:custGeom>
              <a:solidFill>
                <a:srgbClr val="01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sz="800"/>
              </a:p>
            </p:txBody>
          </p:sp>
          <p:sp>
            <p:nvSpPr>
              <p:cNvPr id="188" name="Freeform 1582"/>
              <p:cNvSpPr>
                <a:spLocks noEditPoints="1"/>
              </p:cNvSpPr>
              <p:nvPr/>
            </p:nvSpPr>
            <p:spPr bwMode="auto">
              <a:xfrm>
                <a:off x="302413" y="1726628"/>
                <a:ext cx="173251" cy="93497"/>
              </a:xfrm>
              <a:custGeom>
                <a:avLst/>
                <a:gdLst>
                  <a:gd name="T0" fmla="*/ 2147483647 w 202"/>
                  <a:gd name="T1" fmla="*/ 2147483647 h 109"/>
                  <a:gd name="T2" fmla="*/ 2147483647 w 202"/>
                  <a:gd name="T3" fmla="*/ 2147483647 h 109"/>
                  <a:gd name="T4" fmla="*/ 2147483647 w 202"/>
                  <a:gd name="T5" fmla="*/ 2147483647 h 109"/>
                  <a:gd name="T6" fmla="*/ 2147483647 w 202"/>
                  <a:gd name="T7" fmla="*/ 2147483647 h 109"/>
                  <a:gd name="T8" fmla="*/ 2147483647 w 202"/>
                  <a:gd name="T9" fmla="*/ 2147483647 h 109"/>
                  <a:gd name="T10" fmla="*/ 2147483647 w 202"/>
                  <a:gd name="T11" fmla="*/ 2147483647 h 109"/>
                  <a:gd name="T12" fmla="*/ 2147483647 w 202"/>
                  <a:gd name="T13" fmla="*/ 2147483647 h 109"/>
                  <a:gd name="T14" fmla="*/ 2147483647 w 202"/>
                  <a:gd name="T15" fmla="*/ 2147483647 h 109"/>
                  <a:gd name="T16" fmla="*/ 2147483647 w 202"/>
                  <a:gd name="T17" fmla="*/ 2147483647 h 109"/>
                  <a:gd name="T18" fmla="*/ 2147483647 w 202"/>
                  <a:gd name="T19" fmla="*/ 2147483647 h 109"/>
                  <a:gd name="T20" fmla="*/ 2147483647 w 202"/>
                  <a:gd name="T21" fmla="*/ 2147483647 h 109"/>
                  <a:gd name="T22" fmla="*/ 2147483647 w 202"/>
                  <a:gd name="T23" fmla="*/ 2147483647 h 109"/>
                  <a:gd name="T24" fmla="*/ 2147483647 w 202"/>
                  <a:gd name="T25" fmla="*/ 2147483647 h 109"/>
                  <a:gd name="T26" fmla="*/ 2147483647 w 202"/>
                  <a:gd name="T27" fmla="*/ 2147483647 h 109"/>
                  <a:gd name="T28" fmla="*/ 2147483647 w 202"/>
                  <a:gd name="T29" fmla="*/ 2147483647 h 109"/>
                  <a:gd name="T30" fmla="*/ 2147483647 w 202"/>
                  <a:gd name="T31" fmla="*/ 0 h 109"/>
                  <a:gd name="T32" fmla="*/ 0 w 202"/>
                  <a:gd name="T33" fmla="*/ 0 h 109"/>
                  <a:gd name="T34" fmla="*/ 0 w 202"/>
                  <a:gd name="T35" fmla="*/ 2147483647 h 109"/>
                  <a:gd name="T36" fmla="*/ 0 w 202"/>
                  <a:gd name="T37" fmla="*/ 2147483647 h 109"/>
                  <a:gd name="T38" fmla="*/ 0 w 202"/>
                  <a:gd name="T39" fmla="*/ 2147483647 h 109"/>
                  <a:gd name="T40" fmla="*/ 2147483647 w 202"/>
                  <a:gd name="T41" fmla="*/ 2147483647 h 109"/>
                  <a:gd name="T42" fmla="*/ 2147483647 w 202"/>
                  <a:gd name="T43" fmla="*/ 2147483647 h 109"/>
                  <a:gd name="T44" fmla="*/ 2147483647 w 202"/>
                  <a:gd name="T45" fmla="*/ 2147483647 h 109"/>
                  <a:gd name="T46" fmla="*/ 2147483647 w 202"/>
                  <a:gd name="T47" fmla="*/ 2147483647 h 109"/>
                  <a:gd name="T48" fmla="*/ 2147483647 w 202"/>
                  <a:gd name="T49" fmla="*/ 2147483647 h 109"/>
                  <a:gd name="T50" fmla="*/ 2147483647 w 202"/>
                  <a:gd name="T51" fmla="*/ 2147483647 h 109"/>
                  <a:gd name="T52" fmla="*/ 2147483647 w 202"/>
                  <a:gd name="T53" fmla="*/ 2147483647 h 109"/>
                  <a:gd name="T54" fmla="*/ 2147483647 w 202"/>
                  <a:gd name="T55" fmla="*/ 2147483647 h 109"/>
                  <a:gd name="T56" fmla="*/ 2147483647 w 202"/>
                  <a:gd name="T57" fmla="*/ 2147483647 h 109"/>
                  <a:gd name="T58" fmla="*/ 2147483647 w 202"/>
                  <a:gd name="T59" fmla="*/ 2147483647 h 109"/>
                  <a:gd name="T60" fmla="*/ 2147483647 w 202"/>
                  <a:gd name="T61" fmla="*/ 2147483647 h 109"/>
                  <a:gd name="T62" fmla="*/ 2147483647 w 202"/>
                  <a:gd name="T63" fmla="*/ 2147483647 h 109"/>
                  <a:gd name="T64" fmla="*/ 2147483647 w 202"/>
                  <a:gd name="T65" fmla="*/ 2147483647 h 109"/>
                  <a:gd name="T66" fmla="*/ 2147483647 w 202"/>
                  <a:gd name="T67" fmla="*/ 2147483647 h 109"/>
                  <a:gd name="T68" fmla="*/ 2147483647 w 202"/>
                  <a:gd name="T69" fmla="*/ 2147483647 h 109"/>
                  <a:gd name="T70" fmla="*/ 2147483647 w 202"/>
                  <a:gd name="T71" fmla="*/ 2147483647 h 109"/>
                  <a:gd name="T72" fmla="*/ 2147483647 w 202"/>
                  <a:gd name="T73" fmla="*/ 2147483647 h 109"/>
                  <a:gd name="T74" fmla="*/ 2147483647 w 202"/>
                  <a:gd name="T75" fmla="*/ 2147483647 h 109"/>
                  <a:gd name="T76" fmla="*/ 2147483647 w 202"/>
                  <a:gd name="T77" fmla="*/ 2147483647 h 109"/>
                  <a:gd name="T78" fmla="*/ 2147483647 w 202"/>
                  <a:gd name="T79" fmla="*/ 2147483647 h 109"/>
                  <a:gd name="T80" fmla="*/ 2147483647 w 202"/>
                  <a:gd name="T81" fmla="*/ 2147483647 h 109"/>
                  <a:gd name="T82" fmla="*/ 2147483647 w 202"/>
                  <a:gd name="T83" fmla="*/ 2147483647 h 109"/>
                  <a:gd name="T84" fmla="*/ 2147483647 w 202"/>
                  <a:gd name="T85" fmla="*/ 2147483647 h 109"/>
                  <a:gd name="T86" fmla="*/ 2147483647 w 202"/>
                  <a:gd name="T87" fmla="*/ 2147483647 h 109"/>
                  <a:gd name="T88" fmla="*/ 2147483647 w 202"/>
                  <a:gd name="T89" fmla="*/ 2147483647 h 109"/>
                  <a:gd name="T90" fmla="*/ 2147483647 w 202"/>
                  <a:gd name="T91" fmla="*/ 2147483647 h 109"/>
                  <a:gd name="T92" fmla="*/ 2147483647 w 202"/>
                  <a:gd name="T93" fmla="*/ 2147483647 h 109"/>
                  <a:gd name="T94" fmla="*/ 2147483647 w 202"/>
                  <a:gd name="T95" fmla="*/ 2147483647 h 109"/>
                  <a:gd name="T96" fmla="*/ 2147483647 w 202"/>
                  <a:gd name="T97" fmla="*/ 2147483647 h 109"/>
                  <a:gd name="T98" fmla="*/ 2147483647 w 202"/>
                  <a:gd name="T99" fmla="*/ 2147483647 h 109"/>
                  <a:gd name="T100" fmla="*/ 2147483647 w 202"/>
                  <a:gd name="T101" fmla="*/ 2147483647 h 109"/>
                  <a:gd name="T102" fmla="*/ 2147483647 w 202"/>
                  <a:gd name="T103" fmla="*/ 2147483647 h 109"/>
                  <a:gd name="T104" fmla="*/ 2147483647 w 202"/>
                  <a:gd name="T105" fmla="*/ 2147483647 h 109"/>
                  <a:gd name="T106" fmla="*/ 2147483647 w 202"/>
                  <a:gd name="T107" fmla="*/ 2147483647 h 109"/>
                  <a:gd name="T108" fmla="*/ 2147483647 w 202"/>
                  <a:gd name="T109" fmla="*/ 2147483647 h 109"/>
                  <a:gd name="T110" fmla="*/ 2147483647 w 202"/>
                  <a:gd name="T111" fmla="*/ 2147483647 h 109"/>
                  <a:gd name="T112" fmla="*/ 2147483647 w 202"/>
                  <a:gd name="T113" fmla="*/ 2147483647 h 109"/>
                  <a:gd name="T114" fmla="*/ 2147483647 w 202"/>
                  <a:gd name="T115" fmla="*/ 2147483647 h 109"/>
                  <a:gd name="T116" fmla="*/ 2147483647 w 202"/>
                  <a:gd name="T117" fmla="*/ 2147483647 h 10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02"/>
                  <a:gd name="T178" fmla="*/ 0 h 109"/>
                  <a:gd name="T179" fmla="*/ 202 w 202"/>
                  <a:gd name="T180" fmla="*/ 109 h 10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02" h="109">
                    <a:moveTo>
                      <a:pt x="202" y="71"/>
                    </a:moveTo>
                    <a:lnTo>
                      <a:pt x="202" y="71"/>
                    </a:lnTo>
                    <a:lnTo>
                      <a:pt x="202" y="60"/>
                    </a:lnTo>
                    <a:lnTo>
                      <a:pt x="197" y="54"/>
                    </a:lnTo>
                    <a:lnTo>
                      <a:pt x="175" y="38"/>
                    </a:lnTo>
                    <a:lnTo>
                      <a:pt x="148" y="32"/>
                    </a:lnTo>
                    <a:lnTo>
                      <a:pt x="137" y="38"/>
                    </a:lnTo>
                    <a:lnTo>
                      <a:pt x="131" y="43"/>
                    </a:lnTo>
                    <a:lnTo>
                      <a:pt x="126" y="43"/>
                    </a:lnTo>
                    <a:lnTo>
                      <a:pt x="115" y="38"/>
                    </a:lnTo>
                    <a:lnTo>
                      <a:pt x="55" y="11"/>
                    </a:lnTo>
                    <a:lnTo>
                      <a:pt x="16" y="0"/>
                    </a:lnTo>
                    <a:lnTo>
                      <a:pt x="0" y="0"/>
                    </a:lnTo>
                    <a:lnTo>
                      <a:pt x="0" y="5"/>
                    </a:lnTo>
                    <a:lnTo>
                      <a:pt x="11" y="5"/>
                    </a:lnTo>
                    <a:lnTo>
                      <a:pt x="49" y="22"/>
                    </a:lnTo>
                    <a:lnTo>
                      <a:pt x="82" y="43"/>
                    </a:lnTo>
                    <a:lnTo>
                      <a:pt x="120" y="65"/>
                    </a:lnTo>
                    <a:lnTo>
                      <a:pt x="115" y="76"/>
                    </a:lnTo>
                    <a:lnTo>
                      <a:pt x="120" y="87"/>
                    </a:lnTo>
                    <a:lnTo>
                      <a:pt x="126" y="98"/>
                    </a:lnTo>
                    <a:lnTo>
                      <a:pt x="142" y="109"/>
                    </a:lnTo>
                    <a:lnTo>
                      <a:pt x="159" y="109"/>
                    </a:lnTo>
                    <a:lnTo>
                      <a:pt x="175" y="109"/>
                    </a:lnTo>
                    <a:lnTo>
                      <a:pt x="181" y="104"/>
                    </a:lnTo>
                    <a:lnTo>
                      <a:pt x="191" y="98"/>
                    </a:lnTo>
                    <a:lnTo>
                      <a:pt x="202" y="82"/>
                    </a:lnTo>
                    <a:lnTo>
                      <a:pt x="202" y="71"/>
                    </a:lnTo>
                    <a:close/>
                    <a:moveTo>
                      <a:pt x="77" y="82"/>
                    </a:moveTo>
                    <a:lnTo>
                      <a:pt x="77" y="82"/>
                    </a:lnTo>
                    <a:lnTo>
                      <a:pt x="60" y="71"/>
                    </a:lnTo>
                    <a:lnTo>
                      <a:pt x="55" y="65"/>
                    </a:lnTo>
                    <a:lnTo>
                      <a:pt x="55" y="49"/>
                    </a:lnTo>
                    <a:lnTo>
                      <a:pt x="60" y="38"/>
                    </a:lnTo>
                    <a:lnTo>
                      <a:pt x="66" y="27"/>
                    </a:lnTo>
                    <a:lnTo>
                      <a:pt x="77" y="22"/>
                    </a:lnTo>
                    <a:lnTo>
                      <a:pt x="82" y="22"/>
                    </a:lnTo>
                    <a:lnTo>
                      <a:pt x="93" y="27"/>
                    </a:lnTo>
                    <a:lnTo>
                      <a:pt x="115" y="38"/>
                    </a:lnTo>
                    <a:lnTo>
                      <a:pt x="120" y="49"/>
                    </a:lnTo>
                    <a:lnTo>
                      <a:pt x="115" y="60"/>
                    </a:lnTo>
                    <a:lnTo>
                      <a:pt x="109" y="76"/>
                    </a:lnTo>
                    <a:lnTo>
                      <a:pt x="98" y="82"/>
                    </a:lnTo>
                    <a:lnTo>
                      <a:pt x="77" y="82"/>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sz="800"/>
              </a:p>
            </p:txBody>
          </p:sp>
          <p:sp>
            <p:nvSpPr>
              <p:cNvPr id="189" name="Freeform 1583"/>
              <p:cNvSpPr/>
              <p:nvPr/>
            </p:nvSpPr>
            <p:spPr bwMode="auto">
              <a:xfrm>
                <a:off x="288691" y="1918766"/>
                <a:ext cx="112354" cy="385137"/>
              </a:xfrm>
              <a:custGeom>
                <a:avLst/>
                <a:gdLst>
                  <a:gd name="T0" fmla="*/ 0 w 131"/>
                  <a:gd name="T1" fmla="*/ 2147483647 h 449"/>
                  <a:gd name="T2" fmla="*/ 0 w 131"/>
                  <a:gd name="T3" fmla="*/ 2147483647 h 449"/>
                  <a:gd name="T4" fmla="*/ 2147483647 w 131"/>
                  <a:gd name="T5" fmla="*/ 2147483647 h 449"/>
                  <a:gd name="T6" fmla="*/ 2147483647 w 131"/>
                  <a:gd name="T7" fmla="*/ 2147483647 h 449"/>
                  <a:gd name="T8" fmla="*/ 2147483647 w 131"/>
                  <a:gd name="T9" fmla="*/ 2147483647 h 449"/>
                  <a:gd name="T10" fmla="*/ 2147483647 w 131"/>
                  <a:gd name="T11" fmla="*/ 2147483647 h 449"/>
                  <a:gd name="T12" fmla="*/ 2147483647 w 131"/>
                  <a:gd name="T13" fmla="*/ 2147483647 h 449"/>
                  <a:gd name="T14" fmla="*/ 2147483647 w 131"/>
                  <a:gd name="T15" fmla="*/ 2147483647 h 449"/>
                  <a:gd name="T16" fmla="*/ 2147483647 w 131"/>
                  <a:gd name="T17" fmla="*/ 2147483647 h 449"/>
                  <a:gd name="T18" fmla="*/ 2147483647 w 131"/>
                  <a:gd name="T19" fmla="*/ 2147483647 h 449"/>
                  <a:gd name="T20" fmla="*/ 2147483647 w 131"/>
                  <a:gd name="T21" fmla="*/ 2147483647 h 449"/>
                  <a:gd name="T22" fmla="*/ 2147483647 w 131"/>
                  <a:gd name="T23" fmla="*/ 2147483647 h 449"/>
                  <a:gd name="T24" fmla="*/ 2147483647 w 131"/>
                  <a:gd name="T25" fmla="*/ 2147483647 h 449"/>
                  <a:gd name="T26" fmla="*/ 2147483647 w 131"/>
                  <a:gd name="T27" fmla="*/ 2147483647 h 449"/>
                  <a:gd name="T28" fmla="*/ 2147483647 w 131"/>
                  <a:gd name="T29" fmla="*/ 2147483647 h 449"/>
                  <a:gd name="T30" fmla="*/ 2147483647 w 131"/>
                  <a:gd name="T31" fmla="*/ 2147483647 h 449"/>
                  <a:gd name="T32" fmla="*/ 2147483647 w 131"/>
                  <a:gd name="T33" fmla="*/ 2147483647 h 449"/>
                  <a:gd name="T34" fmla="*/ 2147483647 w 131"/>
                  <a:gd name="T35" fmla="*/ 2147483647 h 449"/>
                  <a:gd name="T36" fmla="*/ 2147483647 w 131"/>
                  <a:gd name="T37" fmla="*/ 2147483647 h 449"/>
                  <a:gd name="T38" fmla="*/ 2147483647 w 131"/>
                  <a:gd name="T39" fmla="*/ 2147483647 h 449"/>
                  <a:gd name="T40" fmla="*/ 2147483647 w 131"/>
                  <a:gd name="T41" fmla="*/ 2147483647 h 449"/>
                  <a:gd name="T42" fmla="*/ 2147483647 w 131"/>
                  <a:gd name="T43" fmla="*/ 2147483647 h 449"/>
                  <a:gd name="T44" fmla="*/ 2147483647 w 131"/>
                  <a:gd name="T45" fmla="*/ 2147483647 h 449"/>
                  <a:gd name="T46" fmla="*/ 2147483647 w 131"/>
                  <a:gd name="T47" fmla="*/ 2147483647 h 449"/>
                  <a:gd name="T48" fmla="*/ 2147483647 w 131"/>
                  <a:gd name="T49" fmla="*/ 2147483647 h 449"/>
                  <a:gd name="T50" fmla="*/ 2147483647 w 131"/>
                  <a:gd name="T51" fmla="*/ 2147483647 h 449"/>
                  <a:gd name="T52" fmla="*/ 2147483647 w 131"/>
                  <a:gd name="T53" fmla="*/ 2147483647 h 449"/>
                  <a:gd name="T54" fmla="*/ 2147483647 w 131"/>
                  <a:gd name="T55" fmla="*/ 2147483647 h 449"/>
                  <a:gd name="T56" fmla="*/ 2147483647 w 131"/>
                  <a:gd name="T57" fmla="*/ 0 h 449"/>
                  <a:gd name="T58" fmla="*/ 2147483647 w 131"/>
                  <a:gd name="T59" fmla="*/ 0 h 449"/>
                  <a:gd name="T60" fmla="*/ 2147483647 w 131"/>
                  <a:gd name="T61" fmla="*/ 2147483647 h 449"/>
                  <a:gd name="T62" fmla="*/ 2147483647 w 131"/>
                  <a:gd name="T63" fmla="*/ 2147483647 h 449"/>
                  <a:gd name="T64" fmla="*/ 0 w 131"/>
                  <a:gd name="T65" fmla="*/ 2147483647 h 44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1"/>
                  <a:gd name="T100" fmla="*/ 0 h 449"/>
                  <a:gd name="T101" fmla="*/ 131 w 131"/>
                  <a:gd name="T102" fmla="*/ 449 h 44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1" h="449">
                    <a:moveTo>
                      <a:pt x="0" y="55"/>
                    </a:moveTo>
                    <a:lnTo>
                      <a:pt x="0" y="55"/>
                    </a:lnTo>
                    <a:lnTo>
                      <a:pt x="11" y="60"/>
                    </a:lnTo>
                    <a:lnTo>
                      <a:pt x="21" y="77"/>
                    </a:lnTo>
                    <a:lnTo>
                      <a:pt x="32" y="104"/>
                    </a:lnTo>
                    <a:lnTo>
                      <a:pt x="54" y="186"/>
                    </a:lnTo>
                    <a:lnTo>
                      <a:pt x="76" y="273"/>
                    </a:lnTo>
                    <a:lnTo>
                      <a:pt x="98" y="323"/>
                    </a:lnTo>
                    <a:lnTo>
                      <a:pt x="120" y="372"/>
                    </a:lnTo>
                    <a:lnTo>
                      <a:pt x="125" y="410"/>
                    </a:lnTo>
                    <a:lnTo>
                      <a:pt x="125" y="449"/>
                    </a:lnTo>
                    <a:lnTo>
                      <a:pt x="131" y="399"/>
                    </a:lnTo>
                    <a:lnTo>
                      <a:pt x="131" y="350"/>
                    </a:lnTo>
                    <a:lnTo>
                      <a:pt x="120" y="235"/>
                    </a:lnTo>
                    <a:lnTo>
                      <a:pt x="109" y="126"/>
                    </a:lnTo>
                    <a:lnTo>
                      <a:pt x="93" y="27"/>
                    </a:lnTo>
                    <a:lnTo>
                      <a:pt x="87" y="22"/>
                    </a:lnTo>
                    <a:lnTo>
                      <a:pt x="76" y="22"/>
                    </a:lnTo>
                    <a:lnTo>
                      <a:pt x="60" y="22"/>
                    </a:lnTo>
                    <a:lnTo>
                      <a:pt x="49" y="16"/>
                    </a:lnTo>
                    <a:lnTo>
                      <a:pt x="38" y="5"/>
                    </a:lnTo>
                    <a:lnTo>
                      <a:pt x="32" y="5"/>
                    </a:lnTo>
                    <a:lnTo>
                      <a:pt x="21" y="0"/>
                    </a:lnTo>
                    <a:lnTo>
                      <a:pt x="11" y="16"/>
                    </a:lnTo>
                    <a:lnTo>
                      <a:pt x="5" y="44"/>
                    </a:lnTo>
                    <a:lnTo>
                      <a:pt x="0" y="55"/>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sz="800"/>
              </a:p>
            </p:txBody>
          </p:sp>
          <p:sp>
            <p:nvSpPr>
              <p:cNvPr id="190" name="Freeform 1584"/>
              <p:cNvSpPr/>
              <p:nvPr/>
            </p:nvSpPr>
            <p:spPr bwMode="auto">
              <a:xfrm>
                <a:off x="316135" y="1923054"/>
                <a:ext cx="108067" cy="408298"/>
              </a:xfrm>
              <a:custGeom>
                <a:avLst/>
                <a:gdLst>
                  <a:gd name="T0" fmla="*/ 2147483647 w 126"/>
                  <a:gd name="T1" fmla="*/ 2147483647 h 476"/>
                  <a:gd name="T2" fmla="*/ 0 w 126"/>
                  <a:gd name="T3" fmla="*/ 2147483647 h 476"/>
                  <a:gd name="T4" fmla="*/ 2147483647 w 126"/>
                  <a:gd name="T5" fmla="*/ 2147483647 h 476"/>
                  <a:gd name="T6" fmla="*/ 2147483647 w 126"/>
                  <a:gd name="T7" fmla="*/ 2147483647 h 476"/>
                  <a:gd name="T8" fmla="*/ 2147483647 w 126"/>
                  <a:gd name="T9" fmla="*/ 2147483647 h 476"/>
                  <a:gd name="T10" fmla="*/ 2147483647 w 126"/>
                  <a:gd name="T11" fmla="*/ 2147483647 h 476"/>
                  <a:gd name="T12" fmla="*/ 2147483647 w 126"/>
                  <a:gd name="T13" fmla="*/ 2147483647 h 476"/>
                  <a:gd name="T14" fmla="*/ 2147483647 w 126"/>
                  <a:gd name="T15" fmla="*/ 2147483647 h 476"/>
                  <a:gd name="T16" fmla="*/ 2147483647 w 126"/>
                  <a:gd name="T17" fmla="*/ 2147483647 h 476"/>
                  <a:gd name="T18" fmla="*/ 2147483647 w 126"/>
                  <a:gd name="T19" fmla="*/ 2147483647 h 476"/>
                  <a:gd name="T20" fmla="*/ 2147483647 w 126"/>
                  <a:gd name="T21" fmla="*/ 2147483647 h 476"/>
                  <a:gd name="T22" fmla="*/ 2147483647 w 126"/>
                  <a:gd name="T23" fmla="*/ 2147483647 h 476"/>
                  <a:gd name="T24" fmla="*/ 2147483647 w 126"/>
                  <a:gd name="T25" fmla="*/ 2147483647 h 476"/>
                  <a:gd name="T26" fmla="*/ 2147483647 w 126"/>
                  <a:gd name="T27" fmla="*/ 2147483647 h 476"/>
                  <a:gd name="T28" fmla="*/ 2147483647 w 126"/>
                  <a:gd name="T29" fmla="*/ 2147483647 h 476"/>
                  <a:gd name="T30" fmla="*/ 2147483647 w 126"/>
                  <a:gd name="T31" fmla="*/ 2147483647 h 476"/>
                  <a:gd name="T32" fmla="*/ 2147483647 w 126"/>
                  <a:gd name="T33" fmla="*/ 2147483647 h 476"/>
                  <a:gd name="T34" fmla="*/ 2147483647 w 126"/>
                  <a:gd name="T35" fmla="*/ 2147483647 h 476"/>
                  <a:gd name="T36" fmla="*/ 2147483647 w 126"/>
                  <a:gd name="T37" fmla="*/ 0 h 476"/>
                  <a:gd name="T38" fmla="*/ 2147483647 w 126"/>
                  <a:gd name="T39" fmla="*/ 0 h 476"/>
                  <a:gd name="T40" fmla="*/ 2147483647 w 126"/>
                  <a:gd name="T41" fmla="*/ 2147483647 h 476"/>
                  <a:gd name="T42" fmla="*/ 2147483647 w 126"/>
                  <a:gd name="T43" fmla="*/ 2147483647 h 47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26"/>
                  <a:gd name="T67" fmla="*/ 0 h 476"/>
                  <a:gd name="T68" fmla="*/ 126 w 126"/>
                  <a:gd name="T69" fmla="*/ 476 h 47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26" h="476">
                    <a:moveTo>
                      <a:pt x="11" y="6"/>
                    </a:moveTo>
                    <a:lnTo>
                      <a:pt x="0" y="17"/>
                    </a:lnTo>
                    <a:lnTo>
                      <a:pt x="22" y="55"/>
                    </a:lnTo>
                    <a:lnTo>
                      <a:pt x="28" y="88"/>
                    </a:lnTo>
                    <a:lnTo>
                      <a:pt x="39" y="121"/>
                    </a:lnTo>
                    <a:lnTo>
                      <a:pt x="44" y="214"/>
                    </a:lnTo>
                    <a:lnTo>
                      <a:pt x="44" y="323"/>
                    </a:lnTo>
                    <a:lnTo>
                      <a:pt x="77" y="444"/>
                    </a:lnTo>
                    <a:lnTo>
                      <a:pt x="99" y="476"/>
                    </a:lnTo>
                    <a:lnTo>
                      <a:pt x="126" y="372"/>
                    </a:lnTo>
                    <a:lnTo>
                      <a:pt x="82" y="148"/>
                    </a:lnTo>
                    <a:lnTo>
                      <a:pt x="44" y="50"/>
                    </a:lnTo>
                    <a:lnTo>
                      <a:pt x="50" y="17"/>
                    </a:lnTo>
                    <a:lnTo>
                      <a:pt x="39" y="6"/>
                    </a:lnTo>
                    <a:lnTo>
                      <a:pt x="22" y="0"/>
                    </a:lnTo>
                    <a:lnTo>
                      <a:pt x="17" y="0"/>
                    </a:lnTo>
                    <a:lnTo>
                      <a:pt x="11" y="6"/>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sz="800"/>
              </a:p>
            </p:txBody>
          </p:sp>
        </p:grpSp>
        <p:grpSp>
          <p:nvGrpSpPr>
            <p:cNvPr id="31" name="Gruppe 291"/>
            <p:cNvGrpSpPr/>
            <p:nvPr/>
          </p:nvGrpSpPr>
          <p:grpSpPr bwMode="auto">
            <a:xfrm>
              <a:off x="2727325" y="1208088"/>
              <a:ext cx="600075" cy="1108075"/>
              <a:chOff x="-1" y="-1241699"/>
              <a:chExt cx="5000630" cy="9231491"/>
            </a:xfrm>
          </p:grpSpPr>
          <p:grpSp>
            <p:nvGrpSpPr>
              <p:cNvPr id="73" name="Gruppe 111"/>
              <p:cNvGrpSpPr/>
              <p:nvPr/>
            </p:nvGrpSpPr>
            <p:grpSpPr>
              <a:xfrm>
                <a:off x="-1" y="-1241699"/>
                <a:ext cx="5000630" cy="9231491"/>
                <a:chOff x="3295650" y="3451225"/>
                <a:chExt cx="1392238" cy="2570163"/>
              </a:xfrm>
              <a:solidFill>
                <a:schemeClr val="tx1"/>
              </a:solidFill>
            </p:grpSpPr>
            <p:sp>
              <p:nvSpPr>
                <p:cNvPr id="77" name="Freeform 207"/>
                <p:cNvSpPr/>
                <p:nvPr/>
              </p:nvSpPr>
              <p:spPr bwMode="auto">
                <a:xfrm>
                  <a:off x="4586288" y="4176713"/>
                  <a:ext cx="30162" cy="30162"/>
                </a:xfrm>
                <a:custGeom>
                  <a:avLst/>
                  <a:gdLst>
                    <a:gd name="T0" fmla="*/ 20637 w 19"/>
                    <a:gd name="T1" fmla="*/ 0 h 19"/>
                    <a:gd name="T2" fmla="*/ 20637 w 19"/>
                    <a:gd name="T3" fmla="*/ 0 h 19"/>
                    <a:gd name="T4" fmla="*/ 20637 w 19"/>
                    <a:gd name="T5" fmla="*/ 9525 h 19"/>
                    <a:gd name="T6" fmla="*/ 9525 w 19"/>
                    <a:gd name="T7" fmla="*/ 9525 h 19"/>
                    <a:gd name="T8" fmla="*/ 0 w 19"/>
                    <a:gd name="T9" fmla="*/ 0 h 19"/>
                    <a:gd name="T10" fmla="*/ 0 w 19"/>
                    <a:gd name="T11" fmla="*/ 0 h 19"/>
                    <a:gd name="T12" fmla="*/ 0 w 19"/>
                    <a:gd name="T13" fmla="*/ 30162 h 19"/>
                    <a:gd name="T14" fmla="*/ 0 w 19"/>
                    <a:gd name="T15" fmla="*/ 30162 h 19"/>
                    <a:gd name="T16" fmla="*/ 9525 w 19"/>
                    <a:gd name="T17" fmla="*/ 30162 h 19"/>
                    <a:gd name="T18" fmla="*/ 30162 w 19"/>
                    <a:gd name="T19" fmla="*/ 20637 h 19"/>
                    <a:gd name="T20" fmla="*/ 30162 w 19"/>
                    <a:gd name="T21" fmla="*/ 9525 h 19"/>
                    <a:gd name="T22" fmla="*/ 20637 w 19"/>
                    <a:gd name="T23" fmla="*/ 0 h 19"/>
                    <a:gd name="T24" fmla="*/ 20637 w 19"/>
                    <a:gd name="T25" fmla="*/ 0 h 1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
                    <a:gd name="T40" fmla="*/ 0 h 19"/>
                    <a:gd name="T41" fmla="*/ 19 w 19"/>
                    <a:gd name="T42" fmla="*/ 19 h 1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 h="19">
                      <a:moveTo>
                        <a:pt x="13" y="0"/>
                      </a:moveTo>
                      <a:lnTo>
                        <a:pt x="13" y="0"/>
                      </a:lnTo>
                      <a:lnTo>
                        <a:pt x="13" y="6"/>
                      </a:lnTo>
                      <a:lnTo>
                        <a:pt x="6" y="6"/>
                      </a:lnTo>
                      <a:lnTo>
                        <a:pt x="0" y="0"/>
                      </a:lnTo>
                      <a:lnTo>
                        <a:pt x="0" y="19"/>
                      </a:lnTo>
                      <a:lnTo>
                        <a:pt x="6" y="19"/>
                      </a:lnTo>
                      <a:lnTo>
                        <a:pt x="19" y="13"/>
                      </a:lnTo>
                      <a:lnTo>
                        <a:pt x="19" y="6"/>
                      </a:lnTo>
                      <a:lnTo>
                        <a:pt x="13" y="0"/>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78" name="Freeform 212"/>
                <p:cNvSpPr/>
                <p:nvPr/>
              </p:nvSpPr>
              <p:spPr bwMode="auto">
                <a:xfrm>
                  <a:off x="4465638" y="4348163"/>
                  <a:ext cx="80962" cy="20637"/>
                </a:xfrm>
                <a:custGeom>
                  <a:avLst/>
                  <a:gdLst>
                    <a:gd name="T0" fmla="*/ 0 w 51"/>
                    <a:gd name="T1" fmla="*/ 0 h 13"/>
                    <a:gd name="T2" fmla="*/ 0 w 51"/>
                    <a:gd name="T3" fmla="*/ 0 h 13"/>
                    <a:gd name="T4" fmla="*/ 0 w 51"/>
                    <a:gd name="T5" fmla="*/ 9525 h 13"/>
                    <a:gd name="T6" fmla="*/ 9525 w 51"/>
                    <a:gd name="T7" fmla="*/ 20637 h 13"/>
                    <a:gd name="T8" fmla="*/ 30162 w 51"/>
                    <a:gd name="T9" fmla="*/ 20637 h 13"/>
                    <a:gd name="T10" fmla="*/ 50800 w 51"/>
                    <a:gd name="T11" fmla="*/ 20637 h 13"/>
                    <a:gd name="T12" fmla="*/ 80962 w 51"/>
                    <a:gd name="T13" fmla="*/ 20637 h 13"/>
                    <a:gd name="T14" fmla="*/ 80962 w 51"/>
                    <a:gd name="T15" fmla="*/ 20637 h 13"/>
                    <a:gd name="T16" fmla="*/ 80962 w 51"/>
                    <a:gd name="T17" fmla="*/ 9525 h 13"/>
                    <a:gd name="T18" fmla="*/ 69850 w 51"/>
                    <a:gd name="T19" fmla="*/ 0 h 13"/>
                    <a:gd name="T20" fmla="*/ 39687 w 51"/>
                    <a:gd name="T21" fmla="*/ 0 h 13"/>
                    <a:gd name="T22" fmla="*/ 9525 w 51"/>
                    <a:gd name="T23" fmla="*/ 0 h 13"/>
                    <a:gd name="T24" fmla="*/ 0 w 51"/>
                    <a:gd name="T25" fmla="*/ 0 h 13"/>
                    <a:gd name="T26" fmla="*/ 0 w 51"/>
                    <a:gd name="T27" fmla="*/ 0 h 1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1"/>
                    <a:gd name="T43" fmla="*/ 0 h 13"/>
                    <a:gd name="T44" fmla="*/ 51 w 51"/>
                    <a:gd name="T45" fmla="*/ 13 h 1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1" h="13">
                      <a:moveTo>
                        <a:pt x="0" y="0"/>
                      </a:moveTo>
                      <a:lnTo>
                        <a:pt x="0" y="0"/>
                      </a:lnTo>
                      <a:lnTo>
                        <a:pt x="0" y="6"/>
                      </a:lnTo>
                      <a:lnTo>
                        <a:pt x="6" y="13"/>
                      </a:lnTo>
                      <a:lnTo>
                        <a:pt x="19" y="13"/>
                      </a:lnTo>
                      <a:lnTo>
                        <a:pt x="32" y="13"/>
                      </a:lnTo>
                      <a:lnTo>
                        <a:pt x="51" y="13"/>
                      </a:lnTo>
                      <a:lnTo>
                        <a:pt x="51" y="6"/>
                      </a:lnTo>
                      <a:lnTo>
                        <a:pt x="44" y="0"/>
                      </a:lnTo>
                      <a:lnTo>
                        <a:pt x="25" y="0"/>
                      </a:lnTo>
                      <a:lnTo>
                        <a:pt x="6" y="0"/>
                      </a:lnTo>
                      <a:lnTo>
                        <a:pt x="0" y="0"/>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79" name="Freeform 214"/>
                <p:cNvSpPr/>
                <p:nvPr/>
              </p:nvSpPr>
              <p:spPr bwMode="auto">
                <a:xfrm>
                  <a:off x="4475163" y="4378325"/>
                  <a:ext cx="71437" cy="30163"/>
                </a:xfrm>
                <a:custGeom>
                  <a:avLst/>
                  <a:gdLst>
                    <a:gd name="T0" fmla="*/ 0 w 45"/>
                    <a:gd name="T1" fmla="*/ 0 h 19"/>
                    <a:gd name="T2" fmla="*/ 0 w 45"/>
                    <a:gd name="T3" fmla="*/ 0 h 19"/>
                    <a:gd name="T4" fmla="*/ 0 w 45"/>
                    <a:gd name="T5" fmla="*/ 30163 h 19"/>
                    <a:gd name="T6" fmla="*/ 0 w 45"/>
                    <a:gd name="T7" fmla="*/ 30163 h 19"/>
                    <a:gd name="T8" fmla="*/ 41275 w 45"/>
                    <a:gd name="T9" fmla="*/ 20638 h 19"/>
                    <a:gd name="T10" fmla="*/ 71437 w 45"/>
                    <a:gd name="T11" fmla="*/ 20638 h 19"/>
                    <a:gd name="T12" fmla="*/ 71437 w 45"/>
                    <a:gd name="T13" fmla="*/ 20638 h 19"/>
                    <a:gd name="T14" fmla="*/ 60325 w 45"/>
                    <a:gd name="T15" fmla="*/ 0 h 19"/>
                    <a:gd name="T16" fmla="*/ 41275 w 45"/>
                    <a:gd name="T17" fmla="*/ 0 h 19"/>
                    <a:gd name="T18" fmla="*/ 0 w 45"/>
                    <a:gd name="T19" fmla="*/ 0 h 19"/>
                    <a:gd name="T20" fmla="*/ 0 w 45"/>
                    <a:gd name="T21" fmla="*/ 0 h 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5"/>
                    <a:gd name="T34" fmla="*/ 0 h 19"/>
                    <a:gd name="T35" fmla="*/ 45 w 45"/>
                    <a:gd name="T36" fmla="*/ 19 h 1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5" h="19">
                      <a:moveTo>
                        <a:pt x="0" y="0"/>
                      </a:moveTo>
                      <a:lnTo>
                        <a:pt x="0" y="0"/>
                      </a:lnTo>
                      <a:lnTo>
                        <a:pt x="0" y="19"/>
                      </a:lnTo>
                      <a:lnTo>
                        <a:pt x="26" y="13"/>
                      </a:lnTo>
                      <a:lnTo>
                        <a:pt x="45" y="13"/>
                      </a:lnTo>
                      <a:lnTo>
                        <a:pt x="38" y="0"/>
                      </a:lnTo>
                      <a:lnTo>
                        <a:pt x="26" y="0"/>
                      </a:lnTo>
                      <a:lnTo>
                        <a:pt x="0" y="0"/>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80" name="Freeform 216"/>
                <p:cNvSpPr/>
                <p:nvPr/>
              </p:nvSpPr>
              <p:spPr bwMode="auto">
                <a:xfrm>
                  <a:off x="4465638" y="4408488"/>
                  <a:ext cx="60325" cy="20637"/>
                </a:xfrm>
                <a:custGeom>
                  <a:avLst/>
                  <a:gdLst>
                    <a:gd name="T0" fmla="*/ 60325 w 38"/>
                    <a:gd name="T1" fmla="*/ 20637 h 13"/>
                    <a:gd name="T2" fmla="*/ 60325 w 38"/>
                    <a:gd name="T3" fmla="*/ 20637 h 13"/>
                    <a:gd name="T4" fmla="*/ 60325 w 38"/>
                    <a:gd name="T5" fmla="*/ 11112 h 13"/>
                    <a:gd name="T6" fmla="*/ 50800 w 38"/>
                    <a:gd name="T7" fmla="*/ 0 h 13"/>
                    <a:gd name="T8" fmla="*/ 30163 w 38"/>
                    <a:gd name="T9" fmla="*/ 0 h 13"/>
                    <a:gd name="T10" fmla="*/ 0 w 38"/>
                    <a:gd name="T11" fmla="*/ 0 h 13"/>
                    <a:gd name="T12" fmla="*/ 0 w 38"/>
                    <a:gd name="T13" fmla="*/ 11112 h 13"/>
                    <a:gd name="T14" fmla="*/ 0 w 38"/>
                    <a:gd name="T15" fmla="*/ 20637 h 13"/>
                    <a:gd name="T16" fmla="*/ 0 w 38"/>
                    <a:gd name="T17" fmla="*/ 20637 h 13"/>
                    <a:gd name="T18" fmla="*/ 9525 w 38"/>
                    <a:gd name="T19" fmla="*/ 20637 h 13"/>
                    <a:gd name="T20" fmla="*/ 30163 w 38"/>
                    <a:gd name="T21" fmla="*/ 20637 h 13"/>
                    <a:gd name="T22" fmla="*/ 50800 w 38"/>
                    <a:gd name="T23" fmla="*/ 11112 h 13"/>
                    <a:gd name="T24" fmla="*/ 60325 w 38"/>
                    <a:gd name="T25" fmla="*/ 20637 h 13"/>
                    <a:gd name="T26" fmla="*/ 60325 w 38"/>
                    <a:gd name="T27" fmla="*/ 20637 h 1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8"/>
                    <a:gd name="T43" fmla="*/ 0 h 13"/>
                    <a:gd name="T44" fmla="*/ 38 w 38"/>
                    <a:gd name="T45" fmla="*/ 13 h 1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8" h="13">
                      <a:moveTo>
                        <a:pt x="38" y="13"/>
                      </a:moveTo>
                      <a:lnTo>
                        <a:pt x="38" y="13"/>
                      </a:lnTo>
                      <a:lnTo>
                        <a:pt x="38" y="7"/>
                      </a:lnTo>
                      <a:lnTo>
                        <a:pt x="32" y="0"/>
                      </a:lnTo>
                      <a:lnTo>
                        <a:pt x="19" y="0"/>
                      </a:lnTo>
                      <a:lnTo>
                        <a:pt x="0" y="0"/>
                      </a:lnTo>
                      <a:lnTo>
                        <a:pt x="0" y="7"/>
                      </a:lnTo>
                      <a:lnTo>
                        <a:pt x="0" y="13"/>
                      </a:lnTo>
                      <a:lnTo>
                        <a:pt x="6" y="13"/>
                      </a:lnTo>
                      <a:lnTo>
                        <a:pt x="19" y="13"/>
                      </a:lnTo>
                      <a:lnTo>
                        <a:pt x="32" y="7"/>
                      </a:lnTo>
                      <a:lnTo>
                        <a:pt x="38" y="13"/>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81" name="Freeform 219"/>
                <p:cNvSpPr/>
                <p:nvPr/>
              </p:nvSpPr>
              <p:spPr bwMode="auto">
                <a:xfrm>
                  <a:off x="4475163" y="4176713"/>
                  <a:ext cx="50800" cy="30162"/>
                </a:xfrm>
                <a:custGeom>
                  <a:avLst/>
                  <a:gdLst>
                    <a:gd name="T0" fmla="*/ 50800 w 32"/>
                    <a:gd name="T1" fmla="*/ 30162 h 19"/>
                    <a:gd name="T2" fmla="*/ 50800 w 32"/>
                    <a:gd name="T3" fmla="*/ 30162 h 19"/>
                    <a:gd name="T4" fmla="*/ 50800 w 32"/>
                    <a:gd name="T5" fmla="*/ 9525 h 19"/>
                    <a:gd name="T6" fmla="*/ 41275 w 32"/>
                    <a:gd name="T7" fmla="*/ 0 h 19"/>
                    <a:gd name="T8" fmla="*/ 41275 w 32"/>
                    <a:gd name="T9" fmla="*/ 0 h 19"/>
                    <a:gd name="T10" fmla="*/ 30162 w 32"/>
                    <a:gd name="T11" fmla="*/ 9525 h 19"/>
                    <a:gd name="T12" fmla="*/ 11112 w 32"/>
                    <a:gd name="T13" fmla="*/ 20637 h 19"/>
                    <a:gd name="T14" fmla="*/ 0 w 32"/>
                    <a:gd name="T15" fmla="*/ 20637 h 19"/>
                    <a:gd name="T16" fmla="*/ 0 w 32"/>
                    <a:gd name="T17" fmla="*/ 30162 h 19"/>
                    <a:gd name="T18" fmla="*/ 0 w 32"/>
                    <a:gd name="T19" fmla="*/ 30162 h 19"/>
                    <a:gd name="T20" fmla="*/ 11112 w 32"/>
                    <a:gd name="T21" fmla="*/ 30162 h 19"/>
                    <a:gd name="T22" fmla="*/ 20637 w 32"/>
                    <a:gd name="T23" fmla="*/ 30162 h 19"/>
                    <a:gd name="T24" fmla="*/ 50800 w 32"/>
                    <a:gd name="T25" fmla="*/ 30162 h 19"/>
                    <a:gd name="T26" fmla="*/ 50800 w 32"/>
                    <a:gd name="T27" fmla="*/ 30162 h 1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2"/>
                    <a:gd name="T43" fmla="*/ 0 h 19"/>
                    <a:gd name="T44" fmla="*/ 32 w 32"/>
                    <a:gd name="T45" fmla="*/ 19 h 1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2" h="19">
                      <a:moveTo>
                        <a:pt x="32" y="19"/>
                      </a:moveTo>
                      <a:lnTo>
                        <a:pt x="32" y="19"/>
                      </a:lnTo>
                      <a:lnTo>
                        <a:pt x="32" y="6"/>
                      </a:lnTo>
                      <a:lnTo>
                        <a:pt x="26" y="0"/>
                      </a:lnTo>
                      <a:lnTo>
                        <a:pt x="19" y="6"/>
                      </a:lnTo>
                      <a:lnTo>
                        <a:pt x="7" y="13"/>
                      </a:lnTo>
                      <a:lnTo>
                        <a:pt x="0" y="13"/>
                      </a:lnTo>
                      <a:lnTo>
                        <a:pt x="0" y="19"/>
                      </a:lnTo>
                      <a:lnTo>
                        <a:pt x="7" y="19"/>
                      </a:lnTo>
                      <a:lnTo>
                        <a:pt x="13" y="19"/>
                      </a:lnTo>
                      <a:lnTo>
                        <a:pt x="32" y="19"/>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82" name="Freeform 220"/>
                <p:cNvSpPr/>
                <p:nvPr/>
              </p:nvSpPr>
              <p:spPr bwMode="auto">
                <a:xfrm>
                  <a:off x="4586288" y="4176713"/>
                  <a:ext cx="30162" cy="30162"/>
                </a:xfrm>
                <a:custGeom>
                  <a:avLst/>
                  <a:gdLst>
                    <a:gd name="T0" fmla="*/ 20637 w 19"/>
                    <a:gd name="T1" fmla="*/ 0 h 19"/>
                    <a:gd name="T2" fmla="*/ 20637 w 19"/>
                    <a:gd name="T3" fmla="*/ 0 h 19"/>
                    <a:gd name="T4" fmla="*/ 20637 w 19"/>
                    <a:gd name="T5" fmla="*/ 9525 h 19"/>
                    <a:gd name="T6" fmla="*/ 9525 w 19"/>
                    <a:gd name="T7" fmla="*/ 9525 h 19"/>
                    <a:gd name="T8" fmla="*/ 0 w 19"/>
                    <a:gd name="T9" fmla="*/ 0 h 19"/>
                    <a:gd name="T10" fmla="*/ 0 w 19"/>
                    <a:gd name="T11" fmla="*/ 0 h 19"/>
                    <a:gd name="T12" fmla="*/ 0 w 19"/>
                    <a:gd name="T13" fmla="*/ 30162 h 19"/>
                    <a:gd name="T14" fmla="*/ 0 w 19"/>
                    <a:gd name="T15" fmla="*/ 30162 h 19"/>
                    <a:gd name="T16" fmla="*/ 9525 w 19"/>
                    <a:gd name="T17" fmla="*/ 30162 h 19"/>
                    <a:gd name="T18" fmla="*/ 30162 w 19"/>
                    <a:gd name="T19" fmla="*/ 20637 h 19"/>
                    <a:gd name="T20" fmla="*/ 30162 w 19"/>
                    <a:gd name="T21" fmla="*/ 9525 h 19"/>
                    <a:gd name="T22" fmla="*/ 20637 w 19"/>
                    <a:gd name="T23" fmla="*/ 0 h 19"/>
                    <a:gd name="T24" fmla="*/ 20637 w 19"/>
                    <a:gd name="T25" fmla="*/ 0 h 1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
                    <a:gd name="T40" fmla="*/ 0 h 19"/>
                    <a:gd name="T41" fmla="*/ 19 w 19"/>
                    <a:gd name="T42" fmla="*/ 19 h 1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 h="19">
                      <a:moveTo>
                        <a:pt x="13" y="0"/>
                      </a:moveTo>
                      <a:lnTo>
                        <a:pt x="13" y="0"/>
                      </a:lnTo>
                      <a:lnTo>
                        <a:pt x="13" y="6"/>
                      </a:lnTo>
                      <a:lnTo>
                        <a:pt x="6" y="6"/>
                      </a:lnTo>
                      <a:lnTo>
                        <a:pt x="0" y="0"/>
                      </a:lnTo>
                      <a:lnTo>
                        <a:pt x="0" y="19"/>
                      </a:lnTo>
                      <a:lnTo>
                        <a:pt x="6" y="19"/>
                      </a:lnTo>
                      <a:lnTo>
                        <a:pt x="19" y="13"/>
                      </a:lnTo>
                      <a:lnTo>
                        <a:pt x="19" y="6"/>
                      </a:lnTo>
                      <a:lnTo>
                        <a:pt x="13" y="0"/>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83" name="Freeform 226"/>
                <p:cNvSpPr/>
                <p:nvPr/>
              </p:nvSpPr>
              <p:spPr bwMode="auto">
                <a:xfrm>
                  <a:off x="4465638" y="4348163"/>
                  <a:ext cx="80962" cy="20637"/>
                </a:xfrm>
                <a:custGeom>
                  <a:avLst/>
                  <a:gdLst>
                    <a:gd name="T0" fmla="*/ 0 w 51"/>
                    <a:gd name="T1" fmla="*/ 0 h 13"/>
                    <a:gd name="T2" fmla="*/ 0 w 51"/>
                    <a:gd name="T3" fmla="*/ 0 h 13"/>
                    <a:gd name="T4" fmla="*/ 0 w 51"/>
                    <a:gd name="T5" fmla="*/ 9525 h 13"/>
                    <a:gd name="T6" fmla="*/ 9525 w 51"/>
                    <a:gd name="T7" fmla="*/ 20637 h 13"/>
                    <a:gd name="T8" fmla="*/ 30162 w 51"/>
                    <a:gd name="T9" fmla="*/ 20637 h 13"/>
                    <a:gd name="T10" fmla="*/ 50800 w 51"/>
                    <a:gd name="T11" fmla="*/ 20637 h 13"/>
                    <a:gd name="T12" fmla="*/ 80962 w 51"/>
                    <a:gd name="T13" fmla="*/ 20637 h 13"/>
                    <a:gd name="T14" fmla="*/ 80962 w 51"/>
                    <a:gd name="T15" fmla="*/ 20637 h 13"/>
                    <a:gd name="T16" fmla="*/ 80962 w 51"/>
                    <a:gd name="T17" fmla="*/ 9525 h 13"/>
                    <a:gd name="T18" fmla="*/ 69850 w 51"/>
                    <a:gd name="T19" fmla="*/ 0 h 13"/>
                    <a:gd name="T20" fmla="*/ 39687 w 51"/>
                    <a:gd name="T21" fmla="*/ 0 h 13"/>
                    <a:gd name="T22" fmla="*/ 9525 w 51"/>
                    <a:gd name="T23" fmla="*/ 0 h 13"/>
                    <a:gd name="T24" fmla="*/ 0 w 51"/>
                    <a:gd name="T25" fmla="*/ 0 h 13"/>
                    <a:gd name="T26" fmla="*/ 0 w 51"/>
                    <a:gd name="T27" fmla="*/ 0 h 1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1"/>
                    <a:gd name="T43" fmla="*/ 0 h 13"/>
                    <a:gd name="T44" fmla="*/ 51 w 51"/>
                    <a:gd name="T45" fmla="*/ 13 h 1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1" h="13">
                      <a:moveTo>
                        <a:pt x="0" y="0"/>
                      </a:moveTo>
                      <a:lnTo>
                        <a:pt x="0" y="0"/>
                      </a:lnTo>
                      <a:lnTo>
                        <a:pt x="0" y="6"/>
                      </a:lnTo>
                      <a:lnTo>
                        <a:pt x="6" y="13"/>
                      </a:lnTo>
                      <a:lnTo>
                        <a:pt x="19" y="13"/>
                      </a:lnTo>
                      <a:lnTo>
                        <a:pt x="32" y="13"/>
                      </a:lnTo>
                      <a:lnTo>
                        <a:pt x="51" y="13"/>
                      </a:lnTo>
                      <a:lnTo>
                        <a:pt x="51" y="6"/>
                      </a:lnTo>
                      <a:lnTo>
                        <a:pt x="44" y="0"/>
                      </a:lnTo>
                      <a:lnTo>
                        <a:pt x="25" y="0"/>
                      </a:lnTo>
                      <a:lnTo>
                        <a:pt x="6" y="0"/>
                      </a:lnTo>
                      <a:lnTo>
                        <a:pt x="0" y="0"/>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84" name="Freeform 228"/>
                <p:cNvSpPr/>
                <p:nvPr/>
              </p:nvSpPr>
              <p:spPr bwMode="auto">
                <a:xfrm>
                  <a:off x="4475163" y="4378325"/>
                  <a:ext cx="71437" cy="30163"/>
                </a:xfrm>
                <a:custGeom>
                  <a:avLst/>
                  <a:gdLst>
                    <a:gd name="T0" fmla="*/ 0 w 45"/>
                    <a:gd name="T1" fmla="*/ 0 h 19"/>
                    <a:gd name="T2" fmla="*/ 0 w 45"/>
                    <a:gd name="T3" fmla="*/ 0 h 19"/>
                    <a:gd name="T4" fmla="*/ 0 w 45"/>
                    <a:gd name="T5" fmla="*/ 30163 h 19"/>
                    <a:gd name="T6" fmla="*/ 0 w 45"/>
                    <a:gd name="T7" fmla="*/ 30163 h 19"/>
                    <a:gd name="T8" fmla="*/ 41275 w 45"/>
                    <a:gd name="T9" fmla="*/ 20638 h 19"/>
                    <a:gd name="T10" fmla="*/ 71437 w 45"/>
                    <a:gd name="T11" fmla="*/ 20638 h 19"/>
                    <a:gd name="T12" fmla="*/ 71437 w 45"/>
                    <a:gd name="T13" fmla="*/ 20638 h 19"/>
                    <a:gd name="T14" fmla="*/ 60325 w 45"/>
                    <a:gd name="T15" fmla="*/ 0 h 19"/>
                    <a:gd name="T16" fmla="*/ 41275 w 45"/>
                    <a:gd name="T17" fmla="*/ 0 h 19"/>
                    <a:gd name="T18" fmla="*/ 0 w 45"/>
                    <a:gd name="T19" fmla="*/ 0 h 19"/>
                    <a:gd name="T20" fmla="*/ 0 w 45"/>
                    <a:gd name="T21" fmla="*/ 0 h 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5"/>
                    <a:gd name="T34" fmla="*/ 0 h 19"/>
                    <a:gd name="T35" fmla="*/ 45 w 45"/>
                    <a:gd name="T36" fmla="*/ 19 h 1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5" h="19">
                      <a:moveTo>
                        <a:pt x="0" y="0"/>
                      </a:moveTo>
                      <a:lnTo>
                        <a:pt x="0" y="0"/>
                      </a:lnTo>
                      <a:lnTo>
                        <a:pt x="0" y="19"/>
                      </a:lnTo>
                      <a:lnTo>
                        <a:pt x="26" y="13"/>
                      </a:lnTo>
                      <a:lnTo>
                        <a:pt x="45" y="13"/>
                      </a:lnTo>
                      <a:lnTo>
                        <a:pt x="38" y="0"/>
                      </a:lnTo>
                      <a:lnTo>
                        <a:pt x="26" y="0"/>
                      </a:lnTo>
                      <a:lnTo>
                        <a:pt x="0" y="0"/>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85" name="Freeform 231"/>
                <p:cNvSpPr/>
                <p:nvPr/>
              </p:nvSpPr>
              <p:spPr bwMode="auto">
                <a:xfrm>
                  <a:off x="4475163" y="4498975"/>
                  <a:ext cx="50800" cy="30163"/>
                </a:xfrm>
                <a:custGeom>
                  <a:avLst/>
                  <a:gdLst>
                    <a:gd name="T0" fmla="*/ 50800 w 32"/>
                    <a:gd name="T1" fmla="*/ 30163 h 19"/>
                    <a:gd name="T2" fmla="*/ 50800 w 32"/>
                    <a:gd name="T3" fmla="*/ 30163 h 19"/>
                    <a:gd name="T4" fmla="*/ 50800 w 32"/>
                    <a:gd name="T5" fmla="*/ 11113 h 19"/>
                    <a:gd name="T6" fmla="*/ 41275 w 32"/>
                    <a:gd name="T7" fmla="*/ 0 h 19"/>
                    <a:gd name="T8" fmla="*/ 41275 w 32"/>
                    <a:gd name="T9" fmla="*/ 0 h 19"/>
                    <a:gd name="T10" fmla="*/ 30162 w 32"/>
                    <a:gd name="T11" fmla="*/ 11113 h 19"/>
                    <a:gd name="T12" fmla="*/ 11112 w 32"/>
                    <a:gd name="T13" fmla="*/ 20638 h 19"/>
                    <a:gd name="T14" fmla="*/ 0 w 32"/>
                    <a:gd name="T15" fmla="*/ 20638 h 19"/>
                    <a:gd name="T16" fmla="*/ 0 w 32"/>
                    <a:gd name="T17" fmla="*/ 30163 h 19"/>
                    <a:gd name="T18" fmla="*/ 0 w 32"/>
                    <a:gd name="T19" fmla="*/ 30163 h 19"/>
                    <a:gd name="T20" fmla="*/ 11112 w 32"/>
                    <a:gd name="T21" fmla="*/ 30163 h 19"/>
                    <a:gd name="T22" fmla="*/ 20637 w 32"/>
                    <a:gd name="T23" fmla="*/ 30163 h 19"/>
                    <a:gd name="T24" fmla="*/ 50800 w 32"/>
                    <a:gd name="T25" fmla="*/ 30163 h 19"/>
                    <a:gd name="T26" fmla="*/ 50800 w 32"/>
                    <a:gd name="T27" fmla="*/ 30163 h 1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2"/>
                    <a:gd name="T43" fmla="*/ 0 h 19"/>
                    <a:gd name="T44" fmla="*/ 32 w 32"/>
                    <a:gd name="T45" fmla="*/ 19 h 1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2" h="19">
                      <a:moveTo>
                        <a:pt x="32" y="19"/>
                      </a:moveTo>
                      <a:lnTo>
                        <a:pt x="32" y="19"/>
                      </a:lnTo>
                      <a:lnTo>
                        <a:pt x="32" y="7"/>
                      </a:lnTo>
                      <a:lnTo>
                        <a:pt x="26" y="0"/>
                      </a:lnTo>
                      <a:lnTo>
                        <a:pt x="19" y="7"/>
                      </a:lnTo>
                      <a:lnTo>
                        <a:pt x="7" y="13"/>
                      </a:lnTo>
                      <a:lnTo>
                        <a:pt x="0" y="13"/>
                      </a:lnTo>
                      <a:lnTo>
                        <a:pt x="0" y="19"/>
                      </a:lnTo>
                      <a:lnTo>
                        <a:pt x="7" y="19"/>
                      </a:lnTo>
                      <a:lnTo>
                        <a:pt x="13" y="19"/>
                      </a:lnTo>
                      <a:lnTo>
                        <a:pt x="32" y="19"/>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86" name="Freeform 234"/>
                <p:cNvSpPr/>
                <p:nvPr/>
              </p:nvSpPr>
              <p:spPr bwMode="auto">
                <a:xfrm>
                  <a:off x="4465638" y="4579938"/>
                  <a:ext cx="80962" cy="20637"/>
                </a:xfrm>
                <a:custGeom>
                  <a:avLst/>
                  <a:gdLst>
                    <a:gd name="T0" fmla="*/ 80962 w 51"/>
                    <a:gd name="T1" fmla="*/ 0 h 13"/>
                    <a:gd name="T2" fmla="*/ 80962 w 51"/>
                    <a:gd name="T3" fmla="*/ 0 h 13"/>
                    <a:gd name="T4" fmla="*/ 39687 w 51"/>
                    <a:gd name="T5" fmla="*/ 0 h 13"/>
                    <a:gd name="T6" fmla="*/ 20637 w 51"/>
                    <a:gd name="T7" fmla="*/ 0 h 13"/>
                    <a:gd name="T8" fmla="*/ 0 w 51"/>
                    <a:gd name="T9" fmla="*/ 20637 h 13"/>
                    <a:gd name="T10" fmla="*/ 0 w 51"/>
                    <a:gd name="T11" fmla="*/ 20637 h 13"/>
                    <a:gd name="T12" fmla="*/ 50800 w 51"/>
                    <a:gd name="T13" fmla="*/ 20637 h 13"/>
                    <a:gd name="T14" fmla="*/ 69850 w 51"/>
                    <a:gd name="T15" fmla="*/ 9525 h 13"/>
                    <a:gd name="T16" fmla="*/ 80962 w 51"/>
                    <a:gd name="T17" fmla="*/ 0 h 13"/>
                    <a:gd name="T18" fmla="*/ 80962 w 51"/>
                    <a:gd name="T19" fmla="*/ 0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1"/>
                    <a:gd name="T31" fmla="*/ 0 h 13"/>
                    <a:gd name="T32" fmla="*/ 51 w 51"/>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1" h="13">
                      <a:moveTo>
                        <a:pt x="51" y="0"/>
                      </a:moveTo>
                      <a:lnTo>
                        <a:pt x="51" y="0"/>
                      </a:lnTo>
                      <a:lnTo>
                        <a:pt x="25" y="0"/>
                      </a:lnTo>
                      <a:lnTo>
                        <a:pt x="13" y="0"/>
                      </a:lnTo>
                      <a:lnTo>
                        <a:pt x="0" y="13"/>
                      </a:lnTo>
                      <a:lnTo>
                        <a:pt x="32" y="13"/>
                      </a:lnTo>
                      <a:lnTo>
                        <a:pt x="44" y="6"/>
                      </a:lnTo>
                      <a:lnTo>
                        <a:pt x="51" y="0"/>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87" name="Freeform 236"/>
                <p:cNvSpPr/>
                <p:nvPr/>
              </p:nvSpPr>
              <p:spPr bwMode="auto">
                <a:xfrm>
                  <a:off x="4465638" y="4610100"/>
                  <a:ext cx="60325" cy="20638"/>
                </a:xfrm>
                <a:custGeom>
                  <a:avLst/>
                  <a:gdLst>
                    <a:gd name="T0" fmla="*/ 9525 w 38"/>
                    <a:gd name="T1" fmla="*/ 20638 h 13"/>
                    <a:gd name="T2" fmla="*/ 9525 w 38"/>
                    <a:gd name="T3" fmla="*/ 20638 h 13"/>
                    <a:gd name="T4" fmla="*/ 30163 w 38"/>
                    <a:gd name="T5" fmla="*/ 20638 h 13"/>
                    <a:gd name="T6" fmla="*/ 60325 w 38"/>
                    <a:gd name="T7" fmla="*/ 20638 h 13"/>
                    <a:gd name="T8" fmla="*/ 60325 w 38"/>
                    <a:gd name="T9" fmla="*/ 20638 h 13"/>
                    <a:gd name="T10" fmla="*/ 60325 w 38"/>
                    <a:gd name="T11" fmla="*/ 0 h 13"/>
                    <a:gd name="T12" fmla="*/ 60325 w 38"/>
                    <a:gd name="T13" fmla="*/ 0 h 13"/>
                    <a:gd name="T14" fmla="*/ 60325 w 38"/>
                    <a:gd name="T15" fmla="*/ 0 h 13"/>
                    <a:gd name="T16" fmla="*/ 50800 w 38"/>
                    <a:gd name="T17" fmla="*/ 0 h 13"/>
                    <a:gd name="T18" fmla="*/ 50800 w 38"/>
                    <a:gd name="T19" fmla="*/ 0 h 13"/>
                    <a:gd name="T20" fmla="*/ 39687 w 38"/>
                    <a:gd name="T21" fmla="*/ 0 h 13"/>
                    <a:gd name="T22" fmla="*/ 20637 w 38"/>
                    <a:gd name="T23" fmla="*/ 11113 h 13"/>
                    <a:gd name="T24" fmla="*/ 0 w 38"/>
                    <a:gd name="T25" fmla="*/ 11113 h 13"/>
                    <a:gd name="T26" fmla="*/ 0 w 38"/>
                    <a:gd name="T27" fmla="*/ 11113 h 13"/>
                    <a:gd name="T28" fmla="*/ 9525 w 38"/>
                    <a:gd name="T29" fmla="*/ 20638 h 13"/>
                    <a:gd name="T30" fmla="*/ 9525 w 38"/>
                    <a:gd name="T31" fmla="*/ 20638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3"/>
                    <a:gd name="T50" fmla="*/ 38 w 38"/>
                    <a:gd name="T51" fmla="*/ 13 h 1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3">
                      <a:moveTo>
                        <a:pt x="6" y="13"/>
                      </a:moveTo>
                      <a:lnTo>
                        <a:pt x="6" y="13"/>
                      </a:lnTo>
                      <a:lnTo>
                        <a:pt x="19" y="13"/>
                      </a:lnTo>
                      <a:lnTo>
                        <a:pt x="38" y="13"/>
                      </a:lnTo>
                      <a:lnTo>
                        <a:pt x="38" y="0"/>
                      </a:lnTo>
                      <a:lnTo>
                        <a:pt x="32" y="0"/>
                      </a:lnTo>
                      <a:lnTo>
                        <a:pt x="25" y="0"/>
                      </a:lnTo>
                      <a:lnTo>
                        <a:pt x="13" y="7"/>
                      </a:lnTo>
                      <a:lnTo>
                        <a:pt x="0" y="7"/>
                      </a:lnTo>
                      <a:lnTo>
                        <a:pt x="6" y="13"/>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88" name="Freeform 238"/>
                <p:cNvSpPr/>
                <p:nvPr/>
              </p:nvSpPr>
              <p:spPr bwMode="auto">
                <a:xfrm>
                  <a:off x="4465638" y="4540250"/>
                  <a:ext cx="60325" cy="30163"/>
                </a:xfrm>
                <a:custGeom>
                  <a:avLst/>
                  <a:gdLst>
                    <a:gd name="T0" fmla="*/ 50800 w 38"/>
                    <a:gd name="T1" fmla="*/ 0 h 19"/>
                    <a:gd name="T2" fmla="*/ 50800 w 38"/>
                    <a:gd name="T3" fmla="*/ 0 h 19"/>
                    <a:gd name="T4" fmla="*/ 50800 w 38"/>
                    <a:gd name="T5" fmla="*/ 9525 h 19"/>
                    <a:gd name="T6" fmla="*/ 50800 w 38"/>
                    <a:gd name="T7" fmla="*/ 9525 h 19"/>
                    <a:gd name="T8" fmla="*/ 30163 w 38"/>
                    <a:gd name="T9" fmla="*/ 9525 h 19"/>
                    <a:gd name="T10" fmla="*/ 9525 w 38"/>
                    <a:gd name="T11" fmla="*/ 9525 h 19"/>
                    <a:gd name="T12" fmla="*/ 0 w 38"/>
                    <a:gd name="T13" fmla="*/ 9525 h 19"/>
                    <a:gd name="T14" fmla="*/ 0 w 38"/>
                    <a:gd name="T15" fmla="*/ 30163 h 19"/>
                    <a:gd name="T16" fmla="*/ 0 w 38"/>
                    <a:gd name="T17" fmla="*/ 30163 h 19"/>
                    <a:gd name="T18" fmla="*/ 50800 w 38"/>
                    <a:gd name="T19" fmla="*/ 30163 h 19"/>
                    <a:gd name="T20" fmla="*/ 60325 w 38"/>
                    <a:gd name="T21" fmla="*/ 19050 h 19"/>
                    <a:gd name="T22" fmla="*/ 50800 w 38"/>
                    <a:gd name="T23" fmla="*/ 0 h 19"/>
                    <a:gd name="T24" fmla="*/ 50800 w 38"/>
                    <a:gd name="T25" fmla="*/ 0 h 1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9"/>
                    <a:gd name="T41" fmla="*/ 38 w 38"/>
                    <a:gd name="T42" fmla="*/ 19 h 1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9">
                      <a:moveTo>
                        <a:pt x="32" y="0"/>
                      </a:moveTo>
                      <a:lnTo>
                        <a:pt x="32" y="0"/>
                      </a:lnTo>
                      <a:lnTo>
                        <a:pt x="32" y="6"/>
                      </a:lnTo>
                      <a:lnTo>
                        <a:pt x="19" y="6"/>
                      </a:lnTo>
                      <a:lnTo>
                        <a:pt x="6" y="6"/>
                      </a:lnTo>
                      <a:lnTo>
                        <a:pt x="0" y="6"/>
                      </a:lnTo>
                      <a:lnTo>
                        <a:pt x="0" y="19"/>
                      </a:lnTo>
                      <a:lnTo>
                        <a:pt x="32" y="19"/>
                      </a:lnTo>
                      <a:lnTo>
                        <a:pt x="38" y="12"/>
                      </a:lnTo>
                      <a:lnTo>
                        <a:pt x="32" y="0"/>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89" name="Freeform 241"/>
                <p:cNvSpPr/>
                <p:nvPr/>
              </p:nvSpPr>
              <p:spPr bwMode="auto">
                <a:xfrm>
                  <a:off x="4465638" y="4579938"/>
                  <a:ext cx="80962" cy="20637"/>
                </a:xfrm>
                <a:custGeom>
                  <a:avLst/>
                  <a:gdLst>
                    <a:gd name="T0" fmla="*/ 80962 w 51"/>
                    <a:gd name="T1" fmla="*/ 0 h 13"/>
                    <a:gd name="T2" fmla="*/ 80962 w 51"/>
                    <a:gd name="T3" fmla="*/ 0 h 13"/>
                    <a:gd name="T4" fmla="*/ 39687 w 51"/>
                    <a:gd name="T5" fmla="*/ 0 h 13"/>
                    <a:gd name="T6" fmla="*/ 20637 w 51"/>
                    <a:gd name="T7" fmla="*/ 0 h 13"/>
                    <a:gd name="T8" fmla="*/ 0 w 51"/>
                    <a:gd name="T9" fmla="*/ 20637 h 13"/>
                    <a:gd name="T10" fmla="*/ 0 w 51"/>
                    <a:gd name="T11" fmla="*/ 20637 h 13"/>
                    <a:gd name="T12" fmla="*/ 50800 w 51"/>
                    <a:gd name="T13" fmla="*/ 20637 h 13"/>
                    <a:gd name="T14" fmla="*/ 69850 w 51"/>
                    <a:gd name="T15" fmla="*/ 9525 h 13"/>
                    <a:gd name="T16" fmla="*/ 80962 w 51"/>
                    <a:gd name="T17" fmla="*/ 0 h 13"/>
                    <a:gd name="T18" fmla="*/ 80962 w 51"/>
                    <a:gd name="T19" fmla="*/ 0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1"/>
                    <a:gd name="T31" fmla="*/ 0 h 13"/>
                    <a:gd name="T32" fmla="*/ 51 w 51"/>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1" h="13">
                      <a:moveTo>
                        <a:pt x="51" y="0"/>
                      </a:moveTo>
                      <a:lnTo>
                        <a:pt x="51" y="0"/>
                      </a:lnTo>
                      <a:lnTo>
                        <a:pt x="25" y="0"/>
                      </a:lnTo>
                      <a:lnTo>
                        <a:pt x="13" y="0"/>
                      </a:lnTo>
                      <a:lnTo>
                        <a:pt x="0" y="13"/>
                      </a:lnTo>
                      <a:lnTo>
                        <a:pt x="32" y="13"/>
                      </a:lnTo>
                      <a:lnTo>
                        <a:pt x="44" y="6"/>
                      </a:lnTo>
                      <a:lnTo>
                        <a:pt x="51" y="0"/>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90" name="Freeform 243"/>
                <p:cNvSpPr/>
                <p:nvPr/>
              </p:nvSpPr>
              <p:spPr bwMode="auto">
                <a:xfrm>
                  <a:off x="4465638" y="4610100"/>
                  <a:ext cx="60325" cy="20638"/>
                </a:xfrm>
                <a:custGeom>
                  <a:avLst/>
                  <a:gdLst>
                    <a:gd name="T0" fmla="*/ 9525 w 38"/>
                    <a:gd name="T1" fmla="*/ 20638 h 13"/>
                    <a:gd name="T2" fmla="*/ 9525 w 38"/>
                    <a:gd name="T3" fmla="*/ 20638 h 13"/>
                    <a:gd name="T4" fmla="*/ 30163 w 38"/>
                    <a:gd name="T5" fmla="*/ 20638 h 13"/>
                    <a:gd name="T6" fmla="*/ 60325 w 38"/>
                    <a:gd name="T7" fmla="*/ 20638 h 13"/>
                    <a:gd name="T8" fmla="*/ 60325 w 38"/>
                    <a:gd name="T9" fmla="*/ 20638 h 13"/>
                    <a:gd name="T10" fmla="*/ 60325 w 38"/>
                    <a:gd name="T11" fmla="*/ 0 h 13"/>
                    <a:gd name="T12" fmla="*/ 60325 w 38"/>
                    <a:gd name="T13" fmla="*/ 0 h 13"/>
                    <a:gd name="T14" fmla="*/ 60325 w 38"/>
                    <a:gd name="T15" fmla="*/ 0 h 13"/>
                    <a:gd name="T16" fmla="*/ 50800 w 38"/>
                    <a:gd name="T17" fmla="*/ 0 h 13"/>
                    <a:gd name="T18" fmla="*/ 50800 w 38"/>
                    <a:gd name="T19" fmla="*/ 0 h 13"/>
                    <a:gd name="T20" fmla="*/ 39687 w 38"/>
                    <a:gd name="T21" fmla="*/ 0 h 13"/>
                    <a:gd name="T22" fmla="*/ 20637 w 38"/>
                    <a:gd name="T23" fmla="*/ 11113 h 13"/>
                    <a:gd name="T24" fmla="*/ 0 w 38"/>
                    <a:gd name="T25" fmla="*/ 11113 h 13"/>
                    <a:gd name="T26" fmla="*/ 0 w 38"/>
                    <a:gd name="T27" fmla="*/ 11113 h 13"/>
                    <a:gd name="T28" fmla="*/ 9525 w 38"/>
                    <a:gd name="T29" fmla="*/ 20638 h 13"/>
                    <a:gd name="T30" fmla="*/ 9525 w 38"/>
                    <a:gd name="T31" fmla="*/ 20638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3"/>
                    <a:gd name="T50" fmla="*/ 38 w 38"/>
                    <a:gd name="T51" fmla="*/ 13 h 1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3">
                      <a:moveTo>
                        <a:pt x="6" y="13"/>
                      </a:moveTo>
                      <a:lnTo>
                        <a:pt x="6" y="13"/>
                      </a:lnTo>
                      <a:lnTo>
                        <a:pt x="19" y="13"/>
                      </a:lnTo>
                      <a:lnTo>
                        <a:pt x="38" y="13"/>
                      </a:lnTo>
                      <a:lnTo>
                        <a:pt x="38" y="0"/>
                      </a:lnTo>
                      <a:lnTo>
                        <a:pt x="32" y="0"/>
                      </a:lnTo>
                      <a:lnTo>
                        <a:pt x="25" y="0"/>
                      </a:lnTo>
                      <a:lnTo>
                        <a:pt x="13" y="7"/>
                      </a:lnTo>
                      <a:lnTo>
                        <a:pt x="0" y="7"/>
                      </a:lnTo>
                      <a:lnTo>
                        <a:pt x="6" y="13"/>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91" name="Freeform 245"/>
                <p:cNvSpPr/>
                <p:nvPr/>
              </p:nvSpPr>
              <p:spPr bwMode="auto">
                <a:xfrm>
                  <a:off x="4465638" y="4540250"/>
                  <a:ext cx="60325" cy="30163"/>
                </a:xfrm>
                <a:custGeom>
                  <a:avLst/>
                  <a:gdLst>
                    <a:gd name="T0" fmla="*/ 50800 w 38"/>
                    <a:gd name="T1" fmla="*/ 0 h 19"/>
                    <a:gd name="T2" fmla="*/ 50800 w 38"/>
                    <a:gd name="T3" fmla="*/ 0 h 19"/>
                    <a:gd name="T4" fmla="*/ 50800 w 38"/>
                    <a:gd name="T5" fmla="*/ 9525 h 19"/>
                    <a:gd name="T6" fmla="*/ 50800 w 38"/>
                    <a:gd name="T7" fmla="*/ 9525 h 19"/>
                    <a:gd name="T8" fmla="*/ 30163 w 38"/>
                    <a:gd name="T9" fmla="*/ 9525 h 19"/>
                    <a:gd name="T10" fmla="*/ 9525 w 38"/>
                    <a:gd name="T11" fmla="*/ 9525 h 19"/>
                    <a:gd name="T12" fmla="*/ 0 w 38"/>
                    <a:gd name="T13" fmla="*/ 9525 h 19"/>
                    <a:gd name="T14" fmla="*/ 0 w 38"/>
                    <a:gd name="T15" fmla="*/ 30163 h 19"/>
                    <a:gd name="T16" fmla="*/ 0 w 38"/>
                    <a:gd name="T17" fmla="*/ 30163 h 19"/>
                    <a:gd name="T18" fmla="*/ 50800 w 38"/>
                    <a:gd name="T19" fmla="*/ 30163 h 19"/>
                    <a:gd name="T20" fmla="*/ 60325 w 38"/>
                    <a:gd name="T21" fmla="*/ 19050 h 19"/>
                    <a:gd name="T22" fmla="*/ 50800 w 38"/>
                    <a:gd name="T23" fmla="*/ 0 h 19"/>
                    <a:gd name="T24" fmla="*/ 50800 w 38"/>
                    <a:gd name="T25" fmla="*/ 0 h 1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9"/>
                    <a:gd name="T41" fmla="*/ 38 w 38"/>
                    <a:gd name="T42" fmla="*/ 19 h 1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9">
                      <a:moveTo>
                        <a:pt x="32" y="0"/>
                      </a:moveTo>
                      <a:lnTo>
                        <a:pt x="32" y="0"/>
                      </a:lnTo>
                      <a:lnTo>
                        <a:pt x="32" y="6"/>
                      </a:lnTo>
                      <a:lnTo>
                        <a:pt x="19" y="6"/>
                      </a:lnTo>
                      <a:lnTo>
                        <a:pt x="6" y="6"/>
                      </a:lnTo>
                      <a:lnTo>
                        <a:pt x="0" y="6"/>
                      </a:lnTo>
                      <a:lnTo>
                        <a:pt x="0" y="19"/>
                      </a:lnTo>
                      <a:lnTo>
                        <a:pt x="32" y="19"/>
                      </a:lnTo>
                      <a:lnTo>
                        <a:pt x="38" y="12"/>
                      </a:lnTo>
                      <a:lnTo>
                        <a:pt x="32" y="0"/>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92" name="Freeform 281"/>
                <p:cNvSpPr/>
                <p:nvPr/>
              </p:nvSpPr>
              <p:spPr bwMode="auto">
                <a:xfrm>
                  <a:off x="3629025" y="3451225"/>
                  <a:ext cx="1588" cy="1588"/>
                </a:xfrm>
                <a:custGeom>
                  <a:avLst/>
                  <a:gdLst>
                    <a:gd name="T0" fmla="*/ 0 w 1588"/>
                    <a:gd name="T1" fmla="*/ 0 h 1588"/>
                    <a:gd name="T2" fmla="*/ 0 w 1588"/>
                    <a:gd name="T3" fmla="*/ 0 h 1588"/>
                    <a:gd name="T4" fmla="*/ 0 w 1588"/>
                    <a:gd name="T5" fmla="*/ 0 h 1588"/>
                    <a:gd name="T6" fmla="*/ 0 w 1588"/>
                    <a:gd name="T7" fmla="*/ 0 h 1588"/>
                    <a:gd name="T8" fmla="*/ 0 w 1588"/>
                    <a:gd name="T9" fmla="*/ 0 h 1588"/>
                    <a:gd name="T10" fmla="*/ 0 w 1588"/>
                    <a:gd name="T11" fmla="*/ 0 h 1588"/>
                    <a:gd name="T12" fmla="*/ 0 60000 65536"/>
                    <a:gd name="T13" fmla="*/ 0 60000 65536"/>
                    <a:gd name="T14" fmla="*/ 0 60000 65536"/>
                    <a:gd name="T15" fmla="*/ 0 60000 65536"/>
                    <a:gd name="T16" fmla="*/ 0 60000 65536"/>
                    <a:gd name="T17" fmla="*/ 0 60000 65536"/>
                    <a:gd name="T18" fmla="*/ 0 w 1588"/>
                    <a:gd name="T19" fmla="*/ 0 h 1588"/>
                    <a:gd name="T20" fmla="*/ 1588 w 1588"/>
                    <a:gd name="T21" fmla="*/ 1588 h 1588"/>
                  </a:gdLst>
                  <a:ahLst/>
                  <a:cxnLst>
                    <a:cxn ang="T12">
                      <a:pos x="T0" y="T1"/>
                    </a:cxn>
                    <a:cxn ang="T13">
                      <a:pos x="T2" y="T3"/>
                    </a:cxn>
                    <a:cxn ang="T14">
                      <a:pos x="T4" y="T5"/>
                    </a:cxn>
                    <a:cxn ang="T15">
                      <a:pos x="T6" y="T7"/>
                    </a:cxn>
                    <a:cxn ang="T16">
                      <a:pos x="T8" y="T9"/>
                    </a:cxn>
                    <a:cxn ang="T17">
                      <a:pos x="T10" y="T11"/>
                    </a:cxn>
                  </a:cxnLst>
                  <a:rect l="T18" t="T19" r="T20" b="T21"/>
                  <a:pathLst>
                    <a:path w="1588" h="1588">
                      <a:moveTo>
                        <a:pt x="0" y="0"/>
                      </a:moveTo>
                      <a:lnTo>
                        <a:pt x="0" y="0"/>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93" name="Freeform 282"/>
                <p:cNvSpPr/>
                <p:nvPr/>
              </p:nvSpPr>
              <p:spPr bwMode="auto">
                <a:xfrm>
                  <a:off x="3629025" y="3511550"/>
                  <a:ext cx="1588" cy="1588"/>
                </a:xfrm>
                <a:custGeom>
                  <a:avLst/>
                  <a:gdLst>
                    <a:gd name="T0" fmla="*/ 0 w 1588"/>
                    <a:gd name="T1" fmla="*/ 0 h 1588"/>
                    <a:gd name="T2" fmla="*/ 0 w 1588"/>
                    <a:gd name="T3" fmla="*/ 0 h 1588"/>
                    <a:gd name="T4" fmla="*/ 0 w 1588"/>
                    <a:gd name="T5" fmla="*/ 0 h 1588"/>
                    <a:gd name="T6" fmla="*/ 0 w 1588"/>
                    <a:gd name="T7" fmla="*/ 0 h 1588"/>
                    <a:gd name="T8" fmla="*/ 0 w 1588"/>
                    <a:gd name="T9" fmla="*/ 0 h 1588"/>
                    <a:gd name="T10" fmla="*/ 0 w 1588"/>
                    <a:gd name="T11" fmla="*/ 0 h 1588"/>
                    <a:gd name="T12" fmla="*/ 0 w 1588"/>
                    <a:gd name="T13" fmla="*/ 0 h 1588"/>
                    <a:gd name="T14" fmla="*/ 0 w 1588"/>
                    <a:gd name="T15" fmla="*/ 0 h 1588"/>
                    <a:gd name="T16" fmla="*/ 0 w 1588"/>
                    <a:gd name="T17" fmla="*/ 0 h 1588"/>
                    <a:gd name="T18" fmla="*/ 0 w 1588"/>
                    <a:gd name="T19" fmla="*/ 0 h 158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88"/>
                    <a:gd name="T31" fmla="*/ 0 h 1588"/>
                    <a:gd name="T32" fmla="*/ 1588 w 1588"/>
                    <a:gd name="T33" fmla="*/ 1588 h 158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88" h="1588">
                      <a:moveTo>
                        <a:pt x="0" y="0"/>
                      </a:moveTo>
                      <a:lnTo>
                        <a:pt x="0" y="0"/>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94" name="Freeform 283"/>
                <p:cNvSpPr/>
                <p:nvPr/>
              </p:nvSpPr>
              <p:spPr bwMode="auto">
                <a:xfrm>
                  <a:off x="3629025" y="3511550"/>
                  <a:ext cx="1588" cy="9525"/>
                </a:xfrm>
                <a:custGeom>
                  <a:avLst/>
                  <a:gdLst>
                    <a:gd name="T0" fmla="*/ 0 w 1588"/>
                    <a:gd name="T1" fmla="*/ 9525 h 6"/>
                    <a:gd name="T2" fmla="*/ 0 w 1588"/>
                    <a:gd name="T3" fmla="*/ 9525 h 6"/>
                    <a:gd name="T4" fmla="*/ 0 w 1588"/>
                    <a:gd name="T5" fmla="*/ 0 h 6"/>
                    <a:gd name="T6" fmla="*/ 0 w 1588"/>
                    <a:gd name="T7" fmla="*/ 0 h 6"/>
                    <a:gd name="T8" fmla="*/ 0 w 1588"/>
                    <a:gd name="T9" fmla="*/ 9525 h 6"/>
                    <a:gd name="T10" fmla="*/ 0 w 1588"/>
                    <a:gd name="T11" fmla="*/ 9525 h 6"/>
                    <a:gd name="T12" fmla="*/ 0 60000 65536"/>
                    <a:gd name="T13" fmla="*/ 0 60000 65536"/>
                    <a:gd name="T14" fmla="*/ 0 60000 65536"/>
                    <a:gd name="T15" fmla="*/ 0 60000 65536"/>
                    <a:gd name="T16" fmla="*/ 0 60000 65536"/>
                    <a:gd name="T17" fmla="*/ 0 60000 65536"/>
                    <a:gd name="T18" fmla="*/ 0 w 1588"/>
                    <a:gd name="T19" fmla="*/ 0 h 6"/>
                    <a:gd name="T20" fmla="*/ 1588 w 1588"/>
                    <a:gd name="T21" fmla="*/ 6 h 6"/>
                  </a:gdLst>
                  <a:ahLst/>
                  <a:cxnLst>
                    <a:cxn ang="T12">
                      <a:pos x="T0" y="T1"/>
                    </a:cxn>
                    <a:cxn ang="T13">
                      <a:pos x="T2" y="T3"/>
                    </a:cxn>
                    <a:cxn ang="T14">
                      <a:pos x="T4" y="T5"/>
                    </a:cxn>
                    <a:cxn ang="T15">
                      <a:pos x="T6" y="T7"/>
                    </a:cxn>
                    <a:cxn ang="T16">
                      <a:pos x="T8" y="T9"/>
                    </a:cxn>
                    <a:cxn ang="T17">
                      <a:pos x="T10" y="T11"/>
                    </a:cxn>
                  </a:cxnLst>
                  <a:rect l="T18" t="T19" r="T20" b="T21"/>
                  <a:pathLst>
                    <a:path w="1588" h="6">
                      <a:moveTo>
                        <a:pt x="0" y="6"/>
                      </a:moveTo>
                      <a:lnTo>
                        <a:pt x="0" y="6"/>
                      </a:lnTo>
                      <a:lnTo>
                        <a:pt x="0" y="0"/>
                      </a:lnTo>
                      <a:lnTo>
                        <a:pt x="0" y="6"/>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95" name="Rectangle 284"/>
                <p:cNvSpPr>
                  <a:spLocks noChangeArrowheads="1"/>
                </p:cNvSpPr>
                <p:nvPr/>
              </p:nvSpPr>
              <p:spPr bwMode="auto">
                <a:xfrm>
                  <a:off x="3629025" y="3521075"/>
                  <a:ext cx="1588" cy="1588"/>
                </a:xfrm>
                <a:prstGeom prst="rect">
                  <a:avLst/>
                </a:prstGeom>
                <a:grpFill/>
                <a:ln w="9525">
                  <a:noFill/>
                  <a:miter lim="800000"/>
                </a:ln>
              </p:spPr>
              <p:txBody>
                <a:bodyPr/>
                <a:lstStyle/>
                <a:p>
                  <a:pPr fontAlgn="auto">
                    <a:spcBef>
                      <a:spcPts val="0"/>
                    </a:spcBef>
                    <a:spcAft>
                      <a:spcPts val="0"/>
                    </a:spcAft>
                    <a:defRPr/>
                  </a:pPr>
                  <a:endParaRPr lang="da-DK" sz="800" dirty="0">
                    <a:latin typeface="+mn-lt"/>
                    <a:ea typeface="+mn-ea"/>
                  </a:endParaRPr>
                </a:p>
              </p:txBody>
            </p:sp>
            <p:sp>
              <p:nvSpPr>
                <p:cNvPr id="96" name="Freeform 285"/>
                <p:cNvSpPr/>
                <p:nvPr/>
              </p:nvSpPr>
              <p:spPr bwMode="auto">
                <a:xfrm>
                  <a:off x="3608388" y="3532188"/>
                  <a:ext cx="1587" cy="1587"/>
                </a:xfrm>
                <a:custGeom>
                  <a:avLst/>
                  <a:gdLst>
                    <a:gd name="T0" fmla="*/ 0 w 1588"/>
                    <a:gd name="T1" fmla="*/ 0 h 1588"/>
                    <a:gd name="T2" fmla="*/ 0 w 1588"/>
                    <a:gd name="T3" fmla="*/ 0 h 1588"/>
                    <a:gd name="T4" fmla="*/ 0 w 1588"/>
                    <a:gd name="T5" fmla="*/ 0 h 1588"/>
                    <a:gd name="T6" fmla="*/ 0 w 1588"/>
                    <a:gd name="T7" fmla="*/ 0 h 1588"/>
                    <a:gd name="T8" fmla="*/ 0 w 1588"/>
                    <a:gd name="T9" fmla="*/ 0 h 1588"/>
                    <a:gd name="T10" fmla="*/ 0 w 1588"/>
                    <a:gd name="T11" fmla="*/ 0 h 1588"/>
                    <a:gd name="T12" fmla="*/ 0 60000 65536"/>
                    <a:gd name="T13" fmla="*/ 0 60000 65536"/>
                    <a:gd name="T14" fmla="*/ 0 60000 65536"/>
                    <a:gd name="T15" fmla="*/ 0 60000 65536"/>
                    <a:gd name="T16" fmla="*/ 0 60000 65536"/>
                    <a:gd name="T17" fmla="*/ 0 60000 65536"/>
                    <a:gd name="T18" fmla="*/ 0 w 1588"/>
                    <a:gd name="T19" fmla="*/ 0 h 1588"/>
                    <a:gd name="T20" fmla="*/ 1588 w 1588"/>
                    <a:gd name="T21" fmla="*/ 1588 h 1588"/>
                  </a:gdLst>
                  <a:ahLst/>
                  <a:cxnLst>
                    <a:cxn ang="T12">
                      <a:pos x="T0" y="T1"/>
                    </a:cxn>
                    <a:cxn ang="T13">
                      <a:pos x="T2" y="T3"/>
                    </a:cxn>
                    <a:cxn ang="T14">
                      <a:pos x="T4" y="T5"/>
                    </a:cxn>
                    <a:cxn ang="T15">
                      <a:pos x="T6" y="T7"/>
                    </a:cxn>
                    <a:cxn ang="T16">
                      <a:pos x="T8" y="T9"/>
                    </a:cxn>
                    <a:cxn ang="T17">
                      <a:pos x="T10" y="T11"/>
                    </a:cxn>
                  </a:cxnLst>
                  <a:rect l="T18" t="T19" r="T20" b="T21"/>
                  <a:pathLst>
                    <a:path w="1588" h="1588">
                      <a:moveTo>
                        <a:pt x="0" y="0"/>
                      </a:moveTo>
                      <a:lnTo>
                        <a:pt x="0" y="0"/>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97" name="Freeform 286"/>
                <p:cNvSpPr/>
                <p:nvPr/>
              </p:nvSpPr>
              <p:spPr bwMode="auto">
                <a:xfrm>
                  <a:off x="3629025" y="3532188"/>
                  <a:ext cx="1588" cy="9525"/>
                </a:xfrm>
                <a:custGeom>
                  <a:avLst/>
                  <a:gdLst>
                    <a:gd name="T0" fmla="*/ 0 w 1588"/>
                    <a:gd name="T1" fmla="*/ 0 h 6"/>
                    <a:gd name="T2" fmla="*/ 0 w 1588"/>
                    <a:gd name="T3" fmla="*/ 0 h 6"/>
                    <a:gd name="T4" fmla="*/ 0 w 1588"/>
                    <a:gd name="T5" fmla="*/ 9525 h 6"/>
                    <a:gd name="T6" fmla="*/ 0 w 1588"/>
                    <a:gd name="T7" fmla="*/ 9525 h 6"/>
                    <a:gd name="T8" fmla="*/ 0 w 1588"/>
                    <a:gd name="T9" fmla="*/ 0 h 6"/>
                    <a:gd name="T10" fmla="*/ 0 w 1588"/>
                    <a:gd name="T11" fmla="*/ 0 h 6"/>
                    <a:gd name="T12" fmla="*/ 0 60000 65536"/>
                    <a:gd name="T13" fmla="*/ 0 60000 65536"/>
                    <a:gd name="T14" fmla="*/ 0 60000 65536"/>
                    <a:gd name="T15" fmla="*/ 0 60000 65536"/>
                    <a:gd name="T16" fmla="*/ 0 60000 65536"/>
                    <a:gd name="T17" fmla="*/ 0 60000 65536"/>
                    <a:gd name="T18" fmla="*/ 0 w 1588"/>
                    <a:gd name="T19" fmla="*/ 0 h 6"/>
                    <a:gd name="T20" fmla="*/ 1588 w 1588"/>
                    <a:gd name="T21" fmla="*/ 6 h 6"/>
                  </a:gdLst>
                  <a:ahLst/>
                  <a:cxnLst>
                    <a:cxn ang="T12">
                      <a:pos x="T0" y="T1"/>
                    </a:cxn>
                    <a:cxn ang="T13">
                      <a:pos x="T2" y="T3"/>
                    </a:cxn>
                    <a:cxn ang="T14">
                      <a:pos x="T4" y="T5"/>
                    </a:cxn>
                    <a:cxn ang="T15">
                      <a:pos x="T6" y="T7"/>
                    </a:cxn>
                    <a:cxn ang="T16">
                      <a:pos x="T8" y="T9"/>
                    </a:cxn>
                    <a:cxn ang="T17">
                      <a:pos x="T10" y="T11"/>
                    </a:cxn>
                  </a:cxnLst>
                  <a:rect l="T18" t="T19" r="T20" b="T21"/>
                  <a:pathLst>
                    <a:path w="1588" h="6">
                      <a:moveTo>
                        <a:pt x="0" y="0"/>
                      </a:moveTo>
                      <a:lnTo>
                        <a:pt x="0" y="0"/>
                      </a:lnTo>
                      <a:lnTo>
                        <a:pt x="0" y="6"/>
                      </a:lnTo>
                      <a:lnTo>
                        <a:pt x="0" y="0"/>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98" name="Freeform 287"/>
                <p:cNvSpPr/>
                <p:nvPr/>
              </p:nvSpPr>
              <p:spPr bwMode="auto">
                <a:xfrm>
                  <a:off x="3648075" y="3551238"/>
                  <a:ext cx="1588" cy="1587"/>
                </a:xfrm>
                <a:custGeom>
                  <a:avLst/>
                  <a:gdLst>
                    <a:gd name="T0" fmla="*/ 0 w 1588"/>
                    <a:gd name="T1" fmla="*/ 0 h 1588"/>
                    <a:gd name="T2" fmla="*/ 0 w 1588"/>
                    <a:gd name="T3" fmla="*/ 0 h 1588"/>
                    <a:gd name="T4" fmla="*/ 0 w 1588"/>
                    <a:gd name="T5" fmla="*/ 0 h 1588"/>
                    <a:gd name="T6" fmla="*/ 0 w 1588"/>
                    <a:gd name="T7" fmla="*/ 0 h 1588"/>
                    <a:gd name="T8" fmla="*/ 0 w 1588"/>
                    <a:gd name="T9" fmla="*/ 0 h 1588"/>
                    <a:gd name="T10" fmla="*/ 0 w 1588"/>
                    <a:gd name="T11" fmla="*/ 0 h 1588"/>
                    <a:gd name="T12" fmla="*/ 0 w 1588"/>
                    <a:gd name="T13" fmla="*/ 0 h 1588"/>
                    <a:gd name="T14" fmla="*/ 0 w 1588"/>
                    <a:gd name="T15" fmla="*/ 0 h 1588"/>
                    <a:gd name="T16" fmla="*/ 0 w 1588"/>
                    <a:gd name="T17" fmla="*/ 0 h 158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88"/>
                    <a:gd name="T28" fmla="*/ 0 h 1588"/>
                    <a:gd name="T29" fmla="*/ 1588 w 1588"/>
                    <a:gd name="T30" fmla="*/ 1588 h 158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88" h="1588">
                      <a:moveTo>
                        <a:pt x="0" y="0"/>
                      </a:moveTo>
                      <a:lnTo>
                        <a:pt x="0" y="0"/>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99" name="Rectangle 290"/>
                <p:cNvSpPr>
                  <a:spLocks noChangeArrowheads="1"/>
                </p:cNvSpPr>
                <p:nvPr/>
              </p:nvSpPr>
              <p:spPr bwMode="auto">
                <a:xfrm>
                  <a:off x="3648075" y="3833813"/>
                  <a:ext cx="1588" cy="1587"/>
                </a:xfrm>
                <a:prstGeom prst="rect">
                  <a:avLst/>
                </a:prstGeom>
                <a:grpFill/>
                <a:ln w="9525">
                  <a:noFill/>
                  <a:miter lim="800000"/>
                </a:ln>
              </p:spPr>
              <p:txBody>
                <a:bodyPr/>
                <a:lstStyle/>
                <a:p>
                  <a:pPr fontAlgn="auto">
                    <a:spcBef>
                      <a:spcPts val="0"/>
                    </a:spcBef>
                    <a:spcAft>
                      <a:spcPts val="0"/>
                    </a:spcAft>
                    <a:defRPr/>
                  </a:pPr>
                  <a:endParaRPr lang="da-DK" sz="800" dirty="0">
                    <a:latin typeface="+mn-lt"/>
                    <a:ea typeface="+mn-ea"/>
                  </a:endParaRPr>
                </a:p>
              </p:txBody>
            </p:sp>
            <p:sp>
              <p:nvSpPr>
                <p:cNvPr id="100" name="Freeform 291"/>
                <p:cNvSpPr/>
                <p:nvPr/>
              </p:nvSpPr>
              <p:spPr bwMode="auto">
                <a:xfrm>
                  <a:off x="3659188" y="3833813"/>
                  <a:ext cx="1587" cy="11112"/>
                </a:xfrm>
                <a:custGeom>
                  <a:avLst/>
                  <a:gdLst>
                    <a:gd name="T0" fmla="*/ 0 w 1588"/>
                    <a:gd name="T1" fmla="*/ 11112 h 7"/>
                    <a:gd name="T2" fmla="*/ 0 w 1588"/>
                    <a:gd name="T3" fmla="*/ 11112 h 7"/>
                    <a:gd name="T4" fmla="*/ 0 w 1588"/>
                    <a:gd name="T5" fmla="*/ 0 h 7"/>
                    <a:gd name="T6" fmla="*/ 0 w 1588"/>
                    <a:gd name="T7" fmla="*/ 11112 h 7"/>
                    <a:gd name="T8" fmla="*/ 0 w 1588"/>
                    <a:gd name="T9" fmla="*/ 11112 h 7"/>
                    <a:gd name="T10" fmla="*/ 0 60000 65536"/>
                    <a:gd name="T11" fmla="*/ 0 60000 65536"/>
                    <a:gd name="T12" fmla="*/ 0 60000 65536"/>
                    <a:gd name="T13" fmla="*/ 0 60000 65536"/>
                    <a:gd name="T14" fmla="*/ 0 60000 65536"/>
                    <a:gd name="T15" fmla="*/ 0 w 1588"/>
                    <a:gd name="T16" fmla="*/ 0 h 7"/>
                    <a:gd name="T17" fmla="*/ 1588 w 1588"/>
                    <a:gd name="T18" fmla="*/ 7 h 7"/>
                  </a:gdLst>
                  <a:ahLst/>
                  <a:cxnLst>
                    <a:cxn ang="T10">
                      <a:pos x="T0" y="T1"/>
                    </a:cxn>
                    <a:cxn ang="T11">
                      <a:pos x="T2" y="T3"/>
                    </a:cxn>
                    <a:cxn ang="T12">
                      <a:pos x="T4" y="T5"/>
                    </a:cxn>
                    <a:cxn ang="T13">
                      <a:pos x="T6" y="T7"/>
                    </a:cxn>
                    <a:cxn ang="T14">
                      <a:pos x="T8" y="T9"/>
                    </a:cxn>
                  </a:cxnLst>
                  <a:rect l="T15" t="T16" r="T17" b="T18"/>
                  <a:pathLst>
                    <a:path w="1588" h="7">
                      <a:moveTo>
                        <a:pt x="0" y="7"/>
                      </a:moveTo>
                      <a:lnTo>
                        <a:pt x="0" y="7"/>
                      </a:lnTo>
                      <a:lnTo>
                        <a:pt x="0" y="0"/>
                      </a:lnTo>
                      <a:lnTo>
                        <a:pt x="0" y="7"/>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101" name="Rectangle 292"/>
                <p:cNvSpPr>
                  <a:spLocks noChangeArrowheads="1"/>
                </p:cNvSpPr>
                <p:nvPr/>
              </p:nvSpPr>
              <p:spPr bwMode="auto">
                <a:xfrm>
                  <a:off x="3538538" y="3844925"/>
                  <a:ext cx="1587" cy="1588"/>
                </a:xfrm>
                <a:prstGeom prst="rect">
                  <a:avLst/>
                </a:prstGeom>
                <a:grpFill/>
                <a:ln w="9525">
                  <a:noFill/>
                  <a:miter lim="800000"/>
                </a:ln>
              </p:spPr>
              <p:txBody>
                <a:bodyPr/>
                <a:lstStyle/>
                <a:p>
                  <a:pPr fontAlgn="auto">
                    <a:spcBef>
                      <a:spcPts val="0"/>
                    </a:spcBef>
                    <a:spcAft>
                      <a:spcPts val="0"/>
                    </a:spcAft>
                    <a:defRPr/>
                  </a:pPr>
                  <a:endParaRPr lang="da-DK" sz="800" dirty="0">
                    <a:latin typeface="+mn-lt"/>
                    <a:ea typeface="+mn-ea"/>
                  </a:endParaRPr>
                </a:p>
              </p:txBody>
            </p:sp>
            <p:sp>
              <p:nvSpPr>
                <p:cNvPr id="102" name="Rectangle 293"/>
                <p:cNvSpPr>
                  <a:spLocks noChangeArrowheads="1"/>
                </p:cNvSpPr>
                <p:nvPr/>
              </p:nvSpPr>
              <p:spPr bwMode="auto">
                <a:xfrm>
                  <a:off x="3659188" y="3844925"/>
                  <a:ext cx="1587" cy="1588"/>
                </a:xfrm>
                <a:prstGeom prst="rect">
                  <a:avLst/>
                </a:prstGeom>
                <a:grpFill/>
                <a:ln w="9525">
                  <a:noFill/>
                  <a:miter lim="800000"/>
                </a:ln>
              </p:spPr>
              <p:txBody>
                <a:bodyPr/>
                <a:lstStyle/>
                <a:p>
                  <a:pPr fontAlgn="auto">
                    <a:spcBef>
                      <a:spcPts val="0"/>
                    </a:spcBef>
                    <a:spcAft>
                      <a:spcPts val="0"/>
                    </a:spcAft>
                    <a:defRPr/>
                  </a:pPr>
                  <a:endParaRPr lang="da-DK" sz="800" dirty="0">
                    <a:latin typeface="+mn-lt"/>
                    <a:ea typeface="+mn-ea"/>
                  </a:endParaRPr>
                </a:p>
              </p:txBody>
            </p:sp>
            <p:sp>
              <p:nvSpPr>
                <p:cNvPr id="103" name="Freeform 294"/>
                <p:cNvSpPr/>
                <p:nvPr/>
              </p:nvSpPr>
              <p:spPr bwMode="auto">
                <a:xfrm>
                  <a:off x="3648075" y="3844925"/>
                  <a:ext cx="1588" cy="1588"/>
                </a:xfrm>
                <a:custGeom>
                  <a:avLst/>
                  <a:gdLst>
                    <a:gd name="T0" fmla="*/ 0 w 1588"/>
                    <a:gd name="T1" fmla="*/ 0 h 1588"/>
                    <a:gd name="T2" fmla="*/ 0 w 1588"/>
                    <a:gd name="T3" fmla="*/ 0 h 1588"/>
                    <a:gd name="T4" fmla="*/ 0 w 1588"/>
                    <a:gd name="T5" fmla="*/ 0 h 1588"/>
                    <a:gd name="T6" fmla="*/ 0 w 1588"/>
                    <a:gd name="T7" fmla="*/ 0 h 1588"/>
                    <a:gd name="T8" fmla="*/ 0 w 1588"/>
                    <a:gd name="T9" fmla="*/ 0 h 1588"/>
                    <a:gd name="T10" fmla="*/ 0 w 1588"/>
                    <a:gd name="T11" fmla="*/ 0 h 1588"/>
                    <a:gd name="T12" fmla="*/ 0 w 1588"/>
                    <a:gd name="T13" fmla="*/ 0 h 1588"/>
                    <a:gd name="T14" fmla="*/ 0 60000 65536"/>
                    <a:gd name="T15" fmla="*/ 0 60000 65536"/>
                    <a:gd name="T16" fmla="*/ 0 60000 65536"/>
                    <a:gd name="T17" fmla="*/ 0 60000 65536"/>
                    <a:gd name="T18" fmla="*/ 0 60000 65536"/>
                    <a:gd name="T19" fmla="*/ 0 60000 65536"/>
                    <a:gd name="T20" fmla="*/ 0 60000 65536"/>
                    <a:gd name="T21" fmla="*/ 0 w 1588"/>
                    <a:gd name="T22" fmla="*/ 0 h 1588"/>
                    <a:gd name="T23" fmla="*/ 1588 w 1588"/>
                    <a:gd name="T24" fmla="*/ 1588 h 158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8" h="1588">
                      <a:moveTo>
                        <a:pt x="0" y="0"/>
                      </a:moveTo>
                      <a:lnTo>
                        <a:pt x="0" y="0"/>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104" name="Freeform 295"/>
                <p:cNvSpPr/>
                <p:nvPr/>
              </p:nvSpPr>
              <p:spPr bwMode="auto">
                <a:xfrm>
                  <a:off x="3648075" y="3844925"/>
                  <a:ext cx="1588" cy="1588"/>
                </a:xfrm>
                <a:custGeom>
                  <a:avLst/>
                  <a:gdLst>
                    <a:gd name="T0" fmla="*/ 0 w 1588"/>
                    <a:gd name="T1" fmla="*/ 0 h 1588"/>
                    <a:gd name="T2" fmla="*/ 0 w 1588"/>
                    <a:gd name="T3" fmla="*/ 0 h 1588"/>
                    <a:gd name="T4" fmla="*/ 0 w 1588"/>
                    <a:gd name="T5" fmla="*/ 0 h 1588"/>
                    <a:gd name="T6" fmla="*/ 0 w 1588"/>
                    <a:gd name="T7" fmla="*/ 0 h 1588"/>
                    <a:gd name="T8" fmla="*/ 0 w 1588"/>
                    <a:gd name="T9" fmla="*/ 0 h 1588"/>
                    <a:gd name="T10" fmla="*/ 0 w 1588"/>
                    <a:gd name="T11" fmla="*/ 0 h 1588"/>
                    <a:gd name="T12" fmla="*/ 0 60000 65536"/>
                    <a:gd name="T13" fmla="*/ 0 60000 65536"/>
                    <a:gd name="T14" fmla="*/ 0 60000 65536"/>
                    <a:gd name="T15" fmla="*/ 0 60000 65536"/>
                    <a:gd name="T16" fmla="*/ 0 60000 65536"/>
                    <a:gd name="T17" fmla="*/ 0 60000 65536"/>
                    <a:gd name="T18" fmla="*/ 0 w 1588"/>
                    <a:gd name="T19" fmla="*/ 0 h 1588"/>
                    <a:gd name="T20" fmla="*/ 1588 w 1588"/>
                    <a:gd name="T21" fmla="*/ 1588 h 1588"/>
                  </a:gdLst>
                  <a:ahLst/>
                  <a:cxnLst>
                    <a:cxn ang="T12">
                      <a:pos x="T0" y="T1"/>
                    </a:cxn>
                    <a:cxn ang="T13">
                      <a:pos x="T2" y="T3"/>
                    </a:cxn>
                    <a:cxn ang="T14">
                      <a:pos x="T4" y="T5"/>
                    </a:cxn>
                    <a:cxn ang="T15">
                      <a:pos x="T6" y="T7"/>
                    </a:cxn>
                    <a:cxn ang="T16">
                      <a:pos x="T8" y="T9"/>
                    </a:cxn>
                    <a:cxn ang="T17">
                      <a:pos x="T10" y="T11"/>
                    </a:cxn>
                  </a:cxnLst>
                  <a:rect l="T18" t="T19" r="T20" b="T21"/>
                  <a:pathLst>
                    <a:path w="1588" h="1588">
                      <a:moveTo>
                        <a:pt x="0" y="0"/>
                      </a:moveTo>
                      <a:lnTo>
                        <a:pt x="0" y="0"/>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105" name="Rectangle 296"/>
                <p:cNvSpPr>
                  <a:spLocks noChangeArrowheads="1"/>
                </p:cNvSpPr>
                <p:nvPr/>
              </p:nvSpPr>
              <p:spPr bwMode="auto">
                <a:xfrm>
                  <a:off x="3659188" y="3914775"/>
                  <a:ext cx="1587" cy="1588"/>
                </a:xfrm>
                <a:prstGeom prst="rect">
                  <a:avLst/>
                </a:prstGeom>
                <a:grpFill/>
                <a:ln w="9525">
                  <a:noFill/>
                  <a:miter lim="800000"/>
                </a:ln>
              </p:spPr>
              <p:txBody>
                <a:bodyPr/>
                <a:lstStyle/>
                <a:p>
                  <a:pPr fontAlgn="auto">
                    <a:spcBef>
                      <a:spcPts val="0"/>
                    </a:spcBef>
                    <a:spcAft>
                      <a:spcPts val="0"/>
                    </a:spcAft>
                    <a:defRPr/>
                  </a:pPr>
                  <a:endParaRPr lang="da-DK" sz="800" dirty="0">
                    <a:latin typeface="+mn-lt"/>
                    <a:ea typeface="+mn-ea"/>
                  </a:endParaRPr>
                </a:p>
              </p:txBody>
            </p:sp>
            <p:sp>
              <p:nvSpPr>
                <p:cNvPr id="106" name="Freeform 297"/>
                <p:cNvSpPr/>
                <p:nvPr/>
              </p:nvSpPr>
              <p:spPr bwMode="auto">
                <a:xfrm>
                  <a:off x="3638550" y="3914775"/>
                  <a:ext cx="1588" cy="1588"/>
                </a:xfrm>
                <a:custGeom>
                  <a:avLst/>
                  <a:gdLst>
                    <a:gd name="T0" fmla="*/ 0 w 1588"/>
                    <a:gd name="T1" fmla="*/ 0 h 1588"/>
                    <a:gd name="T2" fmla="*/ 0 w 1588"/>
                    <a:gd name="T3" fmla="*/ 0 h 1588"/>
                    <a:gd name="T4" fmla="*/ 0 w 1588"/>
                    <a:gd name="T5" fmla="*/ 0 h 1588"/>
                    <a:gd name="T6" fmla="*/ 0 w 1588"/>
                    <a:gd name="T7" fmla="*/ 0 h 1588"/>
                    <a:gd name="T8" fmla="*/ 0 w 1588"/>
                    <a:gd name="T9" fmla="*/ 0 h 1588"/>
                    <a:gd name="T10" fmla="*/ 0 w 1588"/>
                    <a:gd name="T11" fmla="*/ 0 h 1588"/>
                    <a:gd name="T12" fmla="*/ 0 60000 65536"/>
                    <a:gd name="T13" fmla="*/ 0 60000 65536"/>
                    <a:gd name="T14" fmla="*/ 0 60000 65536"/>
                    <a:gd name="T15" fmla="*/ 0 60000 65536"/>
                    <a:gd name="T16" fmla="*/ 0 60000 65536"/>
                    <a:gd name="T17" fmla="*/ 0 60000 65536"/>
                    <a:gd name="T18" fmla="*/ 0 w 1588"/>
                    <a:gd name="T19" fmla="*/ 0 h 1588"/>
                    <a:gd name="T20" fmla="*/ 1588 w 1588"/>
                    <a:gd name="T21" fmla="*/ 1588 h 1588"/>
                  </a:gdLst>
                  <a:ahLst/>
                  <a:cxnLst>
                    <a:cxn ang="T12">
                      <a:pos x="T0" y="T1"/>
                    </a:cxn>
                    <a:cxn ang="T13">
                      <a:pos x="T2" y="T3"/>
                    </a:cxn>
                    <a:cxn ang="T14">
                      <a:pos x="T4" y="T5"/>
                    </a:cxn>
                    <a:cxn ang="T15">
                      <a:pos x="T6" y="T7"/>
                    </a:cxn>
                    <a:cxn ang="T16">
                      <a:pos x="T8" y="T9"/>
                    </a:cxn>
                    <a:cxn ang="T17">
                      <a:pos x="T10" y="T11"/>
                    </a:cxn>
                  </a:cxnLst>
                  <a:rect l="T18" t="T19" r="T20" b="T21"/>
                  <a:pathLst>
                    <a:path w="1588" h="1588">
                      <a:moveTo>
                        <a:pt x="0" y="0"/>
                      </a:moveTo>
                      <a:lnTo>
                        <a:pt x="0" y="0"/>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107" name="Rectangle 298"/>
                <p:cNvSpPr>
                  <a:spLocks noChangeArrowheads="1"/>
                </p:cNvSpPr>
                <p:nvPr/>
              </p:nvSpPr>
              <p:spPr bwMode="auto">
                <a:xfrm>
                  <a:off x="3668713" y="3914775"/>
                  <a:ext cx="1587" cy="1588"/>
                </a:xfrm>
                <a:prstGeom prst="rect">
                  <a:avLst/>
                </a:prstGeom>
                <a:grpFill/>
                <a:ln w="9525">
                  <a:noFill/>
                  <a:miter lim="800000"/>
                </a:ln>
              </p:spPr>
              <p:txBody>
                <a:bodyPr/>
                <a:lstStyle/>
                <a:p>
                  <a:pPr fontAlgn="auto">
                    <a:spcBef>
                      <a:spcPts val="0"/>
                    </a:spcBef>
                    <a:spcAft>
                      <a:spcPts val="0"/>
                    </a:spcAft>
                    <a:defRPr/>
                  </a:pPr>
                  <a:endParaRPr lang="da-DK" sz="800" dirty="0">
                    <a:latin typeface="+mn-lt"/>
                    <a:ea typeface="+mn-ea"/>
                  </a:endParaRPr>
                </a:p>
              </p:txBody>
            </p:sp>
            <p:sp>
              <p:nvSpPr>
                <p:cNvPr id="108" name="Freeform 299"/>
                <p:cNvSpPr/>
                <p:nvPr/>
              </p:nvSpPr>
              <p:spPr bwMode="auto">
                <a:xfrm>
                  <a:off x="3679825" y="3914775"/>
                  <a:ext cx="1588" cy="9525"/>
                </a:xfrm>
                <a:custGeom>
                  <a:avLst/>
                  <a:gdLst>
                    <a:gd name="T0" fmla="*/ 0 w 1588"/>
                    <a:gd name="T1" fmla="*/ 0 h 6"/>
                    <a:gd name="T2" fmla="*/ 0 w 1588"/>
                    <a:gd name="T3" fmla="*/ 0 h 6"/>
                    <a:gd name="T4" fmla="*/ 0 w 1588"/>
                    <a:gd name="T5" fmla="*/ 9525 h 6"/>
                    <a:gd name="T6" fmla="*/ 0 w 1588"/>
                    <a:gd name="T7" fmla="*/ 9525 h 6"/>
                    <a:gd name="T8" fmla="*/ 0 w 1588"/>
                    <a:gd name="T9" fmla="*/ 0 h 6"/>
                    <a:gd name="T10" fmla="*/ 0 w 1588"/>
                    <a:gd name="T11" fmla="*/ 0 h 6"/>
                    <a:gd name="T12" fmla="*/ 0 60000 65536"/>
                    <a:gd name="T13" fmla="*/ 0 60000 65536"/>
                    <a:gd name="T14" fmla="*/ 0 60000 65536"/>
                    <a:gd name="T15" fmla="*/ 0 60000 65536"/>
                    <a:gd name="T16" fmla="*/ 0 60000 65536"/>
                    <a:gd name="T17" fmla="*/ 0 60000 65536"/>
                    <a:gd name="T18" fmla="*/ 0 w 1588"/>
                    <a:gd name="T19" fmla="*/ 0 h 6"/>
                    <a:gd name="T20" fmla="*/ 1588 w 1588"/>
                    <a:gd name="T21" fmla="*/ 6 h 6"/>
                  </a:gdLst>
                  <a:ahLst/>
                  <a:cxnLst>
                    <a:cxn ang="T12">
                      <a:pos x="T0" y="T1"/>
                    </a:cxn>
                    <a:cxn ang="T13">
                      <a:pos x="T2" y="T3"/>
                    </a:cxn>
                    <a:cxn ang="T14">
                      <a:pos x="T4" y="T5"/>
                    </a:cxn>
                    <a:cxn ang="T15">
                      <a:pos x="T6" y="T7"/>
                    </a:cxn>
                    <a:cxn ang="T16">
                      <a:pos x="T8" y="T9"/>
                    </a:cxn>
                    <a:cxn ang="T17">
                      <a:pos x="T10" y="T11"/>
                    </a:cxn>
                  </a:cxnLst>
                  <a:rect l="T18" t="T19" r="T20" b="T21"/>
                  <a:pathLst>
                    <a:path w="1588" h="6">
                      <a:moveTo>
                        <a:pt x="0" y="0"/>
                      </a:moveTo>
                      <a:lnTo>
                        <a:pt x="0" y="0"/>
                      </a:lnTo>
                      <a:lnTo>
                        <a:pt x="0" y="6"/>
                      </a:lnTo>
                      <a:lnTo>
                        <a:pt x="0" y="0"/>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109" name="Rectangle 300"/>
                <p:cNvSpPr>
                  <a:spLocks noChangeArrowheads="1"/>
                </p:cNvSpPr>
                <p:nvPr/>
              </p:nvSpPr>
              <p:spPr bwMode="auto">
                <a:xfrm>
                  <a:off x="3709988" y="3914775"/>
                  <a:ext cx="1587" cy="1588"/>
                </a:xfrm>
                <a:prstGeom prst="rect">
                  <a:avLst/>
                </a:prstGeom>
                <a:grpFill/>
                <a:ln w="9525">
                  <a:noFill/>
                  <a:miter lim="800000"/>
                </a:ln>
              </p:spPr>
              <p:txBody>
                <a:bodyPr/>
                <a:lstStyle/>
                <a:p>
                  <a:pPr fontAlgn="auto">
                    <a:spcBef>
                      <a:spcPts val="0"/>
                    </a:spcBef>
                    <a:spcAft>
                      <a:spcPts val="0"/>
                    </a:spcAft>
                    <a:defRPr/>
                  </a:pPr>
                  <a:endParaRPr lang="da-DK" sz="800" dirty="0">
                    <a:latin typeface="+mn-lt"/>
                    <a:ea typeface="+mn-ea"/>
                  </a:endParaRPr>
                </a:p>
              </p:txBody>
            </p:sp>
            <p:sp>
              <p:nvSpPr>
                <p:cNvPr id="110" name="Freeform 301"/>
                <p:cNvSpPr/>
                <p:nvPr/>
              </p:nvSpPr>
              <p:spPr bwMode="auto">
                <a:xfrm>
                  <a:off x="3587750" y="3914775"/>
                  <a:ext cx="1588" cy="30163"/>
                </a:xfrm>
                <a:custGeom>
                  <a:avLst/>
                  <a:gdLst>
                    <a:gd name="T0" fmla="*/ 0 w 1588"/>
                    <a:gd name="T1" fmla="*/ 30163 h 19"/>
                    <a:gd name="T2" fmla="*/ 0 w 1588"/>
                    <a:gd name="T3" fmla="*/ 30163 h 19"/>
                    <a:gd name="T4" fmla="*/ 0 w 1588"/>
                    <a:gd name="T5" fmla="*/ 0 h 19"/>
                    <a:gd name="T6" fmla="*/ 0 w 1588"/>
                    <a:gd name="T7" fmla="*/ 0 h 19"/>
                    <a:gd name="T8" fmla="*/ 0 w 1588"/>
                    <a:gd name="T9" fmla="*/ 30163 h 19"/>
                    <a:gd name="T10" fmla="*/ 0 w 1588"/>
                    <a:gd name="T11" fmla="*/ 30163 h 19"/>
                    <a:gd name="T12" fmla="*/ 0 60000 65536"/>
                    <a:gd name="T13" fmla="*/ 0 60000 65536"/>
                    <a:gd name="T14" fmla="*/ 0 60000 65536"/>
                    <a:gd name="T15" fmla="*/ 0 60000 65536"/>
                    <a:gd name="T16" fmla="*/ 0 60000 65536"/>
                    <a:gd name="T17" fmla="*/ 0 60000 65536"/>
                    <a:gd name="T18" fmla="*/ 0 w 1588"/>
                    <a:gd name="T19" fmla="*/ 0 h 19"/>
                    <a:gd name="T20" fmla="*/ 1588 w 1588"/>
                    <a:gd name="T21" fmla="*/ 19 h 19"/>
                  </a:gdLst>
                  <a:ahLst/>
                  <a:cxnLst>
                    <a:cxn ang="T12">
                      <a:pos x="T0" y="T1"/>
                    </a:cxn>
                    <a:cxn ang="T13">
                      <a:pos x="T2" y="T3"/>
                    </a:cxn>
                    <a:cxn ang="T14">
                      <a:pos x="T4" y="T5"/>
                    </a:cxn>
                    <a:cxn ang="T15">
                      <a:pos x="T6" y="T7"/>
                    </a:cxn>
                    <a:cxn ang="T16">
                      <a:pos x="T8" y="T9"/>
                    </a:cxn>
                    <a:cxn ang="T17">
                      <a:pos x="T10" y="T11"/>
                    </a:cxn>
                  </a:cxnLst>
                  <a:rect l="T18" t="T19" r="T20" b="T21"/>
                  <a:pathLst>
                    <a:path w="1588" h="19">
                      <a:moveTo>
                        <a:pt x="0" y="19"/>
                      </a:moveTo>
                      <a:lnTo>
                        <a:pt x="0" y="19"/>
                      </a:lnTo>
                      <a:lnTo>
                        <a:pt x="0" y="0"/>
                      </a:lnTo>
                      <a:lnTo>
                        <a:pt x="0" y="19"/>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111" name="Freeform 302"/>
                <p:cNvSpPr/>
                <p:nvPr/>
              </p:nvSpPr>
              <p:spPr bwMode="auto">
                <a:xfrm>
                  <a:off x="3698875" y="3914775"/>
                  <a:ext cx="1588" cy="9525"/>
                </a:xfrm>
                <a:custGeom>
                  <a:avLst/>
                  <a:gdLst>
                    <a:gd name="T0" fmla="*/ 0 w 1588"/>
                    <a:gd name="T1" fmla="*/ 0 h 6"/>
                    <a:gd name="T2" fmla="*/ 0 w 1588"/>
                    <a:gd name="T3" fmla="*/ 0 h 6"/>
                    <a:gd name="T4" fmla="*/ 0 w 1588"/>
                    <a:gd name="T5" fmla="*/ 9525 h 6"/>
                    <a:gd name="T6" fmla="*/ 0 w 1588"/>
                    <a:gd name="T7" fmla="*/ 9525 h 6"/>
                    <a:gd name="T8" fmla="*/ 0 w 1588"/>
                    <a:gd name="T9" fmla="*/ 9525 h 6"/>
                    <a:gd name="T10" fmla="*/ 0 w 1588"/>
                    <a:gd name="T11" fmla="*/ 9525 h 6"/>
                    <a:gd name="T12" fmla="*/ 0 w 1588"/>
                    <a:gd name="T13" fmla="*/ 0 h 6"/>
                    <a:gd name="T14" fmla="*/ 0 w 1588"/>
                    <a:gd name="T15" fmla="*/ 0 h 6"/>
                    <a:gd name="T16" fmla="*/ 0 60000 65536"/>
                    <a:gd name="T17" fmla="*/ 0 60000 65536"/>
                    <a:gd name="T18" fmla="*/ 0 60000 65536"/>
                    <a:gd name="T19" fmla="*/ 0 60000 65536"/>
                    <a:gd name="T20" fmla="*/ 0 60000 65536"/>
                    <a:gd name="T21" fmla="*/ 0 60000 65536"/>
                    <a:gd name="T22" fmla="*/ 0 60000 65536"/>
                    <a:gd name="T23" fmla="*/ 0 60000 65536"/>
                    <a:gd name="T24" fmla="*/ 0 w 1588"/>
                    <a:gd name="T25" fmla="*/ 0 h 6"/>
                    <a:gd name="T26" fmla="*/ 1588 w 1588"/>
                    <a:gd name="T27" fmla="*/ 6 h 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88" h="6">
                      <a:moveTo>
                        <a:pt x="0" y="0"/>
                      </a:moveTo>
                      <a:lnTo>
                        <a:pt x="0" y="0"/>
                      </a:lnTo>
                      <a:lnTo>
                        <a:pt x="0" y="6"/>
                      </a:lnTo>
                      <a:lnTo>
                        <a:pt x="0" y="0"/>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112" name="Freeform 303"/>
                <p:cNvSpPr/>
                <p:nvPr/>
              </p:nvSpPr>
              <p:spPr bwMode="auto">
                <a:xfrm>
                  <a:off x="3587750" y="3924300"/>
                  <a:ext cx="1588" cy="20638"/>
                </a:xfrm>
                <a:custGeom>
                  <a:avLst/>
                  <a:gdLst>
                    <a:gd name="T0" fmla="*/ 0 w 1588"/>
                    <a:gd name="T1" fmla="*/ 20638 h 13"/>
                    <a:gd name="T2" fmla="*/ 0 w 1588"/>
                    <a:gd name="T3" fmla="*/ 20638 h 13"/>
                    <a:gd name="T4" fmla="*/ 0 w 1588"/>
                    <a:gd name="T5" fmla="*/ 0 h 13"/>
                    <a:gd name="T6" fmla="*/ 0 w 1588"/>
                    <a:gd name="T7" fmla="*/ 0 h 13"/>
                    <a:gd name="T8" fmla="*/ 0 w 1588"/>
                    <a:gd name="T9" fmla="*/ 11113 h 13"/>
                    <a:gd name="T10" fmla="*/ 0 w 1588"/>
                    <a:gd name="T11" fmla="*/ 20638 h 13"/>
                    <a:gd name="T12" fmla="*/ 0 w 1588"/>
                    <a:gd name="T13" fmla="*/ 20638 h 13"/>
                    <a:gd name="T14" fmla="*/ 0 60000 65536"/>
                    <a:gd name="T15" fmla="*/ 0 60000 65536"/>
                    <a:gd name="T16" fmla="*/ 0 60000 65536"/>
                    <a:gd name="T17" fmla="*/ 0 60000 65536"/>
                    <a:gd name="T18" fmla="*/ 0 60000 65536"/>
                    <a:gd name="T19" fmla="*/ 0 60000 65536"/>
                    <a:gd name="T20" fmla="*/ 0 60000 65536"/>
                    <a:gd name="T21" fmla="*/ 0 w 1588"/>
                    <a:gd name="T22" fmla="*/ 0 h 13"/>
                    <a:gd name="T23" fmla="*/ 1588 w 1588"/>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8" h="13">
                      <a:moveTo>
                        <a:pt x="0" y="13"/>
                      </a:moveTo>
                      <a:lnTo>
                        <a:pt x="0" y="13"/>
                      </a:lnTo>
                      <a:lnTo>
                        <a:pt x="0" y="0"/>
                      </a:lnTo>
                      <a:lnTo>
                        <a:pt x="0" y="7"/>
                      </a:lnTo>
                      <a:lnTo>
                        <a:pt x="0" y="13"/>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113" name="Rectangle 304"/>
                <p:cNvSpPr>
                  <a:spLocks noChangeArrowheads="1"/>
                </p:cNvSpPr>
                <p:nvPr/>
              </p:nvSpPr>
              <p:spPr bwMode="auto">
                <a:xfrm>
                  <a:off x="3659188" y="3924300"/>
                  <a:ext cx="1587" cy="1588"/>
                </a:xfrm>
                <a:prstGeom prst="rect">
                  <a:avLst/>
                </a:prstGeom>
                <a:grpFill/>
                <a:ln w="9525">
                  <a:noFill/>
                  <a:miter lim="800000"/>
                </a:ln>
              </p:spPr>
              <p:txBody>
                <a:bodyPr/>
                <a:lstStyle/>
                <a:p>
                  <a:pPr fontAlgn="auto">
                    <a:spcBef>
                      <a:spcPts val="0"/>
                    </a:spcBef>
                    <a:spcAft>
                      <a:spcPts val="0"/>
                    </a:spcAft>
                    <a:defRPr/>
                  </a:pPr>
                  <a:endParaRPr lang="da-DK" sz="800" dirty="0">
                    <a:latin typeface="+mn-lt"/>
                    <a:ea typeface="+mn-ea"/>
                  </a:endParaRPr>
                </a:p>
              </p:txBody>
            </p:sp>
            <p:sp>
              <p:nvSpPr>
                <p:cNvPr id="114" name="Freeform 305"/>
                <p:cNvSpPr/>
                <p:nvPr/>
              </p:nvSpPr>
              <p:spPr bwMode="auto">
                <a:xfrm>
                  <a:off x="3578225" y="3924300"/>
                  <a:ext cx="1588" cy="30163"/>
                </a:xfrm>
                <a:custGeom>
                  <a:avLst/>
                  <a:gdLst>
                    <a:gd name="T0" fmla="*/ 0 w 1588"/>
                    <a:gd name="T1" fmla="*/ 30163 h 19"/>
                    <a:gd name="T2" fmla="*/ 0 w 1588"/>
                    <a:gd name="T3" fmla="*/ 30163 h 19"/>
                    <a:gd name="T4" fmla="*/ 0 w 1588"/>
                    <a:gd name="T5" fmla="*/ 0 h 19"/>
                    <a:gd name="T6" fmla="*/ 0 w 1588"/>
                    <a:gd name="T7" fmla="*/ 0 h 19"/>
                    <a:gd name="T8" fmla="*/ 0 w 1588"/>
                    <a:gd name="T9" fmla="*/ 20638 h 19"/>
                    <a:gd name="T10" fmla="*/ 0 w 1588"/>
                    <a:gd name="T11" fmla="*/ 30163 h 19"/>
                    <a:gd name="T12" fmla="*/ 0 w 1588"/>
                    <a:gd name="T13" fmla="*/ 30163 h 19"/>
                    <a:gd name="T14" fmla="*/ 0 60000 65536"/>
                    <a:gd name="T15" fmla="*/ 0 60000 65536"/>
                    <a:gd name="T16" fmla="*/ 0 60000 65536"/>
                    <a:gd name="T17" fmla="*/ 0 60000 65536"/>
                    <a:gd name="T18" fmla="*/ 0 60000 65536"/>
                    <a:gd name="T19" fmla="*/ 0 60000 65536"/>
                    <a:gd name="T20" fmla="*/ 0 60000 65536"/>
                    <a:gd name="T21" fmla="*/ 0 w 1588"/>
                    <a:gd name="T22" fmla="*/ 0 h 19"/>
                    <a:gd name="T23" fmla="*/ 1588 w 1588"/>
                    <a:gd name="T24" fmla="*/ 19 h 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8" h="19">
                      <a:moveTo>
                        <a:pt x="0" y="19"/>
                      </a:moveTo>
                      <a:lnTo>
                        <a:pt x="0" y="19"/>
                      </a:lnTo>
                      <a:lnTo>
                        <a:pt x="0" y="0"/>
                      </a:lnTo>
                      <a:lnTo>
                        <a:pt x="0" y="13"/>
                      </a:lnTo>
                      <a:lnTo>
                        <a:pt x="0" y="19"/>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115" name="Freeform 306"/>
                <p:cNvSpPr/>
                <p:nvPr/>
              </p:nvSpPr>
              <p:spPr bwMode="auto">
                <a:xfrm>
                  <a:off x="3568700" y="3924300"/>
                  <a:ext cx="9525" cy="30163"/>
                </a:xfrm>
                <a:custGeom>
                  <a:avLst/>
                  <a:gdLst>
                    <a:gd name="T0" fmla="*/ 0 w 6"/>
                    <a:gd name="T1" fmla="*/ 0 h 19"/>
                    <a:gd name="T2" fmla="*/ 0 w 6"/>
                    <a:gd name="T3" fmla="*/ 0 h 19"/>
                    <a:gd name="T4" fmla="*/ 0 w 6"/>
                    <a:gd name="T5" fmla="*/ 20638 h 19"/>
                    <a:gd name="T6" fmla="*/ 9525 w 6"/>
                    <a:gd name="T7" fmla="*/ 30163 h 19"/>
                    <a:gd name="T8" fmla="*/ 9525 w 6"/>
                    <a:gd name="T9" fmla="*/ 30163 h 19"/>
                    <a:gd name="T10" fmla="*/ 0 w 6"/>
                    <a:gd name="T11" fmla="*/ 0 h 19"/>
                    <a:gd name="T12" fmla="*/ 0 w 6"/>
                    <a:gd name="T13" fmla="*/ 0 h 19"/>
                    <a:gd name="T14" fmla="*/ 0 60000 65536"/>
                    <a:gd name="T15" fmla="*/ 0 60000 65536"/>
                    <a:gd name="T16" fmla="*/ 0 60000 65536"/>
                    <a:gd name="T17" fmla="*/ 0 60000 65536"/>
                    <a:gd name="T18" fmla="*/ 0 60000 65536"/>
                    <a:gd name="T19" fmla="*/ 0 60000 65536"/>
                    <a:gd name="T20" fmla="*/ 0 60000 65536"/>
                    <a:gd name="T21" fmla="*/ 0 w 6"/>
                    <a:gd name="T22" fmla="*/ 0 h 19"/>
                    <a:gd name="T23" fmla="*/ 6 w 6"/>
                    <a:gd name="T24" fmla="*/ 19 h 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 h="19">
                      <a:moveTo>
                        <a:pt x="0" y="0"/>
                      </a:moveTo>
                      <a:lnTo>
                        <a:pt x="0" y="0"/>
                      </a:lnTo>
                      <a:lnTo>
                        <a:pt x="0" y="13"/>
                      </a:lnTo>
                      <a:lnTo>
                        <a:pt x="6" y="19"/>
                      </a:lnTo>
                      <a:lnTo>
                        <a:pt x="0" y="0"/>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116" name="Rectangle 307"/>
                <p:cNvSpPr>
                  <a:spLocks noChangeArrowheads="1"/>
                </p:cNvSpPr>
                <p:nvPr/>
              </p:nvSpPr>
              <p:spPr bwMode="auto">
                <a:xfrm>
                  <a:off x="3648075" y="3935413"/>
                  <a:ext cx="1588" cy="1587"/>
                </a:xfrm>
                <a:prstGeom prst="rect">
                  <a:avLst/>
                </a:prstGeom>
                <a:grpFill/>
                <a:ln w="9525">
                  <a:noFill/>
                  <a:miter lim="800000"/>
                </a:ln>
              </p:spPr>
              <p:txBody>
                <a:bodyPr/>
                <a:lstStyle/>
                <a:p>
                  <a:pPr fontAlgn="auto">
                    <a:spcBef>
                      <a:spcPts val="0"/>
                    </a:spcBef>
                    <a:spcAft>
                      <a:spcPts val="0"/>
                    </a:spcAft>
                    <a:defRPr/>
                  </a:pPr>
                  <a:endParaRPr lang="da-DK" sz="800" dirty="0">
                    <a:latin typeface="+mn-lt"/>
                    <a:ea typeface="+mn-ea"/>
                  </a:endParaRPr>
                </a:p>
              </p:txBody>
            </p:sp>
            <p:sp>
              <p:nvSpPr>
                <p:cNvPr id="117" name="Rectangle 308"/>
                <p:cNvSpPr>
                  <a:spLocks noChangeArrowheads="1"/>
                </p:cNvSpPr>
                <p:nvPr/>
              </p:nvSpPr>
              <p:spPr bwMode="auto">
                <a:xfrm>
                  <a:off x="3648075" y="3935413"/>
                  <a:ext cx="1588" cy="1587"/>
                </a:xfrm>
                <a:prstGeom prst="rect">
                  <a:avLst/>
                </a:prstGeom>
                <a:grpFill/>
                <a:ln w="9525">
                  <a:noFill/>
                  <a:miter lim="800000"/>
                </a:ln>
              </p:spPr>
              <p:txBody>
                <a:bodyPr/>
                <a:lstStyle/>
                <a:p>
                  <a:pPr fontAlgn="auto">
                    <a:spcBef>
                      <a:spcPts val="0"/>
                    </a:spcBef>
                    <a:spcAft>
                      <a:spcPts val="0"/>
                    </a:spcAft>
                    <a:defRPr/>
                  </a:pPr>
                  <a:endParaRPr lang="da-DK" sz="800" dirty="0">
                    <a:latin typeface="+mn-lt"/>
                    <a:ea typeface="+mn-ea"/>
                  </a:endParaRPr>
                </a:p>
              </p:txBody>
            </p:sp>
            <p:sp>
              <p:nvSpPr>
                <p:cNvPr id="118" name="Freeform 309"/>
                <p:cNvSpPr/>
                <p:nvPr/>
              </p:nvSpPr>
              <p:spPr bwMode="auto">
                <a:xfrm>
                  <a:off x="3557588" y="3944938"/>
                  <a:ext cx="1587" cy="9525"/>
                </a:xfrm>
                <a:custGeom>
                  <a:avLst/>
                  <a:gdLst>
                    <a:gd name="T0" fmla="*/ 0 w 1588"/>
                    <a:gd name="T1" fmla="*/ 0 h 6"/>
                    <a:gd name="T2" fmla="*/ 0 w 1588"/>
                    <a:gd name="T3" fmla="*/ 0 h 6"/>
                    <a:gd name="T4" fmla="*/ 0 w 1588"/>
                    <a:gd name="T5" fmla="*/ 0 h 6"/>
                    <a:gd name="T6" fmla="*/ 0 w 1588"/>
                    <a:gd name="T7" fmla="*/ 0 h 6"/>
                    <a:gd name="T8" fmla="*/ 0 w 1588"/>
                    <a:gd name="T9" fmla="*/ 9525 h 6"/>
                    <a:gd name="T10" fmla="*/ 0 w 1588"/>
                    <a:gd name="T11" fmla="*/ 9525 h 6"/>
                    <a:gd name="T12" fmla="*/ 0 w 1588"/>
                    <a:gd name="T13" fmla="*/ 0 h 6"/>
                    <a:gd name="T14" fmla="*/ 0 w 1588"/>
                    <a:gd name="T15" fmla="*/ 0 h 6"/>
                    <a:gd name="T16" fmla="*/ 0 60000 65536"/>
                    <a:gd name="T17" fmla="*/ 0 60000 65536"/>
                    <a:gd name="T18" fmla="*/ 0 60000 65536"/>
                    <a:gd name="T19" fmla="*/ 0 60000 65536"/>
                    <a:gd name="T20" fmla="*/ 0 60000 65536"/>
                    <a:gd name="T21" fmla="*/ 0 60000 65536"/>
                    <a:gd name="T22" fmla="*/ 0 60000 65536"/>
                    <a:gd name="T23" fmla="*/ 0 60000 65536"/>
                    <a:gd name="T24" fmla="*/ 0 w 1588"/>
                    <a:gd name="T25" fmla="*/ 0 h 6"/>
                    <a:gd name="T26" fmla="*/ 1588 w 1588"/>
                    <a:gd name="T27" fmla="*/ 6 h 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88" h="6">
                      <a:moveTo>
                        <a:pt x="0" y="0"/>
                      </a:moveTo>
                      <a:lnTo>
                        <a:pt x="0" y="0"/>
                      </a:lnTo>
                      <a:lnTo>
                        <a:pt x="0" y="6"/>
                      </a:lnTo>
                      <a:lnTo>
                        <a:pt x="0" y="0"/>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119" name="Freeform 310"/>
                <p:cNvSpPr/>
                <p:nvPr/>
              </p:nvSpPr>
              <p:spPr bwMode="auto">
                <a:xfrm>
                  <a:off x="3557588" y="3954463"/>
                  <a:ext cx="1587" cy="1587"/>
                </a:xfrm>
                <a:custGeom>
                  <a:avLst/>
                  <a:gdLst>
                    <a:gd name="T0" fmla="*/ 0 w 1588"/>
                    <a:gd name="T1" fmla="*/ 0 h 1588"/>
                    <a:gd name="T2" fmla="*/ 0 w 1588"/>
                    <a:gd name="T3" fmla="*/ 0 h 1588"/>
                    <a:gd name="T4" fmla="*/ 0 w 1588"/>
                    <a:gd name="T5" fmla="*/ 0 h 1588"/>
                    <a:gd name="T6" fmla="*/ 0 w 1588"/>
                    <a:gd name="T7" fmla="*/ 0 h 1588"/>
                    <a:gd name="T8" fmla="*/ 0 w 1588"/>
                    <a:gd name="T9" fmla="*/ 0 h 1588"/>
                    <a:gd name="T10" fmla="*/ 0 w 1588"/>
                    <a:gd name="T11" fmla="*/ 0 h 1588"/>
                    <a:gd name="T12" fmla="*/ 0 60000 65536"/>
                    <a:gd name="T13" fmla="*/ 0 60000 65536"/>
                    <a:gd name="T14" fmla="*/ 0 60000 65536"/>
                    <a:gd name="T15" fmla="*/ 0 60000 65536"/>
                    <a:gd name="T16" fmla="*/ 0 60000 65536"/>
                    <a:gd name="T17" fmla="*/ 0 60000 65536"/>
                    <a:gd name="T18" fmla="*/ 0 w 1588"/>
                    <a:gd name="T19" fmla="*/ 0 h 1588"/>
                    <a:gd name="T20" fmla="*/ 1588 w 1588"/>
                    <a:gd name="T21" fmla="*/ 1588 h 1588"/>
                  </a:gdLst>
                  <a:ahLst/>
                  <a:cxnLst>
                    <a:cxn ang="T12">
                      <a:pos x="T0" y="T1"/>
                    </a:cxn>
                    <a:cxn ang="T13">
                      <a:pos x="T2" y="T3"/>
                    </a:cxn>
                    <a:cxn ang="T14">
                      <a:pos x="T4" y="T5"/>
                    </a:cxn>
                    <a:cxn ang="T15">
                      <a:pos x="T6" y="T7"/>
                    </a:cxn>
                    <a:cxn ang="T16">
                      <a:pos x="T8" y="T9"/>
                    </a:cxn>
                    <a:cxn ang="T17">
                      <a:pos x="T10" y="T11"/>
                    </a:cxn>
                  </a:cxnLst>
                  <a:rect l="T18" t="T19" r="T20" b="T21"/>
                  <a:pathLst>
                    <a:path w="1588" h="1588">
                      <a:moveTo>
                        <a:pt x="0" y="0"/>
                      </a:moveTo>
                      <a:lnTo>
                        <a:pt x="0" y="0"/>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120" name="Freeform 311"/>
                <p:cNvSpPr/>
                <p:nvPr/>
              </p:nvSpPr>
              <p:spPr bwMode="auto">
                <a:xfrm>
                  <a:off x="3557588" y="3954463"/>
                  <a:ext cx="11112" cy="11112"/>
                </a:xfrm>
                <a:custGeom>
                  <a:avLst/>
                  <a:gdLst>
                    <a:gd name="T0" fmla="*/ 11112 w 7"/>
                    <a:gd name="T1" fmla="*/ 0 h 7"/>
                    <a:gd name="T2" fmla="*/ 11112 w 7"/>
                    <a:gd name="T3" fmla="*/ 0 h 7"/>
                    <a:gd name="T4" fmla="*/ 0 w 7"/>
                    <a:gd name="T5" fmla="*/ 0 h 7"/>
                    <a:gd name="T6" fmla="*/ 0 w 7"/>
                    <a:gd name="T7" fmla="*/ 11112 h 7"/>
                    <a:gd name="T8" fmla="*/ 0 w 7"/>
                    <a:gd name="T9" fmla="*/ 11112 h 7"/>
                    <a:gd name="T10" fmla="*/ 11112 w 7"/>
                    <a:gd name="T11" fmla="*/ 11112 h 7"/>
                    <a:gd name="T12" fmla="*/ 11112 w 7"/>
                    <a:gd name="T13" fmla="*/ 0 h 7"/>
                    <a:gd name="T14" fmla="*/ 11112 w 7"/>
                    <a:gd name="T15" fmla="*/ 0 h 7"/>
                    <a:gd name="T16" fmla="*/ 11112 w 7"/>
                    <a:gd name="T17" fmla="*/ 0 h 7"/>
                    <a:gd name="T18" fmla="*/ 11112 w 7"/>
                    <a:gd name="T19" fmla="*/ 0 h 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
                    <a:gd name="T31" fmla="*/ 0 h 7"/>
                    <a:gd name="T32" fmla="*/ 7 w 7"/>
                    <a:gd name="T33" fmla="*/ 7 h 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 h="7">
                      <a:moveTo>
                        <a:pt x="7" y="0"/>
                      </a:moveTo>
                      <a:lnTo>
                        <a:pt x="7" y="0"/>
                      </a:lnTo>
                      <a:lnTo>
                        <a:pt x="0" y="0"/>
                      </a:lnTo>
                      <a:lnTo>
                        <a:pt x="0" y="7"/>
                      </a:lnTo>
                      <a:lnTo>
                        <a:pt x="7" y="7"/>
                      </a:lnTo>
                      <a:lnTo>
                        <a:pt x="7" y="0"/>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121" name="Freeform 312"/>
                <p:cNvSpPr/>
                <p:nvPr/>
              </p:nvSpPr>
              <p:spPr bwMode="auto">
                <a:xfrm>
                  <a:off x="3587750" y="3954463"/>
                  <a:ext cx="1588" cy="20637"/>
                </a:xfrm>
                <a:custGeom>
                  <a:avLst/>
                  <a:gdLst>
                    <a:gd name="T0" fmla="*/ 0 w 1588"/>
                    <a:gd name="T1" fmla="*/ 20637 h 13"/>
                    <a:gd name="T2" fmla="*/ 0 w 1588"/>
                    <a:gd name="T3" fmla="*/ 20637 h 13"/>
                    <a:gd name="T4" fmla="*/ 0 w 1588"/>
                    <a:gd name="T5" fmla="*/ 11112 h 13"/>
                    <a:gd name="T6" fmla="*/ 0 w 1588"/>
                    <a:gd name="T7" fmla="*/ 0 h 13"/>
                    <a:gd name="T8" fmla="*/ 0 w 1588"/>
                    <a:gd name="T9" fmla="*/ 0 h 13"/>
                    <a:gd name="T10" fmla="*/ 0 w 1588"/>
                    <a:gd name="T11" fmla="*/ 20637 h 13"/>
                    <a:gd name="T12" fmla="*/ 0 w 1588"/>
                    <a:gd name="T13" fmla="*/ 20637 h 13"/>
                    <a:gd name="T14" fmla="*/ 0 60000 65536"/>
                    <a:gd name="T15" fmla="*/ 0 60000 65536"/>
                    <a:gd name="T16" fmla="*/ 0 60000 65536"/>
                    <a:gd name="T17" fmla="*/ 0 60000 65536"/>
                    <a:gd name="T18" fmla="*/ 0 60000 65536"/>
                    <a:gd name="T19" fmla="*/ 0 60000 65536"/>
                    <a:gd name="T20" fmla="*/ 0 60000 65536"/>
                    <a:gd name="T21" fmla="*/ 0 w 1588"/>
                    <a:gd name="T22" fmla="*/ 0 h 13"/>
                    <a:gd name="T23" fmla="*/ 1588 w 1588"/>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8" h="13">
                      <a:moveTo>
                        <a:pt x="0" y="13"/>
                      </a:moveTo>
                      <a:lnTo>
                        <a:pt x="0" y="13"/>
                      </a:lnTo>
                      <a:lnTo>
                        <a:pt x="0" y="7"/>
                      </a:lnTo>
                      <a:lnTo>
                        <a:pt x="0" y="0"/>
                      </a:lnTo>
                      <a:lnTo>
                        <a:pt x="0" y="13"/>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122" name="Freeform 313"/>
                <p:cNvSpPr/>
                <p:nvPr/>
              </p:nvSpPr>
              <p:spPr bwMode="auto">
                <a:xfrm>
                  <a:off x="3587750" y="3954463"/>
                  <a:ext cx="1588" cy="30162"/>
                </a:xfrm>
                <a:custGeom>
                  <a:avLst/>
                  <a:gdLst>
                    <a:gd name="T0" fmla="*/ 0 w 1588"/>
                    <a:gd name="T1" fmla="*/ 30162 h 19"/>
                    <a:gd name="T2" fmla="*/ 0 w 1588"/>
                    <a:gd name="T3" fmla="*/ 30162 h 19"/>
                    <a:gd name="T4" fmla="*/ 0 w 1588"/>
                    <a:gd name="T5" fmla="*/ 11112 h 19"/>
                    <a:gd name="T6" fmla="*/ 0 w 1588"/>
                    <a:gd name="T7" fmla="*/ 0 h 19"/>
                    <a:gd name="T8" fmla="*/ 0 w 1588"/>
                    <a:gd name="T9" fmla="*/ 0 h 19"/>
                    <a:gd name="T10" fmla="*/ 0 w 1588"/>
                    <a:gd name="T11" fmla="*/ 30162 h 19"/>
                    <a:gd name="T12" fmla="*/ 0 w 1588"/>
                    <a:gd name="T13" fmla="*/ 30162 h 19"/>
                    <a:gd name="T14" fmla="*/ 0 60000 65536"/>
                    <a:gd name="T15" fmla="*/ 0 60000 65536"/>
                    <a:gd name="T16" fmla="*/ 0 60000 65536"/>
                    <a:gd name="T17" fmla="*/ 0 60000 65536"/>
                    <a:gd name="T18" fmla="*/ 0 60000 65536"/>
                    <a:gd name="T19" fmla="*/ 0 60000 65536"/>
                    <a:gd name="T20" fmla="*/ 0 60000 65536"/>
                    <a:gd name="T21" fmla="*/ 0 w 1588"/>
                    <a:gd name="T22" fmla="*/ 0 h 19"/>
                    <a:gd name="T23" fmla="*/ 1588 w 1588"/>
                    <a:gd name="T24" fmla="*/ 19 h 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8" h="19">
                      <a:moveTo>
                        <a:pt x="0" y="19"/>
                      </a:moveTo>
                      <a:lnTo>
                        <a:pt x="0" y="19"/>
                      </a:lnTo>
                      <a:lnTo>
                        <a:pt x="0" y="7"/>
                      </a:lnTo>
                      <a:lnTo>
                        <a:pt x="0" y="0"/>
                      </a:lnTo>
                      <a:lnTo>
                        <a:pt x="0" y="19"/>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123" name="Freeform 314"/>
                <p:cNvSpPr/>
                <p:nvPr/>
              </p:nvSpPr>
              <p:spPr bwMode="auto">
                <a:xfrm>
                  <a:off x="3578225" y="3965575"/>
                  <a:ext cx="1588" cy="19050"/>
                </a:xfrm>
                <a:custGeom>
                  <a:avLst/>
                  <a:gdLst>
                    <a:gd name="T0" fmla="*/ 0 w 1588"/>
                    <a:gd name="T1" fmla="*/ 0 h 12"/>
                    <a:gd name="T2" fmla="*/ 0 w 1588"/>
                    <a:gd name="T3" fmla="*/ 0 h 12"/>
                    <a:gd name="T4" fmla="*/ 0 w 1588"/>
                    <a:gd name="T5" fmla="*/ 9525 h 12"/>
                    <a:gd name="T6" fmla="*/ 0 w 1588"/>
                    <a:gd name="T7" fmla="*/ 19050 h 12"/>
                    <a:gd name="T8" fmla="*/ 0 w 1588"/>
                    <a:gd name="T9" fmla="*/ 19050 h 12"/>
                    <a:gd name="T10" fmla="*/ 0 w 1588"/>
                    <a:gd name="T11" fmla="*/ 9525 h 12"/>
                    <a:gd name="T12" fmla="*/ 0 w 1588"/>
                    <a:gd name="T13" fmla="*/ 0 h 12"/>
                    <a:gd name="T14" fmla="*/ 0 w 1588"/>
                    <a:gd name="T15" fmla="*/ 0 h 12"/>
                    <a:gd name="T16" fmla="*/ 0 60000 65536"/>
                    <a:gd name="T17" fmla="*/ 0 60000 65536"/>
                    <a:gd name="T18" fmla="*/ 0 60000 65536"/>
                    <a:gd name="T19" fmla="*/ 0 60000 65536"/>
                    <a:gd name="T20" fmla="*/ 0 60000 65536"/>
                    <a:gd name="T21" fmla="*/ 0 60000 65536"/>
                    <a:gd name="T22" fmla="*/ 0 60000 65536"/>
                    <a:gd name="T23" fmla="*/ 0 60000 65536"/>
                    <a:gd name="T24" fmla="*/ 0 w 1588"/>
                    <a:gd name="T25" fmla="*/ 0 h 12"/>
                    <a:gd name="T26" fmla="*/ 1588 w 1588"/>
                    <a:gd name="T27" fmla="*/ 12 h 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88" h="12">
                      <a:moveTo>
                        <a:pt x="0" y="0"/>
                      </a:moveTo>
                      <a:lnTo>
                        <a:pt x="0" y="0"/>
                      </a:lnTo>
                      <a:lnTo>
                        <a:pt x="0" y="6"/>
                      </a:lnTo>
                      <a:lnTo>
                        <a:pt x="0" y="12"/>
                      </a:lnTo>
                      <a:lnTo>
                        <a:pt x="0" y="6"/>
                      </a:lnTo>
                      <a:lnTo>
                        <a:pt x="0" y="0"/>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124" name="Freeform 315"/>
                <p:cNvSpPr/>
                <p:nvPr/>
              </p:nvSpPr>
              <p:spPr bwMode="auto">
                <a:xfrm>
                  <a:off x="3568700" y="3965575"/>
                  <a:ext cx="9525" cy="19050"/>
                </a:xfrm>
                <a:custGeom>
                  <a:avLst/>
                  <a:gdLst>
                    <a:gd name="T0" fmla="*/ 9525 w 6"/>
                    <a:gd name="T1" fmla="*/ 19050 h 12"/>
                    <a:gd name="T2" fmla="*/ 9525 w 6"/>
                    <a:gd name="T3" fmla="*/ 19050 h 12"/>
                    <a:gd name="T4" fmla="*/ 0 w 6"/>
                    <a:gd name="T5" fmla="*/ 0 h 12"/>
                    <a:gd name="T6" fmla="*/ 0 w 6"/>
                    <a:gd name="T7" fmla="*/ 0 h 12"/>
                    <a:gd name="T8" fmla="*/ 9525 w 6"/>
                    <a:gd name="T9" fmla="*/ 19050 h 12"/>
                    <a:gd name="T10" fmla="*/ 9525 w 6"/>
                    <a:gd name="T11" fmla="*/ 19050 h 12"/>
                    <a:gd name="T12" fmla="*/ 0 60000 65536"/>
                    <a:gd name="T13" fmla="*/ 0 60000 65536"/>
                    <a:gd name="T14" fmla="*/ 0 60000 65536"/>
                    <a:gd name="T15" fmla="*/ 0 60000 65536"/>
                    <a:gd name="T16" fmla="*/ 0 60000 65536"/>
                    <a:gd name="T17" fmla="*/ 0 60000 65536"/>
                    <a:gd name="T18" fmla="*/ 0 w 6"/>
                    <a:gd name="T19" fmla="*/ 0 h 12"/>
                    <a:gd name="T20" fmla="*/ 6 w 6"/>
                    <a:gd name="T21" fmla="*/ 12 h 12"/>
                  </a:gdLst>
                  <a:ahLst/>
                  <a:cxnLst>
                    <a:cxn ang="T12">
                      <a:pos x="T0" y="T1"/>
                    </a:cxn>
                    <a:cxn ang="T13">
                      <a:pos x="T2" y="T3"/>
                    </a:cxn>
                    <a:cxn ang="T14">
                      <a:pos x="T4" y="T5"/>
                    </a:cxn>
                    <a:cxn ang="T15">
                      <a:pos x="T6" y="T7"/>
                    </a:cxn>
                    <a:cxn ang="T16">
                      <a:pos x="T8" y="T9"/>
                    </a:cxn>
                    <a:cxn ang="T17">
                      <a:pos x="T10" y="T11"/>
                    </a:cxn>
                  </a:cxnLst>
                  <a:rect l="T18" t="T19" r="T20" b="T21"/>
                  <a:pathLst>
                    <a:path w="6" h="12">
                      <a:moveTo>
                        <a:pt x="6" y="12"/>
                      </a:moveTo>
                      <a:lnTo>
                        <a:pt x="6" y="12"/>
                      </a:lnTo>
                      <a:lnTo>
                        <a:pt x="0" y="0"/>
                      </a:lnTo>
                      <a:lnTo>
                        <a:pt x="6" y="12"/>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125" name="Freeform 316"/>
                <p:cNvSpPr/>
                <p:nvPr/>
              </p:nvSpPr>
              <p:spPr bwMode="auto">
                <a:xfrm>
                  <a:off x="3648075" y="3965575"/>
                  <a:ext cx="1588" cy="1588"/>
                </a:xfrm>
                <a:custGeom>
                  <a:avLst/>
                  <a:gdLst>
                    <a:gd name="T0" fmla="*/ 0 w 1588"/>
                    <a:gd name="T1" fmla="*/ 0 h 1588"/>
                    <a:gd name="T2" fmla="*/ 0 w 1588"/>
                    <a:gd name="T3" fmla="*/ 0 h 1588"/>
                    <a:gd name="T4" fmla="*/ 0 w 1588"/>
                    <a:gd name="T5" fmla="*/ 0 h 1588"/>
                    <a:gd name="T6" fmla="*/ 0 w 1588"/>
                    <a:gd name="T7" fmla="*/ 0 h 1588"/>
                    <a:gd name="T8" fmla="*/ 0 w 1588"/>
                    <a:gd name="T9" fmla="*/ 0 h 1588"/>
                    <a:gd name="T10" fmla="*/ 0 w 1588"/>
                    <a:gd name="T11" fmla="*/ 0 h 1588"/>
                    <a:gd name="T12" fmla="*/ 0 60000 65536"/>
                    <a:gd name="T13" fmla="*/ 0 60000 65536"/>
                    <a:gd name="T14" fmla="*/ 0 60000 65536"/>
                    <a:gd name="T15" fmla="*/ 0 60000 65536"/>
                    <a:gd name="T16" fmla="*/ 0 60000 65536"/>
                    <a:gd name="T17" fmla="*/ 0 60000 65536"/>
                    <a:gd name="T18" fmla="*/ 0 w 1588"/>
                    <a:gd name="T19" fmla="*/ 0 h 1588"/>
                    <a:gd name="T20" fmla="*/ 1588 w 1588"/>
                    <a:gd name="T21" fmla="*/ 1588 h 1588"/>
                  </a:gdLst>
                  <a:ahLst/>
                  <a:cxnLst>
                    <a:cxn ang="T12">
                      <a:pos x="T0" y="T1"/>
                    </a:cxn>
                    <a:cxn ang="T13">
                      <a:pos x="T2" y="T3"/>
                    </a:cxn>
                    <a:cxn ang="T14">
                      <a:pos x="T4" y="T5"/>
                    </a:cxn>
                    <a:cxn ang="T15">
                      <a:pos x="T6" y="T7"/>
                    </a:cxn>
                    <a:cxn ang="T16">
                      <a:pos x="T8" y="T9"/>
                    </a:cxn>
                    <a:cxn ang="T17">
                      <a:pos x="T10" y="T11"/>
                    </a:cxn>
                  </a:cxnLst>
                  <a:rect l="T18" t="T19" r="T20" b="T21"/>
                  <a:pathLst>
                    <a:path w="1588" h="1588">
                      <a:moveTo>
                        <a:pt x="0" y="0"/>
                      </a:moveTo>
                      <a:lnTo>
                        <a:pt x="0" y="0"/>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126" name="Freeform 317"/>
                <p:cNvSpPr/>
                <p:nvPr/>
              </p:nvSpPr>
              <p:spPr bwMode="auto">
                <a:xfrm>
                  <a:off x="3568700" y="3965575"/>
                  <a:ext cx="1588" cy="30163"/>
                </a:xfrm>
                <a:custGeom>
                  <a:avLst/>
                  <a:gdLst>
                    <a:gd name="T0" fmla="*/ 0 w 1588"/>
                    <a:gd name="T1" fmla="*/ 30163 h 19"/>
                    <a:gd name="T2" fmla="*/ 0 w 1588"/>
                    <a:gd name="T3" fmla="*/ 30163 h 19"/>
                    <a:gd name="T4" fmla="*/ 0 w 1588"/>
                    <a:gd name="T5" fmla="*/ 19050 h 19"/>
                    <a:gd name="T6" fmla="*/ 0 w 1588"/>
                    <a:gd name="T7" fmla="*/ 0 h 19"/>
                    <a:gd name="T8" fmla="*/ 0 w 1588"/>
                    <a:gd name="T9" fmla="*/ 0 h 19"/>
                    <a:gd name="T10" fmla="*/ 0 w 1588"/>
                    <a:gd name="T11" fmla="*/ 30163 h 19"/>
                    <a:gd name="T12" fmla="*/ 0 w 1588"/>
                    <a:gd name="T13" fmla="*/ 30163 h 19"/>
                    <a:gd name="T14" fmla="*/ 0 60000 65536"/>
                    <a:gd name="T15" fmla="*/ 0 60000 65536"/>
                    <a:gd name="T16" fmla="*/ 0 60000 65536"/>
                    <a:gd name="T17" fmla="*/ 0 60000 65536"/>
                    <a:gd name="T18" fmla="*/ 0 60000 65536"/>
                    <a:gd name="T19" fmla="*/ 0 60000 65536"/>
                    <a:gd name="T20" fmla="*/ 0 60000 65536"/>
                    <a:gd name="T21" fmla="*/ 0 w 1588"/>
                    <a:gd name="T22" fmla="*/ 0 h 19"/>
                    <a:gd name="T23" fmla="*/ 1588 w 1588"/>
                    <a:gd name="T24" fmla="*/ 19 h 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8" h="19">
                      <a:moveTo>
                        <a:pt x="0" y="19"/>
                      </a:moveTo>
                      <a:lnTo>
                        <a:pt x="0" y="19"/>
                      </a:lnTo>
                      <a:lnTo>
                        <a:pt x="0" y="12"/>
                      </a:lnTo>
                      <a:lnTo>
                        <a:pt x="0" y="0"/>
                      </a:lnTo>
                      <a:lnTo>
                        <a:pt x="0" y="19"/>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127" name="Freeform 318"/>
                <p:cNvSpPr/>
                <p:nvPr/>
              </p:nvSpPr>
              <p:spPr bwMode="auto">
                <a:xfrm>
                  <a:off x="3557588" y="3975100"/>
                  <a:ext cx="1587" cy="20638"/>
                </a:xfrm>
                <a:custGeom>
                  <a:avLst/>
                  <a:gdLst>
                    <a:gd name="T0" fmla="*/ 0 w 1588"/>
                    <a:gd name="T1" fmla="*/ 20638 h 13"/>
                    <a:gd name="T2" fmla="*/ 0 w 1588"/>
                    <a:gd name="T3" fmla="*/ 20638 h 13"/>
                    <a:gd name="T4" fmla="*/ 0 w 1588"/>
                    <a:gd name="T5" fmla="*/ 0 h 13"/>
                    <a:gd name="T6" fmla="*/ 0 w 1588"/>
                    <a:gd name="T7" fmla="*/ 0 h 13"/>
                    <a:gd name="T8" fmla="*/ 0 w 1588"/>
                    <a:gd name="T9" fmla="*/ 9525 h 13"/>
                    <a:gd name="T10" fmla="*/ 0 w 1588"/>
                    <a:gd name="T11" fmla="*/ 20638 h 13"/>
                    <a:gd name="T12" fmla="*/ 0 w 1588"/>
                    <a:gd name="T13" fmla="*/ 20638 h 13"/>
                    <a:gd name="T14" fmla="*/ 0 60000 65536"/>
                    <a:gd name="T15" fmla="*/ 0 60000 65536"/>
                    <a:gd name="T16" fmla="*/ 0 60000 65536"/>
                    <a:gd name="T17" fmla="*/ 0 60000 65536"/>
                    <a:gd name="T18" fmla="*/ 0 60000 65536"/>
                    <a:gd name="T19" fmla="*/ 0 60000 65536"/>
                    <a:gd name="T20" fmla="*/ 0 60000 65536"/>
                    <a:gd name="T21" fmla="*/ 0 w 1588"/>
                    <a:gd name="T22" fmla="*/ 0 h 13"/>
                    <a:gd name="T23" fmla="*/ 1588 w 1588"/>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8" h="13">
                      <a:moveTo>
                        <a:pt x="0" y="13"/>
                      </a:moveTo>
                      <a:lnTo>
                        <a:pt x="0" y="13"/>
                      </a:lnTo>
                      <a:lnTo>
                        <a:pt x="0" y="0"/>
                      </a:lnTo>
                      <a:lnTo>
                        <a:pt x="0" y="6"/>
                      </a:lnTo>
                      <a:lnTo>
                        <a:pt x="0" y="13"/>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128" name="Freeform 319"/>
                <p:cNvSpPr/>
                <p:nvPr/>
              </p:nvSpPr>
              <p:spPr bwMode="auto">
                <a:xfrm>
                  <a:off x="3659188" y="3984625"/>
                  <a:ext cx="1587" cy="1588"/>
                </a:xfrm>
                <a:custGeom>
                  <a:avLst/>
                  <a:gdLst>
                    <a:gd name="T0" fmla="*/ 0 w 1588"/>
                    <a:gd name="T1" fmla="*/ 0 h 1588"/>
                    <a:gd name="T2" fmla="*/ 0 w 1588"/>
                    <a:gd name="T3" fmla="*/ 0 h 1588"/>
                    <a:gd name="T4" fmla="*/ 0 w 1588"/>
                    <a:gd name="T5" fmla="*/ 0 h 1588"/>
                    <a:gd name="T6" fmla="*/ 0 w 1588"/>
                    <a:gd name="T7" fmla="*/ 0 h 1588"/>
                    <a:gd name="T8" fmla="*/ 0 w 1588"/>
                    <a:gd name="T9" fmla="*/ 0 h 1588"/>
                    <a:gd name="T10" fmla="*/ 0 w 1588"/>
                    <a:gd name="T11" fmla="*/ 0 h 1588"/>
                    <a:gd name="T12" fmla="*/ 0 w 1588"/>
                    <a:gd name="T13" fmla="*/ 0 h 1588"/>
                    <a:gd name="T14" fmla="*/ 0 60000 65536"/>
                    <a:gd name="T15" fmla="*/ 0 60000 65536"/>
                    <a:gd name="T16" fmla="*/ 0 60000 65536"/>
                    <a:gd name="T17" fmla="*/ 0 60000 65536"/>
                    <a:gd name="T18" fmla="*/ 0 60000 65536"/>
                    <a:gd name="T19" fmla="*/ 0 60000 65536"/>
                    <a:gd name="T20" fmla="*/ 0 60000 65536"/>
                    <a:gd name="T21" fmla="*/ 0 w 1588"/>
                    <a:gd name="T22" fmla="*/ 0 h 1588"/>
                    <a:gd name="T23" fmla="*/ 1588 w 1588"/>
                    <a:gd name="T24" fmla="*/ 1588 h 158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8" h="1588">
                      <a:moveTo>
                        <a:pt x="0" y="0"/>
                      </a:moveTo>
                      <a:lnTo>
                        <a:pt x="0" y="0"/>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129" name="Freeform 320"/>
                <p:cNvSpPr/>
                <p:nvPr/>
              </p:nvSpPr>
              <p:spPr bwMode="auto">
                <a:xfrm>
                  <a:off x="3729038" y="3984625"/>
                  <a:ext cx="1587" cy="20638"/>
                </a:xfrm>
                <a:custGeom>
                  <a:avLst/>
                  <a:gdLst>
                    <a:gd name="T0" fmla="*/ 0 w 1588"/>
                    <a:gd name="T1" fmla="*/ 20638 h 13"/>
                    <a:gd name="T2" fmla="*/ 0 w 1588"/>
                    <a:gd name="T3" fmla="*/ 20638 h 13"/>
                    <a:gd name="T4" fmla="*/ 0 w 1588"/>
                    <a:gd name="T5" fmla="*/ 0 h 13"/>
                    <a:gd name="T6" fmla="*/ 0 w 1588"/>
                    <a:gd name="T7" fmla="*/ 0 h 13"/>
                    <a:gd name="T8" fmla="*/ 0 w 1588"/>
                    <a:gd name="T9" fmla="*/ 20638 h 13"/>
                    <a:gd name="T10" fmla="*/ 0 w 1588"/>
                    <a:gd name="T11" fmla="*/ 20638 h 13"/>
                    <a:gd name="T12" fmla="*/ 0 60000 65536"/>
                    <a:gd name="T13" fmla="*/ 0 60000 65536"/>
                    <a:gd name="T14" fmla="*/ 0 60000 65536"/>
                    <a:gd name="T15" fmla="*/ 0 60000 65536"/>
                    <a:gd name="T16" fmla="*/ 0 60000 65536"/>
                    <a:gd name="T17" fmla="*/ 0 60000 65536"/>
                    <a:gd name="T18" fmla="*/ 0 w 1588"/>
                    <a:gd name="T19" fmla="*/ 0 h 13"/>
                    <a:gd name="T20" fmla="*/ 1588 w 1588"/>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1588" h="13">
                      <a:moveTo>
                        <a:pt x="0" y="13"/>
                      </a:moveTo>
                      <a:lnTo>
                        <a:pt x="0" y="13"/>
                      </a:lnTo>
                      <a:lnTo>
                        <a:pt x="0" y="0"/>
                      </a:lnTo>
                      <a:lnTo>
                        <a:pt x="0" y="13"/>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130" name="Freeform 322"/>
                <p:cNvSpPr/>
                <p:nvPr/>
              </p:nvSpPr>
              <p:spPr bwMode="auto">
                <a:xfrm>
                  <a:off x="3659188" y="3995738"/>
                  <a:ext cx="1587" cy="1587"/>
                </a:xfrm>
                <a:custGeom>
                  <a:avLst/>
                  <a:gdLst>
                    <a:gd name="T0" fmla="*/ 0 w 1588"/>
                    <a:gd name="T1" fmla="*/ 0 h 1588"/>
                    <a:gd name="T2" fmla="*/ 0 w 1588"/>
                    <a:gd name="T3" fmla="*/ 0 h 1588"/>
                    <a:gd name="T4" fmla="*/ 0 w 1588"/>
                    <a:gd name="T5" fmla="*/ 0 h 1588"/>
                    <a:gd name="T6" fmla="*/ 0 w 1588"/>
                    <a:gd name="T7" fmla="*/ 0 h 1588"/>
                    <a:gd name="T8" fmla="*/ 0 w 1588"/>
                    <a:gd name="T9" fmla="*/ 0 h 1588"/>
                    <a:gd name="T10" fmla="*/ 0 w 1588"/>
                    <a:gd name="T11" fmla="*/ 0 h 1588"/>
                    <a:gd name="T12" fmla="*/ 0 60000 65536"/>
                    <a:gd name="T13" fmla="*/ 0 60000 65536"/>
                    <a:gd name="T14" fmla="*/ 0 60000 65536"/>
                    <a:gd name="T15" fmla="*/ 0 60000 65536"/>
                    <a:gd name="T16" fmla="*/ 0 60000 65536"/>
                    <a:gd name="T17" fmla="*/ 0 60000 65536"/>
                    <a:gd name="T18" fmla="*/ 0 w 1588"/>
                    <a:gd name="T19" fmla="*/ 0 h 1588"/>
                    <a:gd name="T20" fmla="*/ 1588 w 1588"/>
                    <a:gd name="T21" fmla="*/ 1588 h 1588"/>
                  </a:gdLst>
                  <a:ahLst/>
                  <a:cxnLst>
                    <a:cxn ang="T12">
                      <a:pos x="T0" y="T1"/>
                    </a:cxn>
                    <a:cxn ang="T13">
                      <a:pos x="T2" y="T3"/>
                    </a:cxn>
                    <a:cxn ang="T14">
                      <a:pos x="T4" y="T5"/>
                    </a:cxn>
                    <a:cxn ang="T15">
                      <a:pos x="T6" y="T7"/>
                    </a:cxn>
                    <a:cxn ang="T16">
                      <a:pos x="T8" y="T9"/>
                    </a:cxn>
                    <a:cxn ang="T17">
                      <a:pos x="T10" y="T11"/>
                    </a:cxn>
                  </a:cxnLst>
                  <a:rect l="T18" t="T19" r="T20" b="T21"/>
                  <a:pathLst>
                    <a:path w="1588" h="1588">
                      <a:moveTo>
                        <a:pt x="0" y="0"/>
                      </a:moveTo>
                      <a:lnTo>
                        <a:pt x="0" y="0"/>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131" name="Rectangle 323"/>
                <p:cNvSpPr>
                  <a:spLocks noChangeArrowheads="1"/>
                </p:cNvSpPr>
                <p:nvPr/>
              </p:nvSpPr>
              <p:spPr bwMode="auto">
                <a:xfrm>
                  <a:off x="3648075" y="3995738"/>
                  <a:ext cx="1588" cy="1587"/>
                </a:xfrm>
                <a:prstGeom prst="rect">
                  <a:avLst/>
                </a:prstGeom>
                <a:grpFill/>
                <a:ln w="9525">
                  <a:noFill/>
                  <a:miter lim="800000"/>
                </a:ln>
              </p:spPr>
              <p:txBody>
                <a:bodyPr/>
                <a:lstStyle/>
                <a:p>
                  <a:pPr fontAlgn="auto">
                    <a:spcBef>
                      <a:spcPts val="0"/>
                    </a:spcBef>
                    <a:spcAft>
                      <a:spcPts val="0"/>
                    </a:spcAft>
                    <a:defRPr/>
                  </a:pPr>
                  <a:endParaRPr lang="da-DK" sz="800" dirty="0">
                    <a:latin typeface="+mn-lt"/>
                    <a:ea typeface="+mn-ea"/>
                  </a:endParaRPr>
                </a:p>
              </p:txBody>
            </p:sp>
            <p:sp>
              <p:nvSpPr>
                <p:cNvPr id="132" name="Freeform 324"/>
                <p:cNvSpPr/>
                <p:nvPr/>
              </p:nvSpPr>
              <p:spPr bwMode="auto">
                <a:xfrm>
                  <a:off x="3538538" y="3995738"/>
                  <a:ext cx="1587" cy="1587"/>
                </a:xfrm>
                <a:custGeom>
                  <a:avLst/>
                  <a:gdLst>
                    <a:gd name="T0" fmla="*/ 0 w 1588"/>
                    <a:gd name="T1" fmla="*/ 0 h 1588"/>
                    <a:gd name="T2" fmla="*/ 0 w 1588"/>
                    <a:gd name="T3" fmla="*/ 0 h 1588"/>
                    <a:gd name="T4" fmla="*/ 0 w 1588"/>
                    <a:gd name="T5" fmla="*/ 0 h 1588"/>
                    <a:gd name="T6" fmla="*/ 0 w 1588"/>
                    <a:gd name="T7" fmla="*/ 0 h 1588"/>
                    <a:gd name="T8" fmla="*/ 0 w 1588"/>
                    <a:gd name="T9" fmla="*/ 0 h 1588"/>
                    <a:gd name="T10" fmla="*/ 0 w 1588"/>
                    <a:gd name="T11" fmla="*/ 0 h 1588"/>
                    <a:gd name="T12" fmla="*/ 0 60000 65536"/>
                    <a:gd name="T13" fmla="*/ 0 60000 65536"/>
                    <a:gd name="T14" fmla="*/ 0 60000 65536"/>
                    <a:gd name="T15" fmla="*/ 0 60000 65536"/>
                    <a:gd name="T16" fmla="*/ 0 60000 65536"/>
                    <a:gd name="T17" fmla="*/ 0 60000 65536"/>
                    <a:gd name="T18" fmla="*/ 0 w 1588"/>
                    <a:gd name="T19" fmla="*/ 0 h 1588"/>
                    <a:gd name="T20" fmla="*/ 1588 w 1588"/>
                    <a:gd name="T21" fmla="*/ 1588 h 1588"/>
                  </a:gdLst>
                  <a:ahLst/>
                  <a:cxnLst>
                    <a:cxn ang="T12">
                      <a:pos x="T0" y="T1"/>
                    </a:cxn>
                    <a:cxn ang="T13">
                      <a:pos x="T2" y="T3"/>
                    </a:cxn>
                    <a:cxn ang="T14">
                      <a:pos x="T4" y="T5"/>
                    </a:cxn>
                    <a:cxn ang="T15">
                      <a:pos x="T6" y="T7"/>
                    </a:cxn>
                    <a:cxn ang="T16">
                      <a:pos x="T8" y="T9"/>
                    </a:cxn>
                    <a:cxn ang="T17">
                      <a:pos x="T10" y="T11"/>
                    </a:cxn>
                  </a:cxnLst>
                  <a:rect l="T18" t="T19" r="T20" b="T21"/>
                  <a:pathLst>
                    <a:path w="1588" h="1588">
                      <a:moveTo>
                        <a:pt x="0" y="0"/>
                      </a:moveTo>
                      <a:lnTo>
                        <a:pt x="0" y="0"/>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133" name="Freeform 325"/>
                <p:cNvSpPr/>
                <p:nvPr/>
              </p:nvSpPr>
              <p:spPr bwMode="auto">
                <a:xfrm>
                  <a:off x="3587750" y="3995738"/>
                  <a:ext cx="1588" cy="20637"/>
                </a:xfrm>
                <a:custGeom>
                  <a:avLst/>
                  <a:gdLst>
                    <a:gd name="T0" fmla="*/ 0 w 1588"/>
                    <a:gd name="T1" fmla="*/ 20637 h 13"/>
                    <a:gd name="T2" fmla="*/ 0 w 1588"/>
                    <a:gd name="T3" fmla="*/ 20637 h 13"/>
                    <a:gd name="T4" fmla="*/ 0 w 1588"/>
                    <a:gd name="T5" fmla="*/ 0 h 13"/>
                    <a:gd name="T6" fmla="*/ 0 w 1588"/>
                    <a:gd name="T7" fmla="*/ 0 h 13"/>
                    <a:gd name="T8" fmla="*/ 0 w 1588"/>
                    <a:gd name="T9" fmla="*/ 9525 h 13"/>
                    <a:gd name="T10" fmla="*/ 0 w 1588"/>
                    <a:gd name="T11" fmla="*/ 20637 h 13"/>
                    <a:gd name="T12" fmla="*/ 0 w 1588"/>
                    <a:gd name="T13" fmla="*/ 20637 h 13"/>
                    <a:gd name="T14" fmla="*/ 0 60000 65536"/>
                    <a:gd name="T15" fmla="*/ 0 60000 65536"/>
                    <a:gd name="T16" fmla="*/ 0 60000 65536"/>
                    <a:gd name="T17" fmla="*/ 0 60000 65536"/>
                    <a:gd name="T18" fmla="*/ 0 60000 65536"/>
                    <a:gd name="T19" fmla="*/ 0 60000 65536"/>
                    <a:gd name="T20" fmla="*/ 0 60000 65536"/>
                    <a:gd name="T21" fmla="*/ 0 w 1588"/>
                    <a:gd name="T22" fmla="*/ 0 h 13"/>
                    <a:gd name="T23" fmla="*/ 1588 w 1588"/>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8" h="13">
                      <a:moveTo>
                        <a:pt x="0" y="13"/>
                      </a:moveTo>
                      <a:lnTo>
                        <a:pt x="0" y="13"/>
                      </a:lnTo>
                      <a:lnTo>
                        <a:pt x="0" y="0"/>
                      </a:lnTo>
                      <a:lnTo>
                        <a:pt x="0" y="6"/>
                      </a:lnTo>
                      <a:lnTo>
                        <a:pt x="0" y="13"/>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134" name="Rectangle 326"/>
                <p:cNvSpPr>
                  <a:spLocks noChangeArrowheads="1"/>
                </p:cNvSpPr>
                <p:nvPr/>
              </p:nvSpPr>
              <p:spPr bwMode="auto">
                <a:xfrm>
                  <a:off x="3538538" y="3995738"/>
                  <a:ext cx="1587" cy="1587"/>
                </a:xfrm>
                <a:prstGeom prst="rect">
                  <a:avLst/>
                </a:prstGeom>
                <a:grpFill/>
                <a:ln w="9525">
                  <a:noFill/>
                  <a:miter lim="800000"/>
                </a:ln>
              </p:spPr>
              <p:txBody>
                <a:bodyPr/>
                <a:lstStyle/>
                <a:p>
                  <a:pPr fontAlgn="auto">
                    <a:spcBef>
                      <a:spcPts val="0"/>
                    </a:spcBef>
                    <a:spcAft>
                      <a:spcPts val="0"/>
                    </a:spcAft>
                    <a:defRPr/>
                  </a:pPr>
                  <a:endParaRPr lang="da-DK" sz="800" dirty="0">
                    <a:latin typeface="+mn-lt"/>
                    <a:ea typeface="+mn-ea"/>
                  </a:endParaRPr>
                </a:p>
              </p:txBody>
            </p:sp>
            <p:sp>
              <p:nvSpPr>
                <p:cNvPr id="135" name="Freeform 327"/>
                <p:cNvSpPr/>
                <p:nvPr/>
              </p:nvSpPr>
              <p:spPr bwMode="auto">
                <a:xfrm>
                  <a:off x="3587750" y="4005263"/>
                  <a:ext cx="11113" cy="11112"/>
                </a:xfrm>
                <a:custGeom>
                  <a:avLst/>
                  <a:gdLst>
                    <a:gd name="T0" fmla="*/ 0 w 7"/>
                    <a:gd name="T1" fmla="*/ 11112 h 7"/>
                    <a:gd name="T2" fmla="*/ 0 w 7"/>
                    <a:gd name="T3" fmla="*/ 11112 h 7"/>
                    <a:gd name="T4" fmla="*/ 11113 w 7"/>
                    <a:gd name="T5" fmla="*/ 0 h 7"/>
                    <a:gd name="T6" fmla="*/ 0 w 7"/>
                    <a:gd name="T7" fmla="*/ 0 h 7"/>
                    <a:gd name="T8" fmla="*/ 0 w 7"/>
                    <a:gd name="T9" fmla="*/ 0 h 7"/>
                    <a:gd name="T10" fmla="*/ 0 w 7"/>
                    <a:gd name="T11" fmla="*/ 11112 h 7"/>
                    <a:gd name="T12" fmla="*/ 0 w 7"/>
                    <a:gd name="T13" fmla="*/ 11112 h 7"/>
                    <a:gd name="T14" fmla="*/ 0 60000 65536"/>
                    <a:gd name="T15" fmla="*/ 0 60000 65536"/>
                    <a:gd name="T16" fmla="*/ 0 60000 65536"/>
                    <a:gd name="T17" fmla="*/ 0 60000 65536"/>
                    <a:gd name="T18" fmla="*/ 0 60000 65536"/>
                    <a:gd name="T19" fmla="*/ 0 60000 65536"/>
                    <a:gd name="T20" fmla="*/ 0 60000 65536"/>
                    <a:gd name="T21" fmla="*/ 0 w 7"/>
                    <a:gd name="T22" fmla="*/ 0 h 7"/>
                    <a:gd name="T23" fmla="*/ 7 w 7"/>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7">
                      <a:moveTo>
                        <a:pt x="0" y="7"/>
                      </a:moveTo>
                      <a:lnTo>
                        <a:pt x="0" y="7"/>
                      </a:lnTo>
                      <a:lnTo>
                        <a:pt x="7" y="0"/>
                      </a:lnTo>
                      <a:lnTo>
                        <a:pt x="0" y="0"/>
                      </a:lnTo>
                      <a:lnTo>
                        <a:pt x="0" y="7"/>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136" name="Rectangle 328"/>
                <p:cNvSpPr>
                  <a:spLocks noChangeArrowheads="1"/>
                </p:cNvSpPr>
                <p:nvPr/>
              </p:nvSpPr>
              <p:spPr bwMode="auto">
                <a:xfrm>
                  <a:off x="3527425" y="4005263"/>
                  <a:ext cx="1588" cy="1587"/>
                </a:xfrm>
                <a:prstGeom prst="rect">
                  <a:avLst/>
                </a:prstGeom>
                <a:grpFill/>
                <a:ln w="9525">
                  <a:noFill/>
                  <a:miter lim="800000"/>
                </a:ln>
              </p:spPr>
              <p:txBody>
                <a:bodyPr/>
                <a:lstStyle/>
                <a:p>
                  <a:pPr fontAlgn="auto">
                    <a:spcBef>
                      <a:spcPts val="0"/>
                    </a:spcBef>
                    <a:spcAft>
                      <a:spcPts val="0"/>
                    </a:spcAft>
                    <a:defRPr/>
                  </a:pPr>
                  <a:endParaRPr lang="da-DK" sz="800" dirty="0">
                    <a:latin typeface="+mn-lt"/>
                    <a:ea typeface="+mn-ea"/>
                  </a:endParaRPr>
                </a:p>
              </p:txBody>
            </p:sp>
            <p:sp>
              <p:nvSpPr>
                <p:cNvPr id="137" name="Freeform 329"/>
                <p:cNvSpPr/>
                <p:nvPr/>
              </p:nvSpPr>
              <p:spPr bwMode="auto">
                <a:xfrm>
                  <a:off x="3578225" y="4005263"/>
                  <a:ext cx="1588" cy="11112"/>
                </a:xfrm>
                <a:custGeom>
                  <a:avLst/>
                  <a:gdLst>
                    <a:gd name="T0" fmla="*/ 0 w 1588"/>
                    <a:gd name="T1" fmla="*/ 0 h 7"/>
                    <a:gd name="T2" fmla="*/ 0 w 1588"/>
                    <a:gd name="T3" fmla="*/ 0 h 7"/>
                    <a:gd name="T4" fmla="*/ 0 w 1588"/>
                    <a:gd name="T5" fmla="*/ 0 h 7"/>
                    <a:gd name="T6" fmla="*/ 0 w 1588"/>
                    <a:gd name="T7" fmla="*/ 11112 h 7"/>
                    <a:gd name="T8" fmla="*/ 0 w 1588"/>
                    <a:gd name="T9" fmla="*/ 11112 h 7"/>
                    <a:gd name="T10" fmla="*/ 0 w 1588"/>
                    <a:gd name="T11" fmla="*/ 0 h 7"/>
                    <a:gd name="T12" fmla="*/ 0 w 1588"/>
                    <a:gd name="T13" fmla="*/ 0 h 7"/>
                    <a:gd name="T14" fmla="*/ 0 60000 65536"/>
                    <a:gd name="T15" fmla="*/ 0 60000 65536"/>
                    <a:gd name="T16" fmla="*/ 0 60000 65536"/>
                    <a:gd name="T17" fmla="*/ 0 60000 65536"/>
                    <a:gd name="T18" fmla="*/ 0 60000 65536"/>
                    <a:gd name="T19" fmla="*/ 0 60000 65536"/>
                    <a:gd name="T20" fmla="*/ 0 60000 65536"/>
                    <a:gd name="T21" fmla="*/ 0 w 1588"/>
                    <a:gd name="T22" fmla="*/ 0 h 7"/>
                    <a:gd name="T23" fmla="*/ 1588 w 1588"/>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8" h="7">
                      <a:moveTo>
                        <a:pt x="0" y="0"/>
                      </a:moveTo>
                      <a:lnTo>
                        <a:pt x="0" y="0"/>
                      </a:lnTo>
                      <a:lnTo>
                        <a:pt x="0" y="7"/>
                      </a:lnTo>
                      <a:lnTo>
                        <a:pt x="0" y="0"/>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138" name="Freeform 330"/>
                <p:cNvSpPr/>
                <p:nvPr/>
              </p:nvSpPr>
              <p:spPr bwMode="auto">
                <a:xfrm>
                  <a:off x="3568700" y="4005263"/>
                  <a:ext cx="9525" cy="20637"/>
                </a:xfrm>
                <a:custGeom>
                  <a:avLst/>
                  <a:gdLst>
                    <a:gd name="T0" fmla="*/ 9525 w 6"/>
                    <a:gd name="T1" fmla="*/ 0 h 13"/>
                    <a:gd name="T2" fmla="*/ 9525 w 6"/>
                    <a:gd name="T3" fmla="*/ 0 h 13"/>
                    <a:gd name="T4" fmla="*/ 0 w 6"/>
                    <a:gd name="T5" fmla="*/ 0 h 13"/>
                    <a:gd name="T6" fmla="*/ 9525 w 6"/>
                    <a:gd name="T7" fmla="*/ 20637 h 13"/>
                    <a:gd name="T8" fmla="*/ 9525 w 6"/>
                    <a:gd name="T9" fmla="*/ 20637 h 13"/>
                    <a:gd name="T10" fmla="*/ 9525 w 6"/>
                    <a:gd name="T11" fmla="*/ 0 h 13"/>
                    <a:gd name="T12" fmla="*/ 9525 w 6"/>
                    <a:gd name="T13" fmla="*/ 0 h 13"/>
                    <a:gd name="T14" fmla="*/ 0 60000 65536"/>
                    <a:gd name="T15" fmla="*/ 0 60000 65536"/>
                    <a:gd name="T16" fmla="*/ 0 60000 65536"/>
                    <a:gd name="T17" fmla="*/ 0 60000 65536"/>
                    <a:gd name="T18" fmla="*/ 0 60000 65536"/>
                    <a:gd name="T19" fmla="*/ 0 60000 65536"/>
                    <a:gd name="T20" fmla="*/ 0 60000 65536"/>
                    <a:gd name="T21" fmla="*/ 0 w 6"/>
                    <a:gd name="T22" fmla="*/ 0 h 13"/>
                    <a:gd name="T23" fmla="*/ 6 w 6"/>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 h="13">
                      <a:moveTo>
                        <a:pt x="6" y="0"/>
                      </a:moveTo>
                      <a:lnTo>
                        <a:pt x="6" y="0"/>
                      </a:lnTo>
                      <a:lnTo>
                        <a:pt x="0" y="0"/>
                      </a:lnTo>
                      <a:lnTo>
                        <a:pt x="6" y="13"/>
                      </a:lnTo>
                      <a:lnTo>
                        <a:pt x="6" y="0"/>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139" name="Freeform 331"/>
                <p:cNvSpPr/>
                <p:nvPr/>
              </p:nvSpPr>
              <p:spPr bwMode="auto">
                <a:xfrm>
                  <a:off x="3648075" y="4005263"/>
                  <a:ext cx="11113" cy="11112"/>
                </a:xfrm>
                <a:custGeom>
                  <a:avLst/>
                  <a:gdLst>
                    <a:gd name="T0" fmla="*/ 0 w 7"/>
                    <a:gd name="T1" fmla="*/ 0 h 7"/>
                    <a:gd name="T2" fmla="*/ 0 w 7"/>
                    <a:gd name="T3" fmla="*/ 0 h 7"/>
                    <a:gd name="T4" fmla="*/ 0 w 7"/>
                    <a:gd name="T5" fmla="*/ 11112 h 7"/>
                    <a:gd name="T6" fmla="*/ 0 w 7"/>
                    <a:gd name="T7" fmla="*/ 11112 h 7"/>
                    <a:gd name="T8" fmla="*/ 0 w 7"/>
                    <a:gd name="T9" fmla="*/ 0 h 7"/>
                    <a:gd name="T10" fmla="*/ 0 w 7"/>
                    <a:gd name="T11" fmla="*/ 0 h 7"/>
                    <a:gd name="T12" fmla="*/ 11113 w 7"/>
                    <a:gd name="T13" fmla="*/ 0 h 7"/>
                    <a:gd name="T14" fmla="*/ 11113 w 7"/>
                    <a:gd name="T15" fmla="*/ 0 h 7"/>
                    <a:gd name="T16" fmla="*/ 0 w 7"/>
                    <a:gd name="T17" fmla="*/ 0 h 7"/>
                    <a:gd name="T18" fmla="*/ 0 w 7"/>
                    <a:gd name="T19" fmla="*/ 0 h 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
                    <a:gd name="T31" fmla="*/ 0 h 7"/>
                    <a:gd name="T32" fmla="*/ 7 w 7"/>
                    <a:gd name="T33" fmla="*/ 7 h 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 h="7">
                      <a:moveTo>
                        <a:pt x="0" y="0"/>
                      </a:moveTo>
                      <a:lnTo>
                        <a:pt x="0" y="0"/>
                      </a:lnTo>
                      <a:lnTo>
                        <a:pt x="0" y="7"/>
                      </a:lnTo>
                      <a:lnTo>
                        <a:pt x="0" y="0"/>
                      </a:lnTo>
                      <a:lnTo>
                        <a:pt x="7" y="0"/>
                      </a:lnTo>
                      <a:lnTo>
                        <a:pt x="0" y="0"/>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140" name="Rectangle 332"/>
                <p:cNvSpPr>
                  <a:spLocks noChangeArrowheads="1"/>
                </p:cNvSpPr>
                <p:nvPr/>
              </p:nvSpPr>
              <p:spPr bwMode="auto">
                <a:xfrm>
                  <a:off x="3648075" y="4005263"/>
                  <a:ext cx="1588" cy="1587"/>
                </a:xfrm>
                <a:prstGeom prst="rect">
                  <a:avLst/>
                </a:prstGeom>
                <a:grpFill/>
                <a:ln w="9525">
                  <a:noFill/>
                  <a:miter lim="800000"/>
                </a:ln>
              </p:spPr>
              <p:txBody>
                <a:bodyPr/>
                <a:lstStyle/>
                <a:p>
                  <a:pPr fontAlgn="auto">
                    <a:spcBef>
                      <a:spcPts val="0"/>
                    </a:spcBef>
                    <a:spcAft>
                      <a:spcPts val="0"/>
                    </a:spcAft>
                    <a:defRPr/>
                  </a:pPr>
                  <a:endParaRPr lang="da-DK" sz="800" dirty="0">
                    <a:latin typeface="+mn-lt"/>
                    <a:ea typeface="+mn-ea"/>
                  </a:endParaRPr>
                </a:p>
              </p:txBody>
            </p:sp>
            <p:sp>
              <p:nvSpPr>
                <p:cNvPr id="141" name="Rectangle 333"/>
                <p:cNvSpPr>
                  <a:spLocks noChangeArrowheads="1"/>
                </p:cNvSpPr>
                <p:nvPr/>
              </p:nvSpPr>
              <p:spPr bwMode="auto">
                <a:xfrm>
                  <a:off x="3779838" y="4005263"/>
                  <a:ext cx="1587" cy="1587"/>
                </a:xfrm>
                <a:prstGeom prst="rect">
                  <a:avLst/>
                </a:prstGeom>
                <a:grpFill/>
                <a:ln w="9525">
                  <a:noFill/>
                  <a:miter lim="800000"/>
                </a:ln>
              </p:spPr>
              <p:txBody>
                <a:bodyPr/>
                <a:lstStyle/>
                <a:p>
                  <a:pPr fontAlgn="auto">
                    <a:spcBef>
                      <a:spcPts val="0"/>
                    </a:spcBef>
                    <a:spcAft>
                      <a:spcPts val="0"/>
                    </a:spcAft>
                    <a:defRPr/>
                  </a:pPr>
                  <a:endParaRPr lang="da-DK" sz="800" dirty="0">
                    <a:latin typeface="+mn-lt"/>
                    <a:ea typeface="+mn-ea"/>
                  </a:endParaRPr>
                </a:p>
              </p:txBody>
            </p:sp>
            <p:sp>
              <p:nvSpPr>
                <p:cNvPr id="142" name="Freeform 334"/>
                <p:cNvSpPr/>
                <p:nvPr/>
              </p:nvSpPr>
              <p:spPr bwMode="auto">
                <a:xfrm>
                  <a:off x="3729038" y="4016375"/>
                  <a:ext cx="1587" cy="9525"/>
                </a:xfrm>
                <a:custGeom>
                  <a:avLst/>
                  <a:gdLst>
                    <a:gd name="T0" fmla="*/ 0 w 1588"/>
                    <a:gd name="T1" fmla="*/ 9525 h 6"/>
                    <a:gd name="T2" fmla="*/ 0 w 1588"/>
                    <a:gd name="T3" fmla="*/ 9525 h 6"/>
                    <a:gd name="T4" fmla="*/ 0 w 1588"/>
                    <a:gd name="T5" fmla="*/ 0 h 6"/>
                    <a:gd name="T6" fmla="*/ 0 w 1588"/>
                    <a:gd name="T7" fmla="*/ 0 h 6"/>
                    <a:gd name="T8" fmla="*/ 0 w 1588"/>
                    <a:gd name="T9" fmla="*/ 9525 h 6"/>
                    <a:gd name="T10" fmla="*/ 0 w 1588"/>
                    <a:gd name="T11" fmla="*/ 9525 h 6"/>
                    <a:gd name="T12" fmla="*/ 0 w 1588"/>
                    <a:gd name="T13" fmla="*/ 9525 h 6"/>
                    <a:gd name="T14" fmla="*/ 0 60000 65536"/>
                    <a:gd name="T15" fmla="*/ 0 60000 65536"/>
                    <a:gd name="T16" fmla="*/ 0 60000 65536"/>
                    <a:gd name="T17" fmla="*/ 0 60000 65536"/>
                    <a:gd name="T18" fmla="*/ 0 60000 65536"/>
                    <a:gd name="T19" fmla="*/ 0 60000 65536"/>
                    <a:gd name="T20" fmla="*/ 0 60000 65536"/>
                    <a:gd name="T21" fmla="*/ 0 w 1588"/>
                    <a:gd name="T22" fmla="*/ 0 h 6"/>
                    <a:gd name="T23" fmla="*/ 1588 w 1588"/>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8" h="6">
                      <a:moveTo>
                        <a:pt x="0" y="6"/>
                      </a:moveTo>
                      <a:lnTo>
                        <a:pt x="0" y="6"/>
                      </a:lnTo>
                      <a:lnTo>
                        <a:pt x="0" y="0"/>
                      </a:lnTo>
                      <a:lnTo>
                        <a:pt x="0" y="6"/>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143" name="Rectangle 335"/>
                <p:cNvSpPr>
                  <a:spLocks noChangeArrowheads="1"/>
                </p:cNvSpPr>
                <p:nvPr/>
              </p:nvSpPr>
              <p:spPr bwMode="auto">
                <a:xfrm>
                  <a:off x="3648075" y="4016375"/>
                  <a:ext cx="1588" cy="1588"/>
                </a:xfrm>
                <a:prstGeom prst="rect">
                  <a:avLst/>
                </a:prstGeom>
                <a:grpFill/>
                <a:ln w="9525">
                  <a:noFill/>
                  <a:miter lim="800000"/>
                </a:ln>
              </p:spPr>
              <p:txBody>
                <a:bodyPr/>
                <a:lstStyle/>
                <a:p>
                  <a:pPr fontAlgn="auto">
                    <a:spcBef>
                      <a:spcPts val="0"/>
                    </a:spcBef>
                    <a:spcAft>
                      <a:spcPts val="0"/>
                    </a:spcAft>
                    <a:defRPr/>
                  </a:pPr>
                  <a:endParaRPr lang="da-DK" sz="800" dirty="0">
                    <a:latin typeface="+mn-lt"/>
                    <a:ea typeface="+mn-ea"/>
                  </a:endParaRPr>
                </a:p>
              </p:txBody>
            </p:sp>
            <p:sp>
              <p:nvSpPr>
                <p:cNvPr id="144" name="Freeform 336"/>
                <p:cNvSpPr/>
                <p:nvPr/>
              </p:nvSpPr>
              <p:spPr bwMode="auto">
                <a:xfrm>
                  <a:off x="3729038" y="4016375"/>
                  <a:ext cx="1587" cy="9525"/>
                </a:xfrm>
                <a:custGeom>
                  <a:avLst/>
                  <a:gdLst>
                    <a:gd name="T0" fmla="*/ 0 w 1588"/>
                    <a:gd name="T1" fmla="*/ 0 h 6"/>
                    <a:gd name="T2" fmla="*/ 0 w 1588"/>
                    <a:gd name="T3" fmla="*/ 0 h 6"/>
                    <a:gd name="T4" fmla="*/ 0 w 1588"/>
                    <a:gd name="T5" fmla="*/ 9525 h 6"/>
                    <a:gd name="T6" fmla="*/ 0 w 1588"/>
                    <a:gd name="T7" fmla="*/ 9525 h 6"/>
                    <a:gd name="T8" fmla="*/ 0 w 1588"/>
                    <a:gd name="T9" fmla="*/ 0 h 6"/>
                    <a:gd name="T10" fmla="*/ 0 w 1588"/>
                    <a:gd name="T11" fmla="*/ 0 h 6"/>
                    <a:gd name="T12" fmla="*/ 0 60000 65536"/>
                    <a:gd name="T13" fmla="*/ 0 60000 65536"/>
                    <a:gd name="T14" fmla="*/ 0 60000 65536"/>
                    <a:gd name="T15" fmla="*/ 0 60000 65536"/>
                    <a:gd name="T16" fmla="*/ 0 60000 65536"/>
                    <a:gd name="T17" fmla="*/ 0 60000 65536"/>
                    <a:gd name="T18" fmla="*/ 0 w 1588"/>
                    <a:gd name="T19" fmla="*/ 0 h 6"/>
                    <a:gd name="T20" fmla="*/ 1588 w 1588"/>
                    <a:gd name="T21" fmla="*/ 6 h 6"/>
                  </a:gdLst>
                  <a:ahLst/>
                  <a:cxnLst>
                    <a:cxn ang="T12">
                      <a:pos x="T0" y="T1"/>
                    </a:cxn>
                    <a:cxn ang="T13">
                      <a:pos x="T2" y="T3"/>
                    </a:cxn>
                    <a:cxn ang="T14">
                      <a:pos x="T4" y="T5"/>
                    </a:cxn>
                    <a:cxn ang="T15">
                      <a:pos x="T6" y="T7"/>
                    </a:cxn>
                    <a:cxn ang="T16">
                      <a:pos x="T8" y="T9"/>
                    </a:cxn>
                    <a:cxn ang="T17">
                      <a:pos x="T10" y="T11"/>
                    </a:cxn>
                  </a:cxnLst>
                  <a:rect l="T18" t="T19" r="T20" b="T21"/>
                  <a:pathLst>
                    <a:path w="1588" h="6">
                      <a:moveTo>
                        <a:pt x="0" y="0"/>
                      </a:moveTo>
                      <a:lnTo>
                        <a:pt x="0" y="0"/>
                      </a:lnTo>
                      <a:lnTo>
                        <a:pt x="0" y="6"/>
                      </a:lnTo>
                      <a:lnTo>
                        <a:pt x="0" y="0"/>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145" name="Freeform 337"/>
                <p:cNvSpPr/>
                <p:nvPr/>
              </p:nvSpPr>
              <p:spPr bwMode="auto">
                <a:xfrm>
                  <a:off x="3648075" y="4016375"/>
                  <a:ext cx="1588" cy="1588"/>
                </a:xfrm>
                <a:custGeom>
                  <a:avLst/>
                  <a:gdLst>
                    <a:gd name="T0" fmla="*/ 0 w 1588"/>
                    <a:gd name="T1" fmla="*/ 0 h 1588"/>
                    <a:gd name="T2" fmla="*/ 0 w 1588"/>
                    <a:gd name="T3" fmla="*/ 0 h 1588"/>
                    <a:gd name="T4" fmla="*/ 0 w 1588"/>
                    <a:gd name="T5" fmla="*/ 0 h 1588"/>
                    <a:gd name="T6" fmla="*/ 0 w 1588"/>
                    <a:gd name="T7" fmla="*/ 0 h 1588"/>
                    <a:gd name="T8" fmla="*/ 0 w 1588"/>
                    <a:gd name="T9" fmla="*/ 0 h 1588"/>
                    <a:gd name="T10" fmla="*/ 0 w 1588"/>
                    <a:gd name="T11" fmla="*/ 0 h 1588"/>
                    <a:gd name="T12" fmla="*/ 0 w 1588"/>
                    <a:gd name="T13" fmla="*/ 0 h 1588"/>
                    <a:gd name="T14" fmla="*/ 0 w 1588"/>
                    <a:gd name="T15" fmla="*/ 0 h 1588"/>
                    <a:gd name="T16" fmla="*/ 0 w 1588"/>
                    <a:gd name="T17" fmla="*/ 0 h 1588"/>
                    <a:gd name="T18" fmla="*/ 0 w 1588"/>
                    <a:gd name="T19" fmla="*/ 0 h 158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88"/>
                    <a:gd name="T31" fmla="*/ 0 h 1588"/>
                    <a:gd name="T32" fmla="*/ 1588 w 1588"/>
                    <a:gd name="T33" fmla="*/ 1588 h 158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88" h="1588">
                      <a:moveTo>
                        <a:pt x="0" y="0"/>
                      </a:moveTo>
                      <a:lnTo>
                        <a:pt x="0" y="0"/>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146" name="Freeform 338"/>
                <p:cNvSpPr/>
                <p:nvPr/>
              </p:nvSpPr>
              <p:spPr bwMode="auto">
                <a:xfrm>
                  <a:off x="3648075" y="4016375"/>
                  <a:ext cx="1588" cy="9525"/>
                </a:xfrm>
                <a:custGeom>
                  <a:avLst/>
                  <a:gdLst>
                    <a:gd name="T0" fmla="*/ 0 w 1588"/>
                    <a:gd name="T1" fmla="*/ 0 h 6"/>
                    <a:gd name="T2" fmla="*/ 0 w 1588"/>
                    <a:gd name="T3" fmla="*/ 0 h 6"/>
                    <a:gd name="T4" fmla="*/ 0 w 1588"/>
                    <a:gd name="T5" fmla="*/ 9525 h 6"/>
                    <a:gd name="T6" fmla="*/ 0 w 1588"/>
                    <a:gd name="T7" fmla="*/ 0 h 6"/>
                    <a:gd name="T8" fmla="*/ 0 w 1588"/>
                    <a:gd name="T9" fmla="*/ 0 h 6"/>
                    <a:gd name="T10" fmla="*/ 0 60000 65536"/>
                    <a:gd name="T11" fmla="*/ 0 60000 65536"/>
                    <a:gd name="T12" fmla="*/ 0 60000 65536"/>
                    <a:gd name="T13" fmla="*/ 0 60000 65536"/>
                    <a:gd name="T14" fmla="*/ 0 60000 65536"/>
                    <a:gd name="T15" fmla="*/ 0 w 1588"/>
                    <a:gd name="T16" fmla="*/ 0 h 6"/>
                    <a:gd name="T17" fmla="*/ 1588 w 1588"/>
                    <a:gd name="T18" fmla="*/ 6 h 6"/>
                  </a:gdLst>
                  <a:ahLst/>
                  <a:cxnLst>
                    <a:cxn ang="T10">
                      <a:pos x="T0" y="T1"/>
                    </a:cxn>
                    <a:cxn ang="T11">
                      <a:pos x="T2" y="T3"/>
                    </a:cxn>
                    <a:cxn ang="T12">
                      <a:pos x="T4" y="T5"/>
                    </a:cxn>
                    <a:cxn ang="T13">
                      <a:pos x="T6" y="T7"/>
                    </a:cxn>
                    <a:cxn ang="T14">
                      <a:pos x="T8" y="T9"/>
                    </a:cxn>
                  </a:cxnLst>
                  <a:rect l="T15" t="T16" r="T17" b="T18"/>
                  <a:pathLst>
                    <a:path w="1588" h="6">
                      <a:moveTo>
                        <a:pt x="0" y="0"/>
                      </a:moveTo>
                      <a:lnTo>
                        <a:pt x="0" y="0"/>
                      </a:lnTo>
                      <a:lnTo>
                        <a:pt x="0" y="6"/>
                      </a:lnTo>
                      <a:lnTo>
                        <a:pt x="0" y="0"/>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147" name="Rectangle 339"/>
                <p:cNvSpPr>
                  <a:spLocks noChangeArrowheads="1"/>
                </p:cNvSpPr>
                <p:nvPr/>
              </p:nvSpPr>
              <p:spPr bwMode="auto">
                <a:xfrm>
                  <a:off x="3587750" y="4025900"/>
                  <a:ext cx="1588" cy="1588"/>
                </a:xfrm>
                <a:prstGeom prst="rect">
                  <a:avLst/>
                </a:prstGeom>
                <a:grpFill/>
                <a:ln w="9525">
                  <a:noFill/>
                  <a:miter lim="800000"/>
                </a:ln>
              </p:spPr>
              <p:txBody>
                <a:bodyPr/>
                <a:lstStyle/>
                <a:p>
                  <a:pPr fontAlgn="auto">
                    <a:spcBef>
                      <a:spcPts val="0"/>
                    </a:spcBef>
                    <a:spcAft>
                      <a:spcPts val="0"/>
                    </a:spcAft>
                    <a:defRPr/>
                  </a:pPr>
                  <a:endParaRPr lang="da-DK" sz="800" dirty="0">
                    <a:latin typeface="+mn-lt"/>
                    <a:ea typeface="+mn-ea"/>
                  </a:endParaRPr>
                </a:p>
              </p:txBody>
            </p:sp>
            <p:sp>
              <p:nvSpPr>
                <p:cNvPr id="148" name="Freeform 340"/>
                <p:cNvSpPr/>
                <p:nvPr/>
              </p:nvSpPr>
              <p:spPr bwMode="auto">
                <a:xfrm>
                  <a:off x="3587750" y="4025900"/>
                  <a:ext cx="1588" cy="1588"/>
                </a:xfrm>
                <a:custGeom>
                  <a:avLst/>
                  <a:gdLst>
                    <a:gd name="T0" fmla="*/ 0 w 1588"/>
                    <a:gd name="T1" fmla="*/ 0 h 1588"/>
                    <a:gd name="T2" fmla="*/ 0 w 1588"/>
                    <a:gd name="T3" fmla="*/ 0 h 1588"/>
                    <a:gd name="T4" fmla="*/ 0 w 1588"/>
                    <a:gd name="T5" fmla="*/ 0 h 1588"/>
                    <a:gd name="T6" fmla="*/ 0 w 1588"/>
                    <a:gd name="T7" fmla="*/ 0 h 1588"/>
                    <a:gd name="T8" fmla="*/ 0 w 1588"/>
                    <a:gd name="T9" fmla="*/ 0 h 1588"/>
                    <a:gd name="T10" fmla="*/ 0 w 1588"/>
                    <a:gd name="T11" fmla="*/ 0 h 1588"/>
                    <a:gd name="T12" fmla="*/ 0 60000 65536"/>
                    <a:gd name="T13" fmla="*/ 0 60000 65536"/>
                    <a:gd name="T14" fmla="*/ 0 60000 65536"/>
                    <a:gd name="T15" fmla="*/ 0 60000 65536"/>
                    <a:gd name="T16" fmla="*/ 0 60000 65536"/>
                    <a:gd name="T17" fmla="*/ 0 60000 65536"/>
                    <a:gd name="T18" fmla="*/ 0 w 1588"/>
                    <a:gd name="T19" fmla="*/ 0 h 1588"/>
                    <a:gd name="T20" fmla="*/ 1588 w 1588"/>
                    <a:gd name="T21" fmla="*/ 1588 h 1588"/>
                  </a:gdLst>
                  <a:ahLst/>
                  <a:cxnLst>
                    <a:cxn ang="T12">
                      <a:pos x="T0" y="T1"/>
                    </a:cxn>
                    <a:cxn ang="T13">
                      <a:pos x="T2" y="T3"/>
                    </a:cxn>
                    <a:cxn ang="T14">
                      <a:pos x="T4" y="T5"/>
                    </a:cxn>
                    <a:cxn ang="T15">
                      <a:pos x="T6" y="T7"/>
                    </a:cxn>
                    <a:cxn ang="T16">
                      <a:pos x="T8" y="T9"/>
                    </a:cxn>
                    <a:cxn ang="T17">
                      <a:pos x="T10" y="T11"/>
                    </a:cxn>
                  </a:cxnLst>
                  <a:rect l="T18" t="T19" r="T20" b="T21"/>
                  <a:pathLst>
                    <a:path w="1588" h="1588">
                      <a:moveTo>
                        <a:pt x="0" y="0"/>
                      </a:moveTo>
                      <a:lnTo>
                        <a:pt x="0" y="0"/>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149" name="Freeform 341"/>
                <p:cNvSpPr/>
                <p:nvPr/>
              </p:nvSpPr>
              <p:spPr bwMode="auto">
                <a:xfrm>
                  <a:off x="3587750" y="4025900"/>
                  <a:ext cx="1588" cy="9525"/>
                </a:xfrm>
                <a:custGeom>
                  <a:avLst/>
                  <a:gdLst>
                    <a:gd name="T0" fmla="*/ 0 w 1588"/>
                    <a:gd name="T1" fmla="*/ 0 h 6"/>
                    <a:gd name="T2" fmla="*/ 0 w 1588"/>
                    <a:gd name="T3" fmla="*/ 0 h 6"/>
                    <a:gd name="T4" fmla="*/ 0 w 1588"/>
                    <a:gd name="T5" fmla="*/ 9525 h 6"/>
                    <a:gd name="T6" fmla="*/ 0 w 1588"/>
                    <a:gd name="T7" fmla="*/ 9525 h 6"/>
                    <a:gd name="T8" fmla="*/ 0 w 1588"/>
                    <a:gd name="T9" fmla="*/ 0 h 6"/>
                    <a:gd name="T10" fmla="*/ 0 w 1588"/>
                    <a:gd name="T11" fmla="*/ 0 h 6"/>
                    <a:gd name="T12" fmla="*/ 0 60000 65536"/>
                    <a:gd name="T13" fmla="*/ 0 60000 65536"/>
                    <a:gd name="T14" fmla="*/ 0 60000 65536"/>
                    <a:gd name="T15" fmla="*/ 0 60000 65536"/>
                    <a:gd name="T16" fmla="*/ 0 60000 65536"/>
                    <a:gd name="T17" fmla="*/ 0 60000 65536"/>
                    <a:gd name="T18" fmla="*/ 0 w 1588"/>
                    <a:gd name="T19" fmla="*/ 0 h 6"/>
                    <a:gd name="T20" fmla="*/ 1588 w 1588"/>
                    <a:gd name="T21" fmla="*/ 6 h 6"/>
                  </a:gdLst>
                  <a:ahLst/>
                  <a:cxnLst>
                    <a:cxn ang="T12">
                      <a:pos x="T0" y="T1"/>
                    </a:cxn>
                    <a:cxn ang="T13">
                      <a:pos x="T2" y="T3"/>
                    </a:cxn>
                    <a:cxn ang="T14">
                      <a:pos x="T4" y="T5"/>
                    </a:cxn>
                    <a:cxn ang="T15">
                      <a:pos x="T6" y="T7"/>
                    </a:cxn>
                    <a:cxn ang="T16">
                      <a:pos x="T8" y="T9"/>
                    </a:cxn>
                    <a:cxn ang="T17">
                      <a:pos x="T10" y="T11"/>
                    </a:cxn>
                  </a:cxnLst>
                  <a:rect l="T18" t="T19" r="T20" b="T21"/>
                  <a:pathLst>
                    <a:path w="1588" h="6">
                      <a:moveTo>
                        <a:pt x="0" y="0"/>
                      </a:moveTo>
                      <a:lnTo>
                        <a:pt x="0" y="0"/>
                      </a:lnTo>
                      <a:lnTo>
                        <a:pt x="0" y="6"/>
                      </a:lnTo>
                      <a:lnTo>
                        <a:pt x="0" y="0"/>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150" name="Rectangle 342"/>
                <p:cNvSpPr>
                  <a:spLocks noChangeArrowheads="1"/>
                </p:cNvSpPr>
                <p:nvPr/>
              </p:nvSpPr>
              <p:spPr bwMode="auto">
                <a:xfrm>
                  <a:off x="3578225" y="4025900"/>
                  <a:ext cx="1588" cy="1588"/>
                </a:xfrm>
                <a:prstGeom prst="rect">
                  <a:avLst/>
                </a:prstGeom>
                <a:grpFill/>
                <a:ln w="9525">
                  <a:noFill/>
                  <a:miter lim="800000"/>
                </a:ln>
              </p:spPr>
              <p:txBody>
                <a:bodyPr/>
                <a:lstStyle/>
                <a:p>
                  <a:pPr fontAlgn="auto">
                    <a:spcBef>
                      <a:spcPts val="0"/>
                    </a:spcBef>
                    <a:spcAft>
                      <a:spcPts val="0"/>
                    </a:spcAft>
                    <a:defRPr/>
                  </a:pPr>
                  <a:endParaRPr lang="da-DK" sz="800" dirty="0">
                    <a:latin typeface="+mn-lt"/>
                    <a:ea typeface="+mn-ea"/>
                  </a:endParaRPr>
                </a:p>
              </p:txBody>
            </p:sp>
            <p:sp>
              <p:nvSpPr>
                <p:cNvPr id="151" name="Freeform 343"/>
                <p:cNvSpPr/>
                <p:nvPr/>
              </p:nvSpPr>
              <p:spPr bwMode="auto">
                <a:xfrm>
                  <a:off x="3578225" y="4025900"/>
                  <a:ext cx="1588" cy="20638"/>
                </a:xfrm>
                <a:custGeom>
                  <a:avLst/>
                  <a:gdLst>
                    <a:gd name="T0" fmla="*/ 0 w 1588"/>
                    <a:gd name="T1" fmla="*/ 20638 h 13"/>
                    <a:gd name="T2" fmla="*/ 0 w 1588"/>
                    <a:gd name="T3" fmla="*/ 20638 h 13"/>
                    <a:gd name="T4" fmla="*/ 0 w 1588"/>
                    <a:gd name="T5" fmla="*/ 0 h 13"/>
                    <a:gd name="T6" fmla="*/ 0 w 1588"/>
                    <a:gd name="T7" fmla="*/ 0 h 13"/>
                    <a:gd name="T8" fmla="*/ 0 w 1588"/>
                    <a:gd name="T9" fmla="*/ 20638 h 13"/>
                    <a:gd name="T10" fmla="*/ 0 w 1588"/>
                    <a:gd name="T11" fmla="*/ 20638 h 13"/>
                    <a:gd name="T12" fmla="*/ 0 60000 65536"/>
                    <a:gd name="T13" fmla="*/ 0 60000 65536"/>
                    <a:gd name="T14" fmla="*/ 0 60000 65536"/>
                    <a:gd name="T15" fmla="*/ 0 60000 65536"/>
                    <a:gd name="T16" fmla="*/ 0 60000 65536"/>
                    <a:gd name="T17" fmla="*/ 0 60000 65536"/>
                    <a:gd name="T18" fmla="*/ 0 w 1588"/>
                    <a:gd name="T19" fmla="*/ 0 h 13"/>
                    <a:gd name="T20" fmla="*/ 1588 w 1588"/>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1588" h="13">
                      <a:moveTo>
                        <a:pt x="0" y="13"/>
                      </a:moveTo>
                      <a:lnTo>
                        <a:pt x="0" y="13"/>
                      </a:lnTo>
                      <a:lnTo>
                        <a:pt x="0" y="0"/>
                      </a:lnTo>
                      <a:lnTo>
                        <a:pt x="0" y="13"/>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152" name="Freeform 344"/>
                <p:cNvSpPr/>
                <p:nvPr/>
              </p:nvSpPr>
              <p:spPr bwMode="auto">
                <a:xfrm>
                  <a:off x="3648075" y="4025900"/>
                  <a:ext cx="1588" cy="9525"/>
                </a:xfrm>
                <a:custGeom>
                  <a:avLst/>
                  <a:gdLst>
                    <a:gd name="T0" fmla="*/ 0 w 1588"/>
                    <a:gd name="T1" fmla="*/ 9525 h 6"/>
                    <a:gd name="T2" fmla="*/ 0 w 1588"/>
                    <a:gd name="T3" fmla="*/ 9525 h 6"/>
                    <a:gd name="T4" fmla="*/ 0 w 1588"/>
                    <a:gd name="T5" fmla="*/ 0 h 6"/>
                    <a:gd name="T6" fmla="*/ 0 w 1588"/>
                    <a:gd name="T7" fmla="*/ 0 h 6"/>
                    <a:gd name="T8" fmla="*/ 0 w 1588"/>
                    <a:gd name="T9" fmla="*/ 9525 h 6"/>
                    <a:gd name="T10" fmla="*/ 0 w 1588"/>
                    <a:gd name="T11" fmla="*/ 9525 h 6"/>
                    <a:gd name="T12" fmla="*/ 0 w 1588"/>
                    <a:gd name="T13" fmla="*/ 9525 h 6"/>
                    <a:gd name="T14" fmla="*/ 0 60000 65536"/>
                    <a:gd name="T15" fmla="*/ 0 60000 65536"/>
                    <a:gd name="T16" fmla="*/ 0 60000 65536"/>
                    <a:gd name="T17" fmla="*/ 0 60000 65536"/>
                    <a:gd name="T18" fmla="*/ 0 60000 65536"/>
                    <a:gd name="T19" fmla="*/ 0 60000 65536"/>
                    <a:gd name="T20" fmla="*/ 0 60000 65536"/>
                    <a:gd name="T21" fmla="*/ 0 w 1588"/>
                    <a:gd name="T22" fmla="*/ 0 h 6"/>
                    <a:gd name="T23" fmla="*/ 1588 w 1588"/>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8" h="6">
                      <a:moveTo>
                        <a:pt x="0" y="6"/>
                      </a:moveTo>
                      <a:lnTo>
                        <a:pt x="0" y="6"/>
                      </a:lnTo>
                      <a:lnTo>
                        <a:pt x="0" y="0"/>
                      </a:lnTo>
                      <a:lnTo>
                        <a:pt x="0" y="6"/>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153" name="Freeform 345"/>
                <p:cNvSpPr/>
                <p:nvPr/>
              </p:nvSpPr>
              <p:spPr bwMode="auto">
                <a:xfrm>
                  <a:off x="3568700" y="4025900"/>
                  <a:ext cx="9525" cy="20638"/>
                </a:xfrm>
                <a:custGeom>
                  <a:avLst/>
                  <a:gdLst>
                    <a:gd name="T0" fmla="*/ 0 w 6"/>
                    <a:gd name="T1" fmla="*/ 0 h 13"/>
                    <a:gd name="T2" fmla="*/ 0 w 6"/>
                    <a:gd name="T3" fmla="*/ 0 h 13"/>
                    <a:gd name="T4" fmla="*/ 0 w 6"/>
                    <a:gd name="T5" fmla="*/ 9525 h 13"/>
                    <a:gd name="T6" fmla="*/ 9525 w 6"/>
                    <a:gd name="T7" fmla="*/ 20638 h 13"/>
                    <a:gd name="T8" fmla="*/ 9525 w 6"/>
                    <a:gd name="T9" fmla="*/ 20638 h 13"/>
                    <a:gd name="T10" fmla="*/ 9525 w 6"/>
                    <a:gd name="T11" fmla="*/ 9525 h 13"/>
                    <a:gd name="T12" fmla="*/ 0 w 6"/>
                    <a:gd name="T13" fmla="*/ 0 h 13"/>
                    <a:gd name="T14" fmla="*/ 0 w 6"/>
                    <a:gd name="T15" fmla="*/ 0 h 13"/>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13"/>
                    <a:gd name="T26" fmla="*/ 6 w 6"/>
                    <a:gd name="T27" fmla="*/ 13 h 1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13">
                      <a:moveTo>
                        <a:pt x="0" y="0"/>
                      </a:moveTo>
                      <a:lnTo>
                        <a:pt x="0" y="0"/>
                      </a:lnTo>
                      <a:lnTo>
                        <a:pt x="0" y="6"/>
                      </a:lnTo>
                      <a:lnTo>
                        <a:pt x="6" y="13"/>
                      </a:lnTo>
                      <a:lnTo>
                        <a:pt x="6" y="6"/>
                      </a:lnTo>
                      <a:lnTo>
                        <a:pt x="0" y="0"/>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154" name="Freeform 346"/>
                <p:cNvSpPr/>
                <p:nvPr/>
              </p:nvSpPr>
              <p:spPr bwMode="auto">
                <a:xfrm>
                  <a:off x="3587750" y="4025900"/>
                  <a:ext cx="1588" cy="9525"/>
                </a:xfrm>
                <a:custGeom>
                  <a:avLst/>
                  <a:gdLst>
                    <a:gd name="T0" fmla="*/ 0 w 1588"/>
                    <a:gd name="T1" fmla="*/ 9525 h 6"/>
                    <a:gd name="T2" fmla="*/ 0 w 1588"/>
                    <a:gd name="T3" fmla="*/ 9525 h 6"/>
                    <a:gd name="T4" fmla="*/ 0 w 1588"/>
                    <a:gd name="T5" fmla="*/ 0 h 6"/>
                    <a:gd name="T6" fmla="*/ 0 w 1588"/>
                    <a:gd name="T7" fmla="*/ 0 h 6"/>
                    <a:gd name="T8" fmla="*/ 0 w 1588"/>
                    <a:gd name="T9" fmla="*/ 9525 h 6"/>
                    <a:gd name="T10" fmla="*/ 0 w 1588"/>
                    <a:gd name="T11" fmla="*/ 9525 h 6"/>
                    <a:gd name="T12" fmla="*/ 0 60000 65536"/>
                    <a:gd name="T13" fmla="*/ 0 60000 65536"/>
                    <a:gd name="T14" fmla="*/ 0 60000 65536"/>
                    <a:gd name="T15" fmla="*/ 0 60000 65536"/>
                    <a:gd name="T16" fmla="*/ 0 60000 65536"/>
                    <a:gd name="T17" fmla="*/ 0 60000 65536"/>
                    <a:gd name="T18" fmla="*/ 0 w 1588"/>
                    <a:gd name="T19" fmla="*/ 0 h 6"/>
                    <a:gd name="T20" fmla="*/ 1588 w 1588"/>
                    <a:gd name="T21" fmla="*/ 6 h 6"/>
                  </a:gdLst>
                  <a:ahLst/>
                  <a:cxnLst>
                    <a:cxn ang="T12">
                      <a:pos x="T0" y="T1"/>
                    </a:cxn>
                    <a:cxn ang="T13">
                      <a:pos x="T2" y="T3"/>
                    </a:cxn>
                    <a:cxn ang="T14">
                      <a:pos x="T4" y="T5"/>
                    </a:cxn>
                    <a:cxn ang="T15">
                      <a:pos x="T6" y="T7"/>
                    </a:cxn>
                    <a:cxn ang="T16">
                      <a:pos x="T8" y="T9"/>
                    </a:cxn>
                    <a:cxn ang="T17">
                      <a:pos x="T10" y="T11"/>
                    </a:cxn>
                  </a:cxnLst>
                  <a:rect l="T18" t="T19" r="T20" b="T21"/>
                  <a:pathLst>
                    <a:path w="1588" h="6">
                      <a:moveTo>
                        <a:pt x="0" y="6"/>
                      </a:moveTo>
                      <a:lnTo>
                        <a:pt x="0" y="6"/>
                      </a:lnTo>
                      <a:lnTo>
                        <a:pt x="0" y="0"/>
                      </a:lnTo>
                      <a:lnTo>
                        <a:pt x="0" y="6"/>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155" name="Freeform 347"/>
                <p:cNvSpPr/>
                <p:nvPr/>
              </p:nvSpPr>
              <p:spPr bwMode="auto">
                <a:xfrm>
                  <a:off x="3527425" y="4035425"/>
                  <a:ext cx="11113" cy="11113"/>
                </a:xfrm>
                <a:custGeom>
                  <a:avLst/>
                  <a:gdLst>
                    <a:gd name="T0" fmla="*/ 11113 w 7"/>
                    <a:gd name="T1" fmla="*/ 11113 h 7"/>
                    <a:gd name="T2" fmla="*/ 11113 w 7"/>
                    <a:gd name="T3" fmla="*/ 11113 h 7"/>
                    <a:gd name="T4" fmla="*/ 11113 w 7"/>
                    <a:gd name="T5" fmla="*/ 0 h 7"/>
                    <a:gd name="T6" fmla="*/ 11113 w 7"/>
                    <a:gd name="T7" fmla="*/ 0 h 7"/>
                    <a:gd name="T8" fmla="*/ 0 w 7"/>
                    <a:gd name="T9" fmla="*/ 0 h 7"/>
                    <a:gd name="T10" fmla="*/ 0 w 7"/>
                    <a:gd name="T11" fmla="*/ 0 h 7"/>
                    <a:gd name="T12" fmla="*/ 0 w 7"/>
                    <a:gd name="T13" fmla="*/ 11113 h 7"/>
                    <a:gd name="T14" fmla="*/ 0 w 7"/>
                    <a:gd name="T15" fmla="*/ 11113 h 7"/>
                    <a:gd name="T16" fmla="*/ 11113 w 7"/>
                    <a:gd name="T17" fmla="*/ 11113 h 7"/>
                    <a:gd name="T18" fmla="*/ 11113 w 7"/>
                    <a:gd name="T19" fmla="*/ 11113 h 7"/>
                    <a:gd name="T20" fmla="*/ 11113 w 7"/>
                    <a:gd name="T21" fmla="*/ 11113 h 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
                    <a:gd name="T34" fmla="*/ 0 h 7"/>
                    <a:gd name="T35" fmla="*/ 7 w 7"/>
                    <a:gd name="T36" fmla="*/ 7 h 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 h="7">
                      <a:moveTo>
                        <a:pt x="7" y="7"/>
                      </a:moveTo>
                      <a:lnTo>
                        <a:pt x="7" y="7"/>
                      </a:lnTo>
                      <a:lnTo>
                        <a:pt x="7" y="0"/>
                      </a:lnTo>
                      <a:lnTo>
                        <a:pt x="0" y="0"/>
                      </a:lnTo>
                      <a:lnTo>
                        <a:pt x="0" y="7"/>
                      </a:lnTo>
                      <a:lnTo>
                        <a:pt x="7" y="7"/>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156" name="Rectangle 348"/>
                <p:cNvSpPr>
                  <a:spLocks noChangeArrowheads="1"/>
                </p:cNvSpPr>
                <p:nvPr/>
              </p:nvSpPr>
              <p:spPr bwMode="auto">
                <a:xfrm>
                  <a:off x="3648075" y="4035425"/>
                  <a:ext cx="1588" cy="1588"/>
                </a:xfrm>
                <a:prstGeom prst="rect">
                  <a:avLst/>
                </a:prstGeom>
                <a:grpFill/>
                <a:ln w="9525">
                  <a:noFill/>
                  <a:miter lim="800000"/>
                </a:ln>
              </p:spPr>
              <p:txBody>
                <a:bodyPr/>
                <a:lstStyle/>
                <a:p>
                  <a:pPr fontAlgn="auto">
                    <a:spcBef>
                      <a:spcPts val="0"/>
                    </a:spcBef>
                    <a:spcAft>
                      <a:spcPts val="0"/>
                    </a:spcAft>
                    <a:defRPr/>
                  </a:pPr>
                  <a:endParaRPr lang="da-DK" sz="800" dirty="0">
                    <a:latin typeface="+mn-lt"/>
                    <a:ea typeface="+mn-ea"/>
                  </a:endParaRPr>
                </a:p>
              </p:txBody>
            </p:sp>
            <p:sp>
              <p:nvSpPr>
                <p:cNvPr id="157" name="Freeform 349"/>
                <p:cNvSpPr/>
                <p:nvPr/>
              </p:nvSpPr>
              <p:spPr bwMode="auto">
                <a:xfrm>
                  <a:off x="3648075" y="4035425"/>
                  <a:ext cx="1588" cy="1588"/>
                </a:xfrm>
                <a:custGeom>
                  <a:avLst/>
                  <a:gdLst>
                    <a:gd name="T0" fmla="*/ 0 w 1588"/>
                    <a:gd name="T1" fmla="*/ 0 h 1588"/>
                    <a:gd name="T2" fmla="*/ 0 w 1588"/>
                    <a:gd name="T3" fmla="*/ 0 h 1588"/>
                    <a:gd name="T4" fmla="*/ 0 w 1588"/>
                    <a:gd name="T5" fmla="*/ 0 h 1588"/>
                    <a:gd name="T6" fmla="*/ 0 w 1588"/>
                    <a:gd name="T7" fmla="*/ 0 h 1588"/>
                    <a:gd name="T8" fmla="*/ 0 w 1588"/>
                    <a:gd name="T9" fmla="*/ 0 h 1588"/>
                    <a:gd name="T10" fmla="*/ 0 w 1588"/>
                    <a:gd name="T11" fmla="*/ 0 h 1588"/>
                    <a:gd name="T12" fmla="*/ 0 60000 65536"/>
                    <a:gd name="T13" fmla="*/ 0 60000 65536"/>
                    <a:gd name="T14" fmla="*/ 0 60000 65536"/>
                    <a:gd name="T15" fmla="*/ 0 60000 65536"/>
                    <a:gd name="T16" fmla="*/ 0 60000 65536"/>
                    <a:gd name="T17" fmla="*/ 0 60000 65536"/>
                    <a:gd name="T18" fmla="*/ 0 w 1588"/>
                    <a:gd name="T19" fmla="*/ 0 h 1588"/>
                    <a:gd name="T20" fmla="*/ 1588 w 1588"/>
                    <a:gd name="T21" fmla="*/ 1588 h 1588"/>
                  </a:gdLst>
                  <a:ahLst/>
                  <a:cxnLst>
                    <a:cxn ang="T12">
                      <a:pos x="T0" y="T1"/>
                    </a:cxn>
                    <a:cxn ang="T13">
                      <a:pos x="T2" y="T3"/>
                    </a:cxn>
                    <a:cxn ang="T14">
                      <a:pos x="T4" y="T5"/>
                    </a:cxn>
                    <a:cxn ang="T15">
                      <a:pos x="T6" y="T7"/>
                    </a:cxn>
                    <a:cxn ang="T16">
                      <a:pos x="T8" y="T9"/>
                    </a:cxn>
                    <a:cxn ang="T17">
                      <a:pos x="T10" y="T11"/>
                    </a:cxn>
                  </a:cxnLst>
                  <a:rect l="T18" t="T19" r="T20" b="T21"/>
                  <a:pathLst>
                    <a:path w="1588" h="1588">
                      <a:moveTo>
                        <a:pt x="0" y="0"/>
                      </a:moveTo>
                      <a:lnTo>
                        <a:pt x="0" y="0"/>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158" name="Freeform 350"/>
                <p:cNvSpPr/>
                <p:nvPr/>
              </p:nvSpPr>
              <p:spPr bwMode="auto">
                <a:xfrm>
                  <a:off x="3729038" y="4035425"/>
                  <a:ext cx="1587" cy="1588"/>
                </a:xfrm>
                <a:custGeom>
                  <a:avLst/>
                  <a:gdLst>
                    <a:gd name="T0" fmla="*/ 0 w 1588"/>
                    <a:gd name="T1" fmla="*/ 0 h 1588"/>
                    <a:gd name="T2" fmla="*/ 0 w 1588"/>
                    <a:gd name="T3" fmla="*/ 0 h 1588"/>
                    <a:gd name="T4" fmla="*/ 0 w 1588"/>
                    <a:gd name="T5" fmla="*/ 0 h 1588"/>
                    <a:gd name="T6" fmla="*/ 0 w 1588"/>
                    <a:gd name="T7" fmla="*/ 0 h 1588"/>
                    <a:gd name="T8" fmla="*/ 0 w 1588"/>
                    <a:gd name="T9" fmla="*/ 0 h 1588"/>
                    <a:gd name="T10" fmla="*/ 0 w 1588"/>
                    <a:gd name="T11" fmla="*/ 0 h 1588"/>
                    <a:gd name="T12" fmla="*/ 0 60000 65536"/>
                    <a:gd name="T13" fmla="*/ 0 60000 65536"/>
                    <a:gd name="T14" fmla="*/ 0 60000 65536"/>
                    <a:gd name="T15" fmla="*/ 0 60000 65536"/>
                    <a:gd name="T16" fmla="*/ 0 60000 65536"/>
                    <a:gd name="T17" fmla="*/ 0 60000 65536"/>
                    <a:gd name="T18" fmla="*/ 0 w 1588"/>
                    <a:gd name="T19" fmla="*/ 0 h 1588"/>
                    <a:gd name="T20" fmla="*/ 1588 w 1588"/>
                    <a:gd name="T21" fmla="*/ 1588 h 1588"/>
                  </a:gdLst>
                  <a:ahLst/>
                  <a:cxnLst>
                    <a:cxn ang="T12">
                      <a:pos x="T0" y="T1"/>
                    </a:cxn>
                    <a:cxn ang="T13">
                      <a:pos x="T2" y="T3"/>
                    </a:cxn>
                    <a:cxn ang="T14">
                      <a:pos x="T4" y="T5"/>
                    </a:cxn>
                    <a:cxn ang="T15">
                      <a:pos x="T6" y="T7"/>
                    </a:cxn>
                    <a:cxn ang="T16">
                      <a:pos x="T8" y="T9"/>
                    </a:cxn>
                    <a:cxn ang="T17">
                      <a:pos x="T10" y="T11"/>
                    </a:cxn>
                  </a:cxnLst>
                  <a:rect l="T18" t="T19" r="T20" b="T21"/>
                  <a:pathLst>
                    <a:path w="1588" h="1588">
                      <a:moveTo>
                        <a:pt x="0" y="0"/>
                      </a:moveTo>
                      <a:lnTo>
                        <a:pt x="0" y="0"/>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159" name="Freeform 351"/>
                <p:cNvSpPr/>
                <p:nvPr/>
              </p:nvSpPr>
              <p:spPr bwMode="auto">
                <a:xfrm>
                  <a:off x="3587750" y="4046538"/>
                  <a:ext cx="11113" cy="19050"/>
                </a:xfrm>
                <a:custGeom>
                  <a:avLst/>
                  <a:gdLst>
                    <a:gd name="T0" fmla="*/ 0 w 7"/>
                    <a:gd name="T1" fmla="*/ 0 h 12"/>
                    <a:gd name="T2" fmla="*/ 0 w 7"/>
                    <a:gd name="T3" fmla="*/ 0 h 12"/>
                    <a:gd name="T4" fmla="*/ 0 w 7"/>
                    <a:gd name="T5" fmla="*/ 9525 h 12"/>
                    <a:gd name="T6" fmla="*/ 11113 w 7"/>
                    <a:gd name="T7" fmla="*/ 19050 h 12"/>
                    <a:gd name="T8" fmla="*/ 11113 w 7"/>
                    <a:gd name="T9" fmla="*/ 19050 h 12"/>
                    <a:gd name="T10" fmla="*/ 0 w 7"/>
                    <a:gd name="T11" fmla="*/ 0 h 12"/>
                    <a:gd name="T12" fmla="*/ 0 w 7"/>
                    <a:gd name="T13" fmla="*/ 0 h 12"/>
                    <a:gd name="T14" fmla="*/ 0 60000 65536"/>
                    <a:gd name="T15" fmla="*/ 0 60000 65536"/>
                    <a:gd name="T16" fmla="*/ 0 60000 65536"/>
                    <a:gd name="T17" fmla="*/ 0 60000 65536"/>
                    <a:gd name="T18" fmla="*/ 0 60000 65536"/>
                    <a:gd name="T19" fmla="*/ 0 60000 65536"/>
                    <a:gd name="T20" fmla="*/ 0 60000 65536"/>
                    <a:gd name="T21" fmla="*/ 0 w 7"/>
                    <a:gd name="T22" fmla="*/ 0 h 12"/>
                    <a:gd name="T23" fmla="*/ 7 w 7"/>
                    <a:gd name="T24" fmla="*/ 12 h 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2">
                      <a:moveTo>
                        <a:pt x="0" y="0"/>
                      </a:moveTo>
                      <a:lnTo>
                        <a:pt x="0" y="0"/>
                      </a:lnTo>
                      <a:lnTo>
                        <a:pt x="0" y="6"/>
                      </a:lnTo>
                      <a:lnTo>
                        <a:pt x="7" y="12"/>
                      </a:lnTo>
                      <a:lnTo>
                        <a:pt x="0" y="0"/>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160" name="Freeform 352"/>
                <p:cNvSpPr/>
                <p:nvPr/>
              </p:nvSpPr>
              <p:spPr bwMode="auto">
                <a:xfrm>
                  <a:off x="3729038" y="4046538"/>
                  <a:ext cx="1587" cy="9525"/>
                </a:xfrm>
                <a:custGeom>
                  <a:avLst/>
                  <a:gdLst>
                    <a:gd name="T0" fmla="*/ 0 w 1588"/>
                    <a:gd name="T1" fmla="*/ 0 h 6"/>
                    <a:gd name="T2" fmla="*/ 0 w 1588"/>
                    <a:gd name="T3" fmla="*/ 0 h 6"/>
                    <a:gd name="T4" fmla="*/ 0 w 1588"/>
                    <a:gd name="T5" fmla="*/ 9525 h 6"/>
                    <a:gd name="T6" fmla="*/ 0 w 1588"/>
                    <a:gd name="T7" fmla="*/ 9525 h 6"/>
                    <a:gd name="T8" fmla="*/ 0 w 1588"/>
                    <a:gd name="T9" fmla="*/ 0 h 6"/>
                    <a:gd name="T10" fmla="*/ 0 w 1588"/>
                    <a:gd name="T11" fmla="*/ 0 h 6"/>
                    <a:gd name="T12" fmla="*/ 0 w 1588"/>
                    <a:gd name="T13" fmla="*/ 0 h 6"/>
                    <a:gd name="T14" fmla="*/ 0 60000 65536"/>
                    <a:gd name="T15" fmla="*/ 0 60000 65536"/>
                    <a:gd name="T16" fmla="*/ 0 60000 65536"/>
                    <a:gd name="T17" fmla="*/ 0 60000 65536"/>
                    <a:gd name="T18" fmla="*/ 0 60000 65536"/>
                    <a:gd name="T19" fmla="*/ 0 60000 65536"/>
                    <a:gd name="T20" fmla="*/ 0 60000 65536"/>
                    <a:gd name="T21" fmla="*/ 0 w 1588"/>
                    <a:gd name="T22" fmla="*/ 0 h 6"/>
                    <a:gd name="T23" fmla="*/ 1588 w 1588"/>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8" h="6">
                      <a:moveTo>
                        <a:pt x="0" y="0"/>
                      </a:moveTo>
                      <a:lnTo>
                        <a:pt x="0" y="0"/>
                      </a:lnTo>
                      <a:lnTo>
                        <a:pt x="0" y="6"/>
                      </a:lnTo>
                      <a:lnTo>
                        <a:pt x="0" y="0"/>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161" name="Freeform 353"/>
                <p:cNvSpPr/>
                <p:nvPr/>
              </p:nvSpPr>
              <p:spPr bwMode="auto">
                <a:xfrm>
                  <a:off x="3729038" y="4046538"/>
                  <a:ext cx="1587" cy="9525"/>
                </a:xfrm>
                <a:custGeom>
                  <a:avLst/>
                  <a:gdLst>
                    <a:gd name="T0" fmla="*/ 0 w 1588"/>
                    <a:gd name="T1" fmla="*/ 0 h 6"/>
                    <a:gd name="T2" fmla="*/ 0 w 1588"/>
                    <a:gd name="T3" fmla="*/ 0 h 6"/>
                    <a:gd name="T4" fmla="*/ 0 w 1588"/>
                    <a:gd name="T5" fmla="*/ 9525 h 6"/>
                    <a:gd name="T6" fmla="*/ 0 w 1588"/>
                    <a:gd name="T7" fmla="*/ 9525 h 6"/>
                    <a:gd name="T8" fmla="*/ 0 w 1588"/>
                    <a:gd name="T9" fmla="*/ 0 h 6"/>
                    <a:gd name="T10" fmla="*/ 0 w 1588"/>
                    <a:gd name="T11" fmla="*/ 0 h 6"/>
                    <a:gd name="T12" fmla="*/ 0 60000 65536"/>
                    <a:gd name="T13" fmla="*/ 0 60000 65536"/>
                    <a:gd name="T14" fmla="*/ 0 60000 65536"/>
                    <a:gd name="T15" fmla="*/ 0 60000 65536"/>
                    <a:gd name="T16" fmla="*/ 0 60000 65536"/>
                    <a:gd name="T17" fmla="*/ 0 60000 65536"/>
                    <a:gd name="T18" fmla="*/ 0 w 1588"/>
                    <a:gd name="T19" fmla="*/ 0 h 6"/>
                    <a:gd name="T20" fmla="*/ 1588 w 1588"/>
                    <a:gd name="T21" fmla="*/ 6 h 6"/>
                  </a:gdLst>
                  <a:ahLst/>
                  <a:cxnLst>
                    <a:cxn ang="T12">
                      <a:pos x="T0" y="T1"/>
                    </a:cxn>
                    <a:cxn ang="T13">
                      <a:pos x="T2" y="T3"/>
                    </a:cxn>
                    <a:cxn ang="T14">
                      <a:pos x="T4" y="T5"/>
                    </a:cxn>
                    <a:cxn ang="T15">
                      <a:pos x="T6" y="T7"/>
                    </a:cxn>
                    <a:cxn ang="T16">
                      <a:pos x="T8" y="T9"/>
                    </a:cxn>
                    <a:cxn ang="T17">
                      <a:pos x="T10" y="T11"/>
                    </a:cxn>
                  </a:cxnLst>
                  <a:rect l="T18" t="T19" r="T20" b="T21"/>
                  <a:pathLst>
                    <a:path w="1588" h="6">
                      <a:moveTo>
                        <a:pt x="0" y="0"/>
                      </a:moveTo>
                      <a:lnTo>
                        <a:pt x="0" y="0"/>
                      </a:lnTo>
                      <a:lnTo>
                        <a:pt x="0" y="6"/>
                      </a:lnTo>
                      <a:lnTo>
                        <a:pt x="0" y="0"/>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162" name="Freeform 354"/>
                <p:cNvSpPr/>
                <p:nvPr/>
              </p:nvSpPr>
              <p:spPr bwMode="auto">
                <a:xfrm>
                  <a:off x="3578225" y="4056063"/>
                  <a:ext cx="1588" cy="9525"/>
                </a:xfrm>
                <a:custGeom>
                  <a:avLst/>
                  <a:gdLst>
                    <a:gd name="T0" fmla="*/ 0 w 1588"/>
                    <a:gd name="T1" fmla="*/ 9525 h 6"/>
                    <a:gd name="T2" fmla="*/ 0 w 1588"/>
                    <a:gd name="T3" fmla="*/ 9525 h 6"/>
                    <a:gd name="T4" fmla="*/ 0 w 1588"/>
                    <a:gd name="T5" fmla="*/ 0 h 6"/>
                    <a:gd name="T6" fmla="*/ 0 w 1588"/>
                    <a:gd name="T7" fmla="*/ 0 h 6"/>
                    <a:gd name="T8" fmla="*/ 0 w 1588"/>
                    <a:gd name="T9" fmla="*/ 9525 h 6"/>
                    <a:gd name="T10" fmla="*/ 0 w 1588"/>
                    <a:gd name="T11" fmla="*/ 9525 h 6"/>
                    <a:gd name="T12" fmla="*/ 0 w 1588"/>
                    <a:gd name="T13" fmla="*/ 9525 h 6"/>
                    <a:gd name="T14" fmla="*/ 0 60000 65536"/>
                    <a:gd name="T15" fmla="*/ 0 60000 65536"/>
                    <a:gd name="T16" fmla="*/ 0 60000 65536"/>
                    <a:gd name="T17" fmla="*/ 0 60000 65536"/>
                    <a:gd name="T18" fmla="*/ 0 60000 65536"/>
                    <a:gd name="T19" fmla="*/ 0 60000 65536"/>
                    <a:gd name="T20" fmla="*/ 0 60000 65536"/>
                    <a:gd name="T21" fmla="*/ 0 w 1588"/>
                    <a:gd name="T22" fmla="*/ 0 h 6"/>
                    <a:gd name="T23" fmla="*/ 1588 w 1588"/>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8" h="6">
                      <a:moveTo>
                        <a:pt x="0" y="6"/>
                      </a:moveTo>
                      <a:lnTo>
                        <a:pt x="0" y="6"/>
                      </a:lnTo>
                      <a:lnTo>
                        <a:pt x="0" y="0"/>
                      </a:lnTo>
                      <a:lnTo>
                        <a:pt x="0" y="6"/>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163" name="Freeform 355"/>
                <p:cNvSpPr/>
                <p:nvPr/>
              </p:nvSpPr>
              <p:spPr bwMode="auto">
                <a:xfrm>
                  <a:off x="3587750" y="4056063"/>
                  <a:ext cx="1588" cy="9525"/>
                </a:xfrm>
                <a:custGeom>
                  <a:avLst/>
                  <a:gdLst>
                    <a:gd name="T0" fmla="*/ 0 w 1588"/>
                    <a:gd name="T1" fmla="*/ 9525 h 6"/>
                    <a:gd name="T2" fmla="*/ 0 w 1588"/>
                    <a:gd name="T3" fmla="*/ 9525 h 6"/>
                    <a:gd name="T4" fmla="*/ 0 w 1588"/>
                    <a:gd name="T5" fmla="*/ 0 h 6"/>
                    <a:gd name="T6" fmla="*/ 0 w 1588"/>
                    <a:gd name="T7" fmla="*/ 0 h 6"/>
                    <a:gd name="T8" fmla="*/ 0 w 1588"/>
                    <a:gd name="T9" fmla="*/ 9525 h 6"/>
                    <a:gd name="T10" fmla="*/ 0 w 1588"/>
                    <a:gd name="T11" fmla="*/ 9525 h 6"/>
                    <a:gd name="T12" fmla="*/ 0 60000 65536"/>
                    <a:gd name="T13" fmla="*/ 0 60000 65536"/>
                    <a:gd name="T14" fmla="*/ 0 60000 65536"/>
                    <a:gd name="T15" fmla="*/ 0 60000 65536"/>
                    <a:gd name="T16" fmla="*/ 0 60000 65536"/>
                    <a:gd name="T17" fmla="*/ 0 60000 65536"/>
                    <a:gd name="T18" fmla="*/ 0 w 1588"/>
                    <a:gd name="T19" fmla="*/ 0 h 6"/>
                    <a:gd name="T20" fmla="*/ 1588 w 1588"/>
                    <a:gd name="T21" fmla="*/ 6 h 6"/>
                  </a:gdLst>
                  <a:ahLst/>
                  <a:cxnLst>
                    <a:cxn ang="T12">
                      <a:pos x="T0" y="T1"/>
                    </a:cxn>
                    <a:cxn ang="T13">
                      <a:pos x="T2" y="T3"/>
                    </a:cxn>
                    <a:cxn ang="T14">
                      <a:pos x="T4" y="T5"/>
                    </a:cxn>
                    <a:cxn ang="T15">
                      <a:pos x="T6" y="T7"/>
                    </a:cxn>
                    <a:cxn ang="T16">
                      <a:pos x="T8" y="T9"/>
                    </a:cxn>
                    <a:cxn ang="T17">
                      <a:pos x="T10" y="T11"/>
                    </a:cxn>
                  </a:cxnLst>
                  <a:rect l="T18" t="T19" r="T20" b="T21"/>
                  <a:pathLst>
                    <a:path w="1588" h="6">
                      <a:moveTo>
                        <a:pt x="0" y="6"/>
                      </a:moveTo>
                      <a:lnTo>
                        <a:pt x="0" y="6"/>
                      </a:lnTo>
                      <a:lnTo>
                        <a:pt x="0" y="0"/>
                      </a:lnTo>
                      <a:lnTo>
                        <a:pt x="0" y="6"/>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164" name="Freeform 356"/>
                <p:cNvSpPr/>
                <p:nvPr/>
              </p:nvSpPr>
              <p:spPr bwMode="auto">
                <a:xfrm>
                  <a:off x="3568700" y="4056063"/>
                  <a:ext cx="9525" cy="9525"/>
                </a:xfrm>
                <a:custGeom>
                  <a:avLst/>
                  <a:gdLst>
                    <a:gd name="T0" fmla="*/ 0 w 6"/>
                    <a:gd name="T1" fmla="*/ 0 h 6"/>
                    <a:gd name="T2" fmla="*/ 0 w 6"/>
                    <a:gd name="T3" fmla="*/ 0 h 6"/>
                    <a:gd name="T4" fmla="*/ 0 w 6"/>
                    <a:gd name="T5" fmla="*/ 9525 h 6"/>
                    <a:gd name="T6" fmla="*/ 9525 w 6"/>
                    <a:gd name="T7" fmla="*/ 9525 h 6"/>
                    <a:gd name="T8" fmla="*/ 9525 w 6"/>
                    <a:gd name="T9" fmla="*/ 9525 h 6"/>
                    <a:gd name="T10" fmla="*/ 9525 w 6"/>
                    <a:gd name="T11" fmla="*/ 0 h 6"/>
                    <a:gd name="T12" fmla="*/ 0 w 6"/>
                    <a:gd name="T13" fmla="*/ 0 h 6"/>
                    <a:gd name="T14" fmla="*/ 0 w 6"/>
                    <a:gd name="T15" fmla="*/ 0 h 6"/>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6"/>
                    <a:gd name="T26" fmla="*/ 6 w 6"/>
                    <a:gd name="T27" fmla="*/ 6 h 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6">
                      <a:moveTo>
                        <a:pt x="0" y="0"/>
                      </a:moveTo>
                      <a:lnTo>
                        <a:pt x="0" y="0"/>
                      </a:lnTo>
                      <a:lnTo>
                        <a:pt x="0" y="6"/>
                      </a:lnTo>
                      <a:lnTo>
                        <a:pt x="6" y="6"/>
                      </a:lnTo>
                      <a:lnTo>
                        <a:pt x="6" y="0"/>
                      </a:lnTo>
                      <a:lnTo>
                        <a:pt x="0" y="0"/>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165" name="Freeform 357"/>
                <p:cNvSpPr/>
                <p:nvPr/>
              </p:nvSpPr>
              <p:spPr bwMode="auto">
                <a:xfrm>
                  <a:off x="3568700" y="4056063"/>
                  <a:ext cx="1588" cy="20637"/>
                </a:xfrm>
                <a:custGeom>
                  <a:avLst/>
                  <a:gdLst>
                    <a:gd name="T0" fmla="*/ 0 w 1588"/>
                    <a:gd name="T1" fmla="*/ 20637 h 13"/>
                    <a:gd name="T2" fmla="*/ 0 w 1588"/>
                    <a:gd name="T3" fmla="*/ 20637 h 13"/>
                    <a:gd name="T4" fmla="*/ 0 w 1588"/>
                    <a:gd name="T5" fmla="*/ 9525 h 13"/>
                    <a:gd name="T6" fmla="*/ 0 w 1588"/>
                    <a:gd name="T7" fmla="*/ 0 h 13"/>
                    <a:gd name="T8" fmla="*/ 0 w 1588"/>
                    <a:gd name="T9" fmla="*/ 0 h 13"/>
                    <a:gd name="T10" fmla="*/ 0 w 1588"/>
                    <a:gd name="T11" fmla="*/ 9525 h 13"/>
                    <a:gd name="T12" fmla="*/ 0 w 1588"/>
                    <a:gd name="T13" fmla="*/ 20637 h 13"/>
                    <a:gd name="T14" fmla="*/ 0 w 1588"/>
                    <a:gd name="T15" fmla="*/ 20637 h 13"/>
                    <a:gd name="T16" fmla="*/ 0 60000 65536"/>
                    <a:gd name="T17" fmla="*/ 0 60000 65536"/>
                    <a:gd name="T18" fmla="*/ 0 60000 65536"/>
                    <a:gd name="T19" fmla="*/ 0 60000 65536"/>
                    <a:gd name="T20" fmla="*/ 0 60000 65536"/>
                    <a:gd name="T21" fmla="*/ 0 60000 65536"/>
                    <a:gd name="T22" fmla="*/ 0 60000 65536"/>
                    <a:gd name="T23" fmla="*/ 0 60000 65536"/>
                    <a:gd name="T24" fmla="*/ 0 w 1588"/>
                    <a:gd name="T25" fmla="*/ 0 h 13"/>
                    <a:gd name="T26" fmla="*/ 1588 w 1588"/>
                    <a:gd name="T27" fmla="*/ 13 h 1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88" h="13">
                      <a:moveTo>
                        <a:pt x="0" y="13"/>
                      </a:moveTo>
                      <a:lnTo>
                        <a:pt x="0" y="13"/>
                      </a:lnTo>
                      <a:lnTo>
                        <a:pt x="0" y="6"/>
                      </a:lnTo>
                      <a:lnTo>
                        <a:pt x="0" y="0"/>
                      </a:lnTo>
                      <a:lnTo>
                        <a:pt x="0" y="6"/>
                      </a:lnTo>
                      <a:lnTo>
                        <a:pt x="0" y="13"/>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166" name="Freeform 358"/>
                <p:cNvSpPr/>
                <p:nvPr/>
              </p:nvSpPr>
              <p:spPr bwMode="auto">
                <a:xfrm>
                  <a:off x="3557588" y="4056063"/>
                  <a:ext cx="1587" cy="20637"/>
                </a:xfrm>
                <a:custGeom>
                  <a:avLst/>
                  <a:gdLst>
                    <a:gd name="T0" fmla="*/ 0 w 1588"/>
                    <a:gd name="T1" fmla="*/ 20637 h 13"/>
                    <a:gd name="T2" fmla="*/ 0 w 1588"/>
                    <a:gd name="T3" fmla="*/ 20637 h 13"/>
                    <a:gd name="T4" fmla="*/ 0 w 1588"/>
                    <a:gd name="T5" fmla="*/ 9525 h 13"/>
                    <a:gd name="T6" fmla="*/ 0 w 1588"/>
                    <a:gd name="T7" fmla="*/ 0 h 13"/>
                    <a:gd name="T8" fmla="*/ 0 w 1588"/>
                    <a:gd name="T9" fmla="*/ 0 h 13"/>
                    <a:gd name="T10" fmla="*/ 0 w 1588"/>
                    <a:gd name="T11" fmla="*/ 20637 h 13"/>
                    <a:gd name="T12" fmla="*/ 0 w 1588"/>
                    <a:gd name="T13" fmla="*/ 20637 h 13"/>
                    <a:gd name="T14" fmla="*/ 0 60000 65536"/>
                    <a:gd name="T15" fmla="*/ 0 60000 65536"/>
                    <a:gd name="T16" fmla="*/ 0 60000 65536"/>
                    <a:gd name="T17" fmla="*/ 0 60000 65536"/>
                    <a:gd name="T18" fmla="*/ 0 60000 65536"/>
                    <a:gd name="T19" fmla="*/ 0 60000 65536"/>
                    <a:gd name="T20" fmla="*/ 0 60000 65536"/>
                    <a:gd name="T21" fmla="*/ 0 w 1588"/>
                    <a:gd name="T22" fmla="*/ 0 h 13"/>
                    <a:gd name="T23" fmla="*/ 1588 w 1588"/>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8" h="13">
                      <a:moveTo>
                        <a:pt x="0" y="13"/>
                      </a:moveTo>
                      <a:lnTo>
                        <a:pt x="0" y="13"/>
                      </a:lnTo>
                      <a:lnTo>
                        <a:pt x="0" y="6"/>
                      </a:lnTo>
                      <a:lnTo>
                        <a:pt x="0" y="0"/>
                      </a:lnTo>
                      <a:lnTo>
                        <a:pt x="0" y="13"/>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167" name="Rectangle 359"/>
                <p:cNvSpPr>
                  <a:spLocks noChangeArrowheads="1"/>
                </p:cNvSpPr>
                <p:nvPr/>
              </p:nvSpPr>
              <p:spPr bwMode="auto">
                <a:xfrm>
                  <a:off x="3729038" y="4065588"/>
                  <a:ext cx="1587" cy="1587"/>
                </a:xfrm>
                <a:prstGeom prst="rect">
                  <a:avLst/>
                </a:prstGeom>
                <a:grpFill/>
                <a:ln w="9525">
                  <a:noFill/>
                  <a:miter lim="800000"/>
                </a:ln>
              </p:spPr>
              <p:txBody>
                <a:bodyPr/>
                <a:lstStyle/>
                <a:p>
                  <a:pPr fontAlgn="auto">
                    <a:spcBef>
                      <a:spcPts val="0"/>
                    </a:spcBef>
                    <a:spcAft>
                      <a:spcPts val="0"/>
                    </a:spcAft>
                    <a:defRPr/>
                  </a:pPr>
                  <a:endParaRPr lang="da-DK" sz="800" dirty="0">
                    <a:latin typeface="+mn-lt"/>
                    <a:ea typeface="+mn-ea"/>
                  </a:endParaRPr>
                </a:p>
              </p:txBody>
            </p:sp>
            <p:sp>
              <p:nvSpPr>
                <p:cNvPr id="168" name="Freeform 360"/>
                <p:cNvSpPr/>
                <p:nvPr/>
              </p:nvSpPr>
              <p:spPr bwMode="auto">
                <a:xfrm>
                  <a:off x="3729038" y="4065588"/>
                  <a:ext cx="1587" cy="11112"/>
                </a:xfrm>
                <a:custGeom>
                  <a:avLst/>
                  <a:gdLst>
                    <a:gd name="T0" fmla="*/ 0 w 1588"/>
                    <a:gd name="T1" fmla="*/ 0 h 7"/>
                    <a:gd name="T2" fmla="*/ 0 w 1588"/>
                    <a:gd name="T3" fmla="*/ 0 h 7"/>
                    <a:gd name="T4" fmla="*/ 0 w 1588"/>
                    <a:gd name="T5" fmla="*/ 11112 h 7"/>
                    <a:gd name="T6" fmla="*/ 0 w 1588"/>
                    <a:gd name="T7" fmla="*/ 11112 h 7"/>
                    <a:gd name="T8" fmla="*/ 0 w 1588"/>
                    <a:gd name="T9" fmla="*/ 0 h 7"/>
                    <a:gd name="T10" fmla="*/ 0 w 1588"/>
                    <a:gd name="T11" fmla="*/ 0 h 7"/>
                    <a:gd name="T12" fmla="*/ 0 60000 65536"/>
                    <a:gd name="T13" fmla="*/ 0 60000 65536"/>
                    <a:gd name="T14" fmla="*/ 0 60000 65536"/>
                    <a:gd name="T15" fmla="*/ 0 60000 65536"/>
                    <a:gd name="T16" fmla="*/ 0 60000 65536"/>
                    <a:gd name="T17" fmla="*/ 0 60000 65536"/>
                    <a:gd name="T18" fmla="*/ 0 w 1588"/>
                    <a:gd name="T19" fmla="*/ 0 h 7"/>
                    <a:gd name="T20" fmla="*/ 1588 w 1588"/>
                    <a:gd name="T21" fmla="*/ 7 h 7"/>
                  </a:gdLst>
                  <a:ahLst/>
                  <a:cxnLst>
                    <a:cxn ang="T12">
                      <a:pos x="T0" y="T1"/>
                    </a:cxn>
                    <a:cxn ang="T13">
                      <a:pos x="T2" y="T3"/>
                    </a:cxn>
                    <a:cxn ang="T14">
                      <a:pos x="T4" y="T5"/>
                    </a:cxn>
                    <a:cxn ang="T15">
                      <a:pos x="T6" y="T7"/>
                    </a:cxn>
                    <a:cxn ang="T16">
                      <a:pos x="T8" y="T9"/>
                    </a:cxn>
                    <a:cxn ang="T17">
                      <a:pos x="T10" y="T11"/>
                    </a:cxn>
                  </a:cxnLst>
                  <a:rect l="T18" t="T19" r="T20" b="T21"/>
                  <a:pathLst>
                    <a:path w="1588" h="7">
                      <a:moveTo>
                        <a:pt x="0" y="0"/>
                      </a:moveTo>
                      <a:lnTo>
                        <a:pt x="0" y="0"/>
                      </a:lnTo>
                      <a:lnTo>
                        <a:pt x="0" y="7"/>
                      </a:lnTo>
                      <a:lnTo>
                        <a:pt x="0" y="0"/>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169" name="Freeform 361"/>
                <p:cNvSpPr/>
                <p:nvPr/>
              </p:nvSpPr>
              <p:spPr bwMode="auto">
                <a:xfrm>
                  <a:off x="3729038" y="4076700"/>
                  <a:ext cx="1587" cy="9525"/>
                </a:xfrm>
                <a:custGeom>
                  <a:avLst/>
                  <a:gdLst>
                    <a:gd name="T0" fmla="*/ 0 w 1588"/>
                    <a:gd name="T1" fmla="*/ 0 h 6"/>
                    <a:gd name="T2" fmla="*/ 0 w 1588"/>
                    <a:gd name="T3" fmla="*/ 0 h 6"/>
                    <a:gd name="T4" fmla="*/ 0 w 1588"/>
                    <a:gd name="T5" fmla="*/ 9525 h 6"/>
                    <a:gd name="T6" fmla="*/ 0 w 1588"/>
                    <a:gd name="T7" fmla="*/ 9525 h 6"/>
                    <a:gd name="T8" fmla="*/ 0 w 1588"/>
                    <a:gd name="T9" fmla="*/ 0 h 6"/>
                    <a:gd name="T10" fmla="*/ 0 w 1588"/>
                    <a:gd name="T11" fmla="*/ 0 h 6"/>
                    <a:gd name="T12" fmla="*/ 0 60000 65536"/>
                    <a:gd name="T13" fmla="*/ 0 60000 65536"/>
                    <a:gd name="T14" fmla="*/ 0 60000 65536"/>
                    <a:gd name="T15" fmla="*/ 0 60000 65536"/>
                    <a:gd name="T16" fmla="*/ 0 60000 65536"/>
                    <a:gd name="T17" fmla="*/ 0 60000 65536"/>
                    <a:gd name="T18" fmla="*/ 0 w 1588"/>
                    <a:gd name="T19" fmla="*/ 0 h 6"/>
                    <a:gd name="T20" fmla="*/ 1588 w 1588"/>
                    <a:gd name="T21" fmla="*/ 6 h 6"/>
                  </a:gdLst>
                  <a:ahLst/>
                  <a:cxnLst>
                    <a:cxn ang="T12">
                      <a:pos x="T0" y="T1"/>
                    </a:cxn>
                    <a:cxn ang="T13">
                      <a:pos x="T2" y="T3"/>
                    </a:cxn>
                    <a:cxn ang="T14">
                      <a:pos x="T4" y="T5"/>
                    </a:cxn>
                    <a:cxn ang="T15">
                      <a:pos x="T6" y="T7"/>
                    </a:cxn>
                    <a:cxn ang="T16">
                      <a:pos x="T8" y="T9"/>
                    </a:cxn>
                    <a:cxn ang="T17">
                      <a:pos x="T10" y="T11"/>
                    </a:cxn>
                  </a:cxnLst>
                  <a:rect l="T18" t="T19" r="T20" b="T21"/>
                  <a:pathLst>
                    <a:path w="1588" h="6">
                      <a:moveTo>
                        <a:pt x="0" y="0"/>
                      </a:moveTo>
                      <a:lnTo>
                        <a:pt x="0" y="0"/>
                      </a:lnTo>
                      <a:lnTo>
                        <a:pt x="0" y="6"/>
                      </a:lnTo>
                      <a:lnTo>
                        <a:pt x="0" y="0"/>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170" name="Freeform 362"/>
                <p:cNvSpPr/>
                <p:nvPr/>
              </p:nvSpPr>
              <p:spPr bwMode="auto">
                <a:xfrm>
                  <a:off x="3578225" y="4076700"/>
                  <a:ext cx="1588" cy="19050"/>
                </a:xfrm>
                <a:custGeom>
                  <a:avLst/>
                  <a:gdLst>
                    <a:gd name="T0" fmla="*/ 0 w 1588"/>
                    <a:gd name="T1" fmla="*/ 0 h 12"/>
                    <a:gd name="T2" fmla="*/ 0 w 1588"/>
                    <a:gd name="T3" fmla="*/ 0 h 12"/>
                    <a:gd name="T4" fmla="*/ 0 w 1588"/>
                    <a:gd name="T5" fmla="*/ 19050 h 12"/>
                    <a:gd name="T6" fmla="*/ 0 w 1588"/>
                    <a:gd name="T7" fmla="*/ 19050 h 12"/>
                    <a:gd name="T8" fmla="*/ 0 w 1588"/>
                    <a:gd name="T9" fmla="*/ 9525 h 12"/>
                    <a:gd name="T10" fmla="*/ 0 w 1588"/>
                    <a:gd name="T11" fmla="*/ 0 h 12"/>
                    <a:gd name="T12" fmla="*/ 0 w 1588"/>
                    <a:gd name="T13" fmla="*/ 0 h 12"/>
                    <a:gd name="T14" fmla="*/ 0 60000 65536"/>
                    <a:gd name="T15" fmla="*/ 0 60000 65536"/>
                    <a:gd name="T16" fmla="*/ 0 60000 65536"/>
                    <a:gd name="T17" fmla="*/ 0 60000 65536"/>
                    <a:gd name="T18" fmla="*/ 0 60000 65536"/>
                    <a:gd name="T19" fmla="*/ 0 60000 65536"/>
                    <a:gd name="T20" fmla="*/ 0 60000 65536"/>
                    <a:gd name="T21" fmla="*/ 0 w 1588"/>
                    <a:gd name="T22" fmla="*/ 0 h 12"/>
                    <a:gd name="T23" fmla="*/ 1588 w 1588"/>
                    <a:gd name="T24" fmla="*/ 12 h 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8" h="12">
                      <a:moveTo>
                        <a:pt x="0" y="0"/>
                      </a:moveTo>
                      <a:lnTo>
                        <a:pt x="0" y="0"/>
                      </a:lnTo>
                      <a:lnTo>
                        <a:pt x="0" y="12"/>
                      </a:lnTo>
                      <a:lnTo>
                        <a:pt x="0" y="6"/>
                      </a:lnTo>
                      <a:lnTo>
                        <a:pt x="0" y="0"/>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171" name="Rectangle 363"/>
                <p:cNvSpPr>
                  <a:spLocks noChangeArrowheads="1"/>
                </p:cNvSpPr>
                <p:nvPr/>
              </p:nvSpPr>
              <p:spPr bwMode="auto">
                <a:xfrm>
                  <a:off x="3568700" y="4076700"/>
                  <a:ext cx="1588" cy="1588"/>
                </a:xfrm>
                <a:prstGeom prst="rect">
                  <a:avLst/>
                </a:prstGeom>
                <a:grpFill/>
                <a:ln w="9525">
                  <a:noFill/>
                  <a:miter lim="800000"/>
                </a:ln>
              </p:spPr>
              <p:txBody>
                <a:bodyPr/>
                <a:lstStyle/>
                <a:p>
                  <a:pPr fontAlgn="auto">
                    <a:spcBef>
                      <a:spcPts val="0"/>
                    </a:spcBef>
                    <a:spcAft>
                      <a:spcPts val="0"/>
                    </a:spcAft>
                    <a:defRPr/>
                  </a:pPr>
                  <a:endParaRPr lang="da-DK" sz="800" dirty="0">
                    <a:latin typeface="+mn-lt"/>
                    <a:ea typeface="+mn-ea"/>
                  </a:endParaRPr>
                </a:p>
              </p:txBody>
            </p:sp>
            <p:sp>
              <p:nvSpPr>
                <p:cNvPr id="172" name="Freeform 364"/>
                <p:cNvSpPr/>
                <p:nvPr/>
              </p:nvSpPr>
              <p:spPr bwMode="auto">
                <a:xfrm>
                  <a:off x="3578225" y="4076700"/>
                  <a:ext cx="1588" cy="19050"/>
                </a:xfrm>
                <a:custGeom>
                  <a:avLst/>
                  <a:gdLst>
                    <a:gd name="T0" fmla="*/ 0 w 1588"/>
                    <a:gd name="T1" fmla="*/ 0 h 12"/>
                    <a:gd name="T2" fmla="*/ 0 w 1588"/>
                    <a:gd name="T3" fmla="*/ 0 h 12"/>
                    <a:gd name="T4" fmla="*/ 0 w 1588"/>
                    <a:gd name="T5" fmla="*/ 19050 h 12"/>
                    <a:gd name="T6" fmla="*/ 0 w 1588"/>
                    <a:gd name="T7" fmla="*/ 19050 h 12"/>
                    <a:gd name="T8" fmla="*/ 0 w 1588"/>
                    <a:gd name="T9" fmla="*/ 19050 h 12"/>
                    <a:gd name="T10" fmla="*/ 0 w 1588"/>
                    <a:gd name="T11" fmla="*/ 0 h 12"/>
                    <a:gd name="T12" fmla="*/ 0 w 1588"/>
                    <a:gd name="T13" fmla="*/ 0 h 12"/>
                    <a:gd name="T14" fmla="*/ 0 60000 65536"/>
                    <a:gd name="T15" fmla="*/ 0 60000 65536"/>
                    <a:gd name="T16" fmla="*/ 0 60000 65536"/>
                    <a:gd name="T17" fmla="*/ 0 60000 65536"/>
                    <a:gd name="T18" fmla="*/ 0 60000 65536"/>
                    <a:gd name="T19" fmla="*/ 0 60000 65536"/>
                    <a:gd name="T20" fmla="*/ 0 60000 65536"/>
                    <a:gd name="T21" fmla="*/ 0 w 1588"/>
                    <a:gd name="T22" fmla="*/ 0 h 12"/>
                    <a:gd name="T23" fmla="*/ 1588 w 1588"/>
                    <a:gd name="T24" fmla="*/ 12 h 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8" h="12">
                      <a:moveTo>
                        <a:pt x="0" y="0"/>
                      </a:moveTo>
                      <a:lnTo>
                        <a:pt x="0" y="0"/>
                      </a:lnTo>
                      <a:lnTo>
                        <a:pt x="0" y="12"/>
                      </a:lnTo>
                      <a:lnTo>
                        <a:pt x="0" y="0"/>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173" name="Freeform 365"/>
                <p:cNvSpPr/>
                <p:nvPr/>
              </p:nvSpPr>
              <p:spPr bwMode="auto">
                <a:xfrm>
                  <a:off x="3527425" y="4076700"/>
                  <a:ext cx="11113" cy="9525"/>
                </a:xfrm>
                <a:custGeom>
                  <a:avLst/>
                  <a:gdLst>
                    <a:gd name="T0" fmla="*/ 11113 w 7"/>
                    <a:gd name="T1" fmla="*/ 9525 h 6"/>
                    <a:gd name="T2" fmla="*/ 11113 w 7"/>
                    <a:gd name="T3" fmla="*/ 9525 h 6"/>
                    <a:gd name="T4" fmla="*/ 0 w 7"/>
                    <a:gd name="T5" fmla="*/ 9525 h 6"/>
                    <a:gd name="T6" fmla="*/ 0 w 7"/>
                    <a:gd name="T7" fmla="*/ 9525 h 6"/>
                    <a:gd name="T8" fmla="*/ 0 w 7"/>
                    <a:gd name="T9" fmla="*/ 9525 h 6"/>
                    <a:gd name="T10" fmla="*/ 0 w 7"/>
                    <a:gd name="T11" fmla="*/ 9525 h 6"/>
                    <a:gd name="T12" fmla="*/ 0 w 7"/>
                    <a:gd name="T13" fmla="*/ 9525 h 6"/>
                    <a:gd name="T14" fmla="*/ 11113 w 7"/>
                    <a:gd name="T15" fmla="*/ 9525 h 6"/>
                    <a:gd name="T16" fmla="*/ 11113 w 7"/>
                    <a:gd name="T17" fmla="*/ 9525 h 6"/>
                    <a:gd name="T18" fmla="*/ 11113 w 7"/>
                    <a:gd name="T19" fmla="*/ 0 h 6"/>
                    <a:gd name="T20" fmla="*/ 11113 w 7"/>
                    <a:gd name="T21" fmla="*/ 0 h 6"/>
                    <a:gd name="T22" fmla="*/ 11113 w 7"/>
                    <a:gd name="T23" fmla="*/ 9525 h 6"/>
                    <a:gd name="T24" fmla="*/ 11113 w 7"/>
                    <a:gd name="T25" fmla="*/ 952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
                    <a:gd name="T40" fmla="*/ 0 h 6"/>
                    <a:gd name="T41" fmla="*/ 7 w 7"/>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 h="6">
                      <a:moveTo>
                        <a:pt x="7" y="6"/>
                      </a:moveTo>
                      <a:lnTo>
                        <a:pt x="7" y="6"/>
                      </a:lnTo>
                      <a:lnTo>
                        <a:pt x="0" y="6"/>
                      </a:lnTo>
                      <a:lnTo>
                        <a:pt x="7" y="6"/>
                      </a:lnTo>
                      <a:lnTo>
                        <a:pt x="7" y="0"/>
                      </a:lnTo>
                      <a:lnTo>
                        <a:pt x="7" y="6"/>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174" name="Freeform 366"/>
                <p:cNvSpPr/>
                <p:nvPr/>
              </p:nvSpPr>
              <p:spPr bwMode="auto">
                <a:xfrm>
                  <a:off x="3587750" y="4076700"/>
                  <a:ext cx="1588" cy="9525"/>
                </a:xfrm>
                <a:custGeom>
                  <a:avLst/>
                  <a:gdLst>
                    <a:gd name="T0" fmla="*/ 0 w 1588"/>
                    <a:gd name="T1" fmla="*/ 9525 h 6"/>
                    <a:gd name="T2" fmla="*/ 0 w 1588"/>
                    <a:gd name="T3" fmla="*/ 9525 h 6"/>
                    <a:gd name="T4" fmla="*/ 0 w 1588"/>
                    <a:gd name="T5" fmla="*/ 0 h 6"/>
                    <a:gd name="T6" fmla="*/ 0 w 1588"/>
                    <a:gd name="T7" fmla="*/ 0 h 6"/>
                    <a:gd name="T8" fmla="*/ 0 w 1588"/>
                    <a:gd name="T9" fmla="*/ 9525 h 6"/>
                    <a:gd name="T10" fmla="*/ 0 w 1588"/>
                    <a:gd name="T11" fmla="*/ 9525 h 6"/>
                    <a:gd name="T12" fmla="*/ 0 60000 65536"/>
                    <a:gd name="T13" fmla="*/ 0 60000 65536"/>
                    <a:gd name="T14" fmla="*/ 0 60000 65536"/>
                    <a:gd name="T15" fmla="*/ 0 60000 65536"/>
                    <a:gd name="T16" fmla="*/ 0 60000 65536"/>
                    <a:gd name="T17" fmla="*/ 0 60000 65536"/>
                    <a:gd name="T18" fmla="*/ 0 w 1588"/>
                    <a:gd name="T19" fmla="*/ 0 h 6"/>
                    <a:gd name="T20" fmla="*/ 1588 w 1588"/>
                    <a:gd name="T21" fmla="*/ 6 h 6"/>
                  </a:gdLst>
                  <a:ahLst/>
                  <a:cxnLst>
                    <a:cxn ang="T12">
                      <a:pos x="T0" y="T1"/>
                    </a:cxn>
                    <a:cxn ang="T13">
                      <a:pos x="T2" y="T3"/>
                    </a:cxn>
                    <a:cxn ang="T14">
                      <a:pos x="T4" y="T5"/>
                    </a:cxn>
                    <a:cxn ang="T15">
                      <a:pos x="T6" y="T7"/>
                    </a:cxn>
                    <a:cxn ang="T16">
                      <a:pos x="T8" y="T9"/>
                    </a:cxn>
                    <a:cxn ang="T17">
                      <a:pos x="T10" y="T11"/>
                    </a:cxn>
                  </a:cxnLst>
                  <a:rect l="T18" t="T19" r="T20" b="T21"/>
                  <a:pathLst>
                    <a:path w="1588" h="6">
                      <a:moveTo>
                        <a:pt x="0" y="6"/>
                      </a:moveTo>
                      <a:lnTo>
                        <a:pt x="0" y="6"/>
                      </a:lnTo>
                      <a:lnTo>
                        <a:pt x="0" y="0"/>
                      </a:lnTo>
                      <a:lnTo>
                        <a:pt x="0" y="6"/>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175" name="Freeform 367"/>
                <p:cNvSpPr/>
                <p:nvPr/>
              </p:nvSpPr>
              <p:spPr bwMode="auto">
                <a:xfrm>
                  <a:off x="3587750" y="4076700"/>
                  <a:ext cx="11113" cy="9525"/>
                </a:xfrm>
                <a:custGeom>
                  <a:avLst/>
                  <a:gdLst>
                    <a:gd name="T0" fmla="*/ 0 w 7"/>
                    <a:gd name="T1" fmla="*/ 0 h 6"/>
                    <a:gd name="T2" fmla="*/ 0 w 7"/>
                    <a:gd name="T3" fmla="*/ 0 h 6"/>
                    <a:gd name="T4" fmla="*/ 11113 w 7"/>
                    <a:gd name="T5" fmla="*/ 9525 h 6"/>
                    <a:gd name="T6" fmla="*/ 11113 w 7"/>
                    <a:gd name="T7" fmla="*/ 9525 h 6"/>
                    <a:gd name="T8" fmla="*/ 11113 w 7"/>
                    <a:gd name="T9" fmla="*/ 9525 h 6"/>
                    <a:gd name="T10" fmla="*/ 0 w 7"/>
                    <a:gd name="T11" fmla="*/ 0 h 6"/>
                    <a:gd name="T12" fmla="*/ 0 w 7"/>
                    <a:gd name="T13" fmla="*/ 0 h 6"/>
                    <a:gd name="T14" fmla="*/ 0 60000 65536"/>
                    <a:gd name="T15" fmla="*/ 0 60000 65536"/>
                    <a:gd name="T16" fmla="*/ 0 60000 65536"/>
                    <a:gd name="T17" fmla="*/ 0 60000 65536"/>
                    <a:gd name="T18" fmla="*/ 0 60000 65536"/>
                    <a:gd name="T19" fmla="*/ 0 60000 65536"/>
                    <a:gd name="T20" fmla="*/ 0 60000 65536"/>
                    <a:gd name="T21" fmla="*/ 0 w 7"/>
                    <a:gd name="T22" fmla="*/ 0 h 6"/>
                    <a:gd name="T23" fmla="*/ 7 w 7"/>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6">
                      <a:moveTo>
                        <a:pt x="0" y="0"/>
                      </a:moveTo>
                      <a:lnTo>
                        <a:pt x="0" y="0"/>
                      </a:lnTo>
                      <a:lnTo>
                        <a:pt x="7" y="6"/>
                      </a:lnTo>
                      <a:lnTo>
                        <a:pt x="0" y="0"/>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176" name="Freeform 368"/>
                <p:cNvSpPr/>
                <p:nvPr/>
              </p:nvSpPr>
              <p:spPr bwMode="auto">
                <a:xfrm>
                  <a:off x="3557588" y="4086225"/>
                  <a:ext cx="1587" cy="9525"/>
                </a:xfrm>
                <a:custGeom>
                  <a:avLst/>
                  <a:gdLst>
                    <a:gd name="T0" fmla="*/ 0 w 1588"/>
                    <a:gd name="T1" fmla="*/ 0 h 6"/>
                    <a:gd name="T2" fmla="*/ 0 w 1588"/>
                    <a:gd name="T3" fmla="*/ 0 h 6"/>
                    <a:gd name="T4" fmla="*/ 0 w 1588"/>
                    <a:gd name="T5" fmla="*/ 9525 h 6"/>
                    <a:gd name="T6" fmla="*/ 0 w 1588"/>
                    <a:gd name="T7" fmla="*/ 9525 h 6"/>
                    <a:gd name="T8" fmla="*/ 0 w 1588"/>
                    <a:gd name="T9" fmla="*/ 9525 h 6"/>
                    <a:gd name="T10" fmla="*/ 0 w 1588"/>
                    <a:gd name="T11" fmla="*/ 0 h 6"/>
                    <a:gd name="T12" fmla="*/ 0 w 1588"/>
                    <a:gd name="T13" fmla="*/ 0 h 6"/>
                    <a:gd name="T14" fmla="*/ 0 60000 65536"/>
                    <a:gd name="T15" fmla="*/ 0 60000 65536"/>
                    <a:gd name="T16" fmla="*/ 0 60000 65536"/>
                    <a:gd name="T17" fmla="*/ 0 60000 65536"/>
                    <a:gd name="T18" fmla="*/ 0 60000 65536"/>
                    <a:gd name="T19" fmla="*/ 0 60000 65536"/>
                    <a:gd name="T20" fmla="*/ 0 60000 65536"/>
                    <a:gd name="T21" fmla="*/ 0 w 1588"/>
                    <a:gd name="T22" fmla="*/ 0 h 6"/>
                    <a:gd name="T23" fmla="*/ 1588 w 1588"/>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8" h="6">
                      <a:moveTo>
                        <a:pt x="0" y="0"/>
                      </a:moveTo>
                      <a:lnTo>
                        <a:pt x="0" y="0"/>
                      </a:lnTo>
                      <a:lnTo>
                        <a:pt x="0" y="6"/>
                      </a:lnTo>
                      <a:lnTo>
                        <a:pt x="0" y="0"/>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177" name="Freeform 369"/>
                <p:cNvSpPr/>
                <p:nvPr/>
              </p:nvSpPr>
              <p:spPr bwMode="auto">
                <a:xfrm>
                  <a:off x="3568700" y="4086225"/>
                  <a:ext cx="1588" cy="9525"/>
                </a:xfrm>
                <a:custGeom>
                  <a:avLst/>
                  <a:gdLst>
                    <a:gd name="T0" fmla="*/ 0 w 1588"/>
                    <a:gd name="T1" fmla="*/ 0 h 6"/>
                    <a:gd name="T2" fmla="*/ 0 w 1588"/>
                    <a:gd name="T3" fmla="*/ 0 h 6"/>
                    <a:gd name="T4" fmla="*/ 0 w 1588"/>
                    <a:gd name="T5" fmla="*/ 9525 h 6"/>
                    <a:gd name="T6" fmla="*/ 0 w 1588"/>
                    <a:gd name="T7" fmla="*/ 9525 h 6"/>
                    <a:gd name="T8" fmla="*/ 0 w 1588"/>
                    <a:gd name="T9" fmla="*/ 9525 h 6"/>
                    <a:gd name="T10" fmla="*/ 0 w 1588"/>
                    <a:gd name="T11" fmla="*/ 0 h 6"/>
                    <a:gd name="T12" fmla="*/ 0 w 1588"/>
                    <a:gd name="T13" fmla="*/ 0 h 6"/>
                    <a:gd name="T14" fmla="*/ 0 60000 65536"/>
                    <a:gd name="T15" fmla="*/ 0 60000 65536"/>
                    <a:gd name="T16" fmla="*/ 0 60000 65536"/>
                    <a:gd name="T17" fmla="*/ 0 60000 65536"/>
                    <a:gd name="T18" fmla="*/ 0 60000 65536"/>
                    <a:gd name="T19" fmla="*/ 0 60000 65536"/>
                    <a:gd name="T20" fmla="*/ 0 60000 65536"/>
                    <a:gd name="T21" fmla="*/ 0 w 1588"/>
                    <a:gd name="T22" fmla="*/ 0 h 6"/>
                    <a:gd name="T23" fmla="*/ 1588 w 1588"/>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8" h="6">
                      <a:moveTo>
                        <a:pt x="0" y="0"/>
                      </a:moveTo>
                      <a:lnTo>
                        <a:pt x="0" y="0"/>
                      </a:lnTo>
                      <a:lnTo>
                        <a:pt x="0" y="6"/>
                      </a:lnTo>
                      <a:lnTo>
                        <a:pt x="0" y="0"/>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178" name="Freeform 370"/>
                <p:cNvSpPr/>
                <p:nvPr/>
              </p:nvSpPr>
              <p:spPr bwMode="auto">
                <a:xfrm>
                  <a:off x="3729038" y="4086225"/>
                  <a:ext cx="1587" cy="9525"/>
                </a:xfrm>
                <a:custGeom>
                  <a:avLst/>
                  <a:gdLst>
                    <a:gd name="T0" fmla="*/ 0 w 1588"/>
                    <a:gd name="T1" fmla="*/ 0 h 6"/>
                    <a:gd name="T2" fmla="*/ 0 w 1588"/>
                    <a:gd name="T3" fmla="*/ 0 h 6"/>
                    <a:gd name="T4" fmla="*/ 0 w 1588"/>
                    <a:gd name="T5" fmla="*/ 9525 h 6"/>
                    <a:gd name="T6" fmla="*/ 0 w 1588"/>
                    <a:gd name="T7" fmla="*/ 9525 h 6"/>
                    <a:gd name="T8" fmla="*/ 0 w 1588"/>
                    <a:gd name="T9" fmla="*/ 9525 h 6"/>
                    <a:gd name="T10" fmla="*/ 0 w 1588"/>
                    <a:gd name="T11" fmla="*/ 0 h 6"/>
                    <a:gd name="T12" fmla="*/ 0 w 1588"/>
                    <a:gd name="T13" fmla="*/ 0 h 6"/>
                    <a:gd name="T14" fmla="*/ 0 60000 65536"/>
                    <a:gd name="T15" fmla="*/ 0 60000 65536"/>
                    <a:gd name="T16" fmla="*/ 0 60000 65536"/>
                    <a:gd name="T17" fmla="*/ 0 60000 65536"/>
                    <a:gd name="T18" fmla="*/ 0 60000 65536"/>
                    <a:gd name="T19" fmla="*/ 0 60000 65536"/>
                    <a:gd name="T20" fmla="*/ 0 60000 65536"/>
                    <a:gd name="T21" fmla="*/ 0 w 1588"/>
                    <a:gd name="T22" fmla="*/ 0 h 6"/>
                    <a:gd name="T23" fmla="*/ 1588 w 1588"/>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8" h="6">
                      <a:moveTo>
                        <a:pt x="0" y="0"/>
                      </a:moveTo>
                      <a:lnTo>
                        <a:pt x="0" y="0"/>
                      </a:lnTo>
                      <a:lnTo>
                        <a:pt x="0" y="6"/>
                      </a:lnTo>
                      <a:lnTo>
                        <a:pt x="0" y="0"/>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179" name="Oval 371"/>
                <p:cNvSpPr>
                  <a:spLocks noChangeArrowheads="1"/>
                </p:cNvSpPr>
                <p:nvPr/>
              </p:nvSpPr>
              <p:spPr bwMode="auto">
                <a:xfrm>
                  <a:off x="3538538" y="4086225"/>
                  <a:ext cx="1587" cy="9525"/>
                </a:xfrm>
                <a:prstGeom prst="ellipse">
                  <a:avLst/>
                </a:pr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180" name="Freeform 372"/>
                <p:cNvSpPr/>
                <p:nvPr/>
              </p:nvSpPr>
              <p:spPr bwMode="auto">
                <a:xfrm>
                  <a:off x="3729038" y="4095750"/>
                  <a:ext cx="1587" cy="1588"/>
                </a:xfrm>
                <a:custGeom>
                  <a:avLst/>
                  <a:gdLst>
                    <a:gd name="T0" fmla="*/ 0 w 1588"/>
                    <a:gd name="T1" fmla="*/ 0 h 1588"/>
                    <a:gd name="T2" fmla="*/ 0 w 1588"/>
                    <a:gd name="T3" fmla="*/ 0 h 1588"/>
                    <a:gd name="T4" fmla="*/ 0 w 1588"/>
                    <a:gd name="T5" fmla="*/ 0 h 1588"/>
                    <a:gd name="T6" fmla="*/ 0 w 1588"/>
                    <a:gd name="T7" fmla="*/ 0 h 1588"/>
                    <a:gd name="T8" fmla="*/ 0 w 1588"/>
                    <a:gd name="T9" fmla="*/ 0 h 1588"/>
                    <a:gd name="T10" fmla="*/ 0 w 1588"/>
                    <a:gd name="T11" fmla="*/ 0 h 1588"/>
                    <a:gd name="T12" fmla="*/ 0 w 1588"/>
                    <a:gd name="T13" fmla="*/ 0 h 1588"/>
                    <a:gd name="T14" fmla="*/ 0 60000 65536"/>
                    <a:gd name="T15" fmla="*/ 0 60000 65536"/>
                    <a:gd name="T16" fmla="*/ 0 60000 65536"/>
                    <a:gd name="T17" fmla="*/ 0 60000 65536"/>
                    <a:gd name="T18" fmla="*/ 0 60000 65536"/>
                    <a:gd name="T19" fmla="*/ 0 60000 65536"/>
                    <a:gd name="T20" fmla="*/ 0 60000 65536"/>
                    <a:gd name="T21" fmla="*/ 0 w 1588"/>
                    <a:gd name="T22" fmla="*/ 0 h 1588"/>
                    <a:gd name="T23" fmla="*/ 1588 w 1588"/>
                    <a:gd name="T24" fmla="*/ 1588 h 158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8" h="1588">
                      <a:moveTo>
                        <a:pt x="0" y="0"/>
                      </a:moveTo>
                      <a:lnTo>
                        <a:pt x="0" y="0"/>
                      </a:lnTo>
                      <a:close/>
                    </a:path>
                  </a:pathLst>
                </a:custGeom>
                <a:grpFill/>
                <a:ln w="9525">
                  <a:noFill/>
                  <a:round/>
                </a:ln>
              </p:spPr>
              <p:txBody>
                <a:bodyPr/>
                <a:lstStyle/>
                <a:p>
                  <a:pPr fontAlgn="auto">
                    <a:spcBef>
                      <a:spcPts val="0"/>
                    </a:spcBef>
                    <a:spcAft>
                      <a:spcPts val="0"/>
                    </a:spcAft>
                    <a:defRPr/>
                  </a:pPr>
                  <a:endParaRPr lang="da-DK" sz="800" dirty="0">
                    <a:latin typeface="+mn-lt"/>
                    <a:ea typeface="+mn-ea"/>
                  </a:endParaRPr>
                </a:p>
              </p:txBody>
            </p:sp>
            <p:sp>
              <p:nvSpPr>
                <p:cNvPr id="181" name="Rectangle 373"/>
                <p:cNvSpPr>
                  <a:spLocks noChangeArrowheads="1"/>
                </p:cNvSpPr>
                <p:nvPr/>
              </p:nvSpPr>
              <p:spPr bwMode="auto">
                <a:xfrm>
                  <a:off x="3598863" y="4095750"/>
                  <a:ext cx="1587" cy="1588"/>
                </a:xfrm>
                <a:prstGeom prst="rect">
                  <a:avLst/>
                </a:prstGeom>
                <a:grpFill/>
                <a:ln w="9525">
                  <a:noFill/>
                  <a:miter lim="800000"/>
                </a:ln>
              </p:spPr>
              <p:txBody>
                <a:bodyPr/>
                <a:lstStyle/>
                <a:p>
                  <a:pPr fontAlgn="auto">
                    <a:spcBef>
                      <a:spcPts val="0"/>
                    </a:spcBef>
                    <a:spcAft>
                      <a:spcPts val="0"/>
                    </a:spcAft>
                    <a:defRPr/>
                  </a:pPr>
                  <a:endParaRPr lang="da-DK" sz="800" dirty="0">
                    <a:latin typeface="+mn-lt"/>
                    <a:ea typeface="+mn-ea"/>
                  </a:endParaRPr>
                </a:p>
              </p:txBody>
            </p:sp>
            <p:sp>
              <p:nvSpPr>
                <p:cNvPr id="182" name="Freeform 380"/>
                <p:cNvSpPr/>
                <p:nvPr/>
              </p:nvSpPr>
              <p:spPr bwMode="auto">
                <a:xfrm>
                  <a:off x="4264025" y="3824288"/>
                  <a:ext cx="261938" cy="331787"/>
                </a:xfrm>
                <a:custGeom>
                  <a:avLst/>
                  <a:gdLst>
                    <a:gd name="T0" fmla="*/ 141288 w 165"/>
                    <a:gd name="T1" fmla="*/ 9525 h 209"/>
                    <a:gd name="T2" fmla="*/ 141288 w 165"/>
                    <a:gd name="T3" fmla="*/ 9525 h 209"/>
                    <a:gd name="T4" fmla="*/ 100013 w 165"/>
                    <a:gd name="T5" fmla="*/ 0 h 209"/>
                    <a:gd name="T6" fmla="*/ 100013 w 165"/>
                    <a:gd name="T7" fmla="*/ 0 h 209"/>
                    <a:gd name="T8" fmla="*/ 90488 w 165"/>
                    <a:gd name="T9" fmla="*/ 9525 h 209"/>
                    <a:gd name="T10" fmla="*/ 80963 w 165"/>
                    <a:gd name="T11" fmla="*/ 20637 h 209"/>
                    <a:gd name="T12" fmla="*/ 80963 w 165"/>
                    <a:gd name="T13" fmla="*/ 20637 h 209"/>
                    <a:gd name="T14" fmla="*/ 50800 w 165"/>
                    <a:gd name="T15" fmla="*/ 60325 h 209"/>
                    <a:gd name="T16" fmla="*/ 39688 w 165"/>
                    <a:gd name="T17" fmla="*/ 111125 h 209"/>
                    <a:gd name="T18" fmla="*/ 39688 w 165"/>
                    <a:gd name="T19" fmla="*/ 111125 h 209"/>
                    <a:gd name="T20" fmla="*/ 39688 w 165"/>
                    <a:gd name="T21" fmla="*/ 160337 h 209"/>
                    <a:gd name="T22" fmla="*/ 30163 w 165"/>
                    <a:gd name="T23" fmla="*/ 211137 h 209"/>
                    <a:gd name="T24" fmla="*/ 30163 w 165"/>
                    <a:gd name="T25" fmla="*/ 211137 h 209"/>
                    <a:gd name="T26" fmla="*/ 9525 w 165"/>
                    <a:gd name="T27" fmla="*/ 252412 h 209"/>
                    <a:gd name="T28" fmla="*/ 0 w 165"/>
                    <a:gd name="T29" fmla="*/ 282575 h 209"/>
                    <a:gd name="T30" fmla="*/ 9525 w 165"/>
                    <a:gd name="T31" fmla="*/ 312737 h 209"/>
                    <a:gd name="T32" fmla="*/ 9525 w 165"/>
                    <a:gd name="T33" fmla="*/ 312737 h 209"/>
                    <a:gd name="T34" fmla="*/ 39688 w 165"/>
                    <a:gd name="T35" fmla="*/ 331787 h 209"/>
                    <a:gd name="T36" fmla="*/ 39688 w 165"/>
                    <a:gd name="T37" fmla="*/ 331787 h 209"/>
                    <a:gd name="T38" fmla="*/ 60325 w 165"/>
                    <a:gd name="T39" fmla="*/ 331787 h 209"/>
                    <a:gd name="T40" fmla="*/ 80963 w 165"/>
                    <a:gd name="T41" fmla="*/ 322262 h 209"/>
                    <a:gd name="T42" fmla="*/ 80963 w 165"/>
                    <a:gd name="T43" fmla="*/ 322262 h 209"/>
                    <a:gd name="T44" fmla="*/ 160338 w 165"/>
                    <a:gd name="T45" fmla="*/ 322262 h 209"/>
                    <a:gd name="T46" fmla="*/ 241300 w 165"/>
                    <a:gd name="T47" fmla="*/ 322262 h 209"/>
                    <a:gd name="T48" fmla="*/ 241300 w 165"/>
                    <a:gd name="T49" fmla="*/ 322262 h 209"/>
                    <a:gd name="T50" fmla="*/ 261938 w 165"/>
                    <a:gd name="T51" fmla="*/ 312737 h 209"/>
                    <a:gd name="T52" fmla="*/ 261938 w 165"/>
                    <a:gd name="T53" fmla="*/ 312737 h 209"/>
                    <a:gd name="T54" fmla="*/ 261938 w 165"/>
                    <a:gd name="T55" fmla="*/ 282575 h 209"/>
                    <a:gd name="T56" fmla="*/ 261938 w 165"/>
                    <a:gd name="T57" fmla="*/ 282575 h 209"/>
                    <a:gd name="T58" fmla="*/ 252413 w 165"/>
                    <a:gd name="T59" fmla="*/ 252412 h 209"/>
                    <a:gd name="T60" fmla="*/ 241300 w 165"/>
                    <a:gd name="T61" fmla="*/ 222250 h 209"/>
                    <a:gd name="T62" fmla="*/ 241300 w 165"/>
                    <a:gd name="T63" fmla="*/ 222250 h 209"/>
                    <a:gd name="T64" fmla="*/ 231775 w 165"/>
                    <a:gd name="T65" fmla="*/ 201612 h 209"/>
                    <a:gd name="T66" fmla="*/ 222250 w 165"/>
                    <a:gd name="T67" fmla="*/ 171450 h 209"/>
                    <a:gd name="T68" fmla="*/ 222250 w 165"/>
                    <a:gd name="T69" fmla="*/ 120650 h 209"/>
                    <a:gd name="T70" fmla="*/ 222250 w 165"/>
                    <a:gd name="T71" fmla="*/ 120650 h 209"/>
                    <a:gd name="T72" fmla="*/ 211138 w 165"/>
                    <a:gd name="T73" fmla="*/ 60325 h 209"/>
                    <a:gd name="T74" fmla="*/ 211138 w 165"/>
                    <a:gd name="T75" fmla="*/ 60325 h 209"/>
                    <a:gd name="T76" fmla="*/ 211138 w 165"/>
                    <a:gd name="T77" fmla="*/ 39687 h 209"/>
                    <a:gd name="T78" fmla="*/ 201613 w 165"/>
                    <a:gd name="T79" fmla="*/ 20637 h 209"/>
                    <a:gd name="T80" fmla="*/ 201613 w 165"/>
                    <a:gd name="T81" fmla="*/ 20637 h 209"/>
                    <a:gd name="T82" fmla="*/ 171450 w 165"/>
                    <a:gd name="T83" fmla="*/ 9525 h 209"/>
                    <a:gd name="T84" fmla="*/ 171450 w 165"/>
                    <a:gd name="T85" fmla="*/ 9525 h 209"/>
                    <a:gd name="T86" fmla="*/ 150813 w 165"/>
                    <a:gd name="T87" fmla="*/ 0 h 209"/>
                    <a:gd name="T88" fmla="*/ 141288 w 165"/>
                    <a:gd name="T89" fmla="*/ 0 h 209"/>
                    <a:gd name="T90" fmla="*/ 141288 w 165"/>
                    <a:gd name="T91" fmla="*/ 9525 h 20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65"/>
                    <a:gd name="T139" fmla="*/ 0 h 209"/>
                    <a:gd name="T140" fmla="*/ 165 w 165"/>
                    <a:gd name="T141" fmla="*/ 209 h 20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65" h="209">
                      <a:moveTo>
                        <a:pt x="89" y="6"/>
                      </a:moveTo>
                      <a:lnTo>
                        <a:pt x="89" y="6"/>
                      </a:lnTo>
                      <a:lnTo>
                        <a:pt x="63" y="0"/>
                      </a:lnTo>
                      <a:lnTo>
                        <a:pt x="57" y="6"/>
                      </a:lnTo>
                      <a:lnTo>
                        <a:pt x="51" y="13"/>
                      </a:lnTo>
                      <a:lnTo>
                        <a:pt x="32" y="38"/>
                      </a:lnTo>
                      <a:lnTo>
                        <a:pt x="25" y="70"/>
                      </a:lnTo>
                      <a:lnTo>
                        <a:pt x="25" y="101"/>
                      </a:lnTo>
                      <a:lnTo>
                        <a:pt x="19" y="133"/>
                      </a:lnTo>
                      <a:lnTo>
                        <a:pt x="6" y="159"/>
                      </a:lnTo>
                      <a:lnTo>
                        <a:pt x="0" y="178"/>
                      </a:lnTo>
                      <a:lnTo>
                        <a:pt x="6" y="197"/>
                      </a:lnTo>
                      <a:lnTo>
                        <a:pt x="25" y="209"/>
                      </a:lnTo>
                      <a:lnTo>
                        <a:pt x="38" y="209"/>
                      </a:lnTo>
                      <a:lnTo>
                        <a:pt x="51" y="203"/>
                      </a:lnTo>
                      <a:lnTo>
                        <a:pt x="101" y="203"/>
                      </a:lnTo>
                      <a:lnTo>
                        <a:pt x="152" y="203"/>
                      </a:lnTo>
                      <a:lnTo>
                        <a:pt x="165" y="197"/>
                      </a:lnTo>
                      <a:lnTo>
                        <a:pt x="165" y="178"/>
                      </a:lnTo>
                      <a:lnTo>
                        <a:pt x="159" y="159"/>
                      </a:lnTo>
                      <a:lnTo>
                        <a:pt x="152" y="140"/>
                      </a:lnTo>
                      <a:lnTo>
                        <a:pt x="146" y="127"/>
                      </a:lnTo>
                      <a:lnTo>
                        <a:pt x="140" y="108"/>
                      </a:lnTo>
                      <a:lnTo>
                        <a:pt x="140" y="76"/>
                      </a:lnTo>
                      <a:lnTo>
                        <a:pt x="133" y="38"/>
                      </a:lnTo>
                      <a:lnTo>
                        <a:pt x="133" y="25"/>
                      </a:lnTo>
                      <a:lnTo>
                        <a:pt x="127" y="13"/>
                      </a:lnTo>
                      <a:lnTo>
                        <a:pt x="108" y="6"/>
                      </a:lnTo>
                      <a:lnTo>
                        <a:pt x="95" y="0"/>
                      </a:lnTo>
                      <a:lnTo>
                        <a:pt x="89" y="0"/>
                      </a:lnTo>
                      <a:lnTo>
                        <a:pt x="89" y="6"/>
                      </a:lnTo>
                      <a:close/>
                    </a:path>
                  </a:pathLst>
                </a:custGeom>
                <a:solidFill>
                  <a:schemeClr val="bg1">
                    <a:lumMod val="95000"/>
                  </a:schemeClr>
                </a:solidFill>
                <a:ln w="9525">
                  <a:noFill/>
                  <a:round/>
                </a:ln>
              </p:spPr>
              <p:txBody>
                <a:bodyPr/>
                <a:lstStyle/>
                <a:p>
                  <a:pPr fontAlgn="auto">
                    <a:spcBef>
                      <a:spcPts val="0"/>
                    </a:spcBef>
                    <a:spcAft>
                      <a:spcPts val="0"/>
                    </a:spcAft>
                    <a:defRPr/>
                  </a:pPr>
                  <a:endParaRPr lang="da-DK" sz="800" dirty="0">
                    <a:latin typeface="+mn-lt"/>
                    <a:ea typeface="+mn-ea"/>
                  </a:endParaRPr>
                </a:p>
              </p:txBody>
            </p:sp>
            <p:sp>
              <p:nvSpPr>
                <p:cNvPr id="183" name="Freeform 381"/>
                <p:cNvSpPr/>
                <p:nvPr/>
              </p:nvSpPr>
              <p:spPr bwMode="auto">
                <a:xfrm>
                  <a:off x="3295650" y="3733800"/>
                  <a:ext cx="1392238" cy="2287588"/>
                </a:xfrm>
                <a:custGeom>
                  <a:avLst/>
                  <a:gdLst>
                    <a:gd name="T0" fmla="*/ 161925 w 877"/>
                    <a:gd name="T1" fmla="*/ 211138 h 1441"/>
                    <a:gd name="T2" fmla="*/ 242888 w 877"/>
                    <a:gd name="T3" fmla="*/ 90488 h 1441"/>
                    <a:gd name="T4" fmla="*/ 333375 w 877"/>
                    <a:gd name="T5" fmla="*/ 201613 h 1441"/>
                    <a:gd name="T6" fmla="*/ 342900 w 877"/>
                    <a:gd name="T7" fmla="*/ 271463 h 1441"/>
                    <a:gd name="T8" fmla="*/ 463550 w 877"/>
                    <a:gd name="T9" fmla="*/ 422275 h 1441"/>
                    <a:gd name="T10" fmla="*/ 685800 w 877"/>
                    <a:gd name="T11" fmla="*/ 292100 h 1441"/>
                    <a:gd name="T12" fmla="*/ 685800 w 877"/>
                    <a:gd name="T13" fmla="*/ 141288 h 1441"/>
                    <a:gd name="T14" fmla="*/ 736600 w 877"/>
                    <a:gd name="T15" fmla="*/ 19050 h 1441"/>
                    <a:gd name="T16" fmla="*/ 847725 w 877"/>
                    <a:gd name="T17" fmla="*/ 19050 h 1441"/>
                    <a:gd name="T18" fmla="*/ 887413 w 877"/>
                    <a:gd name="T19" fmla="*/ 171450 h 1441"/>
                    <a:gd name="T20" fmla="*/ 836613 w 877"/>
                    <a:gd name="T21" fmla="*/ 301625 h 1441"/>
                    <a:gd name="T22" fmla="*/ 1049338 w 877"/>
                    <a:gd name="T23" fmla="*/ 331788 h 1441"/>
                    <a:gd name="T24" fmla="*/ 1028700 w 877"/>
                    <a:gd name="T25" fmla="*/ 282575 h 1441"/>
                    <a:gd name="T26" fmla="*/ 1049338 w 877"/>
                    <a:gd name="T27" fmla="*/ 120650 h 1441"/>
                    <a:gd name="T28" fmla="*/ 1179513 w 877"/>
                    <a:gd name="T29" fmla="*/ 211138 h 1441"/>
                    <a:gd name="T30" fmla="*/ 1169988 w 877"/>
                    <a:gd name="T31" fmla="*/ 312738 h 1441"/>
                    <a:gd name="T32" fmla="*/ 1160463 w 877"/>
                    <a:gd name="T33" fmla="*/ 342900 h 1441"/>
                    <a:gd name="T34" fmla="*/ 1320800 w 877"/>
                    <a:gd name="T35" fmla="*/ 433388 h 1441"/>
                    <a:gd name="T36" fmla="*/ 1290638 w 877"/>
                    <a:gd name="T37" fmla="*/ 584200 h 1441"/>
                    <a:gd name="T38" fmla="*/ 1281113 w 877"/>
                    <a:gd name="T39" fmla="*/ 1411288 h 1441"/>
                    <a:gd name="T40" fmla="*/ 1270000 w 877"/>
                    <a:gd name="T41" fmla="*/ 1522413 h 1441"/>
                    <a:gd name="T42" fmla="*/ 1350963 w 877"/>
                    <a:gd name="T43" fmla="*/ 1944688 h 1441"/>
                    <a:gd name="T44" fmla="*/ 1239838 w 877"/>
                    <a:gd name="T45" fmla="*/ 1955801 h 1441"/>
                    <a:gd name="T46" fmla="*/ 1160463 w 877"/>
                    <a:gd name="T47" fmla="*/ 1874838 h 1441"/>
                    <a:gd name="T48" fmla="*/ 1160463 w 877"/>
                    <a:gd name="T49" fmla="*/ 1511300 h 1441"/>
                    <a:gd name="T50" fmla="*/ 1058863 w 877"/>
                    <a:gd name="T51" fmla="*/ 1077913 h 1441"/>
                    <a:gd name="T52" fmla="*/ 1068388 w 877"/>
                    <a:gd name="T53" fmla="*/ 1450975 h 1441"/>
                    <a:gd name="T54" fmla="*/ 1139825 w 877"/>
                    <a:gd name="T55" fmla="*/ 1814513 h 1441"/>
                    <a:gd name="T56" fmla="*/ 1089025 w 877"/>
                    <a:gd name="T57" fmla="*/ 1865313 h 1441"/>
                    <a:gd name="T58" fmla="*/ 989013 w 877"/>
                    <a:gd name="T59" fmla="*/ 1874838 h 1441"/>
                    <a:gd name="T60" fmla="*/ 977900 w 877"/>
                    <a:gd name="T61" fmla="*/ 1592263 h 1441"/>
                    <a:gd name="T62" fmla="*/ 908050 w 877"/>
                    <a:gd name="T63" fmla="*/ 1784351 h 1441"/>
                    <a:gd name="T64" fmla="*/ 817563 w 877"/>
                    <a:gd name="T65" fmla="*/ 2046288 h 1441"/>
                    <a:gd name="T66" fmla="*/ 787400 w 877"/>
                    <a:gd name="T67" fmla="*/ 1965326 h 1441"/>
                    <a:gd name="T68" fmla="*/ 787400 w 877"/>
                    <a:gd name="T69" fmla="*/ 1712913 h 1441"/>
                    <a:gd name="T70" fmla="*/ 766763 w 877"/>
                    <a:gd name="T71" fmla="*/ 1279525 h 1441"/>
                    <a:gd name="T72" fmla="*/ 715963 w 877"/>
                    <a:gd name="T73" fmla="*/ 1481138 h 1441"/>
                    <a:gd name="T74" fmla="*/ 695325 w 877"/>
                    <a:gd name="T75" fmla="*/ 2016126 h 1441"/>
                    <a:gd name="T76" fmla="*/ 685800 w 877"/>
                    <a:gd name="T77" fmla="*/ 2097088 h 1441"/>
                    <a:gd name="T78" fmla="*/ 646113 w 877"/>
                    <a:gd name="T79" fmla="*/ 2206626 h 1441"/>
                    <a:gd name="T80" fmla="*/ 514350 w 877"/>
                    <a:gd name="T81" fmla="*/ 2278063 h 1441"/>
                    <a:gd name="T82" fmla="*/ 554038 w 877"/>
                    <a:gd name="T83" fmla="*/ 1925638 h 1441"/>
                    <a:gd name="T84" fmla="*/ 554038 w 877"/>
                    <a:gd name="T85" fmla="*/ 1370013 h 1441"/>
                    <a:gd name="T86" fmla="*/ 544513 w 877"/>
                    <a:gd name="T87" fmla="*/ 1089025 h 1441"/>
                    <a:gd name="T88" fmla="*/ 463550 w 877"/>
                    <a:gd name="T89" fmla="*/ 1179513 h 1441"/>
                    <a:gd name="T90" fmla="*/ 523875 w 877"/>
                    <a:gd name="T91" fmla="*/ 1733551 h 1441"/>
                    <a:gd name="T92" fmla="*/ 514350 w 877"/>
                    <a:gd name="T93" fmla="*/ 2025651 h 1441"/>
                    <a:gd name="T94" fmla="*/ 423863 w 877"/>
                    <a:gd name="T95" fmla="*/ 2076451 h 1441"/>
                    <a:gd name="T96" fmla="*/ 403225 w 877"/>
                    <a:gd name="T97" fmla="*/ 1884363 h 1441"/>
                    <a:gd name="T98" fmla="*/ 292100 w 877"/>
                    <a:gd name="T99" fmla="*/ 1309688 h 1441"/>
                    <a:gd name="T100" fmla="*/ 292100 w 877"/>
                    <a:gd name="T101" fmla="*/ 1582738 h 1441"/>
                    <a:gd name="T102" fmla="*/ 303213 w 877"/>
                    <a:gd name="T103" fmla="*/ 1895476 h 1441"/>
                    <a:gd name="T104" fmla="*/ 212725 w 877"/>
                    <a:gd name="T105" fmla="*/ 1974851 h 1441"/>
                    <a:gd name="T106" fmla="*/ 171450 w 877"/>
                    <a:gd name="T107" fmla="*/ 1874838 h 1441"/>
                    <a:gd name="T108" fmla="*/ 141288 w 877"/>
                    <a:gd name="T109" fmla="*/ 1622425 h 1441"/>
                    <a:gd name="T110" fmla="*/ 11113 w 877"/>
                    <a:gd name="T111" fmla="*/ 1098550 h 1441"/>
                    <a:gd name="T112" fmla="*/ 50800 w 877"/>
                    <a:gd name="T113" fmla="*/ 533400 h 144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77"/>
                    <a:gd name="T172" fmla="*/ 0 h 1441"/>
                    <a:gd name="T173" fmla="*/ 877 w 877"/>
                    <a:gd name="T174" fmla="*/ 1441 h 144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77" h="1441">
                      <a:moveTo>
                        <a:pt x="57" y="279"/>
                      </a:moveTo>
                      <a:lnTo>
                        <a:pt x="127" y="247"/>
                      </a:lnTo>
                      <a:lnTo>
                        <a:pt x="134" y="222"/>
                      </a:lnTo>
                      <a:lnTo>
                        <a:pt x="121" y="216"/>
                      </a:lnTo>
                      <a:lnTo>
                        <a:pt x="108" y="184"/>
                      </a:lnTo>
                      <a:lnTo>
                        <a:pt x="102" y="133"/>
                      </a:lnTo>
                      <a:lnTo>
                        <a:pt x="102" y="101"/>
                      </a:lnTo>
                      <a:lnTo>
                        <a:pt x="108" y="89"/>
                      </a:lnTo>
                      <a:lnTo>
                        <a:pt x="121" y="70"/>
                      </a:lnTo>
                      <a:lnTo>
                        <a:pt x="134" y="63"/>
                      </a:lnTo>
                      <a:lnTo>
                        <a:pt x="153" y="57"/>
                      </a:lnTo>
                      <a:lnTo>
                        <a:pt x="172" y="70"/>
                      </a:lnTo>
                      <a:lnTo>
                        <a:pt x="197" y="89"/>
                      </a:lnTo>
                      <a:lnTo>
                        <a:pt x="203" y="101"/>
                      </a:lnTo>
                      <a:lnTo>
                        <a:pt x="210" y="127"/>
                      </a:lnTo>
                      <a:lnTo>
                        <a:pt x="216" y="127"/>
                      </a:lnTo>
                      <a:lnTo>
                        <a:pt x="216" y="133"/>
                      </a:lnTo>
                      <a:lnTo>
                        <a:pt x="216" y="146"/>
                      </a:lnTo>
                      <a:lnTo>
                        <a:pt x="216" y="165"/>
                      </a:lnTo>
                      <a:lnTo>
                        <a:pt x="216" y="171"/>
                      </a:lnTo>
                      <a:lnTo>
                        <a:pt x="210" y="165"/>
                      </a:lnTo>
                      <a:lnTo>
                        <a:pt x="210" y="197"/>
                      </a:lnTo>
                      <a:lnTo>
                        <a:pt x="216" y="216"/>
                      </a:lnTo>
                      <a:lnTo>
                        <a:pt x="222" y="228"/>
                      </a:lnTo>
                      <a:lnTo>
                        <a:pt x="248" y="247"/>
                      </a:lnTo>
                      <a:lnTo>
                        <a:pt x="292" y="266"/>
                      </a:lnTo>
                      <a:lnTo>
                        <a:pt x="343" y="235"/>
                      </a:lnTo>
                      <a:lnTo>
                        <a:pt x="381" y="216"/>
                      </a:lnTo>
                      <a:lnTo>
                        <a:pt x="419" y="209"/>
                      </a:lnTo>
                      <a:lnTo>
                        <a:pt x="426" y="190"/>
                      </a:lnTo>
                      <a:lnTo>
                        <a:pt x="432" y="184"/>
                      </a:lnTo>
                      <a:lnTo>
                        <a:pt x="432" y="133"/>
                      </a:lnTo>
                      <a:lnTo>
                        <a:pt x="426" y="114"/>
                      </a:lnTo>
                      <a:lnTo>
                        <a:pt x="419" y="95"/>
                      </a:lnTo>
                      <a:lnTo>
                        <a:pt x="426" y="89"/>
                      </a:lnTo>
                      <a:lnTo>
                        <a:pt x="432" y="89"/>
                      </a:lnTo>
                      <a:lnTo>
                        <a:pt x="438" y="57"/>
                      </a:lnTo>
                      <a:lnTo>
                        <a:pt x="445" y="31"/>
                      </a:lnTo>
                      <a:lnTo>
                        <a:pt x="451" y="19"/>
                      </a:lnTo>
                      <a:lnTo>
                        <a:pt x="464" y="12"/>
                      </a:lnTo>
                      <a:lnTo>
                        <a:pt x="470" y="12"/>
                      </a:lnTo>
                      <a:lnTo>
                        <a:pt x="489" y="6"/>
                      </a:lnTo>
                      <a:lnTo>
                        <a:pt x="508" y="0"/>
                      </a:lnTo>
                      <a:lnTo>
                        <a:pt x="521" y="6"/>
                      </a:lnTo>
                      <a:lnTo>
                        <a:pt x="534" y="12"/>
                      </a:lnTo>
                      <a:lnTo>
                        <a:pt x="546" y="25"/>
                      </a:lnTo>
                      <a:lnTo>
                        <a:pt x="559" y="44"/>
                      </a:lnTo>
                      <a:lnTo>
                        <a:pt x="559" y="57"/>
                      </a:lnTo>
                      <a:lnTo>
                        <a:pt x="559" y="70"/>
                      </a:lnTo>
                      <a:lnTo>
                        <a:pt x="559" y="108"/>
                      </a:lnTo>
                      <a:lnTo>
                        <a:pt x="559" y="127"/>
                      </a:lnTo>
                      <a:lnTo>
                        <a:pt x="553" y="146"/>
                      </a:lnTo>
                      <a:lnTo>
                        <a:pt x="546" y="152"/>
                      </a:lnTo>
                      <a:lnTo>
                        <a:pt x="527" y="190"/>
                      </a:lnTo>
                      <a:lnTo>
                        <a:pt x="521" y="222"/>
                      </a:lnTo>
                      <a:lnTo>
                        <a:pt x="527" y="241"/>
                      </a:lnTo>
                      <a:lnTo>
                        <a:pt x="584" y="260"/>
                      </a:lnTo>
                      <a:lnTo>
                        <a:pt x="635" y="254"/>
                      </a:lnTo>
                      <a:lnTo>
                        <a:pt x="661" y="222"/>
                      </a:lnTo>
                      <a:lnTo>
                        <a:pt x="661" y="209"/>
                      </a:lnTo>
                      <a:lnTo>
                        <a:pt x="654" y="203"/>
                      </a:lnTo>
                      <a:lnTo>
                        <a:pt x="642" y="209"/>
                      </a:lnTo>
                      <a:lnTo>
                        <a:pt x="648" y="190"/>
                      </a:lnTo>
                      <a:lnTo>
                        <a:pt x="648" y="178"/>
                      </a:lnTo>
                      <a:lnTo>
                        <a:pt x="642" y="165"/>
                      </a:lnTo>
                      <a:lnTo>
                        <a:pt x="642" y="152"/>
                      </a:lnTo>
                      <a:lnTo>
                        <a:pt x="642" y="133"/>
                      </a:lnTo>
                      <a:lnTo>
                        <a:pt x="642" y="108"/>
                      </a:lnTo>
                      <a:lnTo>
                        <a:pt x="661" y="76"/>
                      </a:lnTo>
                      <a:lnTo>
                        <a:pt x="667" y="63"/>
                      </a:lnTo>
                      <a:lnTo>
                        <a:pt x="686" y="63"/>
                      </a:lnTo>
                      <a:lnTo>
                        <a:pt x="699" y="63"/>
                      </a:lnTo>
                      <a:lnTo>
                        <a:pt x="724" y="70"/>
                      </a:lnTo>
                      <a:lnTo>
                        <a:pt x="743" y="101"/>
                      </a:lnTo>
                      <a:lnTo>
                        <a:pt x="743" y="133"/>
                      </a:lnTo>
                      <a:lnTo>
                        <a:pt x="743" y="146"/>
                      </a:lnTo>
                      <a:lnTo>
                        <a:pt x="743" y="158"/>
                      </a:lnTo>
                      <a:lnTo>
                        <a:pt x="737" y="171"/>
                      </a:lnTo>
                      <a:lnTo>
                        <a:pt x="737" y="197"/>
                      </a:lnTo>
                      <a:lnTo>
                        <a:pt x="731" y="197"/>
                      </a:lnTo>
                      <a:lnTo>
                        <a:pt x="724" y="197"/>
                      </a:lnTo>
                      <a:lnTo>
                        <a:pt x="724" y="209"/>
                      </a:lnTo>
                      <a:lnTo>
                        <a:pt x="731" y="216"/>
                      </a:lnTo>
                      <a:lnTo>
                        <a:pt x="756" y="235"/>
                      </a:lnTo>
                      <a:lnTo>
                        <a:pt x="800" y="235"/>
                      </a:lnTo>
                      <a:lnTo>
                        <a:pt x="819" y="247"/>
                      </a:lnTo>
                      <a:lnTo>
                        <a:pt x="832" y="260"/>
                      </a:lnTo>
                      <a:lnTo>
                        <a:pt x="832" y="273"/>
                      </a:lnTo>
                      <a:lnTo>
                        <a:pt x="832" y="279"/>
                      </a:lnTo>
                      <a:lnTo>
                        <a:pt x="832" y="292"/>
                      </a:lnTo>
                      <a:lnTo>
                        <a:pt x="819" y="324"/>
                      </a:lnTo>
                      <a:lnTo>
                        <a:pt x="813" y="368"/>
                      </a:lnTo>
                      <a:lnTo>
                        <a:pt x="800" y="406"/>
                      </a:lnTo>
                      <a:lnTo>
                        <a:pt x="788" y="444"/>
                      </a:lnTo>
                      <a:lnTo>
                        <a:pt x="826" y="597"/>
                      </a:lnTo>
                      <a:lnTo>
                        <a:pt x="794" y="609"/>
                      </a:lnTo>
                      <a:lnTo>
                        <a:pt x="807" y="889"/>
                      </a:lnTo>
                      <a:lnTo>
                        <a:pt x="807" y="895"/>
                      </a:lnTo>
                      <a:lnTo>
                        <a:pt x="807" y="901"/>
                      </a:lnTo>
                      <a:lnTo>
                        <a:pt x="807" y="914"/>
                      </a:lnTo>
                      <a:lnTo>
                        <a:pt x="800" y="940"/>
                      </a:lnTo>
                      <a:lnTo>
                        <a:pt x="800" y="959"/>
                      </a:lnTo>
                      <a:lnTo>
                        <a:pt x="800" y="1009"/>
                      </a:lnTo>
                      <a:lnTo>
                        <a:pt x="794" y="1048"/>
                      </a:lnTo>
                      <a:lnTo>
                        <a:pt x="800" y="1111"/>
                      </a:lnTo>
                      <a:lnTo>
                        <a:pt x="807" y="1187"/>
                      </a:lnTo>
                      <a:lnTo>
                        <a:pt x="826" y="1206"/>
                      </a:lnTo>
                      <a:lnTo>
                        <a:pt x="851" y="1225"/>
                      </a:lnTo>
                      <a:lnTo>
                        <a:pt x="870" y="1238"/>
                      </a:lnTo>
                      <a:lnTo>
                        <a:pt x="877" y="1251"/>
                      </a:lnTo>
                      <a:lnTo>
                        <a:pt x="794" y="1238"/>
                      </a:lnTo>
                      <a:lnTo>
                        <a:pt x="788" y="1238"/>
                      </a:lnTo>
                      <a:lnTo>
                        <a:pt x="781" y="1232"/>
                      </a:lnTo>
                      <a:lnTo>
                        <a:pt x="775" y="1219"/>
                      </a:lnTo>
                      <a:lnTo>
                        <a:pt x="762" y="1200"/>
                      </a:lnTo>
                      <a:lnTo>
                        <a:pt x="743" y="1187"/>
                      </a:lnTo>
                      <a:lnTo>
                        <a:pt x="737" y="1213"/>
                      </a:lnTo>
                      <a:lnTo>
                        <a:pt x="731" y="1213"/>
                      </a:lnTo>
                      <a:lnTo>
                        <a:pt x="731" y="1181"/>
                      </a:lnTo>
                      <a:lnTo>
                        <a:pt x="724" y="1175"/>
                      </a:lnTo>
                      <a:lnTo>
                        <a:pt x="724" y="1117"/>
                      </a:lnTo>
                      <a:lnTo>
                        <a:pt x="731" y="1073"/>
                      </a:lnTo>
                      <a:lnTo>
                        <a:pt x="731" y="990"/>
                      </a:lnTo>
                      <a:lnTo>
                        <a:pt x="731" y="971"/>
                      </a:lnTo>
                      <a:lnTo>
                        <a:pt x="731" y="952"/>
                      </a:lnTo>
                      <a:lnTo>
                        <a:pt x="718" y="921"/>
                      </a:lnTo>
                      <a:lnTo>
                        <a:pt x="718" y="876"/>
                      </a:lnTo>
                      <a:lnTo>
                        <a:pt x="711" y="800"/>
                      </a:lnTo>
                      <a:lnTo>
                        <a:pt x="692" y="724"/>
                      </a:lnTo>
                      <a:lnTo>
                        <a:pt x="673" y="673"/>
                      </a:lnTo>
                      <a:lnTo>
                        <a:pt x="667" y="679"/>
                      </a:lnTo>
                      <a:lnTo>
                        <a:pt x="667" y="705"/>
                      </a:lnTo>
                      <a:lnTo>
                        <a:pt x="667" y="774"/>
                      </a:lnTo>
                      <a:lnTo>
                        <a:pt x="667" y="844"/>
                      </a:lnTo>
                      <a:lnTo>
                        <a:pt x="667" y="870"/>
                      </a:lnTo>
                      <a:lnTo>
                        <a:pt x="673" y="889"/>
                      </a:lnTo>
                      <a:lnTo>
                        <a:pt x="673" y="914"/>
                      </a:lnTo>
                      <a:lnTo>
                        <a:pt x="680" y="952"/>
                      </a:lnTo>
                      <a:lnTo>
                        <a:pt x="686" y="990"/>
                      </a:lnTo>
                      <a:lnTo>
                        <a:pt x="699" y="1028"/>
                      </a:lnTo>
                      <a:lnTo>
                        <a:pt x="705" y="1060"/>
                      </a:lnTo>
                      <a:lnTo>
                        <a:pt x="718" y="1098"/>
                      </a:lnTo>
                      <a:lnTo>
                        <a:pt x="718" y="1143"/>
                      </a:lnTo>
                      <a:lnTo>
                        <a:pt x="711" y="1143"/>
                      </a:lnTo>
                      <a:lnTo>
                        <a:pt x="705" y="1168"/>
                      </a:lnTo>
                      <a:lnTo>
                        <a:pt x="699" y="1175"/>
                      </a:lnTo>
                      <a:lnTo>
                        <a:pt x="692" y="1149"/>
                      </a:lnTo>
                      <a:lnTo>
                        <a:pt x="686" y="1175"/>
                      </a:lnTo>
                      <a:lnTo>
                        <a:pt x="680" y="1181"/>
                      </a:lnTo>
                      <a:lnTo>
                        <a:pt x="673" y="1194"/>
                      </a:lnTo>
                      <a:lnTo>
                        <a:pt x="661" y="1200"/>
                      </a:lnTo>
                      <a:lnTo>
                        <a:pt x="610" y="1213"/>
                      </a:lnTo>
                      <a:lnTo>
                        <a:pt x="604" y="1200"/>
                      </a:lnTo>
                      <a:lnTo>
                        <a:pt x="623" y="1181"/>
                      </a:lnTo>
                      <a:lnTo>
                        <a:pt x="629" y="1162"/>
                      </a:lnTo>
                      <a:lnTo>
                        <a:pt x="642" y="1149"/>
                      </a:lnTo>
                      <a:lnTo>
                        <a:pt x="648" y="1124"/>
                      </a:lnTo>
                      <a:lnTo>
                        <a:pt x="635" y="1086"/>
                      </a:lnTo>
                      <a:lnTo>
                        <a:pt x="629" y="1048"/>
                      </a:lnTo>
                      <a:lnTo>
                        <a:pt x="616" y="1003"/>
                      </a:lnTo>
                      <a:lnTo>
                        <a:pt x="610" y="952"/>
                      </a:lnTo>
                      <a:lnTo>
                        <a:pt x="604" y="908"/>
                      </a:lnTo>
                      <a:lnTo>
                        <a:pt x="597" y="844"/>
                      </a:lnTo>
                      <a:lnTo>
                        <a:pt x="578" y="959"/>
                      </a:lnTo>
                      <a:lnTo>
                        <a:pt x="572" y="1022"/>
                      </a:lnTo>
                      <a:lnTo>
                        <a:pt x="572" y="1124"/>
                      </a:lnTo>
                      <a:lnTo>
                        <a:pt x="546" y="1200"/>
                      </a:lnTo>
                      <a:lnTo>
                        <a:pt x="559" y="1244"/>
                      </a:lnTo>
                      <a:lnTo>
                        <a:pt x="578" y="1263"/>
                      </a:lnTo>
                      <a:lnTo>
                        <a:pt x="578" y="1308"/>
                      </a:lnTo>
                      <a:lnTo>
                        <a:pt x="540" y="1314"/>
                      </a:lnTo>
                      <a:lnTo>
                        <a:pt x="515" y="1289"/>
                      </a:lnTo>
                      <a:lnTo>
                        <a:pt x="508" y="1282"/>
                      </a:lnTo>
                      <a:lnTo>
                        <a:pt x="502" y="1276"/>
                      </a:lnTo>
                      <a:lnTo>
                        <a:pt x="502" y="1257"/>
                      </a:lnTo>
                      <a:lnTo>
                        <a:pt x="496" y="1238"/>
                      </a:lnTo>
                      <a:lnTo>
                        <a:pt x="477" y="1225"/>
                      </a:lnTo>
                      <a:lnTo>
                        <a:pt x="477" y="1206"/>
                      </a:lnTo>
                      <a:lnTo>
                        <a:pt x="483" y="1181"/>
                      </a:lnTo>
                      <a:lnTo>
                        <a:pt x="483" y="1143"/>
                      </a:lnTo>
                      <a:lnTo>
                        <a:pt x="483" y="1117"/>
                      </a:lnTo>
                      <a:lnTo>
                        <a:pt x="496" y="1079"/>
                      </a:lnTo>
                      <a:lnTo>
                        <a:pt x="496" y="1022"/>
                      </a:lnTo>
                      <a:lnTo>
                        <a:pt x="496" y="952"/>
                      </a:lnTo>
                      <a:lnTo>
                        <a:pt x="489" y="895"/>
                      </a:lnTo>
                      <a:lnTo>
                        <a:pt x="489" y="844"/>
                      </a:lnTo>
                      <a:lnTo>
                        <a:pt x="483" y="819"/>
                      </a:lnTo>
                      <a:lnTo>
                        <a:pt x="483" y="806"/>
                      </a:lnTo>
                      <a:lnTo>
                        <a:pt x="477" y="819"/>
                      </a:lnTo>
                      <a:lnTo>
                        <a:pt x="457" y="889"/>
                      </a:lnTo>
                      <a:lnTo>
                        <a:pt x="451" y="927"/>
                      </a:lnTo>
                      <a:lnTo>
                        <a:pt x="451" y="933"/>
                      </a:lnTo>
                      <a:lnTo>
                        <a:pt x="451" y="1003"/>
                      </a:lnTo>
                      <a:lnTo>
                        <a:pt x="451" y="1086"/>
                      </a:lnTo>
                      <a:lnTo>
                        <a:pt x="451" y="1155"/>
                      </a:lnTo>
                      <a:lnTo>
                        <a:pt x="445" y="1238"/>
                      </a:lnTo>
                      <a:lnTo>
                        <a:pt x="438" y="1270"/>
                      </a:lnTo>
                      <a:lnTo>
                        <a:pt x="432" y="1282"/>
                      </a:lnTo>
                      <a:lnTo>
                        <a:pt x="426" y="1289"/>
                      </a:lnTo>
                      <a:lnTo>
                        <a:pt x="432" y="1295"/>
                      </a:lnTo>
                      <a:lnTo>
                        <a:pt x="432" y="1314"/>
                      </a:lnTo>
                      <a:lnTo>
                        <a:pt x="432" y="1321"/>
                      </a:lnTo>
                      <a:lnTo>
                        <a:pt x="432" y="1327"/>
                      </a:lnTo>
                      <a:lnTo>
                        <a:pt x="419" y="1352"/>
                      </a:lnTo>
                      <a:lnTo>
                        <a:pt x="407" y="1352"/>
                      </a:lnTo>
                      <a:lnTo>
                        <a:pt x="407" y="1378"/>
                      </a:lnTo>
                      <a:lnTo>
                        <a:pt x="407" y="1390"/>
                      </a:lnTo>
                      <a:lnTo>
                        <a:pt x="400" y="1403"/>
                      </a:lnTo>
                      <a:lnTo>
                        <a:pt x="394" y="1416"/>
                      </a:lnTo>
                      <a:lnTo>
                        <a:pt x="375" y="1435"/>
                      </a:lnTo>
                      <a:lnTo>
                        <a:pt x="369" y="1441"/>
                      </a:lnTo>
                      <a:lnTo>
                        <a:pt x="324" y="1435"/>
                      </a:lnTo>
                      <a:lnTo>
                        <a:pt x="324" y="1390"/>
                      </a:lnTo>
                      <a:lnTo>
                        <a:pt x="330" y="1378"/>
                      </a:lnTo>
                      <a:lnTo>
                        <a:pt x="349" y="1327"/>
                      </a:lnTo>
                      <a:lnTo>
                        <a:pt x="356" y="1308"/>
                      </a:lnTo>
                      <a:lnTo>
                        <a:pt x="349" y="1270"/>
                      </a:lnTo>
                      <a:lnTo>
                        <a:pt x="349" y="1213"/>
                      </a:lnTo>
                      <a:lnTo>
                        <a:pt x="343" y="1143"/>
                      </a:lnTo>
                      <a:lnTo>
                        <a:pt x="349" y="1079"/>
                      </a:lnTo>
                      <a:lnTo>
                        <a:pt x="349" y="1016"/>
                      </a:lnTo>
                      <a:lnTo>
                        <a:pt x="356" y="946"/>
                      </a:lnTo>
                      <a:lnTo>
                        <a:pt x="349" y="908"/>
                      </a:lnTo>
                      <a:lnTo>
                        <a:pt x="349" y="863"/>
                      </a:lnTo>
                      <a:lnTo>
                        <a:pt x="349" y="781"/>
                      </a:lnTo>
                      <a:lnTo>
                        <a:pt x="356" y="736"/>
                      </a:lnTo>
                      <a:lnTo>
                        <a:pt x="362" y="698"/>
                      </a:lnTo>
                      <a:lnTo>
                        <a:pt x="362" y="692"/>
                      </a:lnTo>
                      <a:lnTo>
                        <a:pt x="356" y="686"/>
                      </a:lnTo>
                      <a:lnTo>
                        <a:pt x="343" y="686"/>
                      </a:lnTo>
                      <a:lnTo>
                        <a:pt x="337" y="679"/>
                      </a:lnTo>
                      <a:lnTo>
                        <a:pt x="330" y="667"/>
                      </a:lnTo>
                      <a:lnTo>
                        <a:pt x="305" y="698"/>
                      </a:lnTo>
                      <a:lnTo>
                        <a:pt x="299" y="698"/>
                      </a:lnTo>
                      <a:lnTo>
                        <a:pt x="299" y="717"/>
                      </a:lnTo>
                      <a:lnTo>
                        <a:pt x="292" y="743"/>
                      </a:lnTo>
                      <a:lnTo>
                        <a:pt x="292" y="876"/>
                      </a:lnTo>
                      <a:lnTo>
                        <a:pt x="305" y="914"/>
                      </a:lnTo>
                      <a:lnTo>
                        <a:pt x="311" y="952"/>
                      </a:lnTo>
                      <a:lnTo>
                        <a:pt x="311" y="997"/>
                      </a:lnTo>
                      <a:lnTo>
                        <a:pt x="324" y="1048"/>
                      </a:lnTo>
                      <a:lnTo>
                        <a:pt x="330" y="1092"/>
                      </a:lnTo>
                      <a:lnTo>
                        <a:pt x="337" y="1149"/>
                      </a:lnTo>
                      <a:lnTo>
                        <a:pt x="330" y="1162"/>
                      </a:lnTo>
                      <a:lnTo>
                        <a:pt x="337" y="1181"/>
                      </a:lnTo>
                      <a:lnTo>
                        <a:pt x="324" y="1206"/>
                      </a:lnTo>
                      <a:lnTo>
                        <a:pt x="324" y="1276"/>
                      </a:lnTo>
                      <a:lnTo>
                        <a:pt x="324" y="1282"/>
                      </a:lnTo>
                      <a:lnTo>
                        <a:pt x="318" y="1295"/>
                      </a:lnTo>
                      <a:lnTo>
                        <a:pt x="305" y="1302"/>
                      </a:lnTo>
                      <a:lnTo>
                        <a:pt x="280" y="1308"/>
                      </a:lnTo>
                      <a:lnTo>
                        <a:pt x="267" y="1308"/>
                      </a:lnTo>
                      <a:lnTo>
                        <a:pt x="254" y="1302"/>
                      </a:lnTo>
                      <a:lnTo>
                        <a:pt x="248" y="1282"/>
                      </a:lnTo>
                      <a:lnTo>
                        <a:pt x="254" y="1257"/>
                      </a:lnTo>
                      <a:lnTo>
                        <a:pt x="261" y="1238"/>
                      </a:lnTo>
                      <a:lnTo>
                        <a:pt x="267" y="1213"/>
                      </a:lnTo>
                      <a:lnTo>
                        <a:pt x="254" y="1187"/>
                      </a:lnTo>
                      <a:lnTo>
                        <a:pt x="261" y="1168"/>
                      </a:lnTo>
                      <a:lnTo>
                        <a:pt x="242" y="1130"/>
                      </a:lnTo>
                      <a:lnTo>
                        <a:pt x="222" y="1041"/>
                      </a:lnTo>
                      <a:lnTo>
                        <a:pt x="203" y="940"/>
                      </a:lnTo>
                      <a:lnTo>
                        <a:pt x="191" y="876"/>
                      </a:lnTo>
                      <a:lnTo>
                        <a:pt x="184" y="825"/>
                      </a:lnTo>
                      <a:lnTo>
                        <a:pt x="172" y="838"/>
                      </a:lnTo>
                      <a:lnTo>
                        <a:pt x="172" y="882"/>
                      </a:lnTo>
                      <a:lnTo>
                        <a:pt x="172" y="908"/>
                      </a:lnTo>
                      <a:lnTo>
                        <a:pt x="178" y="933"/>
                      </a:lnTo>
                      <a:lnTo>
                        <a:pt x="178" y="959"/>
                      </a:lnTo>
                      <a:lnTo>
                        <a:pt x="184" y="997"/>
                      </a:lnTo>
                      <a:lnTo>
                        <a:pt x="184" y="1054"/>
                      </a:lnTo>
                      <a:lnTo>
                        <a:pt x="191" y="1098"/>
                      </a:lnTo>
                      <a:lnTo>
                        <a:pt x="197" y="1111"/>
                      </a:lnTo>
                      <a:lnTo>
                        <a:pt x="203" y="1136"/>
                      </a:lnTo>
                      <a:lnTo>
                        <a:pt x="191" y="1155"/>
                      </a:lnTo>
                      <a:lnTo>
                        <a:pt x="191" y="1194"/>
                      </a:lnTo>
                      <a:lnTo>
                        <a:pt x="172" y="1206"/>
                      </a:lnTo>
                      <a:lnTo>
                        <a:pt x="165" y="1200"/>
                      </a:lnTo>
                      <a:lnTo>
                        <a:pt x="146" y="1225"/>
                      </a:lnTo>
                      <a:lnTo>
                        <a:pt x="140" y="1238"/>
                      </a:lnTo>
                      <a:lnTo>
                        <a:pt x="134" y="1244"/>
                      </a:lnTo>
                      <a:lnTo>
                        <a:pt x="121" y="1251"/>
                      </a:lnTo>
                      <a:lnTo>
                        <a:pt x="102" y="1251"/>
                      </a:lnTo>
                      <a:lnTo>
                        <a:pt x="76" y="1238"/>
                      </a:lnTo>
                      <a:lnTo>
                        <a:pt x="70" y="1225"/>
                      </a:lnTo>
                      <a:lnTo>
                        <a:pt x="89" y="1206"/>
                      </a:lnTo>
                      <a:lnTo>
                        <a:pt x="108" y="1181"/>
                      </a:lnTo>
                      <a:lnTo>
                        <a:pt x="121" y="1162"/>
                      </a:lnTo>
                      <a:lnTo>
                        <a:pt x="121" y="1136"/>
                      </a:lnTo>
                      <a:lnTo>
                        <a:pt x="102" y="1124"/>
                      </a:lnTo>
                      <a:lnTo>
                        <a:pt x="102" y="1111"/>
                      </a:lnTo>
                      <a:lnTo>
                        <a:pt x="95" y="1060"/>
                      </a:lnTo>
                      <a:lnTo>
                        <a:pt x="89" y="1022"/>
                      </a:lnTo>
                      <a:lnTo>
                        <a:pt x="83" y="965"/>
                      </a:lnTo>
                      <a:lnTo>
                        <a:pt x="64" y="889"/>
                      </a:lnTo>
                      <a:lnTo>
                        <a:pt x="51" y="819"/>
                      </a:lnTo>
                      <a:lnTo>
                        <a:pt x="38" y="749"/>
                      </a:lnTo>
                      <a:lnTo>
                        <a:pt x="32" y="730"/>
                      </a:lnTo>
                      <a:lnTo>
                        <a:pt x="7" y="692"/>
                      </a:lnTo>
                      <a:lnTo>
                        <a:pt x="0" y="654"/>
                      </a:lnTo>
                      <a:lnTo>
                        <a:pt x="7" y="597"/>
                      </a:lnTo>
                      <a:lnTo>
                        <a:pt x="7" y="520"/>
                      </a:lnTo>
                      <a:lnTo>
                        <a:pt x="19" y="470"/>
                      </a:lnTo>
                      <a:lnTo>
                        <a:pt x="26" y="406"/>
                      </a:lnTo>
                      <a:lnTo>
                        <a:pt x="32" y="336"/>
                      </a:lnTo>
                      <a:lnTo>
                        <a:pt x="38" y="298"/>
                      </a:lnTo>
                      <a:lnTo>
                        <a:pt x="38" y="292"/>
                      </a:lnTo>
                      <a:lnTo>
                        <a:pt x="57" y="279"/>
                      </a:lnTo>
                      <a:close/>
                    </a:path>
                  </a:pathLst>
                </a:custGeom>
                <a:solidFill>
                  <a:schemeClr val="bg1">
                    <a:lumMod val="95000"/>
                  </a:schemeClr>
                </a:solidFill>
                <a:ln w="9525">
                  <a:noFill/>
                  <a:round/>
                </a:ln>
              </p:spPr>
              <p:txBody>
                <a:bodyPr/>
                <a:lstStyle/>
                <a:p>
                  <a:pPr fontAlgn="auto">
                    <a:spcBef>
                      <a:spcPts val="0"/>
                    </a:spcBef>
                    <a:spcAft>
                      <a:spcPts val="0"/>
                    </a:spcAft>
                    <a:defRPr/>
                  </a:pPr>
                  <a:endParaRPr lang="da-DK" sz="800" dirty="0">
                    <a:latin typeface="+mn-lt"/>
                    <a:ea typeface="+mn-ea"/>
                  </a:endParaRPr>
                </a:p>
              </p:txBody>
            </p:sp>
          </p:grpSp>
          <p:sp>
            <p:nvSpPr>
              <p:cNvPr id="74" name="Freeform 382"/>
              <p:cNvSpPr/>
              <p:nvPr/>
            </p:nvSpPr>
            <p:spPr bwMode="auto">
              <a:xfrm>
                <a:off x="507474" y="1004876"/>
                <a:ext cx="758359" cy="2064115"/>
              </a:xfrm>
              <a:custGeom>
                <a:avLst/>
                <a:gdLst>
                  <a:gd name="T0" fmla="*/ 2147483647 w 133"/>
                  <a:gd name="T1" fmla="*/ 0 h 362"/>
                  <a:gd name="T2" fmla="*/ 2147483647 w 133"/>
                  <a:gd name="T3" fmla="*/ 2147483647 h 362"/>
                  <a:gd name="T4" fmla="*/ 2147483647 w 133"/>
                  <a:gd name="T5" fmla="*/ 2147483647 h 362"/>
                  <a:gd name="T6" fmla="*/ 2147483647 w 133"/>
                  <a:gd name="T7" fmla="*/ 2147483647 h 362"/>
                  <a:gd name="T8" fmla="*/ 2147483647 w 133"/>
                  <a:gd name="T9" fmla="*/ 2147483647 h 362"/>
                  <a:gd name="T10" fmla="*/ 2147483647 w 133"/>
                  <a:gd name="T11" fmla="*/ 2147483647 h 362"/>
                  <a:gd name="T12" fmla="*/ 2147483647 w 133"/>
                  <a:gd name="T13" fmla="*/ 2147483647 h 362"/>
                  <a:gd name="T14" fmla="*/ 2147483647 w 133"/>
                  <a:gd name="T15" fmla="*/ 2147483647 h 362"/>
                  <a:gd name="T16" fmla="*/ 2147483647 w 133"/>
                  <a:gd name="T17" fmla="*/ 2147483647 h 362"/>
                  <a:gd name="T18" fmla="*/ 2147483647 w 133"/>
                  <a:gd name="T19" fmla="*/ 2147483647 h 362"/>
                  <a:gd name="T20" fmla="*/ 0 w 133"/>
                  <a:gd name="T21" fmla="*/ 2147483647 h 362"/>
                  <a:gd name="T22" fmla="*/ 2147483647 w 133"/>
                  <a:gd name="T23" fmla="*/ 2147483647 h 362"/>
                  <a:gd name="T24" fmla="*/ 2147483647 w 133"/>
                  <a:gd name="T25" fmla="*/ 2147483647 h 362"/>
                  <a:gd name="T26" fmla="*/ 2147483647 w 133"/>
                  <a:gd name="T27" fmla="*/ 2147483647 h 362"/>
                  <a:gd name="T28" fmla="*/ 2147483647 w 133"/>
                  <a:gd name="T29" fmla="*/ 2147483647 h 362"/>
                  <a:gd name="T30" fmla="*/ 2147483647 w 133"/>
                  <a:gd name="T31" fmla="*/ 2147483647 h 362"/>
                  <a:gd name="T32" fmla="*/ 2147483647 w 133"/>
                  <a:gd name="T33" fmla="*/ 2147483647 h 362"/>
                  <a:gd name="T34" fmla="*/ 2147483647 w 133"/>
                  <a:gd name="T35" fmla="*/ 2147483647 h 362"/>
                  <a:gd name="T36" fmla="*/ 2147483647 w 133"/>
                  <a:gd name="T37" fmla="*/ 2147483647 h 362"/>
                  <a:gd name="T38" fmla="*/ 2147483647 w 133"/>
                  <a:gd name="T39" fmla="*/ 2147483647 h 362"/>
                  <a:gd name="T40" fmla="*/ 2147483647 w 133"/>
                  <a:gd name="T41" fmla="*/ 2147483647 h 362"/>
                  <a:gd name="T42" fmla="*/ 2147483647 w 133"/>
                  <a:gd name="T43" fmla="*/ 2147483647 h 362"/>
                  <a:gd name="T44" fmla="*/ 2147483647 w 133"/>
                  <a:gd name="T45" fmla="*/ 2147483647 h 362"/>
                  <a:gd name="T46" fmla="*/ 2147483647 w 133"/>
                  <a:gd name="T47" fmla="*/ 2147483647 h 362"/>
                  <a:gd name="T48" fmla="*/ 2147483647 w 133"/>
                  <a:gd name="T49" fmla="*/ 2147483647 h 362"/>
                  <a:gd name="T50" fmla="*/ 2147483647 w 133"/>
                  <a:gd name="T51" fmla="*/ 2147483647 h 362"/>
                  <a:gd name="T52" fmla="*/ 2147483647 w 133"/>
                  <a:gd name="T53" fmla="*/ 2147483647 h 362"/>
                  <a:gd name="T54" fmla="*/ 2147483647 w 133"/>
                  <a:gd name="T55" fmla="*/ 2147483647 h 362"/>
                  <a:gd name="T56" fmla="*/ 2147483647 w 133"/>
                  <a:gd name="T57" fmla="*/ 2147483647 h 362"/>
                  <a:gd name="T58" fmla="*/ 2147483647 w 133"/>
                  <a:gd name="T59" fmla="*/ 2147483647 h 362"/>
                  <a:gd name="T60" fmla="*/ 2147483647 w 133"/>
                  <a:gd name="T61" fmla="*/ 2147483647 h 362"/>
                  <a:gd name="T62" fmla="*/ 2147483647 w 133"/>
                  <a:gd name="T63" fmla="*/ 2147483647 h 362"/>
                  <a:gd name="T64" fmla="*/ 2147483647 w 133"/>
                  <a:gd name="T65" fmla="*/ 2147483647 h 362"/>
                  <a:gd name="T66" fmla="*/ 2147483647 w 133"/>
                  <a:gd name="T67" fmla="*/ 2147483647 h 362"/>
                  <a:gd name="T68" fmla="*/ 2147483647 w 133"/>
                  <a:gd name="T69" fmla="*/ 2147483647 h 362"/>
                  <a:gd name="T70" fmla="*/ 2147483647 w 133"/>
                  <a:gd name="T71" fmla="*/ 2147483647 h 362"/>
                  <a:gd name="T72" fmla="*/ 2147483647 w 133"/>
                  <a:gd name="T73" fmla="*/ 0 h 362"/>
                  <a:gd name="T74" fmla="*/ 2147483647 w 133"/>
                  <a:gd name="T75" fmla="*/ 0 h 36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33"/>
                  <a:gd name="T115" fmla="*/ 0 h 362"/>
                  <a:gd name="T116" fmla="*/ 133 w 133"/>
                  <a:gd name="T117" fmla="*/ 362 h 36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33" h="362">
                    <a:moveTo>
                      <a:pt x="127" y="0"/>
                    </a:moveTo>
                    <a:lnTo>
                      <a:pt x="133" y="12"/>
                    </a:lnTo>
                    <a:lnTo>
                      <a:pt x="102" y="165"/>
                    </a:lnTo>
                    <a:lnTo>
                      <a:pt x="83" y="279"/>
                    </a:lnTo>
                    <a:lnTo>
                      <a:pt x="83" y="330"/>
                    </a:lnTo>
                    <a:lnTo>
                      <a:pt x="89" y="355"/>
                    </a:lnTo>
                    <a:lnTo>
                      <a:pt x="57" y="362"/>
                    </a:lnTo>
                    <a:lnTo>
                      <a:pt x="25" y="362"/>
                    </a:lnTo>
                    <a:lnTo>
                      <a:pt x="0" y="355"/>
                    </a:lnTo>
                    <a:lnTo>
                      <a:pt x="6" y="304"/>
                    </a:lnTo>
                    <a:lnTo>
                      <a:pt x="13" y="298"/>
                    </a:lnTo>
                    <a:lnTo>
                      <a:pt x="38" y="317"/>
                    </a:lnTo>
                    <a:lnTo>
                      <a:pt x="76" y="292"/>
                    </a:lnTo>
                    <a:lnTo>
                      <a:pt x="76" y="228"/>
                    </a:lnTo>
                    <a:lnTo>
                      <a:pt x="83" y="165"/>
                    </a:lnTo>
                    <a:lnTo>
                      <a:pt x="76" y="108"/>
                    </a:lnTo>
                    <a:lnTo>
                      <a:pt x="76" y="63"/>
                    </a:lnTo>
                    <a:lnTo>
                      <a:pt x="83" y="44"/>
                    </a:lnTo>
                    <a:lnTo>
                      <a:pt x="57" y="44"/>
                    </a:lnTo>
                    <a:lnTo>
                      <a:pt x="45" y="57"/>
                    </a:lnTo>
                    <a:lnTo>
                      <a:pt x="57" y="69"/>
                    </a:lnTo>
                    <a:lnTo>
                      <a:pt x="45" y="146"/>
                    </a:lnTo>
                    <a:lnTo>
                      <a:pt x="25" y="216"/>
                    </a:lnTo>
                    <a:lnTo>
                      <a:pt x="32" y="165"/>
                    </a:lnTo>
                    <a:lnTo>
                      <a:pt x="32" y="101"/>
                    </a:lnTo>
                    <a:lnTo>
                      <a:pt x="38" y="63"/>
                    </a:lnTo>
                    <a:lnTo>
                      <a:pt x="38" y="31"/>
                    </a:lnTo>
                    <a:lnTo>
                      <a:pt x="45" y="25"/>
                    </a:lnTo>
                    <a:lnTo>
                      <a:pt x="64" y="38"/>
                    </a:lnTo>
                    <a:lnTo>
                      <a:pt x="76" y="38"/>
                    </a:lnTo>
                    <a:lnTo>
                      <a:pt x="102" y="19"/>
                    </a:lnTo>
                    <a:lnTo>
                      <a:pt x="121" y="6"/>
                    </a:lnTo>
                    <a:lnTo>
                      <a:pt x="127" y="0"/>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sz="800"/>
              </a:p>
            </p:txBody>
          </p:sp>
          <p:sp>
            <p:nvSpPr>
              <p:cNvPr id="75" name="Freeform 383"/>
              <p:cNvSpPr/>
              <p:nvPr/>
            </p:nvSpPr>
            <p:spPr bwMode="auto">
              <a:xfrm>
                <a:off x="2605801" y="1147430"/>
                <a:ext cx="473259" cy="1699187"/>
              </a:xfrm>
              <a:custGeom>
                <a:avLst/>
                <a:gdLst>
                  <a:gd name="T0" fmla="*/ 2147483647 w 83"/>
                  <a:gd name="T1" fmla="*/ 0 h 298"/>
                  <a:gd name="T2" fmla="*/ 2147483647 w 83"/>
                  <a:gd name="T3" fmla="*/ 2147483647 h 298"/>
                  <a:gd name="T4" fmla="*/ 2147483647 w 83"/>
                  <a:gd name="T5" fmla="*/ 2147483647 h 298"/>
                  <a:gd name="T6" fmla="*/ 2147483647 w 83"/>
                  <a:gd name="T7" fmla="*/ 2147483647 h 298"/>
                  <a:gd name="T8" fmla="*/ 2147483647 w 83"/>
                  <a:gd name="T9" fmla="*/ 2147483647 h 298"/>
                  <a:gd name="T10" fmla="*/ 2147483647 w 83"/>
                  <a:gd name="T11" fmla="*/ 2147483647 h 298"/>
                  <a:gd name="T12" fmla="*/ 2147483647 w 83"/>
                  <a:gd name="T13" fmla="*/ 2147483647 h 298"/>
                  <a:gd name="T14" fmla="*/ 2147483647 w 83"/>
                  <a:gd name="T15" fmla="*/ 2147483647 h 298"/>
                  <a:gd name="T16" fmla="*/ 2147483647 w 83"/>
                  <a:gd name="T17" fmla="*/ 2147483647 h 298"/>
                  <a:gd name="T18" fmla="*/ 2147483647 w 83"/>
                  <a:gd name="T19" fmla="*/ 2147483647 h 298"/>
                  <a:gd name="T20" fmla="*/ 2147483647 w 83"/>
                  <a:gd name="T21" fmla="*/ 2147483647 h 298"/>
                  <a:gd name="T22" fmla="*/ 2147483647 w 83"/>
                  <a:gd name="T23" fmla="*/ 2147483647 h 298"/>
                  <a:gd name="T24" fmla="*/ 2147483647 w 83"/>
                  <a:gd name="T25" fmla="*/ 2147483647 h 298"/>
                  <a:gd name="T26" fmla="*/ 2147483647 w 83"/>
                  <a:gd name="T27" fmla="*/ 2147483647 h 298"/>
                  <a:gd name="T28" fmla="*/ 2147483647 w 83"/>
                  <a:gd name="T29" fmla="*/ 2147483647 h 298"/>
                  <a:gd name="T30" fmla="*/ 2147483647 w 83"/>
                  <a:gd name="T31" fmla="*/ 2147483647 h 298"/>
                  <a:gd name="T32" fmla="*/ 0 w 83"/>
                  <a:gd name="T33" fmla="*/ 2147483647 h 298"/>
                  <a:gd name="T34" fmla="*/ 2147483647 w 83"/>
                  <a:gd name="T35" fmla="*/ 0 h 2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3"/>
                  <a:gd name="T55" fmla="*/ 0 h 298"/>
                  <a:gd name="T56" fmla="*/ 83 w 83"/>
                  <a:gd name="T57" fmla="*/ 298 h 29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3" h="298">
                    <a:moveTo>
                      <a:pt x="13" y="0"/>
                    </a:moveTo>
                    <a:lnTo>
                      <a:pt x="32" y="6"/>
                    </a:lnTo>
                    <a:lnTo>
                      <a:pt x="45" y="25"/>
                    </a:lnTo>
                    <a:lnTo>
                      <a:pt x="39" y="44"/>
                    </a:lnTo>
                    <a:lnTo>
                      <a:pt x="64" y="95"/>
                    </a:lnTo>
                    <a:lnTo>
                      <a:pt x="64" y="114"/>
                    </a:lnTo>
                    <a:lnTo>
                      <a:pt x="70" y="146"/>
                    </a:lnTo>
                    <a:lnTo>
                      <a:pt x="83" y="241"/>
                    </a:lnTo>
                    <a:lnTo>
                      <a:pt x="83" y="267"/>
                    </a:lnTo>
                    <a:lnTo>
                      <a:pt x="58" y="298"/>
                    </a:lnTo>
                    <a:lnTo>
                      <a:pt x="20" y="273"/>
                    </a:lnTo>
                    <a:lnTo>
                      <a:pt x="7" y="133"/>
                    </a:lnTo>
                    <a:lnTo>
                      <a:pt x="7" y="70"/>
                    </a:lnTo>
                    <a:lnTo>
                      <a:pt x="20" y="38"/>
                    </a:lnTo>
                    <a:lnTo>
                      <a:pt x="0" y="19"/>
                    </a:lnTo>
                    <a:lnTo>
                      <a:pt x="13" y="0"/>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sz="800"/>
              </a:p>
            </p:txBody>
          </p:sp>
          <p:sp>
            <p:nvSpPr>
              <p:cNvPr id="76" name="Freeform 384"/>
              <p:cNvSpPr/>
              <p:nvPr/>
            </p:nvSpPr>
            <p:spPr bwMode="auto">
              <a:xfrm>
                <a:off x="3694877" y="1039092"/>
                <a:ext cx="473267" cy="650026"/>
              </a:xfrm>
              <a:custGeom>
                <a:avLst/>
                <a:gdLst>
                  <a:gd name="T0" fmla="*/ 2147483647 w 83"/>
                  <a:gd name="T1" fmla="*/ 2147483647 h 114"/>
                  <a:gd name="T2" fmla="*/ 2147483647 w 83"/>
                  <a:gd name="T3" fmla="*/ 2147483647 h 114"/>
                  <a:gd name="T4" fmla="*/ 2147483647 w 83"/>
                  <a:gd name="T5" fmla="*/ 2147483647 h 114"/>
                  <a:gd name="T6" fmla="*/ 0 w 83"/>
                  <a:gd name="T7" fmla="*/ 2147483647 h 114"/>
                  <a:gd name="T8" fmla="*/ 2147483647 w 83"/>
                  <a:gd name="T9" fmla="*/ 2147483647 h 114"/>
                  <a:gd name="T10" fmla="*/ 2147483647 w 83"/>
                  <a:gd name="T11" fmla="*/ 2147483647 h 114"/>
                  <a:gd name="T12" fmla="*/ 2147483647 w 83"/>
                  <a:gd name="T13" fmla="*/ 2147483647 h 114"/>
                  <a:gd name="T14" fmla="*/ 2147483647 w 83"/>
                  <a:gd name="T15" fmla="*/ 2147483647 h 114"/>
                  <a:gd name="T16" fmla="*/ 2147483647 w 83"/>
                  <a:gd name="T17" fmla="*/ 2147483647 h 114"/>
                  <a:gd name="T18" fmla="*/ 2147483647 w 83"/>
                  <a:gd name="T19" fmla="*/ 0 h 114"/>
                  <a:gd name="T20" fmla="*/ 2147483647 w 83"/>
                  <a:gd name="T21" fmla="*/ 2147483647 h 114"/>
                  <a:gd name="T22" fmla="*/ 2147483647 w 83"/>
                  <a:gd name="T23" fmla="*/ 2147483647 h 114"/>
                  <a:gd name="T24" fmla="*/ 2147483647 w 83"/>
                  <a:gd name="T25" fmla="*/ 2147483647 h 114"/>
                  <a:gd name="T26" fmla="*/ 2147483647 w 83"/>
                  <a:gd name="T27" fmla="*/ 2147483647 h 11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3"/>
                  <a:gd name="T43" fmla="*/ 0 h 114"/>
                  <a:gd name="T44" fmla="*/ 83 w 83"/>
                  <a:gd name="T45" fmla="*/ 114 h 11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3" h="114">
                    <a:moveTo>
                      <a:pt x="25" y="114"/>
                    </a:moveTo>
                    <a:lnTo>
                      <a:pt x="19" y="114"/>
                    </a:lnTo>
                    <a:lnTo>
                      <a:pt x="13" y="76"/>
                    </a:lnTo>
                    <a:lnTo>
                      <a:pt x="0" y="57"/>
                    </a:lnTo>
                    <a:lnTo>
                      <a:pt x="6" y="32"/>
                    </a:lnTo>
                    <a:lnTo>
                      <a:pt x="13" y="13"/>
                    </a:lnTo>
                    <a:lnTo>
                      <a:pt x="25" y="32"/>
                    </a:lnTo>
                    <a:lnTo>
                      <a:pt x="44" y="32"/>
                    </a:lnTo>
                    <a:lnTo>
                      <a:pt x="70" y="19"/>
                    </a:lnTo>
                    <a:lnTo>
                      <a:pt x="83" y="0"/>
                    </a:lnTo>
                    <a:lnTo>
                      <a:pt x="83" y="32"/>
                    </a:lnTo>
                    <a:lnTo>
                      <a:pt x="57" y="57"/>
                    </a:lnTo>
                    <a:lnTo>
                      <a:pt x="44" y="76"/>
                    </a:lnTo>
                    <a:lnTo>
                      <a:pt x="25" y="114"/>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sz="800"/>
              </a:p>
            </p:txBody>
          </p:sp>
        </p:grpSp>
        <p:grpSp>
          <p:nvGrpSpPr>
            <p:cNvPr id="32" name="Group 31"/>
            <p:cNvGrpSpPr/>
            <p:nvPr/>
          </p:nvGrpSpPr>
          <p:grpSpPr>
            <a:xfrm>
              <a:off x="2670209" y="2914105"/>
              <a:ext cx="660451" cy="729794"/>
              <a:chOff x="4699861" y="3091545"/>
              <a:chExt cx="409730" cy="452750"/>
            </a:xfrm>
            <a:solidFill>
              <a:schemeClr val="bg1">
                <a:lumMod val="95000"/>
              </a:schemeClr>
            </a:solidFill>
            <a:effectLst/>
          </p:grpSpPr>
          <p:sp>
            <p:nvSpPr>
              <p:cNvPr id="69" name="Freeform 88"/>
              <p:cNvSpPr/>
              <p:nvPr/>
            </p:nvSpPr>
            <p:spPr bwMode="auto">
              <a:xfrm>
                <a:off x="4699861" y="3152727"/>
                <a:ext cx="409730" cy="391568"/>
              </a:xfrm>
              <a:custGeom>
                <a:avLst/>
                <a:gdLst>
                  <a:gd name="T0" fmla="*/ 2147483647 w 268"/>
                  <a:gd name="T1" fmla="*/ 0 h 256"/>
                  <a:gd name="T2" fmla="*/ 2147483647 w 268"/>
                  <a:gd name="T3" fmla="*/ 2147483647 h 256"/>
                  <a:gd name="T4" fmla="*/ 2147483647 w 268"/>
                  <a:gd name="T5" fmla="*/ 2147483647 h 256"/>
                  <a:gd name="T6" fmla="*/ 0 w 268"/>
                  <a:gd name="T7" fmla="*/ 2147483647 h 256"/>
                  <a:gd name="T8" fmla="*/ 2147483647 w 268"/>
                  <a:gd name="T9" fmla="*/ 0 h 256"/>
                  <a:gd name="T10" fmla="*/ 0 60000 65536"/>
                  <a:gd name="T11" fmla="*/ 0 60000 65536"/>
                  <a:gd name="T12" fmla="*/ 0 60000 65536"/>
                  <a:gd name="T13" fmla="*/ 0 60000 65536"/>
                  <a:gd name="T14" fmla="*/ 0 60000 65536"/>
                  <a:gd name="T15" fmla="*/ 0 w 268"/>
                  <a:gd name="T16" fmla="*/ 0 h 256"/>
                  <a:gd name="T17" fmla="*/ 268 w 268"/>
                  <a:gd name="T18" fmla="*/ 256 h 256"/>
                </a:gdLst>
                <a:ahLst/>
                <a:cxnLst>
                  <a:cxn ang="T10">
                    <a:pos x="T0" y="T1"/>
                  </a:cxn>
                  <a:cxn ang="T11">
                    <a:pos x="T2" y="T3"/>
                  </a:cxn>
                  <a:cxn ang="T12">
                    <a:pos x="T4" y="T5"/>
                  </a:cxn>
                  <a:cxn ang="T13">
                    <a:pos x="T6" y="T7"/>
                  </a:cxn>
                  <a:cxn ang="T14">
                    <a:pos x="T8" y="T9"/>
                  </a:cxn>
                </a:cxnLst>
                <a:rect l="T15" t="T16" r="T17" b="T18"/>
                <a:pathLst>
                  <a:path w="268" h="256">
                    <a:moveTo>
                      <a:pt x="68" y="0"/>
                    </a:moveTo>
                    <a:lnTo>
                      <a:pt x="268" y="6"/>
                    </a:lnTo>
                    <a:lnTo>
                      <a:pt x="232" y="256"/>
                    </a:lnTo>
                    <a:lnTo>
                      <a:pt x="0" y="246"/>
                    </a:lnTo>
                    <a:lnTo>
                      <a:pt x="68" y="0"/>
                    </a:lnTo>
                    <a:close/>
                  </a:path>
                </a:pathLst>
              </a:custGeom>
              <a:solidFill>
                <a:schemeClr val="bg1">
                  <a:lumMod val="95000"/>
                </a:schemeClr>
              </a:solidFill>
              <a:ln w="9525">
                <a:noFill/>
                <a:round/>
              </a:ln>
            </p:spPr>
            <p:txBody>
              <a:bodyPr/>
              <a:lstStyle/>
              <a:p>
                <a:pPr fontAlgn="auto">
                  <a:spcBef>
                    <a:spcPts val="0"/>
                  </a:spcBef>
                  <a:spcAft>
                    <a:spcPts val="0"/>
                  </a:spcAft>
                  <a:defRPr/>
                </a:pPr>
                <a:endParaRPr lang="en-US" sz="800">
                  <a:latin typeface="+mn-lt"/>
                  <a:ea typeface="+mn-ea"/>
                </a:endParaRPr>
              </a:p>
            </p:txBody>
          </p:sp>
          <p:sp>
            <p:nvSpPr>
              <p:cNvPr id="70" name="Freeform 89"/>
              <p:cNvSpPr>
                <a:spLocks noEditPoints="1"/>
              </p:cNvSpPr>
              <p:nvPr/>
            </p:nvSpPr>
            <p:spPr bwMode="auto">
              <a:xfrm>
                <a:off x="4745726" y="3186377"/>
                <a:ext cx="327172" cy="324268"/>
              </a:xfrm>
              <a:custGeom>
                <a:avLst/>
                <a:gdLst>
                  <a:gd name="T0" fmla="*/ 2147483647 w 214"/>
                  <a:gd name="T1" fmla="*/ 2147483647 h 212"/>
                  <a:gd name="T2" fmla="*/ 2147483647 w 214"/>
                  <a:gd name="T3" fmla="*/ 2147483647 h 212"/>
                  <a:gd name="T4" fmla="*/ 2147483647 w 214"/>
                  <a:gd name="T5" fmla="*/ 2147483647 h 212"/>
                  <a:gd name="T6" fmla="*/ 2147483647 w 214"/>
                  <a:gd name="T7" fmla="*/ 2147483647 h 212"/>
                  <a:gd name="T8" fmla="*/ 2147483647 w 214"/>
                  <a:gd name="T9" fmla="*/ 2147483647 h 212"/>
                  <a:gd name="T10" fmla="*/ 2147483647 w 214"/>
                  <a:gd name="T11" fmla="*/ 2147483647 h 212"/>
                  <a:gd name="T12" fmla="*/ 2147483647 w 214"/>
                  <a:gd name="T13" fmla="*/ 2147483647 h 212"/>
                  <a:gd name="T14" fmla="*/ 2147483647 w 214"/>
                  <a:gd name="T15" fmla="*/ 2147483647 h 212"/>
                  <a:gd name="T16" fmla="*/ 2147483647 w 214"/>
                  <a:gd name="T17" fmla="*/ 2147483647 h 212"/>
                  <a:gd name="T18" fmla="*/ 2147483647 w 214"/>
                  <a:gd name="T19" fmla="*/ 2147483647 h 212"/>
                  <a:gd name="T20" fmla="*/ 2147483647 w 214"/>
                  <a:gd name="T21" fmla="*/ 2147483647 h 212"/>
                  <a:gd name="T22" fmla="*/ 2147483647 w 214"/>
                  <a:gd name="T23" fmla="*/ 2147483647 h 212"/>
                  <a:gd name="T24" fmla="*/ 2147483647 w 214"/>
                  <a:gd name="T25" fmla="*/ 2147483647 h 212"/>
                  <a:gd name="T26" fmla="*/ 2147483647 w 214"/>
                  <a:gd name="T27" fmla="*/ 2147483647 h 212"/>
                  <a:gd name="T28" fmla="*/ 2147483647 w 214"/>
                  <a:gd name="T29" fmla="*/ 2147483647 h 212"/>
                  <a:gd name="T30" fmla="*/ 2147483647 w 214"/>
                  <a:gd name="T31" fmla="*/ 2147483647 h 212"/>
                  <a:gd name="T32" fmla="*/ 2147483647 w 214"/>
                  <a:gd name="T33" fmla="*/ 2147483647 h 212"/>
                  <a:gd name="T34" fmla="*/ 2147483647 w 214"/>
                  <a:gd name="T35" fmla="*/ 2147483647 h 212"/>
                  <a:gd name="T36" fmla="*/ 2147483647 w 214"/>
                  <a:gd name="T37" fmla="*/ 2147483647 h 212"/>
                  <a:gd name="T38" fmla="*/ 2147483647 w 214"/>
                  <a:gd name="T39" fmla="*/ 2147483647 h 212"/>
                  <a:gd name="T40" fmla="*/ 2147483647 w 214"/>
                  <a:gd name="T41" fmla="*/ 2147483647 h 212"/>
                  <a:gd name="T42" fmla="*/ 2147483647 w 214"/>
                  <a:gd name="T43" fmla="*/ 2147483647 h 212"/>
                  <a:gd name="T44" fmla="*/ 2147483647 w 214"/>
                  <a:gd name="T45" fmla="*/ 2147483647 h 212"/>
                  <a:gd name="T46" fmla="*/ 2147483647 w 214"/>
                  <a:gd name="T47" fmla="*/ 2147483647 h 212"/>
                  <a:gd name="T48" fmla="*/ 2147483647 w 214"/>
                  <a:gd name="T49" fmla="*/ 2147483647 h 212"/>
                  <a:gd name="T50" fmla="*/ 2147483647 w 214"/>
                  <a:gd name="T51" fmla="*/ 2147483647 h 212"/>
                  <a:gd name="T52" fmla="*/ 2147483647 w 214"/>
                  <a:gd name="T53" fmla="*/ 2147483647 h 212"/>
                  <a:gd name="T54" fmla="*/ 2147483647 w 214"/>
                  <a:gd name="T55" fmla="*/ 2147483647 h 212"/>
                  <a:gd name="T56" fmla="*/ 2147483647 w 214"/>
                  <a:gd name="T57" fmla="*/ 2147483647 h 212"/>
                  <a:gd name="T58" fmla="*/ 2147483647 w 214"/>
                  <a:gd name="T59" fmla="*/ 2147483647 h 212"/>
                  <a:gd name="T60" fmla="*/ 2147483647 w 214"/>
                  <a:gd name="T61" fmla="*/ 2147483647 h 212"/>
                  <a:gd name="T62" fmla="*/ 2147483647 w 214"/>
                  <a:gd name="T63" fmla="*/ 2147483647 h 212"/>
                  <a:gd name="T64" fmla="*/ 2147483647 w 214"/>
                  <a:gd name="T65" fmla="*/ 2147483647 h 212"/>
                  <a:gd name="T66" fmla="*/ 0 w 214"/>
                  <a:gd name="T67" fmla="*/ 2147483647 h 212"/>
                  <a:gd name="T68" fmla="*/ 2147483647 w 214"/>
                  <a:gd name="T69" fmla="*/ 2147483647 h 212"/>
                  <a:gd name="T70" fmla="*/ 2147483647 w 214"/>
                  <a:gd name="T71" fmla="*/ 2147483647 h 212"/>
                  <a:gd name="T72" fmla="*/ 2147483647 w 214"/>
                  <a:gd name="T73" fmla="*/ 0 h 212"/>
                  <a:gd name="T74" fmla="*/ 2147483647 w 214"/>
                  <a:gd name="T75" fmla="*/ 2147483647 h 212"/>
                  <a:gd name="T76" fmla="*/ 2147483647 w 214"/>
                  <a:gd name="T77" fmla="*/ 2147483647 h 212"/>
                  <a:gd name="T78" fmla="*/ 2147483647 w 214"/>
                  <a:gd name="T79" fmla="*/ 2147483647 h 212"/>
                  <a:gd name="T80" fmla="*/ 2147483647 w 214"/>
                  <a:gd name="T81" fmla="*/ 0 h 21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14"/>
                  <a:gd name="T124" fmla="*/ 0 h 212"/>
                  <a:gd name="T125" fmla="*/ 214 w 214"/>
                  <a:gd name="T126" fmla="*/ 212 h 21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14" h="212">
                    <a:moveTo>
                      <a:pt x="44" y="32"/>
                    </a:moveTo>
                    <a:lnTo>
                      <a:pt x="208" y="38"/>
                    </a:lnTo>
                    <a:lnTo>
                      <a:pt x="206" y="50"/>
                    </a:lnTo>
                    <a:lnTo>
                      <a:pt x="40" y="44"/>
                    </a:lnTo>
                    <a:lnTo>
                      <a:pt x="44" y="32"/>
                    </a:lnTo>
                    <a:close/>
                    <a:moveTo>
                      <a:pt x="36" y="64"/>
                    </a:moveTo>
                    <a:lnTo>
                      <a:pt x="204" y="70"/>
                    </a:lnTo>
                    <a:lnTo>
                      <a:pt x="202" y="84"/>
                    </a:lnTo>
                    <a:lnTo>
                      <a:pt x="32" y="78"/>
                    </a:lnTo>
                    <a:lnTo>
                      <a:pt x="36" y="64"/>
                    </a:lnTo>
                    <a:close/>
                    <a:moveTo>
                      <a:pt x="28" y="96"/>
                    </a:moveTo>
                    <a:lnTo>
                      <a:pt x="198" y="102"/>
                    </a:lnTo>
                    <a:lnTo>
                      <a:pt x="196" y="116"/>
                    </a:lnTo>
                    <a:lnTo>
                      <a:pt x="24" y="108"/>
                    </a:lnTo>
                    <a:lnTo>
                      <a:pt x="28" y="96"/>
                    </a:lnTo>
                    <a:close/>
                    <a:moveTo>
                      <a:pt x="20" y="128"/>
                    </a:moveTo>
                    <a:lnTo>
                      <a:pt x="194" y="134"/>
                    </a:lnTo>
                    <a:lnTo>
                      <a:pt x="192" y="148"/>
                    </a:lnTo>
                    <a:lnTo>
                      <a:pt x="16" y="140"/>
                    </a:lnTo>
                    <a:lnTo>
                      <a:pt x="20" y="128"/>
                    </a:lnTo>
                    <a:close/>
                    <a:moveTo>
                      <a:pt x="10" y="160"/>
                    </a:moveTo>
                    <a:lnTo>
                      <a:pt x="188" y="166"/>
                    </a:lnTo>
                    <a:lnTo>
                      <a:pt x="186" y="180"/>
                    </a:lnTo>
                    <a:lnTo>
                      <a:pt x="6" y="172"/>
                    </a:lnTo>
                    <a:lnTo>
                      <a:pt x="10" y="160"/>
                    </a:lnTo>
                    <a:close/>
                    <a:moveTo>
                      <a:pt x="2" y="192"/>
                    </a:moveTo>
                    <a:lnTo>
                      <a:pt x="184" y="200"/>
                    </a:lnTo>
                    <a:lnTo>
                      <a:pt x="182" y="212"/>
                    </a:lnTo>
                    <a:lnTo>
                      <a:pt x="0" y="204"/>
                    </a:lnTo>
                    <a:lnTo>
                      <a:pt x="2" y="192"/>
                    </a:lnTo>
                    <a:close/>
                    <a:moveTo>
                      <a:pt x="52" y="0"/>
                    </a:moveTo>
                    <a:lnTo>
                      <a:pt x="214" y="6"/>
                    </a:lnTo>
                    <a:lnTo>
                      <a:pt x="212" y="18"/>
                    </a:lnTo>
                    <a:lnTo>
                      <a:pt x="50" y="12"/>
                    </a:lnTo>
                    <a:lnTo>
                      <a:pt x="52" y="0"/>
                    </a:lnTo>
                    <a:close/>
                  </a:path>
                </a:pathLst>
              </a:custGeom>
              <a:solidFill>
                <a:schemeClr val="accent2"/>
              </a:solidFill>
              <a:ln>
                <a:noFill/>
              </a:ln>
            </p:spPr>
            <p:txBody>
              <a:bodyPr/>
              <a:lstStyle/>
              <a:p>
                <a:pPr fontAlgn="auto">
                  <a:spcBef>
                    <a:spcPts val="0"/>
                  </a:spcBef>
                  <a:spcAft>
                    <a:spcPts val="0"/>
                  </a:spcAft>
                  <a:defRPr/>
                </a:pPr>
                <a:endParaRPr lang="en-US" sz="800">
                  <a:latin typeface="+mn-lt"/>
                  <a:ea typeface="+mn-ea"/>
                </a:endParaRPr>
              </a:p>
            </p:txBody>
          </p:sp>
          <p:sp>
            <p:nvSpPr>
              <p:cNvPr id="71" name="Freeform 90"/>
              <p:cNvSpPr/>
              <p:nvPr/>
            </p:nvSpPr>
            <p:spPr bwMode="auto">
              <a:xfrm>
                <a:off x="4699865" y="3091545"/>
                <a:ext cx="379153" cy="437455"/>
              </a:xfrm>
              <a:custGeom>
                <a:avLst/>
                <a:gdLst>
                  <a:gd name="T0" fmla="*/ 2147483647 w 248"/>
                  <a:gd name="T1" fmla="*/ 2147483647 h 286"/>
                  <a:gd name="T2" fmla="*/ 2147483647 w 248"/>
                  <a:gd name="T3" fmla="*/ 2147483647 h 286"/>
                  <a:gd name="T4" fmla="*/ 2147483647 w 248"/>
                  <a:gd name="T5" fmla="*/ 2147483647 h 286"/>
                  <a:gd name="T6" fmla="*/ 2147483647 w 248"/>
                  <a:gd name="T7" fmla="*/ 2147483647 h 286"/>
                  <a:gd name="T8" fmla="*/ 2147483647 w 248"/>
                  <a:gd name="T9" fmla="*/ 2147483647 h 286"/>
                  <a:gd name="T10" fmla="*/ 2147483647 w 248"/>
                  <a:gd name="T11" fmla="*/ 0 h 286"/>
                  <a:gd name="T12" fmla="*/ 2147483647 w 248"/>
                  <a:gd name="T13" fmla="*/ 2147483647 h 286"/>
                  <a:gd name="T14" fmla="*/ 2147483647 w 248"/>
                  <a:gd name="T15" fmla="*/ 2147483647 h 286"/>
                  <a:gd name="T16" fmla="*/ 2147483647 w 248"/>
                  <a:gd name="T17" fmla="*/ 2147483647 h 286"/>
                  <a:gd name="T18" fmla="*/ 2147483647 w 248"/>
                  <a:gd name="T19" fmla="*/ 2147483647 h 286"/>
                  <a:gd name="T20" fmla="*/ 2147483647 w 248"/>
                  <a:gd name="T21" fmla="*/ 2147483647 h 286"/>
                  <a:gd name="T22" fmla="*/ 0 w 248"/>
                  <a:gd name="T23" fmla="*/ 2147483647 h 286"/>
                  <a:gd name="T24" fmla="*/ 2147483647 w 248"/>
                  <a:gd name="T25" fmla="*/ 2147483647 h 28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48"/>
                  <a:gd name="T40" fmla="*/ 0 h 286"/>
                  <a:gd name="T41" fmla="*/ 248 w 248"/>
                  <a:gd name="T42" fmla="*/ 286 h 28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48" h="286">
                    <a:moveTo>
                      <a:pt x="68" y="40"/>
                    </a:moveTo>
                    <a:lnTo>
                      <a:pt x="68" y="40"/>
                    </a:lnTo>
                    <a:lnTo>
                      <a:pt x="114" y="36"/>
                    </a:lnTo>
                    <a:lnTo>
                      <a:pt x="160" y="28"/>
                    </a:lnTo>
                    <a:lnTo>
                      <a:pt x="204" y="16"/>
                    </a:lnTo>
                    <a:lnTo>
                      <a:pt x="248" y="0"/>
                    </a:lnTo>
                    <a:lnTo>
                      <a:pt x="196" y="244"/>
                    </a:lnTo>
                    <a:lnTo>
                      <a:pt x="148" y="260"/>
                    </a:lnTo>
                    <a:lnTo>
                      <a:pt x="100" y="274"/>
                    </a:lnTo>
                    <a:lnTo>
                      <a:pt x="50" y="282"/>
                    </a:lnTo>
                    <a:lnTo>
                      <a:pt x="0" y="286"/>
                    </a:lnTo>
                    <a:lnTo>
                      <a:pt x="68" y="40"/>
                    </a:lnTo>
                    <a:close/>
                  </a:path>
                </a:pathLst>
              </a:custGeom>
              <a:solidFill>
                <a:schemeClr val="bg1">
                  <a:lumMod val="95000"/>
                </a:schemeClr>
              </a:solidFill>
              <a:ln w="9525">
                <a:noFill/>
                <a:round/>
              </a:ln>
            </p:spPr>
            <p:txBody>
              <a:bodyPr/>
              <a:lstStyle/>
              <a:p>
                <a:pPr fontAlgn="auto">
                  <a:spcBef>
                    <a:spcPts val="0"/>
                  </a:spcBef>
                  <a:spcAft>
                    <a:spcPts val="0"/>
                  </a:spcAft>
                  <a:defRPr/>
                </a:pPr>
                <a:endParaRPr lang="en-US" sz="800">
                  <a:latin typeface="+mn-lt"/>
                  <a:ea typeface="+mn-ea"/>
                </a:endParaRPr>
              </a:p>
            </p:txBody>
          </p:sp>
          <p:sp>
            <p:nvSpPr>
              <p:cNvPr id="72" name="Freeform 92"/>
              <p:cNvSpPr/>
              <p:nvPr/>
            </p:nvSpPr>
            <p:spPr bwMode="auto">
              <a:xfrm>
                <a:off x="4776308" y="3220026"/>
                <a:ext cx="128423" cy="131543"/>
              </a:xfrm>
              <a:custGeom>
                <a:avLst/>
                <a:gdLst>
                  <a:gd name="T0" fmla="*/ 2147483647 w 84"/>
                  <a:gd name="T1" fmla="*/ 2147483647 h 86"/>
                  <a:gd name="T2" fmla="*/ 2147483647 w 84"/>
                  <a:gd name="T3" fmla="*/ 2147483647 h 86"/>
                  <a:gd name="T4" fmla="*/ 2147483647 w 84"/>
                  <a:gd name="T5" fmla="*/ 2147483647 h 86"/>
                  <a:gd name="T6" fmla="*/ 2147483647 w 84"/>
                  <a:gd name="T7" fmla="*/ 0 h 86"/>
                  <a:gd name="T8" fmla="*/ 2147483647 w 84"/>
                  <a:gd name="T9" fmla="*/ 2147483647 h 86"/>
                  <a:gd name="T10" fmla="*/ 2147483647 w 84"/>
                  <a:gd name="T11" fmla="*/ 2147483647 h 86"/>
                  <a:gd name="T12" fmla="*/ 2147483647 w 84"/>
                  <a:gd name="T13" fmla="*/ 2147483647 h 86"/>
                  <a:gd name="T14" fmla="*/ 0 w 84"/>
                  <a:gd name="T15" fmla="*/ 2147483647 h 86"/>
                  <a:gd name="T16" fmla="*/ 2147483647 w 84"/>
                  <a:gd name="T17" fmla="*/ 2147483647 h 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4"/>
                  <a:gd name="T28" fmla="*/ 0 h 86"/>
                  <a:gd name="T29" fmla="*/ 84 w 84"/>
                  <a:gd name="T30" fmla="*/ 86 h 8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4" h="86">
                    <a:moveTo>
                      <a:pt x="22" y="10"/>
                    </a:moveTo>
                    <a:lnTo>
                      <a:pt x="22" y="10"/>
                    </a:lnTo>
                    <a:lnTo>
                      <a:pt x="52" y="6"/>
                    </a:lnTo>
                    <a:lnTo>
                      <a:pt x="84" y="0"/>
                    </a:lnTo>
                    <a:lnTo>
                      <a:pt x="64" y="78"/>
                    </a:lnTo>
                    <a:lnTo>
                      <a:pt x="32" y="82"/>
                    </a:lnTo>
                    <a:lnTo>
                      <a:pt x="0" y="86"/>
                    </a:lnTo>
                    <a:lnTo>
                      <a:pt x="22" y="10"/>
                    </a:lnTo>
                    <a:close/>
                  </a:path>
                </a:pathLst>
              </a:custGeom>
              <a:solidFill>
                <a:schemeClr val="accent2"/>
              </a:solidFill>
              <a:ln>
                <a:noFill/>
              </a:ln>
            </p:spPr>
            <p:txBody>
              <a:bodyPr/>
              <a:lstStyle/>
              <a:p>
                <a:pPr fontAlgn="auto">
                  <a:spcBef>
                    <a:spcPts val="0"/>
                  </a:spcBef>
                  <a:spcAft>
                    <a:spcPts val="0"/>
                  </a:spcAft>
                  <a:defRPr/>
                </a:pPr>
                <a:endParaRPr lang="en-US" sz="800">
                  <a:latin typeface="+mn-lt"/>
                  <a:ea typeface="+mn-ea"/>
                </a:endParaRPr>
              </a:p>
            </p:txBody>
          </p:sp>
        </p:grpSp>
        <p:grpSp>
          <p:nvGrpSpPr>
            <p:cNvPr id="33" name="Group 287"/>
            <p:cNvGrpSpPr/>
            <p:nvPr/>
          </p:nvGrpSpPr>
          <p:grpSpPr bwMode="auto">
            <a:xfrm>
              <a:off x="5676900" y="1547813"/>
              <a:ext cx="828675" cy="450850"/>
              <a:chOff x="5038125" y="4776246"/>
              <a:chExt cx="829402" cy="451390"/>
            </a:xfrm>
          </p:grpSpPr>
          <p:sp>
            <p:nvSpPr>
              <p:cNvPr id="66" name="Freeform 65"/>
              <p:cNvSpPr/>
              <p:nvPr/>
            </p:nvSpPr>
            <p:spPr bwMode="auto">
              <a:xfrm>
                <a:off x="5217670" y="4776246"/>
                <a:ext cx="475078" cy="451390"/>
              </a:xfrm>
              <a:custGeom>
                <a:avLst/>
                <a:gdLst>
                  <a:gd name="T0" fmla="*/ 836 w 1482"/>
                  <a:gd name="T1" fmla="*/ 11 h 1412"/>
                  <a:gd name="T2" fmla="*/ 888 w 1482"/>
                  <a:gd name="T3" fmla="*/ 35 h 1412"/>
                  <a:gd name="T4" fmla="*/ 943 w 1482"/>
                  <a:gd name="T5" fmla="*/ 89 h 1412"/>
                  <a:gd name="T6" fmla="*/ 999 w 1482"/>
                  <a:gd name="T7" fmla="*/ 170 h 1412"/>
                  <a:gd name="T8" fmla="*/ 1027 w 1482"/>
                  <a:gd name="T9" fmla="*/ 254 h 1412"/>
                  <a:gd name="T10" fmla="*/ 1017 w 1482"/>
                  <a:gd name="T11" fmla="*/ 402 h 1412"/>
                  <a:gd name="T12" fmla="*/ 1024 w 1482"/>
                  <a:gd name="T13" fmla="*/ 459 h 1412"/>
                  <a:gd name="T14" fmla="*/ 1041 w 1482"/>
                  <a:gd name="T15" fmla="*/ 464 h 1412"/>
                  <a:gd name="T16" fmla="*/ 1038 w 1482"/>
                  <a:gd name="T17" fmla="*/ 532 h 1412"/>
                  <a:gd name="T18" fmla="*/ 1009 w 1482"/>
                  <a:gd name="T19" fmla="*/ 669 h 1412"/>
                  <a:gd name="T20" fmla="*/ 996 w 1482"/>
                  <a:gd name="T21" fmla="*/ 681 h 1412"/>
                  <a:gd name="T22" fmla="*/ 966 w 1482"/>
                  <a:gd name="T23" fmla="*/ 748 h 1412"/>
                  <a:gd name="T24" fmla="*/ 947 w 1482"/>
                  <a:gd name="T25" fmla="*/ 796 h 1412"/>
                  <a:gd name="T26" fmla="*/ 907 w 1482"/>
                  <a:gd name="T27" fmla="*/ 867 h 1412"/>
                  <a:gd name="T28" fmla="*/ 949 w 1482"/>
                  <a:gd name="T29" fmla="*/ 896 h 1412"/>
                  <a:gd name="T30" fmla="*/ 976 w 1482"/>
                  <a:gd name="T31" fmla="*/ 933 h 1412"/>
                  <a:gd name="T32" fmla="*/ 1092 w 1482"/>
                  <a:gd name="T33" fmla="*/ 991 h 1412"/>
                  <a:gd name="T34" fmla="*/ 1358 w 1482"/>
                  <a:gd name="T35" fmla="*/ 1104 h 1412"/>
                  <a:gd name="T36" fmla="*/ 1439 w 1482"/>
                  <a:gd name="T37" fmla="*/ 1152 h 1412"/>
                  <a:gd name="T38" fmla="*/ 1473 w 1482"/>
                  <a:gd name="T39" fmla="*/ 1189 h 1412"/>
                  <a:gd name="T40" fmla="*/ 1482 w 1482"/>
                  <a:gd name="T41" fmla="*/ 1232 h 1412"/>
                  <a:gd name="T42" fmla="*/ 1475 w 1482"/>
                  <a:gd name="T43" fmla="*/ 1397 h 1412"/>
                  <a:gd name="T44" fmla="*/ 828 w 1482"/>
                  <a:gd name="T45" fmla="*/ 1224 h 1412"/>
                  <a:gd name="T46" fmla="*/ 816 w 1482"/>
                  <a:gd name="T47" fmla="*/ 1179 h 1412"/>
                  <a:gd name="T48" fmla="*/ 874 w 1482"/>
                  <a:gd name="T49" fmla="*/ 1106 h 1412"/>
                  <a:gd name="T50" fmla="*/ 943 w 1482"/>
                  <a:gd name="T51" fmla="*/ 989 h 1412"/>
                  <a:gd name="T52" fmla="*/ 831 w 1482"/>
                  <a:gd name="T53" fmla="*/ 1093 h 1412"/>
                  <a:gd name="T54" fmla="*/ 742 w 1482"/>
                  <a:gd name="T55" fmla="*/ 1125 h 1412"/>
                  <a:gd name="T56" fmla="*/ 693 w 1482"/>
                  <a:gd name="T57" fmla="*/ 1119 h 1412"/>
                  <a:gd name="T58" fmla="*/ 601 w 1482"/>
                  <a:gd name="T59" fmla="*/ 1052 h 1412"/>
                  <a:gd name="T60" fmla="*/ 566 w 1482"/>
                  <a:gd name="T61" fmla="*/ 1037 h 1412"/>
                  <a:gd name="T62" fmla="*/ 653 w 1482"/>
                  <a:gd name="T63" fmla="*/ 1145 h 1412"/>
                  <a:gd name="T64" fmla="*/ 677 w 1482"/>
                  <a:gd name="T65" fmla="*/ 1191 h 1412"/>
                  <a:gd name="T66" fmla="*/ 676 w 1482"/>
                  <a:gd name="T67" fmla="*/ 1232 h 1412"/>
                  <a:gd name="T68" fmla="*/ 691 w 1482"/>
                  <a:gd name="T69" fmla="*/ 1262 h 1412"/>
                  <a:gd name="T70" fmla="*/ 689 w 1482"/>
                  <a:gd name="T71" fmla="*/ 1377 h 1412"/>
                  <a:gd name="T72" fmla="*/ 4 w 1482"/>
                  <a:gd name="T73" fmla="*/ 1333 h 1412"/>
                  <a:gd name="T74" fmla="*/ 1 w 1482"/>
                  <a:gd name="T75" fmla="*/ 1213 h 1412"/>
                  <a:gd name="T76" fmla="*/ 20 w 1482"/>
                  <a:gd name="T77" fmla="*/ 1175 h 1412"/>
                  <a:gd name="T78" fmla="*/ 67 w 1482"/>
                  <a:gd name="T79" fmla="*/ 1135 h 1412"/>
                  <a:gd name="T80" fmla="*/ 208 w 1482"/>
                  <a:gd name="T81" fmla="*/ 1066 h 1412"/>
                  <a:gd name="T82" fmla="*/ 473 w 1482"/>
                  <a:gd name="T83" fmla="*/ 954 h 1412"/>
                  <a:gd name="T84" fmla="*/ 521 w 1482"/>
                  <a:gd name="T85" fmla="*/ 917 h 1412"/>
                  <a:gd name="T86" fmla="*/ 539 w 1482"/>
                  <a:gd name="T87" fmla="*/ 874 h 1412"/>
                  <a:gd name="T88" fmla="*/ 569 w 1482"/>
                  <a:gd name="T89" fmla="*/ 832 h 1412"/>
                  <a:gd name="T90" fmla="*/ 528 w 1482"/>
                  <a:gd name="T91" fmla="*/ 784 h 1412"/>
                  <a:gd name="T92" fmla="*/ 507 w 1482"/>
                  <a:gd name="T93" fmla="*/ 690 h 1412"/>
                  <a:gd name="T94" fmla="*/ 481 w 1482"/>
                  <a:gd name="T95" fmla="*/ 680 h 1412"/>
                  <a:gd name="T96" fmla="*/ 462 w 1482"/>
                  <a:gd name="T97" fmla="*/ 631 h 1412"/>
                  <a:gd name="T98" fmla="*/ 438 w 1482"/>
                  <a:gd name="T99" fmla="*/ 481 h 1412"/>
                  <a:gd name="T100" fmla="*/ 442 w 1482"/>
                  <a:gd name="T101" fmla="*/ 462 h 1412"/>
                  <a:gd name="T102" fmla="*/ 461 w 1482"/>
                  <a:gd name="T103" fmla="*/ 460 h 1412"/>
                  <a:gd name="T104" fmla="*/ 455 w 1482"/>
                  <a:gd name="T105" fmla="*/ 432 h 1412"/>
                  <a:gd name="T106" fmla="*/ 438 w 1482"/>
                  <a:gd name="T107" fmla="*/ 359 h 1412"/>
                  <a:gd name="T108" fmla="*/ 440 w 1482"/>
                  <a:gd name="T109" fmla="*/ 246 h 1412"/>
                  <a:gd name="T110" fmla="*/ 459 w 1482"/>
                  <a:gd name="T111" fmla="*/ 140 h 1412"/>
                  <a:gd name="T112" fmla="*/ 485 w 1482"/>
                  <a:gd name="T113" fmla="*/ 90 h 1412"/>
                  <a:gd name="T114" fmla="*/ 510 w 1482"/>
                  <a:gd name="T115" fmla="*/ 77 h 1412"/>
                  <a:gd name="T116" fmla="*/ 557 w 1482"/>
                  <a:gd name="T117" fmla="*/ 69 h 1412"/>
                  <a:gd name="T118" fmla="*/ 604 w 1482"/>
                  <a:gd name="T119" fmla="*/ 28 h 1412"/>
                  <a:gd name="T120" fmla="*/ 670 w 1482"/>
                  <a:gd name="T121" fmla="*/ 6 h 1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82" h="1412">
                    <a:moveTo>
                      <a:pt x="741" y="0"/>
                    </a:moveTo>
                    <a:lnTo>
                      <a:pt x="765" y="1"/>
                    </a:lnTo>
                    <a:lnTo>
                      <a:pt x="788" y="2"/>
                    </a:lnTo>
                    <a:lnTo>
                      <a:pt x="812" y="6"/>
                    </a:lnTo>
                    <a:lnTo>
                      <a:pt x="836" y="11"/>
                    </a:lnTo>
                    <a:lnTo>
                      <a:pt x="846" y="15"/>
                    </a:lnTo>
                    <a:lnTo>
                      <a:pt x="857" y="19"/>
                    </a:lnTo>
                    <a:lnTo>
                      <a:pt x="868" y="24"/>
                    </a:lnTo>
                    <a:lnTo>
                      <a:pt x="878" y="28"/>
                    </a:lnTo>
                    <a:lnTo>
                      <a:pt x="888" y="35"/>
                    </a:lnTo>
                    <a:lnTo>
                      <a:pt x="897" y="41"/>
                    </a:lnTo>
                    <a:lnTo>
                      <a:pt x="905" y="49"/>
                    </a:lnTo>
                    <a:lnTo>
                      <a:pt x="914" y="57"/>
                    </a:lnTo>
                    <a:lnTo>
                      <a:pt x="929" y="74"/>
                    </a:lnTo>
                    <a:lnTo>
                      <a:pt x="943" y="89"/>
                    </a:lnTo>
                    <a:lnTo>
                      <a:pt x="956" y="105"/>
                    </a:lnTo>
                    <a:lnTo>
                      <a:pt x="968" y="121"/>
                    </a:lnTo>
                    <a:lnTo>
                      <a:pt x="979" y="138"/>
                    </a:lnTo>
                    <a:lnTo>
                      <a:pt x="989" y="154"/>
                    </a:lnTo>
                    <a:lnTo>
                      <a:pt x="999" y="170"/>
                    </a:lnTo>
                    <a:lnTo>
                      <a:pt x="1006" y="185"/>
                    </a:lnTo>
                    <a:lnTo>
                      <a:pt x="1013" y="202"/>
                    </a:lnTo>
                    <a:lnTo>
                      <a:pt x="1019" y="219"/>
                    </a:lnTo>
                    <a:lnTo>
                      <a:pt x="1023" y="237"/>
                    </a:lnTo>
                    <a:lnTo>
                      <a:pt x="1027" y="254"/>
                    </a:lnTo>
                    <a:lnTo>
                      <a:pt x="1029" y="273"/>
                    </a:lnTo>
                    <a:lnTo>
                      <a:pt x="1029" y="293"/>
                    </a:lnTo>
                    <a:lnTo>
                      <a:pt x="1028" y="312"/>
                    </a:lnTo>
                    <a:lnTo>
                      <a:pt x="1027" y="333"/>
                    </a:lnTo>
                    <a:lnTo>
                      <a:pt x="1017" y="402"/>
                    </a:lnTo>
                    <a:lnTo>
                      <a:pt x="1009" y="444"/>
                    </a:lnTo>
                    <a:lnTo>
                      <a:pt x="1004" y="464"/>
                    </a:lnTo>
                    <a:lnTo>
                      <a:pt x="1003" y="470"/>
                    </a:lnTo>
                    <a:lnTo>
                      <a:pt x="1010" y="465"/>
                    </a:lnTo>
                    <a:lnTo>
                      <a:pt x="1024" y="459"/>
                    </a:lnTo>
                    <a:lnTo>
                      <a:pt x="1028" y="459"/>
                    </a:lnTo>
                    <a:lnTo>
                      <a:pt x="1032" y="459"/>
                    </a:lnTo>
                    <a:lnTo>
                      <a:pt x="1036" y="459"/>
                    </a:lnTo>
                    <a:lnTo>
                      <a:pt x="1039" y="461"/>
                    </a:lnTo>
                    <a:lnTo>
                      <a:pt x="1041" y="464"/>
                    </a:lnTo>
                    <a:lnTo>
                      <a:pt x="1044" y="468"/>
                    </a:lnTo>
                    <a:lnTo>
                      <a:pt x="1044" y="474"/>
                    </a:lnTo>
                    <a:lnTo>
                      <a:pt x="1044" y="481"/>
                    </a:lnTo>
                    <a:lnTo>
                      <a:pt x="1043" y="503"/>
                    </a:lnTo>
                    <a:lnTo>
                      <a:pt x="1038" y="532"/>
                    </a:lnTo>
                    <a:lnTo>
                      <a:pt x="1034" y="566"/>
                    </a:lnTo>
                    <a:lnTo>
                      <a:pt x="1027" y="600"/>
                    </a:lnTo>
                    <a:lnTo>
                      <a:pt x="1020" y="631"/>
                    </a:lnTo>
                    <a:lnTo>
                      <a:pt x="1012" y="659"/>
                    </a:lnTo>
                    <a:lnTo>
                      <a:pt x="1009" y="669"/>
                    </a:lnTo>
                    <a:lnTo>
                      <a:pt x="1004" y="676"/>
                    </a:lnTo>
                    <a:lnTo>
                      <a:pt x="1003" y="678"/>
                    </a:lnTo>
                    <a:lnTo>
                      <a:pt x="1001" y="680"/>
                    </a:lnTo>
                    <a:lnTo>
                      <a:pt x="999" y="681"/>
                    </a:lnTo>
                    <a:lnTo>
                      <a:pt x="996" y="681"/>
                    </a:lnTo>
                    <a:lnTo>
                      <a:pt x="978" y="676"/>
                    </a:lnTo>
                    <a:lnTo>
                      <a:pt x="976" y="674"/>
                    </a:lnTo>
                    <a:lnTo>
                      <a:pt x="975" y="690"/>
                    </a:lnTo>
                    <a:lnTo>
                      <a:pt x="970" y="726"/>
                    </a:lnTo>
                    <a:lnTo>
                      <a:pt x="966" y="748"/>
                    </a:lnTo>
                    <a:lnTo>
                      <a:pt x="961" y="767"/>
                    </a:lnTo>
                    <a:lnTo>
                      <a:pt x="958" y="776"/>
                    </a:lnTo>
                    <a:lnTo>
                      <a:pt x="954" y="784"/>
                    </a:lnTo>
                    <a:lnTo>
                      <a:pt x="950" y="791"/>
                    </a:lnTo>
                    <a:lnTo>
                      <a:pt x="947" y="796"/>
                    </a:lnTo>
                    <a:lnTo>
                      <a:pt x="931" y="812"/>
                    </a:lnTo>
                    <a:lnTo>
                      <a:pt x="919" y="825"/>
                    </a:lnTo>
                    <a:lnTo>
                      <a:pt x="913" y="832"/>
                    </a:lnTo>
                    <a:lnTo>
                      <a:pt x="910" y="835"/>
                    </a:lnTo>
                    <a:lnTo>
                      <a:pt x="907" y="867"/>
                    </a:lnTo>
                    <a:lnTo>
                      <a:pt x="943" y="865"/>
                    </a:lnTo>
                    <a:lnTo>
                      <a:pt x="943" y="867"/>
                    </a:lnTo>
                    <a:lnTo>
                      <a:pt x="943" y="874"/>
                    </a:lnTo>
                    <a:lnTo>
                      <a:pt x="945" y="883"/>
                    </a:lnTo>
                    <a:lnTo>
                      <a:pt x="949" y="896"/>
                    </a:lnTo>
                    <a:lnTo>
                      <a:pt x="952" y="903"/>
                    </a:lnTo>
                    <a:lnTo>
                      <a:pt x="957" y="910"/>
                    </a:lnTo>
                    <a:lnTo>
                      <a:pt x="961" y="917"/>
                    </a:lnTo>
                    <a:lnTo>
                      <a:pt x="968" y="925"/>
                    </a:lnTo>
                    <a:lnTo>
                      <a:pt x="976" y="933"/>
                    </a:lnTo>
                    <a:lnTo>
                      <a:pt x="985" y="940"/>
                    </a:lnTo>
                    <a:lnTo>
                      <a:pt x="996" y="947"/>
                    </a:lnTo>
                    <a:lnTo>
                      <a:pt x="1009" y="954"/>
                    </a:lnTo>
                    <a:lnTo>
                      <a:pt x="1044" y="970"/>
                    </a:lnTo>
                    <a:lnTo>
                      <a:pt x="1092" y="991"/>
                    </a:lnTo>
                    <a:lnTo>
                      <a:pt x="1150" y="1014"/>
                    </a:lnTo>
                    <a:lnTo>
                      <a:pt x="1212" y="1040"/>
                    </a:lnTo>
                    <a:lnTo>
                      <a:pt x="1274" y="1066"/>
                    </a:lnTo>
                    <a:lnTo>
                      <a:pt x="1332" y="1092"/>
                    </a:lnTo>
                    <a:lnTo>
                      <a:pt x="1358" y="1104"/>
                    </a:lnTo>
                    <a:lnTo>
                      <a:pt x="1380" y="1115"/>
                    </a:lnTo>
                    <a:lnTo>
                      <a:pt x="1401" y="1126"/>
                    </a:lnTo>
                    <a:lnTo>
                      <a:pt x="1415" y="1135"/>
                    </a:lnTo>
                    <a:lnTo>
                      <a:pt x="1428" y="1144"/>
                    </a:lnTo>
                    <a:lnTo>
                      <a:pt x="1439" y="1152"/>
                    </a:lnTo>
                    <a:lnTo>
                      <a:pt x="1448" y="1160"/>
                    </a:lnTo>
                    <a:lnTo>
                      <a:pt x="1456" y="1167"/>
                    </a:lnTo>
                    <a:lnTo>
                      <a:pt x="1463" y="1175"/>
                    </a:lnTo>
                    <a:lnTo>
                      <a:pt x="1468" y="1181"/>
                    </a:lnTo>
                    <a:lnTo>
                      <a:pt x="1473" y="1189"/>
                    </a:lnTo>
                    <a:lnTo>
                      <a:pt x="1476" y="1197"/>
                    </a:lnTo>
                    <a:lnTo>
                      <a:pt x="1478" y="1205"/>
                    </a:lnTo>
                    <a:lnTo>
                      <a:pt x="1481" y="1213"/>
                    </a:lnTo>
                    <a:lnTo>
                      <a:pt x="1482" y="1222"/>
                    </a:lnTo>
                    <a:lnTo>
                      <a:pt x="1482" y="1232"/>
                    </a:lnTo>
                    <a:lnTo>
                      <a:pt x="1482" y="1255"/>
                    </a:lnTo>
                    <a:lnTo>
                      <a:pt x="1481" y="1281"/>
                    </a:lnTo>
                    <a:lnTo>
                      <a:pt x="1478" y="1333"/>
                    </a:lnTo>
                    <a:lnTo>
                      <a:pt x="1477" y="1372"/>
                    </a:lnTo>
                    <a:lnTo>
                      <a:pt x="1475" y="1397"/>
                    </a:lnTo>
                    <a:lnTo>
                      <a:pt x="1475" y="1406"/>
                    </a:lnTo>
                    <a:lnTo>
                      <a:pt x="859" y="1412"/>
                    </a:lnTo>
                    <a:lnTo>
                      <a:pt x="822" y="1265"/>
                    </a:lnTo>
                    <a:lnTo>
                      <a:pt x="826" y="1242"/>
                    </a:lnTo>
                    <a:lnTo>
                      <a:pt x="828" y="1224"/>
                    </a:lnTo>
                    <a:lnTo>
                      <a:pt x="828" y="1210"/>
                    </a:lnTo>
                    <a:lnTo>
                      <a:pt x="827" y="1200"/>
                    </a:lnTo>
                    <a:lnTo>
                      <a:pt x="823" y="1191"/>
                    </a:lnTo>
                    <a:lnTo>
                      <a:pt x="820" y="1184"/>
                    </a:lnTo>
                    <a:lnTo>
                      <a:pt x="816" y="1179"/>
                    </a:lnTo>
                    <a:lnTo>
                      <a:pt x="810" y="1175"/>
                    </a:lnTo>
                    <a:lnTo>
                      <a:pt x="826" y="1158"/>
                    </a:lnTo>
                    <a:lnTo>
                      <a:pt x="842" y="1142"/>
                    </a:lnTo>
                    <a:lnTo>
                      <a:pt x="857" y="1125"/>
                    </a:lnTo>
                    <a:lnTo>
                      <a:pt x="874" y="1106"/>
                    </a:lnTo>
                    <a:lnTo>
                      <a:pt x="892" y="1083"/>
                    </a:lnTo>
                    <a:lnTo>
                      <a:pt x="914" y="1053"/>
                    </a:lnTo>
                    <a:lnTo>
                      <a:pt x="938" y="1015"/>
                    </a:lnTo>
                    <a:lnTo>
                      <a:pt x="966" y="968"/>
                    </a:lnTo>
                    <a:lnTo>
                      <a:pt x="943" y="989"/>
                    </a:lnTo>
                    <a:lnTo>
                      <a:pt x="921" y="1010"/>
                    </a:lnTo>
                    <a:lnTo>
                      <a:pt x="899" y="1030"/>
                    </a:lnTo>
                    <a:lnTo>
                      <a:pt x="877" y="1052"/>
                    </a:lnTo>
                    <a:lnTo>
                      <a:pt x="854" y="1072"/>
                    </a:lnTo>
                    <a:lnTo>
                      <a:pt x="831" y="1093"/>
                    </a:lnTo>
                    <a:lnTo>
                      <a:pt x="810" y="1114"/>
                    </a:lnTo>
                    <a:lnTo>
                      <a:pt x="787" y="1135"/>
                    </a:lnTo>
                    <a:lnTo>
                      <a:pt x="769" y="1130"/>
                    </a:lnTo>
                    <a:lnTo>
                      <a:pt x="751" y="1126"/>
                    </a:lnTo>
                    <a:lnTo>
                      <a:pt x="742" y="1125"/>
                    </a:lnTo>
                    <a:lnTo>
                      <a:pt x="733" y="1125"/>
                    </a:lnTo>
                    <a:lnTo>
                      <a:pt x="725" y="1126"/>
                    </a:lnTo>
                    <a:lnTo>
                      <a:pt x="716" y="1128"/>
                    </a:lnTo>
                    <a:lnTo>
                      <a:pt x="704" y="1125"/>
                    </a:lnTo>
                    <a:lnTo>
                      <a:pt x="693" y="1119"/>
                    </a:lnTo>
                    <a:lnTo>
                      <a:pt x="681" y="1114"/>
                    </a:lnTo>
                    <a:lnTo>
                      <a:pt x="670" y="1107"/>
                    </a:lnTo>
                    <a:lnTo>
                      <a:pt x="646" y="1091"/>
                    </a:lnTo>
                    <a:lnTo>
                      <a:pt x="624" y="1072"/>
                    </a:lnTo>
                    <a:lnTo>
                      <a:pt x="601" y="1052"/>
                    </a:lnTo>
                    <a:lnTo>
                      <a:pt x="577" y="1029"/>
                    </a:lnTo>
                    <a:lnTo>
                      <a:pt x="555" y="1005"/>
                    </a:lnTo>
                    <a:lnTo>
                      <a:pt x="531" y="980"/>
                    </a:lnTo>
                    <a:lnTo>
                      <a:pt x="549" y="1009"/>
                    </a:lnTo>
                    <a:lnTo>
                      <a:pt x="566" y="1037"/>
                    </a:lnTo>
                    <a:lnTo>
                      <a:pt x="584" y="1064"/>
                    </a:lnTo>
                    <a:lnTo>
                      <a:pt x="603" y="1090"/>
                    </a:lnTo>
                    <a:lnTo>
                      <a:pt x="623" y="1114"/>
                    </a:lnTo>
                    <a:lnTo>
                      <a:pt x="642" y="1136"/>
                    </a:lnTo>
                    <a:lnTo>
                      <a:pt x="653" y="1145"/>
                    </a:lnTo>
                    <a:lnTo>
                      <a:pt x="663" y="1154"/>
                    </a:lnTo>
                    <a:lnTo>
                      <a:pt x="674" y="1163"/>
                    </a:lnTo>
                    <a:lnTo>
                      <a:pt x="686" y="1170"/>
                    </a:lnTo>
                    <a:lnTo>
                      <a:pt x="681" y="1180"/>
                    </a:lnTo>
                    <a:lnTo>
                      <a:pt x="677" y="1191"/>
                    </a:lnTo>
                    <a:lnTo>
                      <a:pt x="674" y="1200"/>
                    </a:lnTo>
                    <a:lnTo>
                      <a:pt x="673" y="1209"/>
                    </a:lnTo>
                    <a:lnTo>
                      <a:pt x="673" y="1218"/>
                    </a:lnTo>
                    <a:lnTo>
                      <a:pt x="673" y="1226"/>
                    </a:lnTo>
                    <a:lnTo>
                      <a:pt x="676" y="1232"/>
                    </a:lnTo>
                    <a:lnTo>
                      <a:pt x="678" y="1239"/>
                    </a:lnTo>
                    <a:lnTo>
                      <a:pt x="680" y="1246"/>
                    </a:lnTo>
                    <a:lnTo>
                      <a:pt x="683" y="1251"/>
                    </a:lnTo>
                    <a:lnTo>
                      <a:pt x="688" y="1257"/>
                    </a:lnTo>
                    <a:lnTo>
                      <a:pt x="691" y="1262"/>
                    </a:lnTo>
                    <a:lnTo>
                      <a:pt x="700" y="1270"/>
                    </a:lnTo>
                    <a:lnTo>
                      <a:pt x="709" y="1275"/>
                    </a:lnTo>
                    <a:lnTo>
                      <a:pt x="702" y="1308"/>
                    </a:lnTo>
                    <a:lnTo>
                      <a:pt x="695" y="1342"/>
                    </a:lnTo>
                    <a:lnTo>
                      <a:pt x="689" y="1377"/>
                    </a:lnTo>
                    <a:lnTo>
                      <a:pt x="682" y="1412"/>
                    </a:lnTo>
                    <a:lnTo>
                      <a:pt x="7" y="1406"/>
                    </a:lnTo>
                    <a:lnTo>
                      <a:pt x="7" y="1397"/>
                    </a:lnTo>
                    <a:lnTo>
                      <a:pt x="6" y="1372"/>
                    </a:lnTo>
                    <a:lnTo>
                      <a:pt x="4" y="1333"/>
                    </a:lnTo>
                    <a:lnTo>
                      <a:pt x="1" y="1281"/>
                    </a:lnTo>
                    <a:lnTo>
                      <a:pt x="0" y="1255"/>
                    </a:lnTo>
                    <a:lnTo>
                      <a:pt x="0" y="1232"/>
                    </a:lnTo>
                    <a:lnTo>
                      <a:pt x="0" y="1222"/>
                    </a:lnTo>
                    <a:lnTo>
                      <a:pt x="1" y="1213"/>
                    </a:lnTo>
                    <a:lnTo>
                      <a:pt x="4" y="1205"/>
                    </a:lnTo>
                    <a:lnTo>
                      <a:pt x="6" y="1197"/>
                    </a:lnTo>
                    <a:lnTo>
                      <a:pt x="9" y="1189"/>
                    </a:lnTo>
                    <a:lnTo>
                      <a:pt x="14" y="1181"/>
                    </a:lnTo>
                    <a:lnTo>
                      <a:pt x="20" y="1175"/>
                    </a:lnTo>
                    <a:lnTo>
                      <a:pt x="26" y="1167"/>
                    </a:lnTo>
                    <a:lnTo>
                      <a:pt x="34" y="1160"/>
                    </a:lnTo>
                    <a:lnTo>
                      <a:pt x="43" y="1152"/>
                    </a:lnTo>
                    <a:lnTo>
                      <a:pt x="55" y="1144"/>
                    </a:lnTo>
                    <a:lnTo>
                      <a:pt x="67" y="1135"/>
                    </a:lnTo>
                    <a:lnTo>
                      <a:pt x="82" y="1126"/>
                    </a:lnTo>
                    <a:lnTo>
                      <a:pt x="102" y="1115"/>
                    </a:lnTo>
                    <a:lnTo>
                      <a:pt x="125" y="1104"/>
                    </a:lnTo>
                    <a:lnTo>
                      <a:pt x="150" y="1092"/>
                    </a:lnTo>
                    <a:lnTo>
                      <a:pt x="208" y="1066"/>
                    </a:lnTo>
                    <a:lnTo>
                      <a:pt x="270" y="1040"/>
                    </a:lnTo>
                    <a:lnTo>
                      <a:pt x="332" y="1014"/>
                    </a:lnTo>
                    <a:lnTo>
                      <a:pt x="390" y="991"/>
                    </a:lnTo>
                    <a:lnTo>
                      <a:pt x="438" y="970"/>
                    </a:lnTo>
                    <a:lnTo>
                      <a:pt x="473" y="954"/>
                    </a:lnTo>
                    <a:lnTo>
                      <a:pt x="486" y="947"/>
                    </a:lnTo>
                    <a:lnTo>
                      <a:pt x="497" y="940"/>
                    </a:lnTo>
                    <a:lnTo>
                      <a:pt x="506" y="933"/>
                    </a:lnTo>
                    <a:lnTo>
                      <a:pt x="514" y="925"/>
                    </a:lnTo>
                    <a:lnTo>
                      <a:pt x="521" y="917"/>
                    </a:lnTo>
                    <a:lnTo>
                      <a:pt x="525" y="910"/>
                    </a:lnTo>
                    <a:lnTo>
                      <a:pt x="530" y="903"/>
                    </a:lnTo>
                    <a:lnTo>
                      <a:pt x="533" y="896"/>
                    </a:lnTo>
                    <a:lnTo>
                      <a:pt x="537" y="883"/>
                    </a:lnTo>
                    <a:lnTo>
                      <a:pt x="539" y="874"/>
                    </a:lnTo>
                    <a:lnTo>
                      <a:pt x="539" y="867"/>
                    </a:lnTo>
                    <a:lnTo>
                      <a:pt x="539" y="865"/>
                    </a:lnTo>
                    <a:lnTo>
                      <a:pt x="575" y="867"/>
                    </a:lnTo>
                    <a:lnTo>
                      <a:pt x="572" y="835"/>
                    </a:lnTo>
                    <a:lnTo>
                      <a:pt x="569" y="832"/>
                    </a:lnTo>
                    <a:lnTo>
                      <a:pt x="563" y="825"/>
                    </a:lnTo>
                    <a:lnTo>
                      <a:pt x="551" y="812"/>
                    </a:lnTo>
                    <a:lnTo>
                      <a:pt x="537" y="796"/>
                    </a:lnTo>
                    <a:lnTo>
                      <a:pt x="532" y="791"/>
                    </a:lnTo>
                    <a:lnTo>
                      <a:pt x="528" y="784"/>
                    </a:lnTo>
                    <a:lnTo>
                      <a:pt x="524" y="776"/>
                    </a:lnTo>
                    <a:lnTo>
                      <a:pt x="521" y="767"/>
                    </a:lnTo>
                    <a:lnTo>
                      <a:pt x="516" y="748"/>
                    </a:lnTo>
                    <a:lnTo>
                      <a:pt x="512" y="726"/>
                    </a:lnTo>
                    <a:lnTo>
                      <a:pt x="507" y="690"/>
                    </a:lnTo>
                    <a:lnTo>
                      <a:pt x="506" y="674"/>
                    </a:lnTo>
                    <a:lnTo>
                      <a:pt x="504" y="676"/>
                    </a:lnTo>
                    <a:lnTo>
                      <a:pt x="486" y="681"/>
                    </a:lnTo>
                    <a:lnTo>
                      <a:pt x="484" y="681"/>
                    </a:lnTo>
                    <a:lnTo>
                      <a:pt x="481" y="680"/>
                    </a:lnTo>
                    <a:lnTo>
                      <a:pt x="479" y="678"/>
                    </a:lnTo>
                    <a:lnTo>
                      <a:pt x="478" y="676"/>
                    </a:lnTo>
                    <a:lnTo>
                      <a:pt x="473" y="669"/>
                    </a:lnTo>
                    <a:lnTo>
                      <a:pt x="470" y="659"/>
                    </a:lnTo>
                    <a:lnTo>
                      <a:pt x="462" y="631"/>
                    </a:lnTo>
                    <a:lnTo>
                      <a:pt x="455" y="600"/>
                    </a:lnTo>
                    <a:lnTo>
                      <a:pt x="449" y="566"/>
                    </a:lnTo>
                    <a:lnTo>
                      <a:pt x="444" y="532"/>
                    </a:lnTo>
                    <a:lnTo>
                      <a:pt x="440" y="503"/>
                    </a:lnTo>
                    <a:lnTo>
                      <a:pt x="438" y="481"/>
                    </a:lnTo>
                    <a:lnTo>
                      <a:pt x="438" y="476"/>
                    </a:lnTo>
                    <a:lnTo>
                      <a:pt x="438" y="471"/>
                    </a:lnTo>
                    <a:lnTo>
                      <a:pt x="440" y="468"/>
                    </a:lnTo>
                    <a:lnTo>
                      <a:pt x="441" y="464"/>
                    </a:lnTo>
                    <a:lnTo>
                      <a:pt x="442" y="462"/>
                    </a:lnTo>
                    <a:lnTo>
                      <a:pt x="444" y="460"/>
                    </a:lnTo>
                    <a:lnTo>
                      <a:pt x="446" y="459"/>
                    </a:lnTo>
                    <a:lnTo>
                      <a:pt x="450" y="459"/>
                    </a:lnTo>
                    <a:lnTo>
                      <a:pt x="455" y="459"/>
                    </a:lnTo>
                    <a:lnTo>
                      <a:pt x="461" y="460"/>
                    </a:lnTo>
                    <a:lnTo>
                      <a:pt x="467" y="462"/>
                    </a:lnTo>
                    <a:lnTo>
                      <a:pt x="471" y="464"/>
                    </a:lnTo>
                    <a:lnTo>
                      <a:pt x="467" y="454"/>
                    </a:lnTo>
                    <a:lnTo>
                      <a:pt x="461" y="444"/>
                    </a:lnTo>
                    <a:lnTo>
                      <a:pt x="455" y="432"/>
                    </a:lnTo>
                    <a:lnTo>
                      <a:pt x="450" y="419"/>
                    </a:lnTo>
                    <a:lnTo>
                      <a:pt x="446" y="408"/>
                    </a:lnTo>
                    <a:lnTo>
                      <a:pt x="443" y="394"/>
                    </a:lnTo>
                    <a:lnTo>
                      <a:pt x="440" y="377"/>
                    </a:lnTo>
                    <a:lnTo>
                      <a:pt x="438" y="359"/>
                    </a:lnTo>
                    <a:lnTo>
                      <a:pt x="437" y="338"/>
                    </a:lnTo>
                    <a:lnTo>
                      <a:pt x="436" y="316"/>
                    </a:lnTo>
                    <a:lnTo>
                      <a:pt x="437" y="294"/>
                    </a:lnTo>
                    <a:lnTo>
                      <a:pt x="438" y="270"/>
                    </a:lnTo>
                    <a:lnTo>
                      <a:pt x="440" y="246"/>
                    </a:lnTo>
                    <a:lnTo>
                      <a:pt x="442" y="224"/>
                    </a:lnTo>
                    <a:lnTo>
                      <a:pt x="445" y="200"/>
                    </a:lnTo>
                    <a:lnTo>
                      <a:pt x="449" y="179"/>
                    </a:lnTo>
                    <a:lnTo>
                      <a:pt x="453" y="158"/>
                    </a:lnTo>
                    <a:lnTo>
                      <a:pt x="459" y="140"/>
                    </a:lnTo>
                    <a:lnTo>
                      <a:pt x="464" y="123"/>
                    </a:lnTo>
                    <a:lnTo>
                      <a:pt x="471" y="110"/>
                    </a:lnTo>
                    <a:lnTo>
                      <a:pt x="476" y="103"/>
                    </a:lnTo>
                    <a:lnTo>
                      <a:pt x="480" y="96"/>
                    </a:lnTo>
                    <a:lnTo>
                      <a:pt x="485" y="90"/>
                    </a:lnTo>
                    <a:lnTo>
                      <a:pt x="489" y="86"/>
                    </a:lnTo>
                    <a:lnTo>
                      <a:pt x="495" y="83"/>
                    </a:lnTo>
                    <a:lnTo>
                      <a:pt x="499" y="80"/>
                    </a:lnTo>
                    <a:lnTo>
                      <a:pt x="505" y="78"/>
                    </a:lnTo>
                    <a:lnTo>
                      <a:pt x="510" y="77"/>
                    </a:lnTo>
                    <a:lnTo>
                      <a:pt x="520" y="76"/>
                    </a:lnTo>
                    <a:lnTo>
                      <a:pt x="529" y="77"/>
                    </a:lnTo>
                    <a:lnTo>
                      <a:pt x="538" y="79"/>
                    </a:lnTo>
                    <a:lnTo>
                      <a:pt x="546" y="81"/>
                    </a:lnTo>
                    <a:lnTo>
                      <a:pt x="557" y="69"/>
                    </a:lnTo>
                    <a:lnTo>
                      <a:pt x="568" y="57"/>
                    </a:lnTo>
                    <a:lnTo>
                      <a:pt x="577" y="49"/>
                    </a:lnTo>
                    <a:lnTo>
                      <a:pt x="585" y="41"/>
                    </a:lnTo>
                    <a:lnTo>
                      <a:pt x="594" y="35"/>
                    </a:lnTo>
                    <a:lnTo>
                      <a:pt x="604" y="28"/>
                    </a:lnTo>
                    <a:lnTo>
                      <a:pt x="615" y="24"/>
                    </a:lnTo>
                    <a:lnTo>
                      <a:pt x="625" y="19"/>
                    </a:lnTo>
                    <a:lnTo>
                      <a:pt x="636" y="15"/>
                    </a:lnTo>
                    <a:lnTo>
                      <a:pt x="647" y="11"/>
                    </a:lnTo>
                    <a:lnTo>
                      <a:pt x="670" y="6"/>
                    </a:lnTo>
                    <a:lnTo>
                      <a:pt x="694" y="2"/>
                    </a:lnTo>
                    <a:lnTo>
                      <a:pt x="717" y="1"/>
                    </a:lnTo>
                    <a:lnTo>
                      <a:pt x="741" y="0"/>
                    </a:lnTo>
                    <a:close/>
                  </a:path>
                </a:pathLst>
              </a:cu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800"/>
              </a:p>
            </p:txBody>
          </p:sp>
          <p:sp>
            <p:nvSpPr>
              <p:cNvPr id="67" name="Freeform 66"/>
              <p:cNvSpPr/>
              <p:nvPr/>
            </p:nvSpPr>
            <p:spPr bwMode="auto">
              <a:xfrm>
                <a:off x="5576760" y="4839822"/>
                <a:ext cx="290767" cy="324238"/>
              </a:xfrm>
              <a:custGeom>
                <a:avLst/>
                <a:gdLst>
                  <a:gd name="T0" fmla="*/ 427 w 909"/>
                  <a:gd name="T1" fmla="*/ 4 h 1016"/>
                  <a:gd name="T2" fmla="*/ 481 w 909"/>
                  <a:gd name="T3" fmla="*/ 25 h 1016"/>
                  <a:gd name="T4" fmla="*/ 521 w 909"/>
                  <a:gd name="T5" fmla="*/ 64 h 1016"/>
                  <a:gd name="T6" fmla="*/ 561 w 909"/>
                  <a:gd name="T7" fmla="*/ 122 h 1016"/>
                  <a:gd name="T8" fmla="*/ 579 w 909"/>
                  <a:gd name="T9" fmla="*/ 170 h 1016"/>
                  <a:gd name="T10" fmla="*/ 583 w 909"/>
                  <a:gd name="T11" fmla="*/ 225 h 1016"/>
                  <a:gd name="T12" fmla="*/ 565 w 909"/>
                  <a:gd name="T13" fmla="*/ 334 h 1016"/>
                  <a:gd name="T14" fmla="*/ 583 w 909"/>
                  <a:gd name="T15" fmla="*/ 330 h 1016"/>
                  <a:gd name="T16" fmla="*/ 592 w 909"/>
                  <a:gd name="T17" fmla="*/ 334 h 1016"/>
                  <a:gd name="T18" fmla="*/ 590 w 909"/>
                  <a:gd name="T19" fmla="*/ 383 h 1016"/>
                  <a:gd name="T20" fmla="*/ 568 w 909"/>
                  <a:gd name="T21" fmla="*/ 481 h 1016"/>
                  <a:gd name="T22" fmla="*/ 547 w 909"/>
                  <a:gd name="T23" fmla="*/ 487 h 1016"/>
                  <a:gd name="T24" fmla="*/ 538 w 909"/>
                  <a:gd name="T25" fmla="*/ 538 h 1016"/>
                  <a:gd name="T26" fmla="*/ 526 w 909"/>
                  <a:gd name="T27" fmla="*/ 570 h 1016"/>
                  <a:gd name="T28" fmla="*/ 496 w 909"/>
                  <a:gd name="T29" fmla="*/ 624 h 1016"/>
                  <a:gd name="T30" fmla="*/ 527 w 909"/>
                  <a:gd name="T31" fmla="*/ 650 h 1016"/>
                  <a:gd name="T32" fmla="*/ 544 w 909"/>
                  <a:gd name="T33" fmla="*/ 672 h 1016"/>
                  <a:gd name="T34" fmla="*/ 594 w 909"/>
                  <a:gd name="T35" fmla="*/ 699 h 1016"/>
                  <a:gd name="T36" fmla="*/ 760 w 909"/>
                  <a:gd name="T37" fmla="*/ 768 h 1016"/>
                  <a:gd name="T38" fmla="*/ 850 w 909"/>
                  <a:gd name="T39" fmla="*/ 811 h 1016"/>
                  <a:gd name="T40" fmla="*/ 896 w 909"/>
                  <a:gd name="T41" fmla="*/ 846 h 1016"/>
                  <a:gd name="T42" fmla="*/ 908 w 909"/>
                  <a:gd name="T43" fmla="*/ 874 h 1016"/>
                  <a:gd name="T44" fmla="*/ 907 w 909"/>
                  <a:gd name="T45" fmla="*/ 960 h 1016"/>
                  <a:gd name="T46" fmla="*/ 455 w 909"/>
                  <a:gd name="T47" fmla="*/ 1016 h 1016"/>
                  <a:gd name="T48" fmla="*/ 447 w 909"/>
                  <a:gd name="T49" fmla="*/ 954 h 1016"/>
                  <a:gd name="T50" fmla="*/ 444 w 909"/>
                  <a:gd name="T51" fmla="*/ 881 h 1016"/>
                  <a:gd name="T52" fmla="*/ 438 w 909"/>
                  <a:gd name="T53" fmla="*/ 852 h 1016"/>
                  <a:gd name="T54" fmla="*/ 476 w 909"/>
                  <a:gd name="T55" fmla="*/ 799 h 1016"/>
                  <a:gd name="T56" fmla="*/ 538 w 909"/>
                  <a:gd name="T57" fmla="*/ 706 h 1016"/>
                  <a:gd name="T58" fmla="*/ 416 w 909"/>
                  <a:gd name="T59" fmla="*/ 819 h 1016"/>
                  <a:gd name="T60" fmla="*/ 380 w 909"/>
                  <a:gd name="T61" fmla="*/ 813 h 1016"/>
                  <a:gd name="T62" fmla="*/ 351 w 909"/>
                  <a:gd name="T63" fmla="*/ 808 h 1016"/>
                  <a:gd name="T64" fmla="*/ 304 w 909"/>
                  <a:gd name="T65" fmla="*/ 777 h 1016"/>
                  <a:gd name="T66" fmla="*/ 241 w 909"/>
                  <a:gd name="T67" fmla="*/ 714 h 1016"/>
                  <a:gd name="T68" fmla="*/ 290 w 909"/>
                  <a:gd name="T69" fmla="*/ 788 h 1016"/>
                  <a:gd name="T70" fmla="*/ 347 w 909"/>
                  <a:gd name="T71" fmla="*/ 843 h 1016"/>
                  <a:gd name="T72" fmla="*/ 338 w 909"/>
                  <a:gd name="T73" fmla="*/ 869 h 1016"/>
                  <a:gd name="T74" fmla="*/ 341 w 909"/>
                  <a:gd name="T75" fmla="*/ 891 h 1016"/>
                  <a:gd name="T76" fmla="*/ 363 w 909"/>
                  <a:gd name="T77" fmla="*/ 915 h 1016"/>
                  <a:gd name="T78" fmla="*/ 278 w 909"/>
                  <a:gd name="T79" fmla="*/ 881 h 1016"/>
                  <a:gd name="T80" fmla="*/ 78 w 909"/>
                  <a:gd name="T81" fmla="*/ 797 h 1016"/>
                  <a:gd name="T82" fmla="*/ 54 w 909"/>
                  <a:gd name="T83" fmla="*/ 742 h 1016"/>
                  <a:gd name="T84" fmla="*/ 151 w 909"/>
                  <a:gd name="T85" fmla="*/ 701 h 1016"/>
                  <a:gd name="T86" fmla="*/ 200 w 909"/>
                  <a:gd name="T87" fmla="*/ 676 h 1016"/>
                  <a:gd name="T88" fmla="*/ 220 w 909"/>
                  <a:gd name="T89" fmla="*/ 655 h 1016"/>
                  <a:gd name="T90" fmla="*/ 230 w 909"/>
                  <a:gd name="T91" fmla="*/ 622 h 1016"/>
                  <a:gd name="T92" fmla="*/ 228 w 909"/>
                  <a:gd name="T93" fmla="*/ 574 h 1016"/>
                  <a:gd name="T94" fmla="*/ 217 w 909"/>
                  <a:gd name="T95" fmla="*/ 552 h 1016"/>
                  <a:gd name="T96" fmla="*/ 207 w 909"/>
                  <a:gd name="T97" fmla="*/ 485 h 1016"/>
                  <a:gd name="T98" fmla="*/ 185 w 909"/>
                  <a:gd name="T99" fmla="*/ 487 h 1016"/>
                  <a:gd name="T100" fmla="*/ 170 w 909"/>
                  <a:gd name="T101" fmla="*/ 432 h 1016"/>
                  <a:gd name="T102" fmla="*/ 159 w 909"/>
                  <a:gd name="T103" fmla="*/ 334 h 1016"/>
                  <a:gd name="T104" fmla="*/ 174 w 909"/>
                  <a:gd name="T105" fmla="*/ 331 h 1016"/>
                  <a:gd name="T106" fmla="*/ 166 w 909"/>
                  <a:gd name="T107" fmla="*/ 301 h 1016"/>
                  <a:gd name="T108" fmla="*/ 157 w 909"/>
                  <a:gd name="T109" fmla="*/ 258 h 1016"/>
                  <a:gd name="T110" fmla="*/ 165 w 909"/>
                  <a:gd name="T111" fmla="*/ 129 h 1016"/>
                  <a:gd name="T112" fmla="*/ 181 w 909"/>
                  <a:gd name="T113" fmla="*/ 79 h 1016"/>
                  <a:gd name="T114" fmla="*/ 209 w 909"/>
                  <a:gd name="T115" fmla="*/ 55 h 1016"/>
                  <a:gd name="T116" fmla="*/ 235 w 909"/>
                  <a:gd name="T117" fmla="*/ 59 h 1016"/>
                  <a:gd name="T118" fmla="*/ 263 w 909"/>
                  <a:gd name="T119" fmla="*/ 29 h 1016"/>
                  <a:gd name="T120" fmla="*/ 307 w 909"/>
                  <a:gd name="T121" fmla="*/ 8 h 1016"/>
                  <a:gd name="T122" fmla="*/ 376 w 909"/>
                  <a:gd name="T123" fmla="*/ 0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09" h="1016">
                    <a:moveTo>
                      <a:pt x="376" y="0"/>
                    </a:moveTo>
                    <a:lnTo>
                      <a:pt x="393" y="0"/>
                    </a:lnTo>
                    <a:lnTo>
                      <a:pt x="410" y="1"/>
                    </a:lnTo>
                    <a:lnTo>
                      <a:pt x="427" y="4"/>
                    </a:lnTo>
                    <a:lnTo>
                      <a:pt x="444" y="8"/>
                    </a:lnTo>
                    <a:lnTo>
                      <a:pt x="460" y="13"/>
                    </a:lnTo>
                    <a:lnTo>
                      <a:pt x="474" y="20"/>
                    </a:lnTo>
                    <a:lnTo>
                      <a:pt x="481" y="25"/>
                    </a:lnTo>
                    <a:lnTo>
                      <a:pt x="488" y="29"/>
                    </a:lnTo>
                    <a:lnTo>
                      <a:pt x="494" y="35"/>
                    </a:lnTo>
                    <a:lnTo>
                      <a:pt x="500" y="40"/>
                    </a:lnTo>
                    <a:lnTo>
                      <a:pt x="521" y="64"/>
                    </a:lnTo>
                    <a:lnTo>
                      <a:pt x="540" y="87"/>
                    </a:lnTo>
                    <a:lnTo>
                      <a:pt x="548" y="98"/>
                    </a:lnTo>
                    <a:lnTo>
                      <a:pt x="555" y="110"/>
                    </a:lnTo>
                    <a:lnTo>
                      <a:pt x="561" y="122"/>
                    </a:lnTo>
                    <a:lnTo>
                      <a:pt x="567" y="133"/>
                    </a:lnTo>
                    <a:lnTo>
                      <a:pt x="572" y="145"/>
                    </a:lnTo>
                    <a:lnTo>
                      <a:pt x="576" y="158"/>
                    </a:lnTo>
                    <a:lnTo>
                      <a:pt x="579" y="170"/>
                    </a:lnTo>
                    <a:lnTo>
                      <a:pt x="582" y="183"/>
                    </a:lnTo>
                    <a:lnTo>
                      <a:pt x="583" y="196"/>
                    </a:lnTo>
                    <a:lnTo>
                      <a:pt x="583" y="210"/>
                    </a:lnTo>
                    <a:lnTo>
                      <a:pt x="583" y="225"/>
                    </a:lnTo>
                    <a:lnTo>
                      <a:pt x="582" y="239"/>
                    </a:lnTo>
                    <a:lnTo>
                      <a:pt x="574" y="289"/>
                    </a:lnTo>
                    <a:lnTo>
                      <a:pt x="568" y="319"/>
                    </a:lnTo>
                    <a:lnTo>
                      <a:pt x="565" y="334"/>
                    </a:lnTo>
                    <a:lnTo>
                      <a:pt x="564" y="337"/>
                    </a:lnTo>
                    <a:lnTo>
                      <a:pt x="569" y="335"/>
                    </a:lnTo>
                    <a:lnTo>
                      <a:pt x="579" y="330"/>
                    </a:lnTo>
                    <a:lnTo>
                      <a:pt x="583" y="330"/>
                    </a:lnTo>
                    <a:lnTo>
                      <a:pt x="585" y="330"/>
                    </a:lnTo>
                    <a:lnTo>
                      <a:pt x="588" y="331"/>
                    </a:lnTo>
                    <a:lnTo>
                      <a:pt x="591" y="332"/>
                    </a:lnTo>
                    <a:lnTo>
                      <a:pt x="592" y="334"/>
                    </a:lnTo>
                    <a:lnTo>
                      <a:pt x="593" y="336"/>
                    </a:lnTo>
                    <a:lnTo>
                      <a:pt x="594" y="341"/>
                    </a:lnTo>
                    <a:lnTo>
                      <a:pt x="594" y="346"/>
                    </a:lnTo>
                    <a:lnTo>
                      <a:pt x="590" y="383"/>
                    </a:lnTo>
                    <a:lnTo>
                      <a:pt x="582" y="432"/>
                    </a:lnTo>
                    <a:lnTo>
                      <a:pt x="577" y="455"/>
                    </a:lnTo>
                    <a:lnTo>
                      <a:pt x="572" y="474"/>
                    </a:lnTo>
                    <a:lnTo>
                      <a:pt x="568" y="481"/>
                    </a:lnTo>
                    <a:lnTo>
                      <a:pt x="566" y="487"/>
                    </a:lnTo>
                    <a:lnTo>
                      <a:pt x="562" y="489"/>
                    </a:lnTo>
                    <a:lnTo>
                      <a:pt x="560" y="490"/>
                    </a:lnTo>
                    <a:lnTo>
                      <a:pt x="547" y="487"/>
                    </a:lnTo>
                    <a:lnTo>
                      <a:pt x="544" y="485"/>
                    </a:lnTo>
                    <a:lnTo>
                      <a:pt x="543" y="497"/>
                    </a:lnTo>
                    <a:lnTo>
                      <a:pt x="541" y="523"/>
                    </a:lnTo>
                    <a:lnTo>
                      <a:pt x="538" y="538"/>
                    </a:lnTo>
                    <a:lnTo>
                      <a:pt x="534" y="552"/>
                    </a:lnTo>
                    <a:lnTo>
                      <a:pt x="532" y="559"/>
                    </a:lnTo>
                    <a:lnTo>
                      <a:pt x="530" y="564"/>
                    </a:lnTo>
                    <a:lnTo>
                      <a:pt x="526" y="570"/>
                    </a:lnTo>
                    <a:lnTo>
                      <a:pt x="523" y="574"/>
                    </a:lnTo>
                    <a:lnTo>
                      <a:pt x="504" y="594"/>
                    </a:lnTo>
                    <a:lnTo>
                      <a:pt x="498" y="602"/>
                    </a:lnTo>
                    <a:lnTo>
                      <a:pt x="496" y="624"/>
                    </a:lnTo>
                    <a:lnTo>
                      <a:pt x="521" y="622"/>
                    </a:lnTo>
                    <a:lnTo>
                      <a:pt x="522" y="629"/>
                    </a:lnTo>
                    <a:lnTo>
                      <a:pt x="525" y="645"/>
                    </a:lnTo>
                    <a:lnTo>
                      <a:pt x="527" y="650"/>
                    </a:lnTo>
                    <a:lnTo>
                      <a:pt x="531" y="655"/>
                    </a:lnTo>
                    <a:lnTo>
                      <a:pt x="534" y="660"/>
                    </a:lnTo>
                    <a:lnTo>
                      <a:pt x="539" y="666"/>
                    </a:lnTo>
                    <a:lnTo>
                      <a:pt x="544" y="672"/>
                    </a:lnTo>
                    <a:lnTo>
                      <a:pt x="551" y="676"/>
                    </a:lnTo>
                    <a:lnTo>
                      <a:pt x="559" y="682"/>
                    </a:lnTo>
                    <a:lnTo>
                      <a:pt x="568" y="686"/>
                    </a:lnTo>
                    <a:lnTo>
                      <a:pt x="594" y="699"/>
                    </a:lnTo>
                    <a:lnTo>
                      <a:pt x="629" y="714"/>
                    </a:lnTo>
                    <a:lnTo>
                      <a:pt x="670" y="730"/>
                    </a:lnTo>
                    <a:lnTo>
                      <a:pt x="715" y="749"/>
                    </a:lnTo>
                    <a:lnTo>
                      <a:pt x="760" y="768"/>
                    </a:lnTo>
                    <a:lnTo>
                      <a:pt x="802" y="786"/>
                    </a:lnTo>
                    <a:lnTo>
                      <a:pt x="820" y="795"/>
                    </a:lnTo>
                    <a:lnTo>
                      <a:pt x="837" y="803"/>
                    </a:lnTo>
                    <a:lnTo>
                      <a:pt x="850" y="811"/>
                    </a:lnTo>
                    <a:lnTo>
                      <a:pt x="862" y="817"/>
                    </a:lnTo>
                    <a:lnTo>
                      <a:pt x="879" y="830"/>
                    </a:lnTo>
                    <a:lnTo>
                      <a:pt x="891" y="840"/>
                    </a:lnTo>
                    <a:lnTo>
                      <a:pt x="896" y="846"/>
                    </a:lnTo>
                    <a:lnTo>
                      <a:pt x="900" y="851"/>
                    </a:lnTo>
                    <a:lnTo>
                      <a:pt x="902" y="856"/>
                    </a:lnTo>
                    <a:lnTo>
                      <a:pt x="906" y="861"/>
                    </a:lnTo>
                    <a:lnTo>
                      <a:pt x="908" y="874"/>
                    </a:lnTo>
                    <a:lnTo>
                      <a:pt x="909" y="887"/>
                    </a:lnTo>
                    <a:lnTo>
                      <a:pt x="909" y="903"/>
                    </a:lnTo>
                    <a:lnTo>
                      <a:pt x="909" y="922"/>
                    </a:lnTo>
                    <a:lnTo>
                      <a:pt x="907" y="960"/>
                    </a:lnTo>
                    <a:lnTo>
                      <a:pt x="906" y="988"/>
                    </a:lnTo>
                    <a:lnTo>
                      <a:pt x="905" y="1006"/>
                    </a:lnTo>
                    <a:lnTo>
                      <a:pt x="905" y="1013"/>
                    </a:lnTo>
                    <a:lnTo>
                      <a:pt x="455" y="1016"/>
                    </a:lnTo>
                    <a:lnTo>
                      <a:pt x="453" y="1005"/>
                    </a:lnTo>
                    <a:lnTo>
                      <a:pt x="450" y="995"/>
                    </a:lnTo>
                    <a:lnTo>
                      <a:pt x="448" y="974"/>
                    </a:lnTo>
                    <a:lnTo>
                      <a:pt x="447" y="954"/>
                    </a:lnTo>
                    <a:lnTo>
                      <a:pt x="445" y="933"/>
                    </a:lnTo>
                    <a:lnTo>
                      <a:pt x="441" y="908"/>
                    </a:lnTo>
                    <a:lnTo>
                      <a:pt x="443" y="893"/>
                    </a:lnTo>
                    <a:lnTo>
                      <a:pt x="444" y="881"/>
                    </a:lnTo>
                    <a:lnTo>
                      <a:pt x="444" y="871"/>
                    </a:lnTo>
                    <a:lnTo>
                      <a:pt x="443" y="863"/>
                    </a:lnTo>
                    <a:lnTo>
                      <a:pt x="441" y="857"/>
                    </a:lnTo>
                    <a:lnTo>
                      <a:pt x="438" y="852"/>
                    </a:lnTo>
                    <a:lnTo>
                      <a:pt x="435" y="849"/>
                    </a:lnTo>
                    <a:lnTo>
                      <a:pt x="431" y="846"/>
                    </a:lnTo>
                    <a:lnTo>
                      <a:pt x="453" y="824"/>
                    </a:lnTo>
                    <a:lnTo>
                      <a:pt x="476" y="799"/>
                    </a:lnTo>
                    <a:lnTo>
                      <a:pt x="488" y="784"/>
                    </a:lnTo>
                    <a:lnTo>
                      <a:pt x="503" y="763"/>
                    </a:lnTo>
                    <a:lnTo>
                      <a:pt x="518" y="737"/>
                    </a:lnTo>
                    <a:lnTo>
                      <a:pt x="538" y="706"/>
                    </a:lnTo>
                    <a:lnTo>
                      <a:pt x="507" y="734"/>
                    </a:lnTo>
                    <a:lnTo>
                      <a:pt x="477" y="762"/>
                    </a:lnTo>
                    <a:lnTo>
                      <a:pt x="446" y="790"/>
                    </a:lnTo>
                    <a:lnTo>
                      <a:pt x="416" y="819"/>
                    </a:lnTo>
                    <a:lnTo>
                      <a:pt x="403" y="815"/>
                    </a:lnTo>
                    <a:lnTo>
                      <a:pt x="391" y="813"/>
                    </a:lnTo>
                    <a:lnTo>
                      <a:pt x="385" y="813"/>
                    </a:lnTo>
                    <a:lnTo>
                      <a:pt x="380" y="813"/>
                    </a:lnTo>
                    <a:lnTo>
                      <a:pt x="373" y="813"/>
                    </a:lnTo>
                    <a:lnTo>
                      <a:pt x="367" y="815"/>
                    </a:lnTo>
                    <a:lnTo>
                      <a:pt x="359" y="812"/>
                    </a:lnTo>
                    <a:lnTo>
                      <a:pt x="351" y="808"/>
                    </a:lnTo>
                    <a:lnTo>
                      <a:pt x="343" y="805"/>
                    </a:lnTo>
                    <a:lnTo>
                      <a:pt x="336" y="801"/>
                    </a:lnTo>
                    <a:lnTo>
                      <a:pt x="320" y="789"/>
                    </a:lnTo>
                    <a:lnTo>
                      <a:pt x="304" y="777"/>
                    </a:lnTo>
                    <a:lnTo>
                      <a:pt x="288" y="762"/>
                    </a:lnTo>
                    <a:lnTo>
                      <a:pt x="272" y="746"/>
                    </a:lnTo>
                    <a:lnTo>
                      <a:pt x="256" y="730"/>
                    </a:lnTo>
                    <a:lnTo>
                      <a:pt x="241" y="714"/>
                    </a:lnTo>
                    <a:lnTo>
                      <a:pt x="253" y="733"/>
                    </a:lnTo>
                    <a:lnTo>
                      <a:pt x="265" y="752"/>
                    </a:lnTo>
                    <a:lnTo>
                      <a:pt x="277" y="771"/>
                    </a:lnTo>
                    <a:lnTo>
                      <a:pt x="290" y="788"/>
                    </a:lnTo>
                    <a:lnTo>
                      <a:pt x="303" y="805"/>
                    </a:lnTo>
                    <a:lnTo>
                      <a:pt x="316" y="820"/>
                    </a:lnTo>
                    <a:lnTo>
                      <a:pt x="331" y="832"/>
                    </a:lnTo>
                    <a:lnTo>
                      <a:pt x="347" y="843"/>
                    </a:lnTo>
                    <a:lnTo>
                      <a:pt x="343" y="850"/>
                    </a:lnTo>
                    <a:lnTo>
                      <a:pt x="340" y="857"/>
                    </a:lnTo>
                    <a:lnTo>
                      <a:pt x="339" y="864"/>
                    </a:lnTo>
                    <a:lnTo>
                      <a:pt x="338" y="869"/>
                    </a:lnTo>
                    <a:lnTo>
                      <a:pt x="338" y="875"/>
                    </a:lnTo>
                    <a:lnTo>
                      <a:pt x="338" y="881"/>
                    </a:lnTo>
                    <a:lnTo>
                      <a:pt x="339" y="885"/>
                    </a:lnTo>
                    <a:lnTo>
                      <a:pt x="341" y="891"/>
                    </a:lnTo>
                    <a:lnTo>
                      <a:pt x="346" y="899"/>
                    </a:lnTo>
                    <a:lnTo>
                      <a:pt x="350" y="906"/>
                    </a:lnTo>
                    <a:lnTo>
                      <a:pt x="357" y="911"/>
                    </a:lnTo>
                    <a:lnTo>
                      <a:pt x="363" y="915"/>
                    </a:lnTo>
                    <a:lnTo>
                      <a:pt x="361" y="918"/>
                    </a:lnTo>
                    <a:lnTo>
                      <a:pt x="361" y="920"/>
                    </a:lnTo>
                    <a:lnTo>
                      <a:pt x="323" y="901"/>
                    </a:lnTo>
                    <a:lnTo>
                      <a:pt x="278" y="881"/>
                    </a:lnTo>
                    <a:lnTo>
                      <a:pt x="228" y="859"/>
                    </a:lnTo>
                    <a:lnTo>
                      <a:pt x="177" y="838"/>
                    </a:lnTo>
                    <a:lnTo>
                      <a:pt x="125" y="816"/>
                    </a:lnTo>
                    <a:lnTo>
                      <a:pt x="78" y="797"/>
                    </a:lnTo>
                    <a:lnTo>
                      <a:pt x="35" y="779"/>
                    </a:lnTo>
                    <a:lnTo>
                      <a:pt x="0" y="764"/>
                    </a:lnTo>
                    <a:lnTo>
                      <a:pt x="27" y="753"/>
                    </a:lnTo>
                    <a:lnTo>
                      <a:pt x="54" y="742"/>
                    </a:lnTo>
                    <a:lnTo>
                      <a:pt x="81" y="730"/>
                    </a:lnTo>
                    <a:lnTo>
                      <a:pt x="106" y="720"/>
                    </a:lnTo>
                    <a:lnTo>
                      <a:pt x="130" y="710"/>
                    </a:lnTo>
                    <a:lnTo>
                      <a:pt x="151" y="701"/>
                    </a:lnTo>
                    <a:lnTo>
                      <a:pt x="170" y="693"/>
                    </a:lnTo>
                    <a:lnTo>
                      <a:pt x="183" y="686"/>
                    </a:lnTo>
                    <a:lnTo>
                      <a:pt x="192" y="682"/>
                    </a:lnTo>
                    <a:lnTo>
                      <a:pt x="200" y="676"/>
                    </a:lnTo>
                    <a:lnTo>
                      <a:pt x="207" y="672"/>
                    </a:lnTo>
                    <a:lnTo>
                      <a:pt x="212" y="666"/>
                    </a:lnTo>
                    <a:lnTo>
                      <a:pt x="217" y="660"/>
                    </a:lnTo>
                    <a:lnTo>
                      <a:pt x="220" y="655"/>
                    </a:lnTo>
                    <a:lnTo>
                      <a:pt x="224" y="650"/>
                    </a:lnTo>
                    <a:lnTo>
                      <a:pt x="226" y="645"/>
                    </a:lnTo>
                    <a:lnTo>
                      <a:pt x="230" y="629"/>
                    </a:lnTo>
                    <a:lnTo>
                      <a:pt x="230" y="622"/>
                    </a:lnTo>
                    <a:lnTo>
                      <a:pt x="255" y="624"/>
                    </a:lnTo>
                    <a:lnTo>
                      <a:pt x="254" y="602"/>
                    </a:lnTo>
                    <a:lnTo>
                      <a:pt x="247" y="594"/>
                    </a:lnTo>
                    <a:lnTo>
                      <a:pt x="228" y="574"/>
                    </a:lnTo>
                    <a:lnTo>
                      <a:pt x="225" y="570"/>
                    </a:lnTo>
                    <a:lnTo>
                      <a:pt x="223" y="564"/>
                    </a:lnTo>
                    <a:lnTo>
                      <a:pt x="219" y="559"/>
                    </a:lnTo>
                    <a:lnTo>
                      <a:pt x="217" y="552"/>
                    </a:lnTo>
                    <a:lnTo>
                      <a:pt x="214" y="538"/>
                    </a:lnTo>
                    <a:lnTo>
                      <a:pt x="211" y="523"/>
                    </a:lnTo>
                    <a:lnTo>
                      <a:pt x="208" y="497"/>
                    </a:lnTo>
                    <a:lnTo>
                      <a:pt x="207" y="485"/>
                    </a:lnTo>
                    <a:lnTo>
                      <a:pt x="205" y="487"/>
                    </a:lnTo>
                    <a:lnTo>
                      <a:pt x="192" y="490"/>
                    </a:lnTo>
                    <a:lnTo>
                      <a:pt x="189" y="489"/>
                    </a:lnTo>
                    <a:lnTo>
                      <a:pt x="185" y="487"/>
                    </a:lnTo>
                    <a:lnTo>
                      <a:pt x="183" y="481"/>
                    </a:lnTo>
                    <a:lnTo>
                      <a:pt x="180" y="474"/>
                    </a:lnTo>
                    <a:lnTo>
                      <a:pt x="175" y="455"/>
                    </a:lnTo>
                    <a:lnTo>
                      <a:pt x="170" y="432"/>
                    </a:lnTo>
                    <a:lnTo>
                      <a:pt x="162" y="383"/>
                    </a:lnTo>
                    <a:lnTo>
                      <a:pt x="157" y="346"/>
                    </a:lnTo>
                    <a:lnTo>
                      <a:pt x="157" y="339"/>
                    </a:lnTo>
                    <a:lnTo>
                      <a:pt x="159" y="334"/>
                    </a:lnTo>
                    <a:lnTo>
                      <a:pt x="162" y="331"/>
                    </a:lnTo>
                    <a:lnTo>
                      <a:pt x="165" y="330"/>
                    </a:lnTo>
                    <a:lnTo>
                      <a:pt x="170" y="330"/>
                    </a:lnTo>
                    <a:lnTo>
                      <a:pt x="174" y="331"/>
                    </a:lnTo>
                    <a:lnTo>
                      <a:pt x="177" y="332"/>
                    </a:lnTo>
                    <a:lnTo>
                      <a:pt x="182" y="334"/>
                    </a:lnTo>
                    <a:lnTo>
                      <a:pt x="174" y="319"/>
                    </a:lnTo>
                    <a:lnTo>
                      <a:pt x="166" y="301"/>
                    </a:lnTo>
                    <a:lnTo>
                      <a:pt x="163" y="293"/>
                    </a:lnTo>
                    <a:lnTo>
                      <a:pt x="160" y="283"/>
                    </a:lnTo>
                    <a:lnTo>
                      <a:pt x="158" y="272"/>
                    </a:lnTo>
                    <a:lnTo>
                      <a:pt x="157" y="258"/>
                    </a:lnTo>
                    <a:lnTo>
                      <a:pt x="156" y="228"/>
                    </a:lnTo>
                    <a:lnTo>
                      <a:pt x="157" y="194"/>
                    </a:lnTo>
                    <a:lnTo>
                      <a:pt x="160" y="160"/>
                    </a:lnTo>
                    <a:lnTo>
                      <a:pt x="165" y="129"/>
                    </a:lnTo>
                    <a:lnTo>
                      <a:pt x="168" y="114"/>
                    </a:lnTo>
                    <a:lnTo>
                      <a:pt x="172" y="100"/>
                    </a:lnTo>
                    <a:lnTo>
                      <a:pt x="176" y="89"/>
                    </a:lnTo>
                    <a:lnTo>
                      <a:pt x="181" y="79"/>
                    </a:lnTo>
                    <a:lnTo>
                      <a:pt x="188" y="69"/>
                    </a:lnTo>
                    <a:lnTo>
                      <a:pt x="194" y="62"/>
                    </a:lnTo>
                    <a:lnTo>
                      <a:pt x="202" y="57"/>
                    </a:lnTo>
                    <a:lnTo>
                      <a:pt x="209" y="55"/>
                    </a:lnTo>
                    <a:lnTo>
                      <a:pt x="216" y="54"/>
                    </a:lnTo>
                    <a:lnTo>
                      <a:pt x="223" y="55"/>
                    </a:lnTo>
                    <a:lnTo>
                      <a:pt x="229" y="56"/>
                    </a:lnTo>
                    <a:lnTo>
                      <a:pt x="235" y="59"/>
                    </a:lnTo>
                    <a:lnTo>
                      <a:pt x="243" y="49"/>
                    </a:lnTo>
                    <a:lnTo>
                      <a:pt x="252" y="40"/>
                    </a:lnTo>
                    <a:lnTo>
                      <a:pt x="258" y="35"/>
                    </a:lnTo>
                    <a:lnTo>
                      <a:pt x="263" y="29"/>
                    </a:lnTo>
                    <a:lnTo>
                      <a:pt x="270" y="25"/>
                    </a:lnTo>
                    <a:lnTo>
                      <a:pt x="277" y="20"/>
                    </a:lnTo>
                    <a:lnTo>
                      <a:pt x="291" y="13"/>
                    </a:lnTo>
                    <a:lnTo>
                      <a:pt x="307" y="8"/>
                    </a:lnTo>
                    <a:lnTo>
                      <a:pt x="324" y="4"/>
                    </a:lnTo>
                    <a:lnTo>
                      <a:pt x="341" y="1"/>
                    </a:lnTo>
                    <a:lnTo>
                      <a:pt x="358" y="0"/>
                    </a:lnTo>
                    <a:lnTo>
                      <a:pt x="376" y="0"/>
                    </a:lnTo>
                    <a:close/>
                  </a:path>
                </a:pathLst>
              </a:cu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800"/>
              </a:p>
            </p:txBody>
          </p:sp>
          <p:sp>
            <p:nvSpPr>
              <p:cNvPr id="68" name="Freeform 67"/>
              <p:cNvSpPr/>
              <p:nvPr/>
            </p:nvSpPr>
            <p:spPr bwMode="auto">
              <a:xfrm>
                <a:off x="5038125" y="4839822"/>
                <a:ext cx="290768" cy="324238"/>
              </a:xfrm>
              <a:custGeom>
                <a:avLst/>
                <a:gdLst>
                  <a:gd name="T0" fmla="*/ 483 w 909"/>
                  <a:gd name="T1" fmla="*/ 4 h 1016"/>
                  <a:gd name="T2" fmla="*/ 428 w 909"/>
                  <a:gd name="T3" fmla="*/ 25 h 1016"/>
                  <a:gd name="T4" fmla="*/ 389 w 909"/>
                  <a:gd name="T5" fmla="*/ 64 h 1016"/>
                  <a:gd name="T6" fmla="*/ 348 w 909"/>
                  <a:gd name="T7" fmla="*/ 122 h 1016"/>
                  <a:gd name="T8" fmla="*/ 330 w 909"/>
                  <a:gd name="T9" fmla="*/ 170 h 1016"/>
                  <a:gd name="T10" fmla="*/ 327 w 909"/>
                  <a:gd name="T11" fmla="*/ 225 h 1016"/>
                  <a:gd name="T12" fmla="*/ 345 w 909"/>
                  <a:gd name="T13" fmla="*/ 334 h 1016"/>
                  <a:gd name="T14" fmla="*/ 327 w 909"/>
                  <a:gd name="T15" fmla="*/ 330 h 1016"/>
                  <a:gd name="T16" fmla="*/ 318 w 909"/>
                  <a:gd name="T17" fmla="*/ 334 h 1016"/>
                  <a:gd name="T18" fmla="*/ 320 w 909"/>
                  <a:gd name="T19" fmla="*/ 383 h 1016"/>
                  <a:gd name="T20" fmla="*/ 341 w 909"/>
                  <a:gd name="T21" fmla="*/ 481 h 1016"/>
                  <a:gd name="T22" fmla="*/ 363 w 909"/>
                  <a:gd name="T23" fmla="*/ 487 h 1016"/>
                  <a:gd name="T24" fmla="*/ 372 w 909"/>
                  <a:gd name="T25" fmla="*/ 538 h 1016"/>
                  <a:gd name="T26" fmla="*/ 383 w 909"/>
                  <a:gd name="T27" fmla="*/ 570 h 1016"/>
                  <a:gd name="T28" fmla="*/ 414 w 909"/>
                  <a:gd name="T29" fmla="*/ 624 h 1016"/>
                  <a:gd name="T30" fmla="*/ 382 w 909"/>
                  <a:gd name="T31" fmla="*/ 650 h 1016"/>
                  <a:gd name="T32" fmla="*/ 365 w 909"/>
                  <a:gd name="T33" fmla="*/ 672 h 1016"/>
                  <a:gd name="T34" fmla="*/ 315 w 909"/>
                  <a:gd name="T35" fmla="*/ 699 h 1016"/>
                  <a:gd name="T36" fmla="*/ 149 w 909"/>
                  <a:gd name="T37" fmla="*/ 768 h 1016"/>
                  <a:gd name="T38" fmla="*/ 59 w 909"/>
                  <a:gd name="T39" fmla="*/ 811 h 1016"/>
                  <a:gd name="T40" fmla="*/ 14 w 909"/>
                  <a:gd name="T41" fmla="*/ 846 h 1016"/>
                  <a:gd name="T42" fmla="*/ 2 w 909"/>
                  <a:gd name="T43" fmla="*/ 874 h 1016"/>
                  <a:gd name="T44" fmla="*/ 3 w 909"/>
                  <a:gd name="T45" fmla="*/ 960 h 1016"/>
                  <a:gd name="T46" fmla="*/ 454 w 909"/>
                  <a:gd name="T47" fmla="*/ 1016 h 1016"/>
                  <a:gd name="T48" fmla="*/ 465 w 909"/>
                  <a:gd name="T49" fmla="*/ 986 h 1016"/>
                  <a:gd name="T50" fmla="*/ 492 w 909"/>
                  <a:gd name="T51" fmla="*/ 956 h 1016"/>
                  <a:gd name="T52" fmla="*/ 501 w 909"/>
                  <a:gd name="T53" fmla="*/ 915 h 1016"/>
                  <a:gd name="T54" fmla="*/ 479 w 909"/>
                  <a:gd name="T55" fmla="*/ 891 h 1016"/>
                  <a:gd name="T56" fmla="*/ 477 w 909"/>
                  <a:gd name="T57" fmla="*/ 869 h 1016"/>
                  <a:gd name="T58" fmla="*/ 485 w 909"/>
                  <a:gd name="T59" fmla="*/ 843 h 1016"/>
                  <a:gd name="T60" fmla="*/ 428 w 909"/>
                  <a:gd name="T61" fmla="*/ 788 h 1016"/>
                  <a:gd name="T62" fmla="*/ 380 w 909"/>
                  <a:gd name="T63" fmla="*/ 714 h 1016"/>
                  <a:gd name="T64" fmla="*/ 443 w 909"/>
                  <a:gd name="T65" fmla="*/ 777 h 1016"/>
                  <a:gd name="T66" fmla="*/ 489 w 909"/>
                  <a:gd name="T67" fmla="*/ 808 h 1016"/>
                  <a:gd name="T68" fmla="*/ 518 w 909"/>
                  <a:gd name="T69" fmla="*/ 813 h 1016"/>
                  <a:gd name="T70" fmla="*/ 554 w 909"/>
                  <a:gd name="T71" fmla="*/ 819 h 1016"/>
                  <a:gd name="T72" fmla="*/ 676 w 909"/>
                  <a:gd name="T73" fmla="*/ 706 h 1016"/>
                  <a:gd name="T74" fmla="*/ 614 w 909"/>
                  <a:gd name="T75" fmla="*/ 799 h 1016"/>
                  <a:gd name="T76" fmla="*/ 576 w 909"/>
                  <a:gd name="T77" fmla="*/ 852 h 1016"/>
                  <a:gd name="T78" fmla="*/ 582 w 909"/>
                  <a:gd name="T79" fmla="*/ 878 h 1016"/>
                  <a:gd name="T80" fmla="*/ 662 w 909"/>
                  <a:gd name="T81" fmla="*/ 868 h 1016"/>
                  <a:gd name="T82" fmla="*/ 842 w 909"/>
                  <a:gd name="T83" fmla="*/ 793 h 1016"/>
                  <a:gd name="T84" fmla="*/ 855 w 909"/>
                  <a:gd name="T85" fmla="*/ 742 h 1016"/>
                  <a:gd name="T86" fmla="*/ 758 w 909"/>
                  <a:gd name="T87" fmla="*/ 701 h 1016"/>
                  <a:gd name="T88" fmla="*/ 710 w 909"/>
                  <a:gd name="T89" fmla="*/ 676 h 1016"/>
                  <a:gd name="T90" fmla="*/ 689 w 909"/>
                  <a:gd name="T91" fmla="*/ 655 h 1016"/>
                  <a:gd name="T92" fmla="*/ 679 w 909"/>
                  <a:gd name="T93" fmla="*/ 622 h 1016"/>
                  <a:gd name="T94" fmla="*/ 681 w 909"/>
                  <a:gd name="T95" fmla="*/ 574 h 1016"/>
                  <a:gd name="T96" fmla="*/ 693 w 909"/>
                  <a:gd name="T97" fmla="*/ 552 h 1016"/>
                  <a:gd name="T98" fmla="*/ 703 w 909"/>
                  <a:gd name="T99" fmla="*/ 485 h 1016"/>
                  <a:gd name="T100" fmla="*/ 724 w 909"/>
                  <a:gd name="T101" fmla="*/ 487 h 1016"/>
                  <a:gd name="T102" fmla="*/ 740 w 909"/>
                  <a:gd name="T103" fmla="*/ 432 h 1016"/>
                  <a:gd name="T104" fmla="*/ 750 w 909"/>
                  <a:gd name="T105" fmla="*/ 334 h 1016"/>
                  <a:gd name="T106" fmla="*/ 736 w 909"/>
                  <a:gd name="T107" fmla="*/ 331 h 1016"/>
                  <a:gd name="T108" fmla="*/ 743 w 909"/>
                  <a:gd name="T109" fmla="*/ 301 h 1016"/>
                  <a:gd name="T110" fmla="*/ 752 w 909"/>
                  <a:gd name="T111" fmla="*/ 258 h 1016"/>
                  <a:gd name="T112" fmla="*/ 745 w 909"/>
                  <a:gd name="T113" fmla="*/ 129 h 1016"/>
                  <a:gd name="T114" fmla="*/ 729 w 909"/>
                  <a:gd name="T115" fmla="*/ 79 h 1016"/>
                  <a:gd name="T116" fmla="*/ 701 w 909"/>
                  <a:gd name="T117" fmla="*/ 55 h 1016"/>
                  <a:gd name="T118" fmla="*/ 675 w 909"/>
                  <a:gd name="T119" fmla="*/ 59 h 1016"/>
                  <a:gd name="T120" fmla="*/ 646 w 909"/>
                  <a:gd name="T121" fmla="*/ 29 h 1016"/>
                  <a:gd name="T122" fmla="*/ 602 w 909"/>
                  <a:gd name="T123" fmla="*/ 8 h 1016"/>
                  <a:gd name="T124" fmla="*/ 533 w 909"/>
                  <a:gd name="T125" fmla="*/ 0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09" h="1016">
                    <a:moveTo>
                      <a:pt x="533" y="0"/>
                    </a:moveTo>
                    <a:lnTo>
                      <a:pt x="516" y="0"/>
                    </a:lnTo>
                    <a:lnTo>
                      <a:pt x="500" y="1"/>
                    </a:lnTo>
                    <a:lnTo>
                      <a:pt x="483" y="4"/>
                    </a:lnTo>
                    <a:lnTo>
                      <a:pt x="466" y="8"/>
                    </a:lnTo>
                    <a:lnTo>
                      <a:pt x="450" y="13"/>
                    </a:lnTo>
                    <a:lnTo>
                      <a:pt x="435" y="20"/>
                    </a:lnTo>
                    <a:lnTo>
                      <a:pt x="428" y="25"/>
                    </a:lnTo>
                    <a:lnTo>
                      <a:pt x="422" y="29"/>
                    </a:lnTo>
                    <a:lnTo>
                      <a:pt x="416" y="35"/>
                    </a:lnTo>
                    <a:lnTo>
                      <a:pt x="409" y="40"/>
                    </a:lnTo>
                    <a:lnTo>
                      <a:pt x="389" y="64"/>
                    </a:lnTo>
                    <a:lnTo>
                      <a:pt x="370" y="87"/>
                    </a:lnTo>
                    <a:lnTo>
                      <a:pt x="362" y="98"/>
                    </a:lnTo>
                    <a:lnTo>
                      <a:pt x="355" y="110"/>
                    </a:lnTo>
                    <a:lnTo>
                      <a:pt x="348" y="122"/>
                    </a:lnTo>
                    <a:lnTo>
                      <a:pt x="343" y="133"/>
                    </a:lnTo>
                    <a:lnTo>
                      <a:pt x="338" y="145"/>
                    </a:lnTo>
                    <a:lnTo>
                      <a:pt x="334" y="158"/>
                    </a:lnTo>
                    <a:lnTo>
                      <a:pt x="330" y="170"/>
                    </a:lnTo>
                    <a:lnTo>
                      <a:pt x="328" y="183"/>
                    </a:lnTo>
                    <a:lnTo>
                      <a:pt x="327" y="196"/>
                    </a:lnTo>
                    <a:lnTo>
                      <a:pt x="327" y="210"/>
                    </a:lnTo>
                    <a:lnTo>
                      <a:pt x="327" y="225"/>
                    </a:lnTo>
                    <a:lnTo>
                      <a:pt x="328" y="239"/>
                    </a:lnTo>
                    <a:lnTo>
                      <a:pt x="336" y="289"/>
                    </a:lnTo>
                    <a:lnTo>
                      <a:pt x="341" y="319"/>
                    </a:lnTo>
                    <a:lnTo>
                      <a:pt x="345" y="334"/>
                    </a:lnTo>
                    <a:lnTo>
                      <a:pt x="346" y="337"/>
                    </a:lnTo>
                    <a:lnTo>
                      <a:pt x="340" y="335"/>
                    </a:lnTo>
                    <a:lnTo>
                      <a:pt x="330" y="330"/>
                    </a:lnTo>
                    <a:lnTo>
                      <a:pt x="327" y="330"/>
                    </a:lnTo>
                    <a:lnTo>
                      <a:pt x="325" y="330"/>
                    </a:lnTo>
                    <a:lnTo>
                      <a:pt x="321" y="331"/>
                    </a:lnTo>
                    <a:lnTo>
                      <a:pt x="319" y="332"/>
                    </a:lnTo>
                    <a:lnTo>
                      <a:pt x="318" y="334"/>
                    </a:lnTo>
                    <a:lnTo>
                      <a:pt x="317" y="336"/>
                    </a:lnTo>
                    <a:lnTo>
                      <a:pt x="315" y="341"/>
                    </a:lnTo>
                    <a:lnTo>
                      <a:pt x="315" y="346"/>
                    </a:lnTo>
                    <a:lnTo>
                      <a:pt x="320" y="383"/>
                    </a:lnTo>
                    <a:lnTo>
                      <a:pt x="328" y="432"/>
                    </a:lnTo>
                    <a:lnTo>
                      <a:pt x="332" y="455"/>
                    </a:lnTo>
                    <a:lnTo>
                      <a:pt x="338" y="474"/>
                    </a:lnTo>
                    <a:lnTo>
                      <a:pt x="341" y="481"/>
                    </a:lnTo>
                    <a:lnTo>
                      <a:pt x="344" y="487"/>
                    </a:lnTo>
                    <a:lnTo>
                      <a:pt x="347" y="489"/>
                    </a:lnTo>
                    <a:lnTo>
                      <a:pt x="349" y="490"/>
                    </a:lnTo>
                    <a:lnTo>
                      <a:pt x="363" y="487"/>
                    </a:lnTo>
                    <a:lnTo>
                      <a:pt x="365" y="485"/>
                    </a:lnTo>
                    <a:lnTo>
                      <a:pt x="366" y="497"/>
                    </a:lnTo>
                    <a:lnTo>
                      <a:pt x="369" y="523"/>
                    </a:lnTo>
                    <a:lnTo>
                      <a:pt x="372" y="538"/>
                    </a:lnTo>
                    <a:lnTo>
                      <a:pt x="375" y="552"/>
                    </a:lnTo>
                    <a:lnTo>
                      <a:pt x="378" y="559"/>
                    </a:lnTo>
                    <a:lnTo>
                      <a:pt x="380" y="564"/>
                    </a:lnTo>
                    <a:lnTo>
                      <a:pt x="383" y="570"/>
                    </a:lnTo>
                    <a:lnTo>
                      <a:pt x="387" y="574"/>
                    </a:lnTo>
                    <a:lnTo>
                      <a:pt x="406" y="594"/>
                    </a:lnTo>
                    <a:lnTo>
                      <a:pt x="411" y="602"/>
                    </a:lnTo>
                    <a:lnTo>
                      <a:pt x="414" y="624"/>
                    </a:lnTo>
                    <a:lnTo>
                      <a:pt x="389" y="622"/>
                    </a:lnTo>
                    <a:lnTo>
                      <a:pt x="388" y="629"/>
                    </a:lnTo>
                    <a:lnTo>
                      <a:pt x="384" y="645"/>
                    </a:lnTo>
                    <a:lnTo>
                      <a:pt x="382" y="650"/>
                    </a:lnTo>
                    <a:lnTo>
                      <a:pt x="379" y="655"/>
                    </a:lnTo>
                    <a:lnTo>
                      <a:pt x="375" y="660"/>
                    </a:lnTo>
                    <a:lnTo>
                      <a:pt x="371" y="666"/>
                    </a:lnTo>
                    <a:lnTo>
                      <a:pt x="365" y="672"/>
                    </a:lnTo>
                    <a:lnTo>
                      <a:pt x="358" y="676"/>
                    </a:lnTo>
                    <a:lnTo>
                      <a:pt x="350" y="682"/>
                    </a:lnTo>
                    <a:lnTo>
                      <a:pt x="341" y="686"/>
                    </a:lnTo>
                    <a:lnTo>
                      <a:pt x="315" y="699"/>
                    </a:lnTo>
                    <a:lnTo>
                      <a:pt x="280" y="714"/>
                    </a:lnTo>
                    <a:lnTo>
                      <a:pt x="240" y="730"/>
                    </a:lnTo>
                    <a:lnTo>
                      <a:pt x="195" y="749"/>
                    </a:lnTo>
                    <a:lnTo>
                      <a:pt x="149" y="768"/>
                    </a:lnTo>
                    <a:lnTo>
                      <a:pt x="108" y="786"/>
                    </a:lnTo>
                    <a:lnTo>
                      <a:pt x="90" y="795"/>
                    </a:lnTo>
                    <a:lnTo>
                      <a:pt x="73" y="803"/>
                    </a:lnTo>
                    <a:lnTo>
                      <a:pt x="59" y="811"/>
                    </a:lnTo>
                    <a:lnTo>
                      <a:pt x="48" y="817"/>
                    </a:lnTo>
                    <a:lnTo>
                      <a:pt x="31" y="830"/>
                    </a:lnTo>
                    <a:lnTo>
                      <a:pt x="19" y="840"/>
                    </a:lnTo>
                    <a:lnTo>
                      <a:pt x="14" y="846"/>
                    </a:lnTo>
                    <a:lnTo>
                      <a:pt x="9" y="851"/>
                    </a:lnTo>
                    <a:lnTo>
                      <a:pt x="7" y="856"/>
                    </a:lnTo>
                    <a:lnTo>
                      <a:pt x="4" y="861"/>
                    </a:lnTo>
                    <a:lnTo>
                      <a:pt x="2" y="874"/>
                    </a:lnTo>
                    <a:lnTo>
                      <a:pt x="0" y="887"/>
                    </a:lnTo>
                    <a:lnTo>
                      <a:pt x="0" y="903"/>
                    </a:lnTo>
                    <a:lnTo>
                      <a:pt x="0" y="922"/>
                    </a:lnTo>
                    <a:lnTo>
                      <a:pt x="3" y="960"/>
                    </a:lnTo>
                    <a:lnTo>
                      <a:pt x="4" y="988"/>
                    </a:lnTo>
                    <a:lnTo>
                      <a:pt x="5" y="1006"/>
                    </a:lnTo>
                    <a:lnTo>
                      <a:pt x="5" y="1013"/>
                    </a:lnTo>
                    <a:lnTo>
                      <a:pt x="454" y="1016"/>
                    </a:lnTo>
                    <a:lnTo>
                      <a:pt x="456" y="1008"/>
                    </a:lnTo>
                    <a:lnTo>
                      <a:pt x="458" y="1000"/>
                    </a:lnTo>
                    <a:lnTo>
                      <a:pt x="461" y="993"/>
                    </a:lnTo>
                    <a:lnTo>
                      <a:pt x="465" y="986"/>
                    </a:lnTo>
                    <a:lnTo>
                      <a:pt x="470" y="979"/>
                    </a:lnTo>
                    <a:lnTo>
                      <a:pt x="476" y="971"/>
                    </a:lnTo>
                    <a:lnTo>
                      <a:pt x="484" y="964"/>
                    </a:lnTo>
                    <a:lnTo>
                      <a:pt x="492" y="956"/>
                    </a:lnTo>
                    <a:lnTo>
                      <a:pt x="494" y="946"/>
                    </a:lnTo>
                    <a:lnTo>
                      <a:pt x="496" y="936"/>
                    </a:lnTo>
                    <a:lnTo>
                      <a:pt x="498" y="925"/>
                    </a:lnTo>
                    <a:lnTo>
                      <a:pt x="501" y="915"/>
                    </a:lnTo>
                    <a:lnTo>
                      <a:pt x="495" y="911"/>
                    </a:lnTo>
                    <a:lnTo>
                      <a:pt x="489" y="906"/>
                    </a:lnTo>
                    <a:lnTo>
                      <a:pt x="484" y="899"/>
                    </a:lnTo>
                    <a:lnTo>
                      <a:pt x="479" y="891"/>
                    </a:lnTo>
                    <a:lnTo>
                      <a:pt x="478" y="885"/>
                    </a:lnTo>
                    <a:lnTo>
                      <a:pt x="477" y="881"/>
                    </a:lnTo>
                    <a:lnTo>
                      <a:pt x="476" y="875"/>
                    </a:lnTo>
                    <a:lnTo>
                      <a:pt x="477" y="869"/>
                    </a:lnTo>
                    <a:lnTo>
                      <a:pt x="477" y="864"/>
                    </a:lnTo>
                    <a:lnTo>
                      <a:pt x="479" y="857"/>
                    </a:lnTo>
                    <a:lnTo>
                      <a:pt x="481" y="850"/>
                    </a:lnTo>
                    <a:lnTo>
                      <a:pt x="485" y="843"/>
                    </a:lnTo>
                    <a:lnTo>
                      <a:pt x="470" y="832"/>
                    </a:lnTo>
                    <a:lnTo>
                      <a:pt x="456" y="820"/>
                    </a:lnTo>
                    <a:lnTo>
                      <a:pt x="442" y="805"/>
                    </a:lnTo>
                    <a:lnTo>
                      <a:pt x="428" y="788"/>
                    </a:lnTo>
                    <a:lnTo>
                      <a:pt x="416" y="771"/>
                    </a:lnTo>
                    <a:lnTo>
                      <a:pt x="404" y="752"/>
                    </a:lnTo>
                    <a:lnTo>
                      <a:pt x="391" y="733"/>
                    </a:lnTo>
                    <a:lnTo>
                      <a:pt x="380" y="714"/>
                    </a:lnTo>
                    <a:lnTo>
                      <a:pt x="396" y="730"/>
                    </a:lnTo>
                    <a:lnTo>
                      <a:pt x="411" y="746"/>
                    </a:lnTo>
                    <a:lnTo>
                      <a:pt x="427" y="762"/>
                    </a:lnTo>
                    <a:lnTo>
                      <a:pt x="443" y="777"/>
                    </a:lnTo>
                    <a:lnTo>
                      <a:pt x="459" y="789"/>
                    </a:lnTo>
                    <a:lnTo>
                      <a:pt x="474" y="801"/>
                    </a:lnTo>
                    <a:lnTo>
                      <a:pt x="481" y="805"/>
                    </a:lnTo>
                    <a:lnTo>
                      <a:pt x="489" y="808"/>
                    </a:lnTo>
                    <a:lnTo>
                      <a:pt x="497" y="812"/>
                    </a:lnTo>
                    <a:lnTo>
                      <a:pt x="505" y="815"/>
                    </a:lnTo>
                    <a:lnTo>
                      <a:pt x="512" y="813"/>
                    </a:lnTo>
                    <a:lnTo>
                      <a:pt x="518" y="813"/>
                    </a:lnTo>
                    <a:lnTo>
                      <a:pt x="523" y="813"/>
                    </a:lnTo>
                    <a:lnTo>
                      <a:pt x="530" y="813"/>
                    </a:lnTo>
                    <a:lnTo>
                      <a:pt x="542" y="815"/>
                    </a:lnTo>
                    <a:lnTo>
                      <a:pt x="554" y="819"/>
                    </a:lnTo>
                    <a:lnTo>
                      <a:pt x="584" y="790"/>
                    </a:lnTo>
                    <a:lnTo>
                      <a:pt x="615" y="762"/>
                    </a:lnTo>
                    <a:lnTo>
                      <a:pt x="645" y="734"/>
                    </a:lnTo>
                    <a:lnTo>
                      <a:pt x="676" y="706"/>
                    </a:lnTo>
                    <a:lnTo>
                      <a:pt x="657" y="737"/>
                    </a:lnTo>
                    <a:lnTo>
                      <a:pt x="641" y="763"/>
                    </a:lnTo>
                    <a:lnTo>
                      <a:pt x="626" y="784"/>
                    </a:lnTo>
                    <a:lnTo>
                      <a:pt x="614" y="799"/>
                    </a:lnTo>
                    <a:lnTo>
                      <a:pt x="591" y="824"/>
                    </a:lnTo>
                    <a:lnTo>
                      <a:pt x="570" y="846"/>
                    </a:lnTo>
                    <a:lnTo>
                      <a:pt x="573" y="849"/>
                    </a:lnTo>
                    <a:lnTo>
                      <a:pt x="576" y="852"/>
                    </a:lnTo>
                    <a:lnTo>
                      <a:pt x="579" y="857"/>
                    </a:lnTo>
                    <a:lnTo>
                      <a:pt x="581" y="863"/>
                    </a:lnTo>
                    <a:lnTo>
                      <a:pt x="582" y="869"/>
                    </a:lnTo>
                    <a:lnTo>
                      <a:pt x="582" y="878"/>
                    </a:lnTo>
                    <a:lnTo>
                      <a:pt x="581" y="891"/>
                    </a:lnTo>
                    <a:lnTo>
                      <a:pt x="580" y="904"/>
                    </a:lnTo>
                    <a:lnTo>
                      <a:pt x="618" y="886"/>
                    </a:lnTo>
                    <a:lnTo>
                      <a:pt x="662" y="868"/>
                    </a:lnTo>
                    <a:lnTo>
                      <a:pt x="707" y="848"/>
                    </a:lnTo>
                    <a:lnTo>
                      <a:pt x="754" y="829"/>
                    </a:lnTo>
                    <a:lnTo>
                      <a:pt x="799" y="811"/>
                    </a:lnTo>
                    <a:lnTo>
                      <a:pt x="842" y="793"/>
                    </a:lnTo>
                    <a:lnTo>
                      <a:pt x="879" y="778"/>
                    </a:lnTo>
                    <a:lnTo>
                      <a:pt x="909" y="764"/>
                    </a:lnTo>
                    <a:lnTo>
                      <a:pt x="882" y="753"/>
                    </a:lnTo>
                    <a:lnTo>
                      <a:pt x="855" y="742"/>
                    </a:lnTo>
                    <a:lnTo>
                      <a:pt x="828" y="730"/>
                    </a:lnTo>
                    <a:lnTo>
                      <a:pt x="803" y="720"/>
                    </a:lnTo>
                    <a:lnTo>
                      <a:pt x="780" y="710"/>
                    </a:lnTo>
                    <a:lnTo>
                      <a:pt x="758" y="701"/>
                    </a:lnTo>
                    <a:lnTo>
                      <a:pt x="740" y="693"/>
                    </a:lnTo>
                    <a:lnTo>
                      <a:pt x="727" y="686"/>
                    </a:lnTo>
                    <a:lnTo>
                      <a:pt x="717" y="682"/>
                    </a:lnTo>
                    <a:lnTo>
                      <a:pt x="710" y="676"/>
                    </a:lnTo>
                    <a:lnTo>
                      <a:pt x="703" y="672"/>
                    </a:lnTo>
                    <a:lnTo>
                      <a:pt x="697" y="666"/>
                    </a:lnTo>
                    <a:lnTo>
                      <a:pt x="693" y="660"/>
                    </a:lnTo>
                    <a:lnTo>
                      <a:pt x="689" y="655"/>
                    </a:lnTo>
                    <a:lnTo>
                      <a:pt x="686" y="650"/>
                    </a:lnTo>
                    <a:lnTo>
                      <a:pt x="684" y="645"/>
                    </a:lnTo>
                    <a:lnTo>
                      <a:pt x="679" y="629"/>
                    </a:lnTo>
                    <a:lnTo>
                      <a:pt x="679" y="622"/>
                    </a:lnTo>
                    <a:lnTo>
                      <a:pt x="654" y="624"/>
                    </a:lnTo>
                    <a:lnTo>
                      <a:pt x="655" y="602"/>
                    </a:lnTo>
                    <a:lnTo>
                      <a:pt x="662" y="594"/>
                    </a:lnTo>
                    <a:lnTo>
                      <a:pt x="681" y="574"/>
                    </a:lnTo>
                    <a:lnTo>
                      <a:pt x="685" y="570"/>
                    </a:lnTo>
                    <a:lnTo>
                      <a:pt x="687" y="564"/>
                    </a:lnTo>
                    <a:lnTo>
                      <a:pt x="690" y="559"/>
                    </a:lnTo>
                    <a:lnTo>
                      <a:pt x="693" y="552"/>
                    </a:lnTo>
                    <a:lnTo>
                      <a:pt x="696" y="538"/>
                    </a:lnTo>
                    <a:lnTo>
                      <a:pt x="698" y="523"/>
                    </a:lnTo>
                    <a:lnTo>
                      <a:pt x="702" y="497"/>
                    </a:lnTo>
                    <a:lnTo>
                      <a:pt x="703" y="485"/>
                    </a:lnTo>
                    <a:lnTo>
                      <a:pt x="705" y="487"/>
                    </a:lnTo>
                    <a:lnTo>
                      <a:pt x="719" y="490"/>
                    </a:lnTo>
                    <a:lnTo>
                      <a:pt x="721" y="489"/>
                    </a:lnTo>
                    <a:lnTo>
                      <a:pt x="724" y="487"/>
                    </a:lnTo>
                    <a:lnTo>
                      <a:pt x="727" y="481"/>
                    </a:lnTo>
                    <a:lnTo>
                      <a:pt x="730" y="474"/>
                    </a:lnTo>
                    <a:lnTo>
                      <a:pt x="734" y="455"/>
                    </a:lnTo>
                    <a:lnTo>
                      <a:pt x="740" y="432"/>
                    </a:lnTo>
                    <a:lnTo>
                      <a:pt x="748" y="383"/>
                    </a:lnTo>
                    <a:lnTo>
                      <a:pt x="752" y="346"/>
                    </a:lnTo>
                    <a:lnTo>
                      <a:pt x="752" y="339"/>
                    </a:lnTo>
                    <a:lnTo>
                      <a:pt x="750" y="334"/>
                    </a:lnTo>
                    <a:lnTo>
                      <a:pt x="748" y="331"/>
                    </a:lnTo>
                    <a:lnTo>
                      <a:pt x="745" y="330"/>
                    </a:lnTo>
                    <a:lnTo>
                      <a:pt x="740" y="330"/>
                    </a:lnTo>
                    <a:lnTo>
                      <a:pt x="736" y="331"/>
                    </a:lnTo>
                    <a:lnTo>
                      <a:pt x="732" y="332"/>
                    </a:lnTo>
                    <a:lnTo>
                      <a:pt x="728" y="334"/>
                    </a:lnTo>
                    <a:lnTo>
                      <a:pt x="736" y="319"/>
                    </a:lnTo>
                    <a:lnTo>
                      <a:pt x="743" y="301"/>
                    </a:lnTo>
                    <a:lnTo>
                      <a:pt x="747" y="293"/>
                    </a:lnTo>
                    <a:lnTo>
                      <a:pt x="749" y="283"/>
                    </a:lnTo>
                    <a:lnTo>
                      <a:pt x="751" y="272"/>
                    </a:lnTo>
                    <a:lnTo>
                      <a:pt x="752" y="258"/>
                    </a:lnTo>
                    <a:lnTo>
                      <a:pt x="754" y="228"/>
                    </a:lnTo>
                    <a:lnTo>
                      <a:pt x="752" y="194"/>
                    </a:lnTo>
                    <a:lnTo>
                      <a:pt x="749" y="160"/>
                    </a:lnTo>
                    <a:lnTo>
                      <a:pt x="745" y="129"/>
                    </a:lnTo>
                    <a:lnTo>
                      <a:pt x="741" y="114"/>
                    </a:lnTo>
                    <a:lnTo>
                      <a:pt x="738" y="100"/>
                    </a:lnTo>
                    <a:lnTo>
                      <a:pt x="733" y="89"/>
                    </a:lnTo>
                    <a:lnTo>
                      <a:pt x="729" y="79"/>
                    </a:lnTo>
                    <a:lnTo>
                      <a:pt x="722" y="69"/>
                    </a:lnTo>
                    <a:lnTo>
                      <a:pt x="715" y="62"/>
                    </a:lnTo>
                    <a:lnTo>
                      <a:pt x="708" y="57"/>
                    </a:lnTo>
                    <a:lnTo>
                      <a:pt x="701" y="55"/>
                    </a:lnTo>
                    <a:lnTo>
                      <a:pt x="694" y="54"/>
                    </a:lnTo>
                    <a:lnTo>
                      <a:pt x="687" y="55"/>
                    </a:lnTo>
                    <a:lnTo>
                      <a:pt x="680" y="56"/>
                    </a:lnTo>
                    <a:lnTo>
                      <a:pt x="675" y="59"/>
                    </a:lnTo>
                    <a:lnTo>
                      <a:pt x="667" y="49"/>
                    </a:lnTo>
                    <a:lnTo>
                      <a:pt x="658" y="40"/>
                    </a:lnTo>
                    <a:lnTo>
                      <a:pt x="652" y="35"/>
                    </a:lnTo>
                    <a:lnTo>
                      <a:pt x="646" y="29"/>
                    </a:lnTo>
                    <a:lnTo>
                      <a:pt x="640" y="25"/>
                    </a:lnTo>
                    <a:lnTo>
                      <a:pt x="633" y="20"/>
                    </a:lnTo>
                    <a:lnTo>
                      <a:pt x="618" y="13"/>
                    </a:lnTo>
                    <a:lnTo>
                      <a:pt x="602" y="8"/>
                    </a:lnTo>
                    <a:lnTo>
                      <a:pt x="585" y="4"/>
                    </a:lnTo>
                    <a:lnTo>
                      <a:pt x="568" y="1"/>
                    </a:lnTo>
                    <a:lnTo>
                      <a:pt x="551" y="0"/>
                    </a:lnTo>
                    <a:lnTo>
                      <a:pt x="533" y="0"/>
                    </a:lnTo>
                    <a:close/>
                  </a:path>
                </a:pathLst>
              </a:cu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800"/>
              </a:p>
            </p:txBody>
          </p:sp>
        </p:grpSp>
        <p:cxnSp>
          <p:nvCxnSpPr>
            <p:cNvPr id="34" name="Straight Connector 33"/>
            <p:cNvCxnSpPr/>
            <p:nvPr/>
          </p:nvCxnSpPr>
          <p:spPr bwMode="auto">
            <a:xfrm flipH="1" flipV="1">
              <a:off x="6219825" y="3157538"/>
              <a:ext cx="0" cy="374650"/>
            </a:xfrm>
            <a:prstGeom prst="line">
              <a:avLst/>
            </a:prstGeom>
            <a:solidFill>
              <a:schemeClr val="accent1"/>
            </a:solidFill>
            <a:ln w="28575" cap="flat" cmpd="sng" algn="ctr">
              <a:solidFill>
                <a:schemeClr val="tx2">
                  <a:lumMod val="75000"/>
                </a:schemeClr>
              </a:solidFill>
              <a:prstDash val="solid"/>
              <a:round/>
              <a:headEnd type="none" w="med" len="med"/>
              <a:tailEnd type="none" w="med" len="med"/>
            </a:ln>
            <a:effectLst/>
          </p:spPr>
        </p:cxnSp>
        <p:grpSp>
          <p:nvGrpSpPr>
            <p:cNvPr id="35" name="Gruppe 956"/>
            <p:cNvGrpSpPr/>
            <p:nvPr/>
          </p:nvGrpSpPr>
          <p:grpSpPr bwMode="auto">
            <a:xfrm>
              <a:off x="5794375" y="2840038"/>
              <a:ext cx="700088" cy="869950"/>
              <a:chOff x="215000" y="2687274"/>
              <a:chExt cx="2593295" cy="3223034"/>
            </a:xfrm>
          </p:grpSpPr>
          <p:sp>
            <p:nvSpPr>
              <p:cNvPr id="61" name="Freeform 814"/>
              <p:cNvSpPr>
                <a:spLocks noEditPoints="1"/>
              </p:cNvSpPr>
              <p:nvPr/>
            </p:nvSpPr>
            <p:spPr bwMode="auto">
              <a:xfrm flipH="1">
                <a:off x="215000" y="2969584"/>
                <a:ext cx="993804" cy="2940724"/>
              </a:xfrm>
              <a:custGeom>
                <a:avLst/>
                <a:gdLst>
                  <a:gd name="T0" fmla="*/ 2147483647 w 642"/>
                  <a:gd name="T1" fmla="*/ 2147483647 h 1854"/>
                  <a:gd name="T2" fmla="*/ 2147483647 w 642"/>
                  <a:gd name="T3" fmla="*/ 2147483647 h 1854"/>
                  <a:gd name="T4" fmla="*/ 2147483647 w 642"/>
                  <a:gd name="T5" fmla="*/ 2147483647 h 1854"/>
                  <a:gd name="T6" fmla="*/ 2147483647 w 642"/>
                  <a:gd name="T7" fmla="*/ 2147483647 h 1854"/>
                  <a:gd name="T8" fmla="*/ 2147483647 w 642"/>
                  <a:gd name="T9" fmla="*/ 2147483647 h 1854"/>
                  <a:gd name="T10" fmla="*/ 2147483647 w 642"/>
                  <a:gd name="T11" fmla="*/ 2147483647 h 1854"/>
                  <a:gd name="T12" fmla="*/ 2147483647 w 642"/>
                  <a:gd name="T13" fmla="*/ 2147483647 h 1854"/>
                  <a:gd name="T14" fmla="*/ 2147483647 w 642"/>
                  <a:gd name="T15" fmla="*/ 2147483647 h 1854"/>
                  <a:gd name="T16" fmla="*/ 2147483647 w 642"/>
                  <a:gd name="T17" fmla="*/ 2147483647 h 1854"/>
                  <a:gd name="T18" fmla="*/ 2147483647 w 642"/>
                  <a:gd name="T19" fmla="*/ 2147483647 h 1854"/>
                  <a:gd name="T20" fmla="*/ 2147483647 w 642"/>
                  <a:gd name="T21" fmla="*/ 2147483647 h 1854"/>
                  <a:gd name="T22" fmla="*/ 2147483647 w 642"/>
                  <a:gd name="T23" fmla="*/ 2147483647 h 1854"/>
                  <a:gd name="T24" fmla="*/ 2147483647 w 642"/>
                  <a:gd name="T25" fmla="*/ 2147483647 h 1854"/>
                  <a:gd name="T26" fmla="*/ 2147483647 w 642"/>
                  <a:gd name="T27" fmla="*/ 2147483647 h 1854"/>
                  <a:gd name="T28" fmla="*/ 2147483647 w 642"/>
                  <a:gd name="T29" fmla="*/ 2147483647 h 1854"/>
                  <a:gd name="T30" fmla="*/ 2147483647 w 642"/>
                  <a:gd name="T31" fmla="*/ 2147483647 h 1854"/>
                  <a:gd name="T32" fmla="*/ 2147483647 w 642"/>
                  <a:gd name="T33" fmla="*/ 2147483647 h 1854"/>
                  <a:gd name="T34" fmla="*/ 2147483647 w 642"/>
                  <a:gd name="T35" fmla="*/ 2147483647 h 1854"/>
                  <a:gd name="T36" fmla="*/ 2147483647 w 642"/>
                  <a:gd name="T37" fmla="*/ 2147483647 h 1854"/>
                  <a:gd name="T38" fmla="*/ 2147483647 w 642"/>
                  <a:gd name="T39" fmla="*/ 2147483647 h 1854"/>
                  <a:gd name="T40" fmla="*/ 2147483647 w 642"/>
                  <a:gd name="T41" fmla="*/ 0 h 1854"/>
                  <a:gd name="T42" fmla="*/ 2147483647 w 642"/>
                  <a:gd name="T43" fmla="*/ 2147483647 h 1854"/>
                  <a:gd name="T44" fmla="*/ 2147483647 w 642"/>
                  <a:gd name="T45" fmla="*/ 2147483647 h 1854"/>
                  <a:gd name="T46" fmla="*/ 2147483647 w 642"/>
                  <a:gd name="T47" fmla="*/ 2147483647 h 1854"/>
                  <a:gd name="T48" fmla="*/ 2147483647 w 642"/>
                  <a:gd name="T49" fmla="*/ 2147483647 h 1854"/>
                  <a:gd name="T50" fmla="*/ 2147483647 w 642"/>
                  <a:gd name="T51" fmla="*/ 2147483647 h 1854"/>
                  <a:gd name="T52" fmla="*/ 2147483647 w 642"/>
                  <a:gd name="T53" fmla="*/ 2147483647 h 1854"/>
                  <a:gd name="T54" fmla="*/ 2147483647 w 642"/>
                  <a:gd name="T55" fmla="*/ 2147483647 h 1854"/>
                  <a:gd name="T56" fmla="*/ 2147483647 w 642"/>
                  <a:gd name="T57" fmla="*/ 2147483647 h 1854"/>
                  <a:gd name="T58" fmla="*/ 2147483647 w 642"/>
                  <a:gd name="T59" fmla="*/ 2147483647 h 1854"/>
                  <a:gd name="T60" fmla="*/ 2147483647 w 642"/>
                  <a:gd name="T61" fmla="*/ 2147483647 h 1854"/>
                  <a:gd name="T62" fmla="*/ 2147483647 w 642"/>
                  <a:gd name="T63" fmla="*/ 2147483647 h 1854"/>
                  <a:gd name="T64" fmla="*/ 2147483647 w 642"/>
                  <a:gd name="T65" fmla="*/ 2147483647 h 1854"/>
                  <a:gd name="T66" fmla="*/ 0 w 642"/>
                  <a:gd name="T67" fmla="*/ 2147483647 h 1854"/>
                  <a:gd name="T68" fmla="*/ 2147483647 w 642"/>
                  <a:gd name="T69" fmla="*/ 2147483647 h 1854"/>
                  <a:gd name="T70" fmla="*/ 2147483647 w 642"/>
                  <a:gd name="T71" fmla="*/ 2147483647 h 1854"/>
                  <a:gd name="T72" fmla="*/ 2147483647 w 642"/>
                  <a:gd name="T73" fmla="*/ 2147483647 h 1854"/>
                  <a:gd name="T74" fmla="*/ 2147483647 w 642"/>
                  <a:gd name="T75" fmla="*/ 2147483647 h 1854"/>
                  <a:gd name="T76" fmla="*/ 2147483647 w 642"/>
                  <a:gd name="T77" fmla="*/ 2147483647 h 1854"/>
                  <a:gd name="T78" fmla="*/ 2147483647 w 642"/>
                  <a:gd name="T79" fmla="*/ 2147483647 h 1854"/>
                  <a:gd name="T80" fmla="*/ 2147483647 w 642"/>
                  <a:gd name="T81" fmla="*/ 2147483647 h 1854"/>
                  <a:gd name="T82" fmla="*/ 2147483647 w 642"/>
                  <a:gd name="T83" fmla="*/ 2147483647 h 1854"/>
                  <a:gd name="T84" fmla="*/ 2147483647 w 642"/>
                  <a:gd name="T85" fmla="*/ 2147483647 h 1854"/>
                  <a:gd name="T86" fmla="*/ 2147483647 w 642"/>
                  <a:gd name="T87" fmla="*/ 2147483647 h 1854"/>
                  <a:gd name="T88" fmla="*/ 2147483647 w 642"/>
                  <a:gd name="T89" fmla="*/ 2147483647 h 1854"/>
                  <a:gd name="T90" fmla="*/ 2147483647 w 642"/>
                  <a:gd name="T91" fmla="*/ 2147483647 h 1854"/>
                  <a:gd name="T92" fmla="*/ 2147483647 w 642"/>
                  <a:gd name="T93" fmla="*/ 2147483647 h 1854"/>
                  <a:gd name="T94" fmla="*/ 2147483647 w 642"/>
                  <a:gd name="T95" fmla="*/ 2147483647 h 1854"/>
                  <a:gd name="T96" fmla="*/ 2147483647 w 642"/>
                  <a:gd name="T97" fmla="*/ 2147483647 h 1854"/>
                  <a:gd name="T98" fmla="*/ 2147483647 w 642"/>
                  <a:gd name="T99" fmla="*/ 2147483647 h 1854"/>
                  <a:gd name="T100" fmla="*/ 2147483647 w 642"/>
                  <a:gd name="T101" fmla="*/ 2147483647 h 1854"/>
                  <a:gd name="T102" fmla="*/ 2147483647 w 642"/>
                  <a:gd name="T103" fmla="*/ 2147483647 h 1854"/>
                  <a:gd name="T104" fmla="*/ 2147483647 w 642"/>
                  <a:gd name="T105" fmla="*/ 2147483647 h 1854"/>
                  <a:gd name="T106" fmla="*/ 2147483647 w 642"/>
                  <a:gd name="T107" fmla="*/ 2147483647 h 1854"/>
                  <a:gd name="T108" fmla="*/ 2147483647 w 642"/>
                  <a:gd name="T109" fmla="*/ 2147483647 h 1854"/>
                  <a:gd name="T110" fmla="*/ 2147483647 w 642"/>
                  <a:gd name="T111" fmla="*/ 2147483647 h 1854"/>
                  <a:gd name="T112" fmla="*/ 2147483647 w 642"/>
                  <a:gd name="T113" fmla="*/ 2147483647 h 1854"/>
                  <a:gd name="T114" fmla="*/ 2147483647 w 642"/>
                  <a:gd name="T115" fmla="*/ 2147483647 h 185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42"/>
                  <a:gd name="T175" fmla="*/ 0 h 1854"/>
                  <a:gd name="T176" fmla="*/ 642 w 642"/>
                  <a:gd name="T177" fmla="*/ 1854 h 185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42" h="1854">
                    <a:moveTo>
                      <a:pt x="642" y="1559"/>
                    </a:moveTo>
                    <a:lnTo>
                      <a:pt x="638" y="1547"/>
                    </a:lnTo>
                    <a:lnTo>
                      <a:pt x="613" y="1535"/>
                    </a:lnTo>
                    <a:lnTo>
                      <a:pt x="593" y="1518"/>
                    </a:lnTo>
                    <a:lnTo>
                      <a:pt x="568" y="1493"/>
                    </a:lnTo>
                    <a:lnTo>
                      <a:pt x="564" y="1489"/>
                    </a:lnTo>
                    <a:lnTo>
                      <a:pt x="555" y="1489"/>
                    </a:lnTo>
                    <a:lnTo>
                      <a:pt x="535" y="1489"/>
                    </a:lnTo>
                    <a:lnTo>
                      <a:pt x="506" y="1493"/>
                    </a:lnTo>
                    <a:lnTo>
                      <a:pt x="481" y="1472"/>
                    </a:lnTo>
                    <a:lnTo>
                      <a:pt x="456" y="1447"/>
                    </a:lnTo>
                    <a:lnTo>
                      <a:pt x="423" y="1402"/>
                    </a:lnTo>
                    <a:lnTo>
                      <a:pt x="402" y="1365"/>
                    </a:lnTo>
                    <a:lnTo>
                      <a:pt x="398" y="1356"/>
                    </a:lnTo>
                    <a:lnTo>
                      <a:pt x="402" y="1356"/>
                    </a:lnTo>
                    <a:lnTo>
                      <a:pt x="406" y="1356"/>
                    </a:lnTo>
                    <a:lnTo>
                      <a:pt x="414" y="1352"/>
                    </a:lnTo>
                    <a:lnTo>
                      <a:pt x="431" y="1340"/>
                    </a:lnTo>
                    <a:lnTo>
                      <a:pt x="456" y="1311"/>
                    </a:lnTo>
                    <a:lnTo>
                      <a:pt x="456" y="1294"/>
                    </a:lnTo>
                    <a:lnTo>
                      <a:pt x="460" y="1244"/>
                    </a:lnTo>
                    <a:lnTo>
                      <a:pt x="464" y="1099"/>
                    </a:lnTo>
                    <a:lnTo>
                      <a:pt x="472" y="888"/>
                    </a:lnTo>
                    <a:lnTo>
                      <a:pt x="468" y="867"/>
                    </a:lnTo>
                    <a:lnTo>
                      <a:pt x="468" y="850"/>
                    </a:lnTo>
                    <a:lnTo>
                      <a:pt x="472" y="842"/>
                    </a:lnTo>
                    <a:lnTo>
                      <a:pt x="477" y="854"/>
                    </a:lnTo>
                    <a:lnTo>
                      <a:pt x="477" y="871"/>
                    </a:lnTo>
                    <a:lnTo>
                      <a:pt x="477" y="900"/>
                    </a:lnTo>
                    <a:lnTo>
                      <a:pt x="477" y="933"/>
                    </a:lnTo>
                    <a:lnTo>
                      <a:pt x="485" y="946"/>
                    </a:lnTo>
                    <a:lnTo>
                      <a:pt x="493" y="946"/>
                    </a:lnTo>
                    <a:lnTo>
                      <a:pt x="506" y="946"/>
                    </a:lnTo>
                    <a:lnTo>
                      <a:pt x="514" y="950"/>
                    </a:lnTo>
                    <a:lnTo>
                      <a:pt x="518" y="946"/>
                    </a:lnTo>
                    <a:lnTo>
                      <a:pt x="526" y="946"/>
                    </a:lnTo>
                    <a:lnTo>
                      <a:pt x="530" y="946"/>
                    </a:lnTo>
                    <a:lnTo>
                      <a:pt x="535" y="946"/>
                    </a:lnTo>
                    <a:lnTo>
                      <a:pt x="539" y="946"/>
                    </a:lnTo>
                    <a:lnTo>
                      <a:pt x="547" y="937"/>
                    </a:lnTo>
                    <a:lnTo>
                      <a:pt x="547" y="921"/>
                    </a:lnTo>
                    <a:lnTo>
                      <a:pt x="547" y="912"/>
                    </a:lnTo>
                    <a:lnTo>
                      <a:pt x="547" y="883"/>
                    </a:lnTo>
                    <a:lnTo>
                      <a:pt x="543" y="875"/>
                    </a:lnTo>
                    <a:lnTo>
                      <a:pt x="539" y="871"/>
                    </a:lnTo>
                    <a:lnTo>
                      <a:pt x="539" y="867"/>
                    </a:lnTo>
                    <a:lnTo>
                      <a:pt x="535" y="854"/>
                    </a:lnTo>
                    <a:lnTo>
                      <a:pt x="535" y="821"/>
                    </a:lnTo>
                    <a:lnTo>
                      <a:pt x="539" y="767"/>
                    </a:lnTo>
                    <a:lnTo>
                      <a:pt x="539" y="738"/>
                    </a:lnTo>
                    <a:lnTo>
                      <a:pt x="518" y="647"/>
                    </a:lnTo>
                    <a:lnTo>
                      <a:pt x="497" y="539"/>
                    </a:lnTo>
                    <a:lnTo>
                      <a:pt x="485" y="444"/>
                    </a:lnTo>
                    <a:lnTo>
                      <a:pt x="456" y="336"/>
                    </a:lnTo>
                    <a:lnTo>
                      <a:pt x="443" y="307"/>
                    </a:lnTo>
                    <a:lnTo>
                      <a:pt x="431" y="286"/>
                    </a:lnTo>
                    <a:lnTo>
                      <a:pt x="414" y="274"/>
                    </a:lnTo>
                    <a:lnTo>
                      <a:pt x="394" y="270"/>
                    </a:lnTo>
                    <a:lnTo>
                      <a:pt x="381" y="265"/>
                    </a:lnTo>
                    <a:lnTo>
                      <a:pt x="365" y="265"/>
                    </a:lnTo>
                    <a:lnTo>
                      <a:pt x="352" y="270"/>
                    </a:lnTo>
                    <a:lnTo>
                      <a:pt x="340" y="270"/>
                    </a:lnTo>
                    <a:lnTo>
                      <a:pt x="336" y="257"/>
                    </a:lnTo>
                    <a:lnTo>
                      <a:pt x="331" y="245"/>
                    </a:lnTo>
                    <a:lnTo>
                      <a:pt x="331" y="228"/>
                    </a:lnTo>
                    <a:lnTo>
                      <a:pt x="331" y="203"/>
                    </a:lnTo>
                    <a:lnTo>
                      <a:pt x="331" y="174"/>
                    </a:lnTo>
                    <a:lnTo>
                      <a:pt x="331" y="145"/>
                    </a:lnTo>
                    <a:lnTo>
                      <a:pt x="331" y="116"/>
                    </a:lnTo>
                    <a:lnTo>
                      <a:pt x="319" y="83"/>
                    </a:lnTo>
                    <a:lnTo>
                      <a:pt x="315" y="66"/>
                    </a:lnTo>
                    <a:lnTo>
                      <a:pt x="302" y="50"/>
                    </a:lnTo>
                    <a:lnTo>
                      <a:pt x="290" y="37"/>
                    </a:lnTo>
                    <a:lnTo>
                      <a:pt x="277" y="25"/>
                    </a:lnTo>
                    <a:lnTo>
                      <a:pt x="248" y="8"/>
                    </a:lnTo>
                    <a:lnTo>
                      <a:pt x="224" y="0"/>
                    </a:lnTo>
                    <a:lnTo>
                      <a:pt x="190" y="0"/>
                    </a:lnTo>
                    <a:lnTo>
                      <a:pt x="157" y="8"/>
                    </a:lnTo>
                    <a:lnTo>
                      <a:pt x="124" y="17"/>
                    </a:lnTo>
                    <a:lnTo>
                      <a:pt x="107" y="25"/>
                    </a:lnTo>
                    <a:lnTo>
                      <a:pt x="95" y="33"/>
                    </a:lnTo>
                    <a:lnTo>
                      <a:pt x="87" y="46"/>
                    </a:lnTo>
                    <a:lnTo>
                      <a:pt x="87" y="54"/>
                    </a:lnTo>
                    <a:lnTo>
                      <a:pt x="87" y="62"/>
                    </a:lnTo>
                    <a:lnTo>
                      <a:pt x="91" y="71"/>
                    </a:lnTo>
                    <a:lnTo>
                      <a:pt x="87" y="87"/>
                    </a:lnTo>
                    <a:lnTo>
                      <a:pt x="87" y="120"/>
                    </a:lnTo>
                    <a:lnTo>
                      <a:pt x="87" y="133"/>
                    </a:lnTo>
                    <a:lnTo>
                      <a:pt x="91" y="137"/>
                    </a:lnTo>
                    <a:lnTo>
                      <a:pt x="95" y="141"/>
                    </a:lnTo>
                    <a:lnTo>
                      <a:pt x="103" y="149"/>
                    </a:lnTo>
                    <a:lnTo>
                      <a:pt x="95" y="170"/>
                    </a:lnTo>
                    <a:lnTo>
                      <a:pt x="91" y="191"/>
                    </a:lnTo>
                    <a:lnTo>
                      <a:pt x="99" y="195"/>
                    </a:lnTo>
                    <a:lnTo>
                      <a:pt x="107" y="195"/>
                    </a:lnTo>
                    <a:lnTo>
                      <a:pt x="112" y="203"/>
                    </a:lnTo>
                    <a:lnTo>
                      <a:pt x="112" y="207"/>
                    </a:lnTo>
                    <a:lnTo>
                      <a:pt x="116" y="212"/>
                    </a:lnTo>
                    <a:lnTo>
                      <a:pt x="116" y="220"/>
                    </a:lnTo>
                    <a:lnTo>
                      <a:pt x="120" y="224"/>
                    </a:lnTo>
                    <a:lnTo>
                      <a:pt x="124" y="228"/>
                    </a:lnTo>
                    <a:lnTo>
                      <a:pt x="128" y="241"/>
                    </a:lnTo>
                    <a:lnTo>
                      <a:pt x="128" y="249"/>
                    </a:lnTo>
                    <a:lnTo>
                      <a:pt x="132" y="253"/>
                    </a:lnTo>
                    <a:lnTo>
                      <a:pt x="141" y="253"/>
                    </a:lnTo>
                    <a:lnTo>
                      <a:pt x="165" y="253"/>
                    </a:lnTo>
                    <a:lnTo>
                      <a:pt x="174" y="253"/>
                    </a:lnTo>
                    <a:lnTo>
                      <a:pt x="178" y="257"/>
                    </a:lnTo>
                    <a:lnTo>
                      <a:pt x="182" y="265"/>
                    </a:lnTo>
                    <a:lnTo>
                      <a:pt x="182" y="270"/>
                    </a:lnTo>
                    <a:lnTo>
                      <a:pt x="182" y="278"/>
                    </a:lnTo>
                    <a:lnTo>
                      <a:pt x="78" y="394"/>
                    </a:lnTo>
                    <a:lnTo>
                      <a:pt x="70" y="406"/>
                    </a:lnTo>
                    <a:lnTo>
                      <a:pt x="70" y="419"/>
                    </a:lnTo>
                    <a:lnTo>
                      <a:pt x="74" y="448"/>
                    </a:lnTo>
                    <a:lnTo>
                      <a:pt x="70" y="518"/>
                    </a:lnTo>
                    <a:lnTo>
                      <a:pt x="62" y="610"/>
                    </a:lnTo>
                    <a:lnTo>
                      <a:pt x="49" y="713"/>
                    </a:lnTo>
                    <a:lnTo>
                      <a:pt x="16" y="713"/>
                    </a:lnTo>
                    <a:lnTo>
                      <a:pt x="0" y="971"/>
                    </a:lnTo>
                    <a:lnTo>
                      <a:pt x="78" y="971"/>
                    </a:lnTo>
                    <a:lnTo>
                      <a:pt x="83" y="979"/>
                    </a:lnTo>
                    <a:lnTo>
                      <a:pt x="87" y="983"/>
                    </a:lnTo>
                    <a:lnTo>
                      <a:pt x="107" y="987"/>
                    </a:lnTo>
                    <a:lnTo>
                      <a:pt x="128" y="987"/>
                    </a:lnTo>
                    <a:lnTo>
                      <a:pt x="132" y="1016"/>
                    </a:lnTo>
                    <a:lnTo>
                      <a:pt x="136" y="1058"/>
                    </a:lnTo>
                    <a:lnTo>
                      <a:pt x="149" y="1165"/>
                    </a:lnTo>
                    <a:lnTo>
                      <a:pt x="157" y="1261"/>
                    </a:lnTo>
                    <a:lnTo>
                      <a:pt x="165" y="1356"/>
                    </a:lnTo>
                    <a:lnTo>
                      <a:pt x="211" y="1356"/>
                    </a:lnTo>
                    <a:lnTo>
                      <a:pt x="224" y="1373"/>
                    </a:lnTo>
                    <a:lnTo>
                      <a:pt x="257" y="1398"/>
                    </a:lnTo>
                    <a:lnTo>
                      <a:pt x="298" y="1439"/>
                    </a:lnTo>
                    <a:lnTo>
                      <a:pt x="302" y="1539"/>
                    </a:lnTo>
                    <a:lnTo>
                      <a:pt x="307" y="1613"/>
                    </a:lnTo>
                    <a:lnTo>
                      <a:pt x="307" y="1659"/>
                    </a:lnTo>
                    <a:lnTo>
                      <a:pt x="298" y="1688"/>
                    </a:lnTo>
                    <a:lnTo>
                      <a:pt x="294" y="1700"/>
                    </a:lnTo>
                    <a:lnTo>
                      <a:pt x="282" y="1734"/>
                    </a:lnTo>
                    <a:lnTo>
                      <a:pt x="265" y="1759"/>
                    </a:lnTo>
                    <a:lnTo>
                      <a:pt x="244" y="1788"/>
                    </a:lnTo>
                    <a:lnTo>
                      <a:pt x="232" y="1792"/>
                    </a:lnTo>
                    <a:lnTo>
                      <a:pt x="203" y="1804"/>
                    </a:lnTo>
                    <a:lnTo>
                      <a:pt x="174" y="1812"/>
                    </a:lnTo>
                    <a:lnTo>
                      <a:pt x="157" y="1821"/>
                    </a:lnTo>
                    <a:lnTo>
                      <a:pt x="153" y="1825"/>
                    </a:lnTo>
                    <a:lnTo>
                      <a:pt x="153" y="1829"/>
                    </a:lnTo>
                    <a:lnTo>
                      <a:pt x="157" y="1833"/>
                    </a:lnTo>
                    <a:lnTo>
                      <a:pt x="170" y="1841"/>
                    </a:lnTo>
                    <a:lnTo>
                      <a:pt x="178" y="1841"/>
                    </a:lnTo>
                    <a:lnTo>
                      <a:pt x="265" y="1850"/>
                    </a:lnTo>
                    <a:lnTo>
                      <a:pt x="286" y="1850"/>
                    </a:lnTo>
                    <a:lnTo>
                      <a:pt x="307" y="1833"/>
                    </a:lnTo>
                    <a:lnTo>
                      <a:pt x="331" y="1812"/>
                    </a:lnTo>
                    <a:lnTo>
                      <a:pt x="352" y="1796"/>
                    </a:lnTo>
                    <a:lnTo>
                      <a:pt x="356" y="1796"/>
                    </a:lnTo>
                    <a:lnTo>
                      <a:pt x="365" y="1796"/>
                    </a:lnTo>
                    <a:lnTo>
                      <a:pt x="369" y="1800"/>
                    </a:lnTo>
                    <a:lnTo>
                      <a:pt x="365" y="1854"/>
                    </a:lnTo>
                    <a:lnTo>
                      <a:pt x="369" y="1854"/>
                    </a:lnTo>
                    <a:lnTo>
                      <a:pt x="377" y="1854"/>
                    </a:lnTo>
                    <a:lnTo>
                      <a:pt x="381" y="1825"/>
                    </a:lnTo>
                    <a:lnTo>
                      <a:pt x="385" y="1800"/>
                    </a:lnTo>
                    <a:lnTo>
                      <a:pt x="394" y="1779"/>
                    </a:lnTo>
                    <a:lnTo>
                      <a:pt x="402" y="1763"/>
                    </a:lnTo>
                    <a:lnTo>
                      <a:pt x="398" y="1750"/>
                    </a:lnTo>
                    <a:lnTo>
                      <a:pt x="389" y="1734"/>
                    </a:lnTo>
                    <a:lnTo>
                      <a:pt x="381" y="1709"/>
                    </a:lnTo>
                    <a:lnTo>
                      <a:pt x="377" y="1676"/>
                    </a:lnTo>
                    <a:lnTo>
                      <a:pt x="377" y="1651"/>
                    </a:lnTo>
                    <a:lnTo>
                      <a:pt x="381" y="1626"/>
                    </a:lnTo>
                    <a:lnTo>
                      <a:pt x="385" y="1601"/>
                    </a:lnTo>
                    <a:lnTo>
                      <a:pt x="398" y="1547"/>
                    </a:lnTo>
                    <a:lnTo>
                      <a:pt x="402" y="1510"/>
                    </a:lnTo>
                    <a:lnTo>
                      <a:pt x="435" y="1530"/>
                    </a:lnTo>
                    <a:lnTo>
                      <a:pt x="468" y="1551"/>
                    </a:lnTo>
                    <a:lnTo>
                      <a:pt x="501" y="1584"/>
                    </a:lnTo>
                    <a:lnTo>
                      <a:pt x="547" y="1642"/>
                    </a:lnTo>
                    <a:lnTo>
                      <a:pt x="555" y="1647"/>
                    </a:lnTo>
                    <a:lnTo>
                      <a:pt x="564" y="1659"/>
                    </a:lnTo>
                    <a:lnTo>
                      <a:pt x="572" y="1688"/>
                    </a:lnTo>
                    <a:lnTo>
                      <a:pt x="576" y="1734"/>
                    </a:lnTo>
                    <a:lnTo>
                      <a:pt x="576" y="1767"/>
                    </a:lnTo>
                    <a:lnTo>
                      <a:pt x="580" y="1775"/>
                    </a:lnTo>
                    <a:lnTo>
                      <a:pt x="589" y="1775"/>
                    </a:lnTo>
                    <a:lnTo>
                      <a:pt x="589" y="1771"/>
                    </a:lnTo>
                    <a:lnTo>
                      <a:pt x="605" y="1746"/>
                    </a:lnTo>
                    <a:lnTo>
                      <a:pt x="626" y="1709"/>
                    </a:lnTo>
                    <a:lnTo>
                      <a:pt x="630" y="1692"/>
                    </a:lnTo>
                    <a:lnTo>
                      <a:pt x="634" y="1671"/>
                    </a:lnTo>
                    <a:lnTo>
                      <a:pt x="626" y="1647"/>
                    </a:lnTo>
                    <a:lnTo>
                      <a:pt x="613" y="1622"/>
                    </a:lnTo>
                    <a:lnTo>
                      <a:pt x="597" y="1593"/>
                    </a:lnTo>
                    <a:lnTo>
                      <a:pt x="589" y="1568"/>
                    </a:lnTo>
                    <a:lnTo>
                      <a:pt x="589" y="1543"/>
                    </a:lnTo>
                    <a:lnTo>
                      <a:pt x="642" y="1559"/>
                    </a:lnTo>
                    <a:close/>
                    <a:moveTo>
                      <a:pt x="373" y="635"/>
                    </a:moveTo>
                    <a:lnTo>
                      <a:pt x="373" y="635"/>
                    </a:lnTo>
                    <a:lnTo>
                      <a:pt x="381" y="614"/>
                    </a:lnTo>
                    <a:lnTo>
                      <a:pt x="389" y="597"/>
                    </a:lnTo>
                    <a:lnTo>
                      <a:pt x="394" y="597"/>
                    </a:lnTo>
                    <a:lnTo>
                      <a:pt x="398" y="610"/>
                    </a:lnTo>
                    <a:lnTo>
                      <a:pt x="406" y="630"/>
                    </a:lnTo>
                    <a:lnTo>
                      <a:pt x="414" y="676"/>
                    </a:lnTo>
                    <a:lnTo>
                      <a:pt x="414" y="701"/>
                    </a:lnTo>
                    <a:lnTo>
                      <a:pt x="394" y="668"/>
                    </a:lnTo>
                    <a:lnTo>
                      <a:pt x="373" y="635"/>
                    </a:lnTo>
                    <a:close/>
                  </a:path>
                </a:pathLst>
              </a:custGeom>
              <a:solidFill>
                <a:schemeClr val="bg1">
                  <a:lumMod val="95000"/>
                </a:schemeClr>
              </a:solidFill>
              <a:ln>
                <a:noFill/>
              </a:ln>
            </p:spPr>
            <p:txBody>
              <a:bodyPr/>
              <a:lstStyle/>
              <a:p>
                <a:pPr>
                  <a:defRPr/>
                </a:pPr>
                <a:endParaRPr lang="en-US" sz="800">
                  <a:latin typeface="Calibri" panose="020F0502020204030204" pitchFamily="34" charset="0"/>
                  <a:ea typeface="MS PGothic" panose="020B0600070205080204" charset="-128"/>
                  <a:cs typeface="MS PGothic" panose="020B0600070205080204" charset="-128"/>
                </a:endParaRPr>
              </a:p>
            </p:txBody>
          </p:sp>
          <p:grpSp>
            <p:nvGrpSpPr>
              <p:cNvPr id="62" name="Gruppe 955"/>
              <p:cNvGrpSpPr/>
              <p:nvPr/>
            </p:nvGrpSpPr>
            <p:grpSpPr bwMode="auto">
              <a:xfrm>
                <a:off x="1397000" y="2687274"/>
                <a:ext cx="1411295" cy="3138853"/>
                <a:chOff x="1397000" y="2687274"/>
                <a:chExt cx="1411295" cy="3138852"/>
              </a:xfrm>
            </p:grpSpPr>
            <p:sp>
              <p:nvSpPr>
                <p:cNvPr id="63" name="Freeform 810"/>
                <p:cNvSpPr/>
                <p:nvPr/>
              </p:nvSpPr>
              <p:spPr bwMode="auto">
                <a:xfrm>
                  <a:off x="1396978" y="2687274"/>
                  <a:ext cx="1411317" cy="3140693"/>
                </a:xfrm>
                <a:custGeom>
                  <a:avLst/>
                  <a:gdLst>
                    <a:gd name="T0" fmla="*/ 2147483647 w 772"/>
                    <a:gd name="T1" fmla="*/ 2147483647 h 1717"/>
                    <a:gd name="T2" fmla="*/ 2147483647 w 772"/>
                    <a:gd name="T3" fmla="*/ 2147483647 h 1717"/>
                    <a:gd name="T4" fmla="*/ 2147483647 w 772"/>
                    <a:gd name="T5" fmla="*/ 2147483647 h 1717"/>
                    <a:gd name="T6" fmla="*/ 2147483647 w 772"/>
                    <a:gd name="T7" fmla="*/ 2147483647 h 1717"/>
                    <a:gd name="T8" fmla="*/ 2147483647 w 772"/>
                    <a:gd name="T9" fmla="*/ 2147483647 h 1717"/>
                    <a:gd name="T10" fmla="*/ 2147483647 w 772"/>
                    <a:gd name="T11" fmla="*/ 2147483647 h 1717"/>
                    <a:gd name="T12" fmla="*/ 2147483647 w 772"/>
                    <a:gd name="T13" fmla="*/ 2147483647 h 1717"/>
                    <a:gd name="T14" fmla="*/ 2147483647 w 772"/>
                    <a:gd name="T15" fmla="*/ 2147483647 h 1717"/>
                    <a:gd name="T16" fmla="*/ 2147483647 w 772"/>
                    <a:gd name="T17" fmla="*/ 2147483647 h 1717"/>
                    <a:gd name="T18" fmla="*/ 2147483647 w 772"/>
                    <a:gd name="T19" fmla="*/ 2147483647 h 1717"/>
                    <a:gd name="T20" fmla="*/ 2147483647 w 772"/>
                    <a:gd name="T21" fmla="*/ 2147483647 h 1717"/>
                    <a:gd name="T22" fmla="*/ 2147483647 w 772"/>
                    <a:gd name="T23" fmla="*/ 2147483647 h 1717"/>
                    <a:gd name="T24" fmla="*/ 2147483647 w 772"/>
                    <a:gd name="T25" fmla="*/ 2147483647 h 1717"/>
                    <a:gd name="T26" fmla="*/ 2147483647 w 772"/>
                    <a:gd name="T27" fmla="*/ 2147483647 h 1717"/>
                    <a:gd name="T28" fmla="*/ 2147483647 w 772"/>
                    <a:gd name="T29" fmla="*/ 2147483647 h 1717"/>
                    <a:gd name="T30" fmla="*/ 2147483647 w 772"/>
                    <a:gd name="T31" fmla="*/ 2147483647 h 1717"/>
                    <a:gd name="T32" fmla="*/ 2147483647 w 772"/>
                    <a:gd name="T33" fmla="*/ 2147483647 h 1717"/>
                    <a:gd name="T34" fmla="*/ 2147483647 w 772"/>
                    <a:gd name="T35" fmla="*/ 2147483647 h 1717"/>
                    <a:gd name="T36" fmla="*/ 2147483647 w 772"/>
                    <a:gd name="T37" fmla="*/ 2147483647 h 1717"/>
                    <a:gd name="T38" fmla="*/ 2147483647 w 772"/>
                    <a:gd name="T39" fmla="*/ 2147483647 h 1717"/>
                    <a:gd name="T40" fmla="*/ 2147483647 w 772"/>
                    <a:gd name="T41" fmla="*/ 2147483647 h 1717"/>
                    <a:gd name="T42" fmla="*/ 2147483647 w 772"/>
                    <a:gd name="T43" fmla="*/ 2147483647 h 1717"/>
                    <a:gd name="T44" fmla="*/ 2147483647 w 772"/>
                    <a:gd name="T45" fmla="*/ 2147483647 h 1717"/>
                    <a:gd name="T46" fmla="*/ 2147483647 w 772"/>
                    <a:gd name="T47" fmla="*/ 2147483647 h 1717"/>
                    <a:gd name="T48" fmla="*/ 2147483647 w 772"/>
                    <a:gd name="T49" fmla="*/ 2147483647 h 1717"/>
                    <a:gd name="T50" fmla="*/ 2147483647 w 772"/>
                    <a:gd name="T51" fmla="*/ 2147483647 h 1717"/>
                    <a:gd name="T52" fmla="*/ 2147483647 w 772"/>
                    <a:gd name="T53" fmla="*/ 2147483647 h 1717"/>
                    <a:gd name="T54" fmla="*/ 2147483647 w 772"/>
                    <a:gd name="T55" fmla="*/ 2147483647 h 1717"/>
                    <a:gd name="T56" fmla="*/ 2147483647 w 772"/>
                    <a:gd name="T57" fmla="*/ 2147483647 h 1717"/>
                    <a:gd name="T58" fmla="*/ 2147483647 w 772"/>
                    <a:gd name="T59" fmla="*/ 2147483647 h 1717"/>
                    <a:gd name="T60" fmla="*/ 2147483647 w 772"/>
                    <a:gd name="T61" fmla="*/ 2147483647 h 1717"/>
                    <a:gd name="T62" fmla="*/ 2147483647 w 772"/>
                    <a:gd name="T63" fmla="*/ 2147483647 h 1717"/>
                    <a:gd name="T64" fmla="*/ 2147483647 w 772"/>
                    <a:gd name="T65" fmla="*/ 2147483647 h 1717"/>
                    <a:gd name="T66" fmla="*/ 2147483647 w 772"/>
                    <a:gd name="T67" fmla="*/ 2147483647 h 1717"/>
                    <a:gd name="T68" fmla="*/ 2147483647 w 772"/>
                    <a:gd name="T69" fmla="*/ 2147483647 h 1717"/>
                    <a:gd name="T70" fmla="*/ 2147483647 w 772"/>
                    <a:gd name="T71" fmla="*/ 2147483647 h 1717"/>
                    <a:gd name="T72" fmla="*/ 2147483647 w 772"/>
                    <a:gd name="T73" fmla="*/ 2147483647 h 1717"/>
                    <a:gd name="T74" fmla="*/ 2147483647 w 772"/>
                    <a:gd name="T75" fmla="*/ 2147483647 h 1717"/>
                    <a:gd name="T76" fmla="*/ 2147483647 w 772"/>
                    <a:gd name="T77" fmla="*/ 2147483647 h 1717"/>
                    <a:gd name="T78" fmla="*/ 2147483647 w 772"/>
                    <a:gd name="T79" fmla="*/ 2147483647 h 1717"/>
                    <a:gd name="T80" fmla="*/ 2147483647 w 772"/>
                    <a:gd name="T81" fmla="*/ 2147483647 h 1717"/>
                    <a:gd name="T82" fmla="*/ 2147483647 w 772"/>
                    <a:gd name="T83" fmla="*/ 2147483647 h 1717"/>
                    <a:gd name="T84" fmla="*/ 2147483647 w 772"/>
                    <a:gd name="T85" fmla="*/ 2147483647 h 1717"/>
                    <a:gd name="T86" fmla="*/ 2147483647 w 772"/>
                    <a:gd name="T87" fmla="*/ 2147483647 h 1717"/>
                    <a:gd name="T88" fmla="*/ 2147483647 w 772"/>
                    <a:gd name="T89" fmla="*/ 2147483647 h 1717"/>
                    <a:gd name="T90" fmla="*/ 2147483647 w 772"/>
                    <a:gd name="T91" fmla="*/ 2147483647 h 1717"/>
                    <a:gd name="T92" fmla="*/ 2147483647 w 772"/>
                    <a:gd name="T93" fmla="*/ 2147483647 h 1717"/>
                    <a:gd name="T94" fmla="*/ 2147483647 w 772"/>
                    <a:gd name="T95" fmla="*/ 2147483647 h 1717"/>
                    <a:gd name="T96" fmla="*/ 2147483647 w 772"/>
                    <a:gd name="T97" fmla="*/ 2147483647 h 1717"/>
                    <a:gd name="T98" fmla="*/ 2147483647 w 772"/>
                    <a:gd name="T99" fmla="*/ 2147483647 h 1717"/>
                    <a:gd name="T100" fmla="*/ 2147483647 w 772"/>
                    <a:gd name="T101" fmla="*/ 2147483647 h 1717"/>
                    <a:gd name="T102" fmla="*/ 2147483647 w 772"/>
                    <a:gd name="T103" fmla="*/ 2147483647 h 1717"/>
                    <a:gd name="T104" fmla="*/ 2147483647 w 772"/>
                    <a:gd name="T105" fmla="*/ 2147483647 h 1717"/>
                    <a:gd name="T106" fmla="*/ 2147483647 w 772"/>
                    <a:gd name="T107" fmla="*/ 2147483647 h 171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772"/>
                    <a:gd name="T163" fmla="*/ 0 h 1717"/>
                    <a:gd name="T164" fmla="*/ 772 w 772"/>
                    <a:gd name="T165" fmla="*/ 1717 h 1717"/>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772" h="1717">
                      <a:moveTo>
                        <a:pt x="498" y="502"/>
                      </a:moveTo>
                      <a:lnTo>
                        <a:pt x="498" y="502"/>
                      </a:lnTo>
                      <a:lnTo>
                        <a:pt x="502" y="535"/>
                      </a:lnTo>
                      <a:lnTo>
                        <a:pt x="502" y="551"/>
                      </a:lnTo>
                      <a:lnTo>
                        <a:pt x="498" y="576"/>
                      </a:lnTo>
                      <a:lnTo>
                        <a:pt x="477" y="639"/>
                      </a:lnTo>
                      <a:lnTo>
                        <a:pt x="465" y="663"/>
                      </a:lnTo>
                      <a:lnTo>
                        <a:pt x="457" y="680"/>
                      </a:lnTo>
                      <a:lnTo>
                        <a:pt x="452" y="692"/>
                      </a:lnTo>
                      <a:lnTo>
                        <a:pt x="444" y="713"/>
                      </a:lnTo>
                      <a:lnTo>
                        <a:pt x="440" y="742"/>
                      </a:lnTo>
                      <a:lnTo>
                        <a:pt x="440" y="755"/>
                      </a:lnTo>
                      <a:lnTo>
                        <a:pt x="440" y="771"/>
                      </a:lnTo>
                      <a:lnTo>
                        <a:pt x="428" y="788"/>
                      </a:lnTo>
                      <a:lnTo>
                        <a:pt x="423" y="796"/>
                      </a:lnTo>
                      <a:lnTo>
                        <a:pt x="423" y="809"/>
                      </a:lnTo>
                      <a:lnTo>
                        <a:pt x="423" y="892"/>
                      </a:lnTo>
                      <a:lnTo>
                        <a:pt x="415" y="900"/>
                      </a:lnTo>
                      <a:lnTo>
                        <a:pt x="411" y="908"/>
                      </a:lnTo>
                      <a:lnTo>
                        <a:pt x="436" y="904"/>
                      </a:lnTo>
                      <a:lnTo>
                        <a:pt x="440" y="904"/>
                      </a:lnTo>
                      <a:lnTo>
                        <a:pt x="448" y="908"/>
                      </a:lnTo>
                      <a:lnTo>
                        <a:pt x="457" y="912"/>
                      </a:lnTo>
                      <a:lnTo>
                        <a:pt x="610" y="1099"/>
                      </a:lnTo>
                      <a:lnTo>
                        <a:pt x="614" y="1103"/>
                      </a:lnTo>
                      <a:lnTo>
                        <a:pt x="622" y="1120"/>
                      </a:lnTo>
                      <a:lnTo>
                        <a:pt x="627" y="1128"/>
                      </a:lnTo>
                      <a:lnTo>
                        <a:pt x="627" y="1140"/>
                      </a:lnTo>
                      <a:lnTo>
                        <a:pt x="627" y="1149"/>
                      </a:lnTo>
                      <a:lnTo>
                        <a:pt x="614" y="1161"/>
                      </a:lnTo>
                      <a:lnTo>
                        <a:pt x="552" y="1227"/>
                      </a:lnTo>
                      <a:lnTo>
                        <a:pt x="585" y="1269"/>
                      </a:lnTo>
                      <a:lnTo>
                        <a:pt x="618" y="1302"/>
                      </a:lnTo>
                      <a:lnTo>
                        <a:pt x="631" y="1315"/>
                      </a:lnTo>
                      <a:lnTo>
                        <a:pt x="647" y="1319"/>
                      </a:lnTo>
                      <a:lnTo>
                        <a:pt x="660" y="1327"/>
                      </a:lnTo>
                      <a:lnTo>
                        <a:pt x="668" y="1339"/>
                      </a:lnTo>
                      <a:lnTo>
                        <a:pt x="676" y="1348"/>
                      </a:lnTo>
                      <a:lnTo>
                        <a:pt x="681" y="1360"/>
                      </a:lnTo>
                      <a:lnTo>
                        <a:pt x="693" y="1360"/>
                      </a:lnTo>
                      <a:lnTo>
                        <a:pt x="701" y="1360"/>
                      </a:lnTo>
                      <a:lnTo>
                        <a:pt x="730" y="1364"/>
                      </a:lnTo>
                      <a:lnTo>
                        <a:pt x="747" y="1373"/>
                      </a:lnTo>
                      <a:lnTo>
                        <a:pt x="755" y="1381"/>
                      </a:lnTo>
                      <a:lnTo>
                        <a:pt x="755" y="1385"/>
                      </a:lnTo>
                      <a:lnTo>
                        <a:pt x="759" y="1422"/>
                      </a:lnTo>
                      <a:lnTo>
                        <a:pt x="764" y="1443"/>
                      </a:lnTo>
                      <a:lnTo>
                        <a:pt x="751" y="1443"/>
                      </a:lnTo>
                      <a:lnTo>
                        <a:pt x="755" y="1472"/>
                      </a:lnTo>
                      <a:lnTo>
                        <a:pt x="764" y="1497"/>
                      </a:lnTo>
                      <a:lnTo>
                        <a:pt x="768" y="1514"/>
                      </a:lnTo>
                      <a:lnTo>
                        <a:pt x="772" y="1534"/>
                      </a:lnTo>
                      <a:lnTo>
                        <a:pt x="768" y="1555"/>
                      </a:lnTo>
                      <a:lnTo>
                        <a:pt x="759" y="1597"/>
                      </a:lnTo>
                      <a:lnTo>
                        <a:pt x="747" y="1630"/>
                      </a:lnTo>
                      <a:lnTo>
                        <a:pt x="739" y="1646"/>
                      </a:lnTo>
                      <a:lnTo>
                        <a:pt x="739" y="1651"/>
                      </a:lnTo>
                      <a:lnTo>
                        <a:pt x="726" y="1663"/>
                      </a:lnTo>
                      <a:lnTo>
                        <a:pt x="722" y="1667"/>
                      </a:lnTo>
                      <a:lnTo>
                        <a:pt x="714" y="1671"/>
                      </a:lnTo>
                      <a:lnTo>
                        <a:pt x="701" y="1671"/>
                      </a:lnTo>
                      <a:lnTo>
                        <a:pt x="689" y="1671"/>
                      </a:lnTo>
                      <a:lnTo>
                        <a:pt x="681" y="1659"/>
                      </a:lnTo>
                      <a:lnTo>
                        <a:pt x="676" y="1642"/>
                      </a:lnTo>
                      <a:lnTo>
                        <a:pt x="672" y="1622"/>
                      </a:lnTo>
                      <a:lnTo>
                        <a:pt x="664" y="1580"/>
                      </a:lnTo>
                      <a:lnTo>
                        <a:pt x="660" y="1563"/>
                      </a:lnTo>
                      <a:lnTo>
                        <a:pt x="660" y="1551"/>
                      </a:lnTo>
                      <a:lnTo>
                        <a:pt x="656" y="1510"/>
                      </a:lnTo>
                      <a:lnTo>
                        <a:pt x="652" y="1501"/>
                      </a:lnTo>
                      <a:lnTo>
                        <a:pt x="647" y="1497"/>
                      </a:lnTo>
                      <a:lnTo>
                        <a:pt x="643" y="1493"/>
                      </a:lnTo>
                      <a:lnTo>
                        <a:pt x="635" y="1493"/>
                      </a:lnTo>
                      <a:lnTo>
                        <a:pt x="627" y="1493"/>
                      </a:lnTo>
                      <a:lnTo>
                        <a:pt x="614" y="1489"/>
                      </a:lnTo>
                      <a:lnTo>
                        <a:pt x="598" y="1472"/>
                      </a:lnTo>
                      <a:lnTo>
                        <a:pt x="548" y="1427"/>
                      </a:lnTo>
                      <a:lnTo>
                        <a:pt x="511" y="1398"/>
                      </a:lnTo>
                      <a:lnTo>
                        <a:pt x="432" y="1331"/>
                      </a:lnTo>
                      <a:lnTo>
                        <a:pt x="378" y="1393"/>
                      </a:lnTo>
                      <a:lnTo>
                        <a:pt x="369" y="1398"/>
                      </a:lnTo>
                      <a:lnTo>
                        <a:pt x="357" y="1402"/>
                      </a:lnTo>
                      <a:lnTo>
                        <a:pt x="349" y="1402"/>
                      </a:lnTo>
                      <a:lnTo>
                        <a:pt x="336" y="1398"/>
                      </a:lnTo>
                      <a:lnTo>
                        <a:pt x="324" y="1393"/>
                      </a:lnTo>
                      <a:lnTo>
                        <a:pt x="307" y="1381"/>
                      </a:lnTo>
                      <a:lnTo>
                        <a:pt x="274" y="1344"/>
                      </a:lnTo>
                      <a:lnTo>
                        <a:pt x="287" y="1451"/>
                      </a:lnTo>
                      <a:lnTo>
                        <a:pt x="295" y="1526"/>
                      </a:lnTo>
                      <a:lnTo>
                        <a:pt x="303" y="1563"/>
                      </a:lnTo>
                      <a:lnTo>
                        <a:pt x="307" y="1580"/>
                      </a:lnTo>
                      <a:lnTo>
                        <a:pt x="311" y="1609"/>
                      </a:lnTo>
                      <a:lnTo>
                        <a:pt x="316" y="1646"/>
                      </a:lnTo>
                      <a:lnTo>
                        <a:pt x="316" y="1713"/>
                      </a:lnTo>
                      <a:lnTo>
                        <a:pt x="237" y="1713"/>
                      </a:lnTo>
                      <a:lnTo>
                        <a:pt x="237" y="1696"/>
                      </a:lnTo>
                      <a:lnTo>
                        <a:pt x="224" y="1696"/>
                      </a:lnTo>
                      <a:lnTo>
                        <a:pt x="199" y="1700"/>
                      </a:lnTo>
                      <a:lnTo>
                        <a:pt x="183" y="1709"/>
                      </a:lnTo>
                      <a:lnTo>
                        <a:pt x="179" y="1713"/>
                      </a:lnTo>
                      <a:lnTo>
                        <a:pt x="170" y="1717"/>
                      </a:lnTo>
                      <a:lnTo>
                        <a:pt x="92" y="1717"/>
                      </a:lnTo>
                      <a:lnTo>
                        <a:pt x="38" y="1717"/>
                      </a:lnTo>
                      <a:lnTo>
                        <a:pt x="17" y="1717"/>
                      </a:lnTo>
                      <a:lnTo>
                        <a:pt x="9" y="1713"/>
                      </a:lnTo>
                      <a:lnTo>
                        <a:pt x="4" y="1709"/>
                      </a:lnTo>
                      <a:lnTo>
                        <a:pt x="0" y="1696"/>
                      </a:lnTo>
                      <a:lnTo>
                        <a:pt x="4" y="1684"/>
                      </a:lnTo>
                      <a:lnTo>
                        <a:pt x="9" y="1680"/>
                      </a:lnTo>
                      <a:lnTo>
                        <a:pt x="29" y="1675"/>
                      </a:lnTo>
                      <a:lnTo>
                        <a:pt x="58" y="1671"/>
                      </a:lnTo>
                      <a:lnTo>
                        <a:pt x="75" y="1667"/>
                      </a:lnTo>
                      <a:lnTo>
                        <a:pt x="104" y="1659"/>
                      </a:lnTo>
                      <a:lnTo>
                        <a:pt x="125" y="1646"/>
                      </a:lnTo>
                      <a:lnTo>
                        <a:pt x="133" y="1638"/>
                      </a:lnTo>
                      <a:lnTo>
                        <a:pt x="137" y="1630"/>
                      </a:lnTo>
                      <a:lnTo>
                        <a:pt x="137" y="1609"/>
                      </a:lnTo>
                      <a:lnTo>
                        <a:pt x="137" y="1588"/>
                      </a:lnTo>
                      <a:lnTo>
                        <a:pt x="133" y="1572"/>
                      </a:lnTo>
                      <a:lnTo>
                        <a:pt x="129" y="1480"/>
                      </a:lnTo>
                      <a:lnTo>
                        <a:pt x="125" y="1431"/>
                      </a:lnTo>
                      <a:lnTo>
                        <a:pt x="116" y="1406"/>
                      </a:lnTo>
                      <a:lnTo>
                        <a:pt x="108" y="1389"/>
                      </a:lnTo>
                      <a:lnTo>
                        <a:pt x="108" y="1381"/>
                      </a:lnTo>
                      <a:lnTo>
                        <a:pt x="104" y="1369"/>
                      </a:lnTo>
                      <a:lnTo>
                        <a:pt x="100" y="1335"/>
                      </a:lnTo>
                      <a:lnTo>
                        <a:pt x="100" y="1269"/>
                      </a:lnTo>
                      <a:lnTo>
                        <a:pt x="96" y="1232"/>
                      </a:lnTo>
                      <a:lnTo>
                        <a:pt x="96" y="1207"/>
                      </a:lnTo>
                      <a:lnTo>
                        <a:pt x="92" y="1132"/>
                      </a:lnTo>
                      <a:lnTo>
                        <a:pt x="92" y="1066"/>
                      </a:lnTo>
                      <a:lnTo>
                        <a:pt x="92" y="1033"/>
                      </a:lnTo>
                      <a:lnTo>
                        <a:pt x="96" y="995"/>
                      </a:lnTo>
                      <a:lnTo>
                        <a:pt x="100" y="970"/>
                      </a:lnTo>
                      <a:lnTo>
                        <a:pt x="100" y="954"/>
                      </a:lnTo>
                      <a:lnTo>
                        <a:pt x="96" y="945"/>
                      </a:lnTo>
                      <a:lnTo>
                        <a:pt x="87" y="937"/>
                      </a:lnTo>
                      <a:lnTo>
                        <a:pt x="79" y="933"/>
                      </a:lnTo>
                      <a:lnTo>
                        <a:pt x="87" y="871"/>
                      </a:lnTo>
                      <a:lnTo>
                        <a:pt x="100" y="821"/>
                      </a:lnTo>
                      <a:lnTo>
                        <a:pt x="112" y="775"/>
                      </a:lnTo>
                      <a:lnTo>
                        <a:pt x="116" y="759"/>
                      </a:lnTo>
                      <a:lnTo>
                        <a:pt x="121" y="738"/>
                      </a:lnTo>
                      <a:lnTo>
                        <a:pt x="125" y="697"/>
                      </a:lnTo>
                      <a:lnTo>
                        <a:pt x="125" y="643"/>
                      </a:lnTo>
                      <a:lnTo>
                        <a:pt x="129" y="572"/>
                      </a:lnTo>
                      <a:lnTo>
                        <a:pt x="112" y="493"/>
                      </a:lnTo>
                      <a:lnTo>
                        <a:pt x="100" y="406"/>
                      </a:lnTo>
                      <a:lnTo>
                        <a:pt x="104" y="398"/>
                      </a:lnTo>
                      <a:lnTo>
                        <a:pt x="112" y="386"/>
                      </a:lnTo>
                      <a:lnTo>
                        <a:pt x="146" y="348"/>
                      </a:lnTo>
                      <a:lnTo>
                        <a:pt x="187" y="298"/>
                      </a:lnTo>
                      <a:lnTo>
                        <a:pt x="179" y="265"/>
                      </a:lnTo>
                      <a:lnTo>
                        <a:pt x="170" y="245"/>
                      </a:lnTo>
                      <a:lnTo>
                        <a:pt x="166" y="236"/>
                      </a:lnTo>
                      <a:lnTo>
                        <a:pt x="150" y="240"/>
                      </a:lnTo>
                      <a:lnTo>
                        <a:pt x="141" y="240"/>
                      </a:lnTo>
                      <a:lnTo>
                        <a:pt x="133" y="240"/>
                      </a:lnTo>
                      <a:lnTo>
                        <a:pt x="129" y="232"/>
                      </a:lnTo>
                      <a:lnTo>
                        <a:pt x="108" y="199"/>
                      </a:lnTo>
                      <a:lnTo>
                        <a:pt x="96" y="166"/>
                      </a:lnTo>
                      <a:lnTo>
                        <a:pt x="92" y="157"/>
                      </a:lnTo>
                      <a:lnTo>
                        <a:pt x="92" y="137"/>
                      </a:lnTo>
                      <a:lnTo>
                        <a:pt x="87" y="128"/>
                      </a:lnTo>
                      <a:lnTo>
                        <a:pt x="87" y="124"/>
                      </a:lnTo>
                      <a:lnTo>
                        <a:pt x="79" y="116"/>
                      </a:lnTo>
                      <a:lnTo>
                        <a:pt x="79" y="91"/>
                      </a:lnTo>
                      <a:lnTo>
                        <a:pt x="79" y="70"/>
                      </a:lnTo>
                      <a:lnTo>
                        <a:pt x="79" y="58"/>
                      </a:lnTo>
                      <a:lnTo>
                        <a:pt x="87" y="41"/>
                      </a:lnTo>
                      <a:lnTo>
                        <a:pt x="87" y="37"/>
                      </a:lnTo>
                      <a:lnTo>
                        <a:pt x="92" y="25"/>
                      </a:lnTo>
                      <a:lnTo>
                        <a:pt x="96" y="21"/>
                      </a:lnTo>
                      <a:lnTo>
                        <a:pt x="104" y="12"/>
                      </a:lnTo>
                      <a:lnTo>
                        <a:pt x="112" y="8"/>
                      </a:lnTo>
                      <a:lnTo>
                        <a:pt x="129" y="4"/>
                      </a:lnTo>
                      <a:lnTo>
                        <a:pt x="154" y="0"/>
                      </a:lnTo>
                      <a:lnTo>
                        <a:pt x="191" y="0"/>
                      </a:lnTo>
                      <a:lnTo>
                        <a:pt x="208" y="0"/>
                      </a:lnTo>
                      <a:lnTo>
                        <a:pt x="224" y="8"/>
                      </a:lnTo>
                      <a:lnTo>
                        <a:pt x="237" y="16"/>
                      </a:lnTo>
                      <a:lnTo>
                        <a:pt x="249" y="33"/>
                      </a:lnTo>
                      <a:lnTo>
                        <a:pt x="262" y="62"/>
                      </a:lnTo>
                      <a:lnTo>
                        <a:pt x="270" y="91"/>
                      </a:lnTo>
                      <a:lnTo>
                        <a:pt x="274" y="112"/>
                      </a:lnTo>
                      <a:lnTo>
                        <a:pt x="270" y="124"/>
                      </a:lnTo>
                      <a:lnTo>
                        <a:pt x="266" y="137"/>
                      </a:lnTo>
                      <a:lnTo>
                        <a:pt x="262" y="157"/>
                      </a:lnTo>
                      <a:lnTo>
                        <a:pt x="262" y="178"/>
                      </a:lnTo>
                      <a:lnTo>
                        <a:pt x="266" y="186"/>
                      </a:lnTo>
                      <a:lnTo>
                        <a:pt x="274" y="195"/>
                      </a:lnTo>
                      <a:lnTo>
                        <a:pt x="287" y="203"/>
                      </a:lnTo>
                      <a:lnTo>
                        <a:pt x="299" y="211"/>
                      </a:lnTo>
                      <a:lnTo>
                        <a:pt x="311" y="220"/>
                      </a:lnTo>
                      <a:lnTo>
                        <a:pt x="361" y="228"/>
                      </a:lnTo>
                      <a:lnTo>
                        <a:pt x="382" y="232"/>
                      </a:lnTo>
                      <a:lnTo>
                        <a:pt x="399" y="236"/>
                      </a:lnTo>
                      <a:lnTo>
                        <a:pt x="415" y="249"/>
                      </a:lnTo>
                      <a:lnTo>
                        <a:pt x="428" y="269"/>
                      </a:lnTo>
                      <a:lnTo>
                        <a:pt x="440" y="294"/>
                      </a:lnTo>
                      <a:lnTo>
                        <a:pt x="452" y="319"/>
                      </a:lnTo>
                      <a:lnTo>
                        <a:pt x="457" y="340"/>
                      </a:lnTo>
                      <a:lnTo>
                        <a:pt x="461" y="365"/>
                      </a:lnTo>
                      <a:lnTo>
                        <a:pt x="469" y="402"/>
                      </a:lnTo>
                      <a:lnTo>
                        <a:pt x="486" y="448"/>
                      </a:lnTo>
                      <a:lnTo>
                        <a:pt x="498" y="502"/>
                      </a:lnTo>
                      <a:close/>
                    </a:path>
                  </a:pathLst>
                </a:custGeom>
                <a:solidFill>
                  <a:schemeClr val="bg1">
                    <a:lumMod val="95000"/>
                  </a:schemeClr>
                </a:solidFill>
                <a:ln>
                  <a:noFill/>
                </a:ln>
              </p:spPr>
              <p:txBody>
                <a:bodyPr/>
                <a:lstStyle/>
                <a:p>
                  <a:pPr>
                    <a:defRPr/>
                  </a:pPr>
                  <a:endParaRPr lang="en-US" sz="800">
                    <a:latin typeface="Calibri" panose="020F0502020204030204" pitchFamily="34" charset="0"/>
                    <a:ea typeface="MS PGothic" panose="020B0600070205080204" charset="-128"/>
                    <a:cs typeface="MS PGothic" panose="020B0600070205080204" charset="-128"/>
                  </a:endParaRPr>
                </a:p>
              </p:txBody>
            </p:sp>
            <p:sp>
              <p:nvSpPr>
                <p:cNvPr id="64" name="Freeform 813"/>
                <p:cNvSpPr/>
                <p:nvPr/>
              </p:nvSpPr>
              <p:spPr bwMode="auto">
                <a:xfrm>
                  <a:off x="1660525" y="3389313"/>
                  <a:ext cx="177800" cy="376238"/>
                </a:xfrm>
                <a:custGeom>
                  <a:avLst/>
                  <a:gdLst>
                    <a:gd name="T0" fmla="*/ 0 w 112"/>
                    <a:gd name="T1" fmla="*/ 2147483647 h 237"/>
                    <a:gd name="T2" fmla="*/ 0 w 112"/>
                    <a:gd name="T3" fmla="*/ 2147483647 h 237"/>
                    <a:gd name="T4" fmla="*/ 2147483647 w 112"/>
                    <a:gd name="T5" fmla="*/ 2147483647 h 237"/>
                    <a:gd name="T6" fmla="*/ 0 w 112"/>
                    <a:gd name="T7" fmla="*/ 2147483647 h 237"/>
                    <a:gd name="T8" fmla="*/ 0 w 112"/>
                    <a:gd name="T9" fmla="*/ 2147483647 h 237"/>
                    <a:gd name="T10" fmla="*/ 0 w 112"/>
                    <a:gd name="T11" fmla="*/ 2147483647 h 237"/>
                    <a:gd name="T12" fmla="*/ 2147483647 w 112"/>
                    <a:gd name="T13" fmla="*/ 2147483647 h 237"/>
                    <a:gd name="T14" fmla="*/ 2147483647 w 112"/>
                    <a:gd name="T15" fmla="*/ 2147483647 h 237"/>
                    <a:gd name="T16" fmla="*/ 2147483647 w 112"/>
                    <a:gd name="T17" fmla="*/ 2147483647 h 237"/>
                    <a:gd name="T18" fmla="*/ 2147483647 w 112"/>
                    <a:gd name="T19" fmla="*/ 2147483647 h 237"/>
                    <a:gd name="T20" fmla="*/ 2147483647 w 112"/>
                    <a:gd name="T21" fmla="*/ 0 h 237"/>
                    <a:gd name="T22" fmla="*/ 2147483647 w 112"/>
                    <a:gd name="T23" fmla="*/ 0 h 237"/>
                    <a:gd name="T24" fmla="*/ 2147483647 w 112"/>
                    <a:gd name="T25" fmla="*/ 2147483647 h 237"/>
                    <a:gd name="T26" fmla="*/ 2147483647 w 112"/>
                    <a:gd name="T27" fmla="*/ 2147483647 h 237"/>
                    <a:gd name="T28" fmla="*/ 2147483647 w 112"/>
                    <a:gd name="T29" fmla="*/ 2147483647 h 237"/>
                    <a:gd name="T30" fmla="*/ 2147483647 w 112"/>
                    <a:gd name="T31" fmla="*/ 2147483647 h 237"/>
                    <a:gd name="T32" fmla="*/ 2147483647 w 112"/>
                    <a:gd name="T33" fmla="*/ 2147483647 h 237"/>
                    <a:gd name="T34" fmla="*/ 2147483647 w 112"/>
                    <a:gd name="T35" fmla="*/ 2147483647 h 237"/>
                    <a:gd name="T36" fmla="*/ 0 w 112"/>
                    <a:gd name="T37" fmla="*/ 2147483647 h 237"/>
                    <a:gd name="T38" fmla="*/ 0 w 112"/>
                    <a:gd name="T39" fmla="*/ 2147483647 h 23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12"/>
                    <a:gd name="T61" fmla="*/ 0 h 237"/>
                    <a:gd name="T62" fmla="*/ 112 w 112"/>
                    <a:gd name="T63" fmla="*/ 237 h 23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12" h="237">
                      <a:moveTo>
                        <a:pt x="0" y="71"/>
                      </a:moveTo>
                      <a:lnTo>
                        <a:pt x="0" y="71"/>
                      </a:lnTo>
                      <a:lnTo>
                        <a:pt x="4" y="112"/>
                      </a:lnTo>
                      <a:lnTo>
                        <a:pt x="0" y="166"/>
                      </a:lnTo>
                      <a:lnTo>
                        <a:pt x="0" y="237"/>
                      </a:lnTo>
                      <a:lnTo>
                        <a:pt x="42" y="141"/>
                      </a:lnTo>
                      <a:lnTo>
                        <a:pt x="79" y="67"/>
                      </a:lnTo>
                      <a:lnTo>
                        <a:pt x="96" y="34"/>
                      </a:lnTo>
                      <a:lnTo>
                        <a:pt x="112" y="17"/>
                      </a:lnTo>
                      <a:lnTo>
                        <a:pt x="104" y="0"/>
                      </a:lnTo>
                      <a:lnTo>
                        <a:pt x="67" y="34"/>
                      </a:lnTo>
                      <a:lnTo>
                        <a:pt x="42" y="54"/>
                      </a:lnTo>
                      <a:lnTo>
                        <a:pt x="25" y="67"/>
                      </a:lnTo>
                      <a:lnTo>
                        <a:pt x="17" y="67"/>
                      </a:lnTo>
                      <a:lnTo>
                        <a:pt x="0" y="71"/>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sz="800"/>
                </a:p>
              </p:txBody>
            </p:sp>
            <p:sp>
              <p:nvSpPr>
                <p:cNvPr id="65" name="Freeform 817"/>
                <p:cNvSpPr/>
                <p:nvPr/>
              </p:nvSpPr>
              <p:spPr bwMode="auto">
                <a:xfrm>
                  <a:off x="1641475" y="3502026"/>
                  <a:ext cx="92075" cy="282575"/>
                </a:xfrm>
                <a:custGeom>
                  <a:avLst/>
                  <a:gdLst>
                    <a:gd name="T0" fmla="*/ 2147483647 w 58"/>
                    <a:gd name="T1" fmla="*/ 0 h 178"/>
                    <a:gd name="T2" fmla="*/ 2147483647 w 58"/>
                    <a:gd name="T3" fmla="*/ 2147483647 h 178"/>
                    <a:gd name="T4" fmla="*/ 2147483647 w 58"/>
                    <a:gd name="T5" fmla="*/ 2147483647 h 178"/>
                    <a:gd name="T6" fmla="*/ 0 w 58"/>
                    <a:gd name="T7" fmla="*/ 2147483647 h 178"/>
                    <a:gd name="T8" fmla="*/ 2147483647 w 58"/>
                    <a:gd name="T9" fmla="*/ 2147483647 h 178"/>
                    <a:gd name="T10" fmla="*/ 2147483647 w 58"/>
                    <a:gd name="T11" fmla="*/ 2147483647 h 178"/>
                    <a:gd name="T12" fmla="*/ 2147483647 w 58"/>
                    <a:gd name="T13" fmla="*/ 2147483647 h 178"/>
                    <a:gd name="T14" fmla="*/ 2147483647 w 58"/>
                    <a:gd name="T15" fmla="*/ 2147483647 h 178"/>
                    <a:gd name="T16" fmla="*/ 2147483647 w 58"/>
                    <a:gd name="T17" fmla="*/ 2147483647 h 178"/>
                    <a:gd name="T18" fmla="*/ 2147483647 w 58"/>
                    <a:gd name="T19" fmla="*/ 0 h 17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8"/>
                    <a:gd name="T31" fmla="*/ 0 h 178"/>
                    <a:gd name="T32" fmla="*/ 58 w 58"/>
                    <a:gd name="T33" fmla="*/ 178 h 17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8" h="178">
                      <a:moveTo>
                        <a:pt x="33" y="0"/>
                      </a:moveTo>
                      <a:lnTo>
                        <a:pt x="21" y="29"/>
                      </a:lnTo>
                      <a:lnTo>
                        <a:pt x="29" y="45"/>
                      </a:lnTo>
                      <a:lnTo>
                        <a:pt x="0" y="133"/>
                      </a:lnTo>
                      <a:lnTo>
                        <a:pt x="12" y="178"/>
                      </a:lnTo>
                      <a:lnTo>
                        <a:pt x="21" y="170"/>
                      </a:lnTo>
                      <a:lnTo>
                        <a:pt x="58" y="79"/>
                      </a:lnTo>
                      <a:lnTo>
                        <a:pt x="33" y="45"/>
                      </a:lnTo>
                      <a:lnTo>
                        <a:pt x="41" y="33"/>
                      </a:lnTo>
                      <a:lnTo>
                        <a:pt x="33" y="0"/>
                      </a:lnTo>
                      <a:close/>
                    </a:path>
                  </a:pathLst>
                </a:custGeom>
                <a:solidFill>
                  <a:srgbClr val="17375E"/>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sz="800"/>
                </a:p>
              </p:txBody>
            </p:sp>
          </p:grpSp>
        </p:grpSp>
        <p:grpSp>
          <p:nvGrpSpPr>
            <p:cNvPr id="36" name="Group 7"/>
            <p:cNvGrpSpPr/>
            <p:nvPr/>
          </p:nvGrpSpPr>
          <p:grpSpPr bwMode="auto">
            <a:xfrm>
              <a:off x="5715000" y="4430713"/>
              <a:ext cx="777875" cy="781050"/>
              <a:chOff x="820738" y="1870075"/>
              <a:chExt cx="3594100" cy="3609976"/>
            </a:xfrm>
          </p:grpSpPr>
          <p:sp>
            <p:nvSpPr>
              <p:cNvPr id="59" name="Freeform 353"/>
              <p:cNvSpPr/>
              <p:nvPr/>
            </p:nvSpPr>
            <p:spPr bwMode="auto">
              <a:xfrm>
                <a:off x="820738" y="1870075"/>
                <a:ext cx="3594100" cy="3597274"/>
              </a:xfrm>
              <a:custGeom>
                <a:avLst/>
                <a:gdLst>
                  <a:gd name="T0" fmla="*/ 2147483647 w 2264"/>
                  <a:gd name="T1" fmla="*/ 2147483647 h 2266"/>
                  <a:gd name="T2" fmla="*/ 2147483647 w 2264"/>
                  <a:gd name="T3" fmla="*/ 2147483647 h 2266"/>
                  <a:gd name="T4" fmla="*/ 2147483647 w 2264"/>
                  <a:gd name="T5" fmla="*/ 2147483647 h 2266"/>
                  <a:gd name="T6" fmla="*/ 2147483647 w 2264"/>
                  <a:gd name="T7" fmla="*/ 2147483647 h 2266"/>
                  <a:gd name="T8" fmla="*/ 2147483647 w 2264"/>
                  <a:gd name="T9" fmla="*/ 2147483647 h 2266"/>
                  <a:gd name="T10" fmla="*/ 2147483647 w 2264"/>
                  <a:gd name="T11" fmla="*/ 2147483647 h 2266"/>
                  <a:gd name="T12" fmla="*/ 2147483647 w 2264"/>
                  <a:gd name="T13" fmla="*/ 2147483647 h 2266"/>
                  <a:gd name="T14" fmla="*/ 2147483647 w 2264"/>
                  <a:gd name="T15" fmla="*/ 2147483647 h 2266"/>
                  <a:gd name="T16" fmla="*/ 2147483647 w 2264"/>
                  <a:gd name="T17" fmla="*/ 2147483647 h 2266"/>
                  <a:gd name="T18" fmla="*/ 2147483647 w 2264"/>
                  <a:gd name="T19" fmla="*/ 2147483647 h 2266"/>
                  <a:gd name="T20" fmla="*/ 2147483647 w 2264"/>
                  <a:gd name="T21" fmla="*/ 2147483647 h 2266"/>
                  <a:gd name="T22" fmla="*/ 2147483647 w 2264"/>
                  <a:gd name="T23" fmla="*/ 2147483647 h 2266"/>
                  <a:gd name="T24" fmla="*/ 2147483647 w 2264"/>
                  <a:gd name="T25" fmla="*/ 2147483647 h 2266"/>
                  <a:gd name="T26" fmla="*/ 2147483647 w 2264"/>
                  <a:gd name="T27" fmla="*/ 2147483647 h 2266"/>
                  <a:gd name="T28" fmla="*/ 2147483647 w 2264"/>
                  <a:gd name="T29" fmla="*/ 2147483647 h 2266"/>
                  <a:gd name="T30" fmla="*/ 2147483647 w 2264"/>
                  <a:gd name="T31" fmla="*/ 2147483647 h 2266"/>
                  <a:gd name="T32" fmla="*/ 2147483647 w 2264"/>
                  <a:gd name="T33" fmla="*/ 2147483647 h 2266"/>
                  <a:gd name="T34" fmla="*/ 2147483647 w 2264"/>
                  <a:gd name="T35" fmla="*/ 2147483647 h 2266"/>
                  <a:gd name="T36" fmla="*/ 2147483647 w 2264"/>
                  <a:gd name="T37" fmla="*/ 2147483647 h 2266"/>
                  <a:gd name="T38" fmla="*/ 2147483647 w 2264"/>
                  <a:gd name="T39" fmla="*/ 2147483647 h 2266"/>
                  <a:gd name="T40" fmla="*/ 2147483647 w 2264"/>
                  <a:gd name="T41" fmla="*/ 2147483647 h 2266"/>
                  <a:gd name="T42" fmla="*/ 0 w 2264"/>
                  <a:gd name="T43" fmla="*/ 2147483647 h 2266"/>
                  <a:gd name="T44" fmla="*/ 2147483647 w 2264"/>
                  <a:gd name="T45" fmla="*/ 2147483647 h 2266"/>
                  <a:gd name="T46" fmla="*/ 2147483647 w 2264"/>
                  <a:gd name="T47" fmla="*/ 2147483647 h 2266"/>
                  <a:gd name="T48" fmla="*/ 2147483647 w 2264"/>
                  <a:gd name="T49" fmla="*/ 2147483647 h 2266"/>
                  <a:gd name="T50" fmla="*/ 2147483647 w 2264"/>
                  <a:gd name="T51" fmla="*/ 2147483647 h 2266"/>
                  <a:gd name="T52" fmla="*/ 2147483647 w 2264"/>
                  <a:gd name="T53" fmla="*/ 2147483647 h 2266"/>
                  <a:gd name="T54" fmla="*/ 2147483647 w 2264"/>
                  <a:gd name="T55" fmla="*/ 2147483647 h 2266"/>
                  <a:gd name="T56" fmla="*/ 2147483647 w 2264"/>
                  <a:gd name="T57" fmla="*/ 2147483647 h 2266"/>
                  <a:gd name="T58" fmla="*/ 2147483647 w 2264"/>
                  <a:gd name="T59" fmla="*/ 2147483647 h 2266"/>
                  <a:gd name="T60" fmla="*/ 2147483647 w 2264"/>
                  <a:gd name="T61" fmla="*/ 2147483647 h 2266"/>
                  <a:gd name="T62" fmla="*/ 2147483647 w 2264"/>
                  <a:gd name="T63" fmla="*/ 2147483647 h 2266"/>
                  <a:gd name="T64" fmla="*/ 2147483647 w 2264"/>
                  <a:gd name="T65" fmla="*/ 2147483647 h 2266"/>
                  <a:gd name="T66" fmla="*/ 2147483647 w 2264"/>
                  <a:gd name="T67" fmla="*/ 2147483647 h 2266"/>
                  <a:gd name="T68" fmla="*/ 2147483647 w 2264"/>
                  <a:gd name="T69" fmla="*/ 2147483647 h 2266"/>
                  <a:gd name="T70" fmla="*/ 2147483647 w 2264"/>
                  <a:gd name="T71" fmla="*/ 2147483647 h 2266"/>
                  <a:gd name="T72" fmla="*/ 2147483647 w 2264"/>
                  <a:gd name="T73" fmla="*/ 2147483647 h 2266"/>
                  <a:gd name="T74" fmla="*/ 2147483647 w 2264"/>
                  <a:gd name="T75" fmla="*/ 2147483647 h 2266"/>
                  <a:gd name="T76" fmla="*/ 2147483647 w 2264"/>
                  <a:gd name="T77" fmla="*/ 2147483647 h 2266"/>
                  <a:gd name="T78" fmla="*/ 2147483647 w 2264"/>
                  <a:gd name="T79" fmla="*/ 2147483647 h 2266"/>
                  <a:gd name="T80" fmla="*/ 2147483647 w 2264"/>
                  <a:gd name="T81" fmla="*/ 2147483647 h 2266"/>
                  <a:gd name="T82" fmla="*/ 2147483647 w 2264"/>
                  <a:gd name="T83" fmla="*/ 2147483647 h 2266"/>
                  <a:gd name="T84" fmla="*/ 2147483647 w 2264"/>
                  <a:gd name="T85" fmla="*/ 2147483647 h 226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264"/>
                  <a:gd name="T130" fmla="*/ 0 h 2266"/>
                  <a:gd name="T131" fmla="*/ 2264 w 2264"/>
                  <a:gd name="T132" fmla="*/ 2266 h 226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264" h="2266">
                    <a:moveTo>
                      <a:pt x="2264" y="1133"/>
                    </a:moveTo>
                    <a:lnTo>
                      <a:pt x="2264" y="1191"/>
                    </a:lnTo>
                    <a:lnTo>
                      <a:pt x="2259" y="1249"/>
                    </a:lnTo>
                    <a:lnTo>
                      <a:pt x="2251" y="1304"/>
                    </a:lnTo>
                    <a:lnTo>
                      <a:pt x="2243" y="1360"/>
                    </a:lnTo>
                    <a:lnTo>
                      <a:pt x="2230" y="1415"/>
                    </a:lnTo>
                    <a:lnTo>
                      <a:pt x="2214" y="1468"/>
                    </a:lnTo>
                    <a:lnTo>
                      <a:pt x="2195" y="1521"/>
                    </a:lnTo>
                    <a:lnTo>
                      <a:pt x="2177" y="1574"/>
                    </a:lnTo>
                    <a:lnTo>
                      <a:pt x="2153" y="1624"/>
                    </a:lnTo>
                    <a:lnTo>
                      <a:pt x="2129" y="1672"/>
                    </a:lnTo>
                    <a:lnTo>
                      <a:pt x="2100" y="1719"/>
                    </a:lnTo>
                    <a:lnTo>
                      <a:pt x="2071" y="1767"/>
                    </a:lnTo>
                    <a:lnTo>
                      <a:pt x="2039" y="1809"/>
                    </a:lnTo>
                    <a:lnTo>
                      <a:pt x="2005" y="1854"/>
                    </a:lnTo>
                    <a:lnTo>
                      <a:pt x="1971" y="1893"/>
                    </a:lnTo>
                    <a:lnTo>
                      <a:pt x="1934" y="1933"/>
                    </a:lnTo>
                    <a:lnTo>
                      <a:pt x="1894" y="1970"/>
                    </a:lnTo>
                    <a:lnTo>
                      <a:pt x="1852" y="2007"/>
                    </a:lnTo>
                    <a:lnTo>
                      <a:pt x="1809" y="2041"/>
                    </a:lnTo>
                    <a:lnTo>
                      <a:pt x="1765" y="2073"/>
                    </a:lnTo>
                    <a:lnTo>
                      <a:pt x="1720" y="2102"/>
                    </a:lnTo>
                    <a:lnTo>
                      <a:pt x="1672" y="2128"/>
                    </a:lnTo>
                    <a:lnTo>
                      <a:pt x="1622" y="2152"/>
                    </a:lnTo>
                    <a:lnTo>
                      <a:pt x="1572" y="2176"/>
                    </a:lnTo>
                    <a:lnTo>
                      <a:pt x="1521" y="2197"/>
                    </a:lnTo>
                    <a:lnTo>
                      <a:pt x="1469" y="2213"/>
                    </a:lnTo>
                    <a:lnTo>
                      <a:pt x="1416" y="2229"/>
                    </a:lnTo>
                    <a:lnTo>
                      <a:pt x="1360" y="2242"/>
                    </a:lnTo>
                    <a:lnTo>
                      <a:pt x="1305" y="2253"/>
                    </a:lnTo>
                    <a:lnTo>
                      <a:pt x="1247" y="2260"/>
                    </a:lnTo>
                    <a:lnTo>
                      <a:pt x="1191" y="2263"/>
                    </a:lnTo>
                    <a:lnTo>
                      <a:pt x="1130" y="2266"/>
                    </a:lnTo>
                    <a:lnTo>
                      <a:pt x="1072" y="2263"/>
                    </a:lnTo>
                    <a:lnTo>
                      <a:pt x="1017" y="2260"/>
                    </a:lnTo>
                    <a:lnTo>
                      <a:pt x="959" y="2253"/>
                    </a:lnTo>
                    <a:lnTo>
                      <a:pt x="903" y="2242"/>
                    </a:lnTo>
                    <a:lnTo>
                      <a:pt x="848" y="2229"/>
                    </a:lnTo>
                    <a:lnTo>
                      <a:pt x="795" y="2213"/>
                    </a:lnTo>
                    <a:lnTo>
                      <a:pt x="742" y="2197"/>
                    </a:lnTo>
                    <a:lnTo>
                      <a:pt x="692" y="2176"/>
                    </a:lnTo>
                    <a:lnTo>
                      <a:pt x="642" y="2152"/>
                    </a:lnTo>
                    <a:lnTo>
                      <a:pt x="591" y="2128"/>
                    </a:lnTo>
                    <a:lnTo>
                      <a:pt x="544" y="2102"/>
                    </a:lnTo>
                    <a:lnTo>
                      <a:pt x="499" y="2073"/>
                    </a:lnTo>
                    <a:lnTo>
                      <a:pt x="454" y="2041"/>
                    </a:lnTo>
                    <a:lnTo>
                      <a:pt x="412" y="2007"/>
                    </a:lnTo>
                    <a:lnTo>
                      <a:pt x="369" y="1970"/>
                    </a:lnTo>
                    <a:lnTo>
                      <a:pt x="330" y="1933"/>
                    </a:lnTo>
                    <a:lnTo>
                      <a:pt x="293" y="1893"/>
                    </a:lnTo>
                    <a:lnTo>
                      <a:pt x="258" y="1854"/>
                    </a:lnTo>
                    <a:lnTo>
                      <a:pt x="224" y="1809"/>
                    </a:lnTo>
                    <a:lnTo>
                      <a:pt x="192" y="1767"/>
                    </a:lnTo>
                    <a:lnTo>
                      <a:pt x="163" y="1719"/>
                    </a:lnTo>
                    <a:lnTo>
                      <a:pt x="134" y="1672"/>
                    </a:lnTo>
                    <a:lnTo>
                      <a:pt x="111" y="1624"/>
                    </a:lnTo>
                    <a:lnTo>
                      <a:pt x="87" y="1574"/>
                    </a:lnTo>
                    <a:lnTo>
                      <a:pt x="68" y="1521"/>
                    </a:lnTo>
                    <a:lnTo>
                      <a:pt x="50" y="1468"/>
                    </a:lnTo>
                    <a:lnTo>
                      <a:pt x="34" y="1415"/>
                    </a:lnTo>
                    <a:lnTo>
                      <a:pt x="21" y="1360"/>
                    </a:lnTo>
                    <a:lnTo>
                      <a:pt x="13" y="1304"/>
                    </a:lnTo>
                    <a:lnTo>
                      <a:pt x="5" y="1249"/>
                    </a:lnTo>
                    <a:lnTo>
                      <a:pt x="0" y="1191"/>
                    </a:lnTo>
                    <a:lnTo>
                      <a:pt x="0" y="1133"/>
                    </a:lnTo>
                    <a:lnTo>
                      <a:pt x="0" y="1075"/>
                    </a:lnTo>
                    <a:lnTo>
                      <a:pt x="5" y="1017"/>
                    </a:lnTo>
                    <a:lnTo>
                      <a:pt x="13" y="961"/>
                    </a:lnTo>
                    <a:lnTo>
                      <a:pt x="21" y="903"/>
                    </a:lnTo>
                    <a:lnTo>
                      <a:pt x="34" y="850"/>
                    </a:lnTo>
                    <a:lnTo>
                      <a:pt x="50" y="795"/>
                    </a:lnTo>
                    <a:lnTo>
                      <a:pt x="68" y="742"/>
                    </a:lnTo>
                    <a:lnTo>
                      <a:pt x="87" y="692"/>
                    </a:lnTo>
                    <a:lnTo>
                      <a:pt x="111" y="642"/>
                    </a:lnTo>
                    <a:lnTo>
                      <a:pt x="134" y="591"/>
                    </a:lnTo>
                    <a:lnTo>
                      <a:pt x="163" y="544"/>
                    </a:lnTo>
                    <a:lnTo>
                      <a:pt x="192" y="499"/>
                    </a:lnTo>
                    <a:lnTo>
                      <a:pt x="224" y="454"/>
                    </a:lnTo>
                    <a:lnTo>
                      <a:pt x="258" y="412"/>
                    </a:lnTo>
                    <a:lnTo>
                      <a:pt x="293" y="370"/>
                    </a:lnTo>
                    <a:lnTo>
                      <a:pt x="330" y="333"/>
                    </a:lnTo>
                    <a:lnTo>
                      <a:pt x="369" y="293"/>
                    </a:lnTo>
                    <a:lnTo>
                      <a:pt x="412" y="259"/>
                    </a:lnTo>
                    <a:lnTo>
                      <a:pt x="454" y="224"/>
                    </a:lnTo>
                    <a:lnTo>
                      <a:pt x="499" y="193"/>
                    </a:lnTo>
                    <a:lnTo>
                      <a:pt x="544" y="164"/>
                    </a:lnTo>
                    <a:lnTo>
                      <a:pt x="591" y="137"/>
                    </a:lnTo>
                    <a:lnTo>
                      <a:pt x="642" y="111"/>
                    </a:lnTo>
                    <a:lnTo>
                      <a:pt x="692" y="90"/>
                    </a:lnTo>
                    <a:lnTo>
                      <a:pt x="742" y="69"/>
                    </a:lnTo>
                    <a:lnTo>
                      <a:pt x="795" y="50"/>
                    </a:lnTo>
                    <a:lnTo>
                      <a:pt x="848" y="34"/>
                    </a:lnTo>
                    <a:lnTo>
                      <a:pt x="903" y="24"/>
                    </a:lnTo>
                    <a:lnTo>
                      <a:pt x="959" y="13"/>
                    </a:lnTo>
                    <a:lnTo>
                      <a:pt x="1017" y="5"/>
                    </a:lnTo>
                    <a:lnTo>
                      <a:pt x="1072" y="3"/>
                    </a:lnTo>
                    <a:lnTo>
                      <a:pt x="1130" y="0"/>
                    </a:lnTo>
                    <a:lnTo>
                      <a:pt x="1191" y="3"/>
                    </a:lnTo>
                    <a:lnTo>
                      <a:pt x="1247" y="5"/>
                    </a:lnTo>
                    <a:lnTo>
                      <a:pt x="1305" y="13"/>
                    </a:lnTo>
                    <a:lnTo>
                      <a:pt x="1360" y="24"/>
                    </a:lnTo>
                    <a:lnTo>
                      <a:pt x="1416" y="34"/>
                    </a:lnTo>
                    <a:lnTo>
                      <a:pt x="1469" y="50"/>
                    </a:lnTo>
                    <a:lnTo>
                      <a:pt x="1521" y="69"/>
                    </a:lnTo>
                    <a:lnTo>
                      <a:pt x="1572" y="90"/>
                    </a:lnTo>
                    <a:lnTo>
                      <a:pt x="1622" y="111"/>
                    </a:lnTo>
                    <a:lnTo>
                      <a:pt x="1672" y="137"/>
                    </a:lnTo>
                    <a:lnTo>
                      <a:pt x="1720" y="164"/>
                    </a:lnTo>
                    <a:lnTo>
                      <a:pt x="1765" y="193"/>
                    </a:lnTo>
                    <a:lnTo>
                      <a:pt x="1809" y="224"/>
                    </a:lnTo>
                    <a:lnTo>
                      <a:pt x="1852" y="259"/>
                    </a:lnTo>
                    <a:lnTo>
                      <a:pt x="1894" y="293"/>
                    </a:lnTo>
                    <a:lnTo>
                      <a:pt x="1934" y="333"/>
                    </a:lnTo>
                    <a:lnTo>
                      <a:pt x="1971" y="370"/>
                    </a:lnTo>
                    <a:lnTo>
                      <a:pt x="2005" y="412"/>
                    </a:lnTo>
                    <a:lnTo>
                      <a:pt x="2039" y="454"/>
                    </a:lnTo>
                    <a:lnTo>
                      <a:pt x="2071" y="499"/>
                    </a:lnTo>
                    <a:lnTo>
                      <a:pt x="2100" y="544"/>
                    </a:lnTo>
                    <a:lnTo>
                      <a:pt x="2129" y="591"/>
                    </a:lnTo>
                    <a:lnTo>
                      <a:pt x="2153" y="642"/>
                    </a:lnTo>
                    <a:lnTo>
                      <a:pt x="2177" y="692"/>
                    </a:lnTo>
                    <a:lnTo>
                      <a:pt x="2195" y="742"/>
                    </a:lnTo>
                    <a:lnTo>
                      <a:pt x="2214" y="795"/>
                    </a:lnTo>
                    <a:lnTo>
                      <a:pt x="2230" y="850"/>
                    </a:lnTo>
                    <a:lnTo>
                      <a:pt x="2243" y="903"/>
                    </a:lnTo>
                    <a:lnTo>
                      <a:pt x="2251" y="961"/>
                    </a:lnTo>
                    <a:lnTo>
                      <a:pt x="2259" y="1017"/>
                    </a:lnTo>
                    <a:lnTo>
                      <a:pt x="2264" y="1075"/>
                    </a:lnTo>
                    <a:lnTo>
                      <a:pt x="2264" y="1133"/>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sz="800"/>
              </a:p>
            </p:txBody>
          </p:sp>
          <p:sp>
            <p:nvSpPr>
              <p:cNvPr id="60" name="Freeform 354"/>
              <p:cNvSpPr/>
              <p:nvPr/>
            </p:nvSpPr>
            <p:spPr bwMode="auto">
              <a:xfrm>
                <a:off x="1508126" y="1941512"/>
                <a:ext cx="2620962" cy="3538539"/>
              </a:xfrm>
              <a:custGeom>
                <a:avLst/>
                <a:gdLst>
                  <a:gd name="T0" fmla="*/ 2147483647 w 1651"/>
                  <a:gd name="T1" fmla="*/ 2147483647 h 2229"/>
                  <a:gd name="T2" fmla="*/ 2147483647 w 1651"/>
                  <a:gd name="T3" fmla="*/ 2147483647 h 2229"/>
                  <a:gd name="T4" fmla="*/ 2147483647 w 1651"/>
                  <a:gd name="T5" fmla="*/ 2147483647 h 2229"/>
                  <a:gd name="T6" fmla="*/ 2147483647 w 1651"/>
                  <a:gd name="T7" fmla="*/ 2147483647 h 2229"/>
                  <a:gd name="T8" fmla="*/ 2147483647 w 1651"/>
                  <a:gd name="T9" fmla="*/ 2147483647 h 2229"/>
                  <a:gd name="T10" fmla="*/ 2147483647 w 1651"/>
                  <a:gd name="T11" fmla="*/ 2147483647 h 2229"/>
                  <a:gd name="T12" fmla="*/ 2147483647 w 1651"/>
                  <a:gd name="T13" fmla="*/ 2147483647 h 2229"/>
                  <a:gd name="T14" fmla="*/ 2147483647 w 1651"/>
                  <a:gd name="T15" fmla="*/ 2147483647 h 2229"/>
                  <a:gd name="T16" fmla="*/ 2147483647 w 1651"/>
                  <a:gd name="T17" fmla="*/ 2147483647 h 2229"/>
                  <a:gd name="T18" fmla="*/ 2147483647 w 1651"/>
                  <a:gd name="T19" fmla="*/ 2147483647 h 2229"/>
                  <a:gd name="T20" fmla="*/ 2147483647 w 1651"/>
                  <a:gd name="T21" fmla="*/ 2147483647 h 2229"/>
                  <a:gd name="T22" fmla="*/ 2147483647 w 1651"/>
                  <a:gd name="T23" fmla="*/ 2147483647 h 2229"/>
                  <a:gd name="T24" fmla="*/ 2147483647 w 1651"/>
                  <a:gd name="T25" fmla="*/ 2147483647 h 2229"/>
                  <a:gd name="T26" fmla="*/ 2147483647 w 1651"/>
                  <a:gd name="T27" fmla="*/ 2147483647 h 2229"/>
                  <a:gd name="T28" fmla="*/ 2147483647 w 1651"/>
                  <a:gd name="T29" fmla="*/ 2147483647 h 2229"/>
                  <a:gd name="T30" fmla="*/ 2147483647 w 1651"/>
                  <a:gd name="T31" fmla="*/ 2147483647 h 2229"/>
                  <a:gd name="T32" fmla="*/ 2147483647 w 1651"/>
                  <a:gd name="T33" fmla="*/ 2147483647 h 2229"/>
                  <a:gd name="T34" fmla="*/ 2147483647 w 1651"/>
                  <a:gd name="T35" fmla="*/ 2147483647 h 2229"/>
                  <a:gd name="T36" fmla="*/ 2147483647 w 1651"/>
                  <a:gd name="T37" fmla="*/ 2147483647 h 2229"/>
                  <a:gd name="T38" fmla="*/ 2147483647 w 1651"/>
                  <a:gd name="T39" fmla="*/ 2147483647 h 2229"/>
                  <a:gd name="T40" fmla="*/ 2147483647 w 1651"/>
                  <a:gd name="T41" fmla="*/ 2147483647 h 2229"/>
                  <a:gd name="T42" fmla="*/ 2147483647 w 1651"/>
                  <a:gd name="T43" fmla="*/ 2147483647 h 2229"/>
                  <a:gd name="T44" fmla="*/ 2147483647 w 1651"/>
                  <a:gd name="T45" fmla="*/ 2147483647 h 2229"/>
                  <a:gd name="T46" fmla="*/ 2147483647 w 1651"/>
                  <a:gd name="T47" fmla="*/ 2147483647 h 2229"/>
                  <a:gd name="T48" fmla="*/ 2147483647 w 1651"/>
                  <a:gd name="T49" fmla="*/ 2147483647 h 2229"/>
                  <a:gd name="T50" fmla="*/ 2147483647 w 1651"/>
                  <a:gd name="T51" fmla="*/ 2147483647 h 2229"/>
                  <a:gd name="T52" fmla="*/ 2147483647 w 1651"/>
                  <a:gd name="T53" fmla="*/ 2147483647 h 2229"/>
                  <a:gd name="T54" fmla="*/ 2147483647 w 1651"/>
                  <a:gd name="T55" fmla="*/ 2147483647 h 2229"/>
                  <a:gd name="T56" fmla="*/ 2147483647 w 1651"/>
                  <a:gd name="T57" fmla="*/ 2147483647 h 2229"/>
                  <a:gd name="T58" fmla="*/ 2147483647 w 1651"/>
                  <a:gd name="T59" fmla="*/ 2147483647 h 2229"/>
                  <a:gd name="T60" fmla="*/ 2147483647 w 1651"/>
                  <a:gd name="T61" fmla="*/ 2147483647 h 2229"/>
                  <a:gd name="T62" fmla="*/ 2147483647 w 1651"/>
                  <a:gd name="T63" fmla="*/ 2147483647 h 2229"/>
                  <a:gd name="T64" fmla="*/ 2147483647 w 1651"/>
                  <a:gd name="T65" fmla="*/ 2147483647 h 2229"/>
                  <a:gd name="T66" fmla="*/ 2147483647 w 1651"/>
                  <a:gd name="T67" fmla="*/ 2147483647 h 2229"/>
                  <a:gd name="T68" fmla="*/ 2147483647 w 1651"/>
                  <a:gd name="T69" fmla="*/ 2147483647 h 2229"/>
                  <a:gd name="T70" fmla="*/ 2147483647 w 1651"/>
                  <a:gd name="T71" fmla="*/ 2147483647 h 2229"/>
                  <a:gd name="T72" fmla="*/ 0 w 1651"/>
                  <a:gd name="T73" fmla="*/ 2147483647 h 2229"/>
                  <a:gd name="T74" fmla="*/ 2147483647 w 1651"/>
                  <a:gd name="T75" fmla="*/ 2147483647 h 2229"/>
                  <a:gd name="T76" fmla="*/ 2147483647 w 1651"/>
                  <a:gd name="T77" fmla="*/ 2147483647 h 2229"/>
                  <a:gd name="T78" fmla="*/ 2147483647 w 1651"/>
                  <a:gd name="T79" fmla="*/ 2147483647 h 2229"/>
                  <a:gd name="T80" fmla="*/ 2147483647 w 1651"/>
                  <a:gd name="T81" fmla="*/ 2147483647 h 2229"/>
                  <a:gd name="T82" fmla="*/ 2147483647 w 1651"/>
                  <a:gd name="T83" fmla="*/ 2147483647 h 2229"/>
                  <a:gd name="T84" fmla="*/ 2147483647 w 1651"/>
                  <a:gd name="T85" fmla="*/ 2147483647 h 2229"/>
                  <a:gd name="T86" fmla="*/ 2147483647 w 1651"/>
                  <a:gd name="T87" fmla="*/ 2147483647 h 2229"/>
                  <a:gd name="T88" fmla="*/ 2147483647 w 1651"/>
                  <a:gd name="T89" fmla="*/ 2147483647 h 2229"/>
                  <a:gd name="T90" fmla="*/ 2147483647 w 1651"/>
                  <a:gd name="T91" fmla="*/ 2147483647 h 2229"/>
                  <a:gd name="T92" fmla="*/ 2147483647 w 1651"/>
                  <a:gd name="T93" fmla="*/ 2147483647 h 2229"/>
                  <a:gd name="T94" fmla="*/ 2147483647 w 1651"/>
                  <a:gd name="T95" fmla="*/ 2147483647 h 2229"/>
                  <a:gd name="T96" fmla="*/ 2147483647 w 1651"/>
                  <a:gd name="T97" fmla="*/ 2147483647 h 2229"/>
                  <a:gd name="T98" fmla="*/ 2147483647 w 1651"/>
                  <a:gd name="T99" fmla="*/ 2147483647 h 2229"/>
                  <a:gd name="T100" fmla="*/ 2147483647 w 1651"/>
                  <a:gd name="T101" fmla="*/ 2147483647 h 2229"/>
                  <a:gd name="T102" fmla="*/ 2147483647 w 1651"/>
                  <a:gd name="T103" fmla="*/ 2147483647 h 2229"/>
                  <a:gd name="T104" fmla="*/ 2147483647 w 1651"/>
                  <a:gd name="T105" fmla="*/ 2147483647 h 2229"/>
                  <a:gd name="T106" fmla="*/ 2147483647 w 1651"/>
                  <a:gd name="T107" fmla="*/ 2147483647 h 2229"/>
                  <a:gd name="T108" fmla="*/ 2147483647 w 1651"/>
                  <a:gd name="T109" fmla="*/ 2147483647 h 2229"/>
                  <a:gd name="T110" fmla="*/ 2147483647 w 1651"/>
                  <a:gd name="T111" fmla="*/ 2147483647 h 2229"/>
                  <a:gd name="T112" fmla="*/ 2147483647 w 1651"/>
                  <a:gd name="T113" fmla="*/ 2147483647 h 2229"/>
                  <a:gd name="T114" fmla="*/ 2147483647 w 1651"/>
                  <a:gd name="T115" fmla="*/ 2147483647 h 2229"/>
                  <a:gd name="T116" fmla="*/ 2147483647 w 1651"/>
                  <a:gd name="T117" fmla="*/ 2147483647 h 2229"/>
                  <a:gd name="T118" fmla="*/ 2147483647 w 1651"/>
                  <a:gd name="T119" fmla="*/ 2147483647 h 2229"/>
                  <a:gd name="T120" fmla="*/ 2147483647 w 1651"/>
                  <a:gd name="T121" fmla="*/ 2147483647 h 2229"/>
                  <a:gd name="T122" fmla="*/ 2147483647 w 1651"/>
                  <a:gd name="T123" fmla="*/ 2147483647 h 222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51"/>
                  <a:gd name="T187" fmla="*/ 0 h 2229"/>
                  <a:gd name="T188" fmla="*/ 1651 w 1651"/>
                  <a:gd name="T189" fmla="*/ 2229 h 2229"/>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51" h="2229">
                    <a:moveTo>
                      <a:pt x="716" y="877"/>
                    </a:moveTo>
                    <a:lnTo>
                      <a:pt x="719" y="869"/>
                    </a:lnTo>
                    <a:lnTo>
                      <a:pt x="719" y="863"/>
                    </a:lnTo>
                    <a:lnTo>
                      <a:pt x="713" y="863"/>
                    </a:lnTo>
                    <a:lnTo>
                      <a:pt x="711" y="863"/>
                    </a:lnTo>
                    <a:lnTo>
                      <a:pt x="708" y="863"/>
                    </a:lnTo>
                    <a:lnTo>
                      <a:pt x="700" y="848"/>
                    </a:lnTo>
                    <a:lnTo>
                      <a:pt x="700" y="840"/>
                    </a:lnTo>
                    <a:lnTo>
                      <a:pt x="700" y="834"/>
                    </a:lnTo>
                    <a:lnTo>
                      <a:pt x="697" y="826"/>
                    </a:lnTo>
                    <a:lnTo>
                      <a:pt x="695" y="816"/>
                    </a:lnTo>
                    <a:lnTo>
                      <a:pt x="689" y="811"/>
                    </a:lnTo>
                    <a:lnTo>
                      <a:pt x="684" y="808"/>
                    </a:lnTo>
                    <a:lnTo>
                      <a:pt x="674" y="808"/>
                    </a:lnTo>
                    <a:lnTo>
                      <a:pt x="660" y="813"/>
                    </a:lnTo>
                    <a:lnTo>
                      <a:pt x="650" y="818"/>
                    </a:lnTo>
                    <a:lnTo>
                      <a:pt x="642" y="818"/>
                    </a:lnTo>
                    <a:lnTo>
                      <a:pt x="639" y="816"/>
                    </a:lnTo>
                    <a:lnTo>
                      <a:pt x="639" y="811"/>
                    </a:lnTo>
                    <a:lnTo>
                      <a:pt x="639" y="797"/>
                    </a:lnTo>
                    <a:lnTo>
                      <a:pt x="642" y="789"/>
                    </a:lnTo>
                    <a:lnTo>
                      <a:pt x="642" y="784"/>
                    </a:lnTo>
                    <a:lnTo>
                      <a:pt x="637" y="782"/>
                    </a:lnTo>
                    <a:lnTo>
                      <a:pt x="626" y="779"/>
                    </a:lnTo>
                    <a:lnTo>
                      <a:pt x="600" y="784"/>
                    </a:lnTo>
                    <a:lnTo>
                      <a:pt x="563" y="792"/>
                    </a:lnTo>
                    <a:lnTo>
                      <a:pt x="568" y="797"/>
                    </a:lnTo>
                    <a:lnTo>
                      <a:pt x="576" y="808"/>
                    </a:lnTo>
                    <a:lnTo>
                      <a:pt x="581" y="816"/>
                    </a:lnTo>
                    <a:lnTo>
                      <a:pt x="581" y="821"/>
                    </a:lnTo>
                    <a:lnTo>
                      <a:pt x="578" y="826"/>
                    </a:lnTo>
                    <a:lnTo>
                      <a:pt x="571" y="829"/>
                    </a:lnTo>
                    <a:lnTo>
                      <a:pt x="557" y="829"/>
                    </a:lnTo>
                    <a:lnTo>
                      <a:pt x="544" y="824"/>
                    </a:lnTo>
                    <a:lnTo>
                      <a:pt x="542" y="824"/>
                    </a:lnTo>
                    <a:lnTo>
                      <a:pt x="542" y="821"/>
                    </a:lnTo>
                    <a:lnTo>
                      <a:pt x="542" y="818"/>
                    </a:lnTo>
                    <a:lnTo>
                      <a:pt x="528" y="816"/>
                    </a:lnTo>
                    <a:lnTo>
                      <a:pt x="518" y="816"/>
                    </a:lnTo>
                    <a:lnTo>
                      <a:pt x="518" y="813"/>
                    </a:lnTo>
                    <a:lnTo>
                      <a:pt x="518" y="811"/>
                    </a:lnTo>
                    <a:lnTo>
                      <a:pt x="520" y="808"/>
                    </a:lnTo>
                    <a:lnTo>
                      <a:pt x="510" y="800"/>
                    </a:lnTo>
                    <a:lnTo>
                      <a:pt x="505" y="797"/>
                    </a:lnTo>
                    <a:lnTo>
                      <a:pt x="494" y="795"/>
                    </a:lnTo>
                    <a:lnTo>
                      <a:pt x="475" y="800"/>
                    </a:lnTo>
                    <a:lnTo>
                      <a:pt x="452" y="805"/>
                    </a:lnTo>
                    <a:lnTo>
                      <a:pt x="431" y="813"/>
                    </a:lnTo>
                    <a:lnTo>
                      <a:pt x="428" y="816"/>
                    </a:lnTo>
                    <a:lnTo>
                      <a:pt x="428" y="821"/>
                    </a:lnTo>
                    <a:lnTo>
                      <a:pt x="420" y="821"/>
                    </a:lnTo>
                    <a:lnTo>
                      <a:pt x="415" y="821"/>
                    </a:lnTo>
                    <a:lnTo>
                      <a:pt x="404" y="826"/>
                    </a:lnTo>
                    <a:lnTo>
                      <a:pt x="399" y="834"/>
                    </a:lnTo>
                    <a:lnTo>
                      <a:pt x="399" y="848"/>
                    </a:lnTo>
                    <a:lnTo>
                      <a:pt x="399" y="861"/>
                    </a:lnTo>
                    <a:lnTo>
                      <a:pt x="399" y="877"/>
                    </a:lnTo>
                    <a:lnTo>
                      <a:pt x="396" y="892"/>
                    </a:lnTo>
                    <a:lnTo>
                      <a:pt x="394" y="903"/>
                    </a:lnTo>
                    <a:lnTo>
                      <a:pt x="391" y="914"/>
                    </a:lnTo>
                    <a:lnTo>
                      <a:pt x="388" y="914"/>
                    </a:lnTo>
                    <a:lnTo>
                      <a:pt x="386" y="911"/>
                    </a:lnTo>
                    <a:lnTo>
                      <a:pt x="383" y="914"/>
                    </a:lnTo>
                    <a:lnTo>
                      <a:pt x="378" y="921"/>
                    </a:lnTo>
                    <a:lnTo>
                      <a:pt x="372" y="935"/>
                    </a:lnTo>
                    <a:lnTo>
                      <a:pt x="372" y="937"/>
                    </a:lnTo>
                    <a:lnTo>
                      <a:pt x="372" y="943"/>
                    </a:lnTo>
                    <a:lnTo>
                      <a:pt x="375" y="953"/>
                    </a:lnTo>
                    <a:lnTo>
                      <a:pt x="372" y="956"/>
                    </a:lnTo>
                    <a:lnTo>
                      <a:pt x="367" y="961"/>
                    </a:lnTo>
                    <a:lnTo>
                      <a:pt x="367" y="982"/>
                    </a:lnTo>
                    <a:lnTo>
                      <a:pt x="370" y="1006"/>
                    </a:lnTo>
                    <a:lnTo>
                      <a:pt x="375" y="1027"/>
                    </a:lnTo>
                    <a:lnTo>
                      <a:pt x="386" y="1048"/>
                    </a:lnTo>
                    <a:lnTo>
                      <a:pt x="396" y="1067"/>
                    </a:lnTo>
                    <a:lnTo>
                      <a:pt x="409" y="1080"/>
                    </a:lnTo>
                    <a:lnTo>
                      <a:pt x="417" y="1085"/>
                    </a:lnTo>
                    <a:lnTo>
                      <a:pt x="428" y="1090"/>
                    </a:lnTo>
                    <a:lnTo>
                      <a:pt x="438" y="1090"/>
                    </a:lnTo>
                    <a:lnTo>
                      <a:pt x="449" y="1090"/>
                    </a:lnTo>
                    <a:lnTo>
                      <a:pt x="462" y="1088"/>
                    </a:lnTo>
                    <a:lnTo>
                      <a:pt x="489" y="1083"/>
                    </a:lnTo>
                    <a:lnTo>
                      <a:pt x="505" y="1075"/>
                    </a:lnTo>
                    <a:lnTo>
                      <a:pt x="518" y="1064"/>
                    </a:lnTo>
                    <a:lnTo>
                      <a:pt x="528" y="1054"/>
                    </a:lnTo>
                    <a:lnTo>
                      <a:pt x="531" y="1046"/>
                    </a:lnTo>
                    <a:lnTo>
                      <a:pt x="534" y="1038"/>
                    </a:lnTo>
                    <a:lnTo>
                      <a:pt x="534" y="1027"/>
                    </a:lnTo>
                    <a:lnTo>
                      <a:pt x="539" y="1022"/>
                    </a:lnTo>
                    <a:lnTo>
                      <a:pt x="544" y="1017"/>
                    </a:lnTo>
                    <a:lnTo>
                      <a:pt x="549" y="1011"/>
                    </a:lnTo>
                    <a:lnTo>
                      <a:pt x="565" y="1009"/>
                    </a:lnTo>
                    <a:lnTo>
                      <a:pt x="581" y="1009"/>
                    </a:lnTo>
                    <a:lnTo>
                      <a:pt x="592" y="1009"/>
                    </a:lnTo>
                    <a:lnTo>
                      <a:pt x="613" y="1011"/>
                    </a:lnTo>
                    <a:lnTo>
                      <a:pt x="610" y="1024"/>
                    </a:lnTo>
                    <a:lnTo>
                      <a:pt x="608" y="1027"/>
                    </a:lnTo>
                    <a:lnTo>
                      <a:pt x="605" y="1027"/>
                    </a:lnTo>
                    <a:lnTo>
                      <a:pt x="602" y="1027"/>
                    </a:lnTo>
                    <a:lnTo>
                      <a:pt x="600" y="1030"/>
                    </a:lnTo>
                    <a:lnTo>
                      <a:pt x="600" y="1040"/>
                    </a:lnTo>
                    <a:lnTo>
                      <a:pt x="600" y="1048"/>
                    </a:lnTo>
                    <a:lnTo>
                      <a:pt x="592" y="1056"/>
                    </a:lnTo>
                    <a:lnTo>
                      <a:pt x="592" y="1061"/>
                    </a:lnTo>
                    <a:lnTo>
                      <a:pt x="592" y="1067"/>
                    </a:lnTo>
                    <a:lnTo>
                      <a:pt x="586" y="1077"/>
                    </a:lnTo>
                    <a:lnTo>
                      <a:pt x="586" y="1088"/>
                    </a:lnTo>
                    <a:lnTo>
                      <a:pt x="589" y="1114"/>
                    </a:lnTo>
                    <a:lnTo>
                      <a:pt x="592" y="1117"/>
                    </a:lnTo>
                    <a:lnTo>
                      <a:pt x="597" y="1120"/>
                    </a:lnTo>
                    <a:lnTo>
                      <a:pt x="594" y="1125"/>
                    </a:lnTo>
                    <a:lnTo>
                      <a:pt x="592" y="1130"/>
                    </a:lnTo>
                    <a:lnTo>
                      <a:pt x="589" y="1141"/>
                    </a:lnTo>
                    <a:lnTo>
                      <a:pt x="586" y="1146"/>
                    </a:lnTo>
                    <a:lnTo>
                      <a:pt x="584" y="1149"/>
                    </a:lnTo>
                    <a:lnTo>
                      <a:pt x="613" y="1143"/>
                    </a:lnTo>
                    <a:lnTo>
                      <a:pt x="615" y="1146"/>
                    </a:lnTo>
                    <a:lnTo>
                      <a:pt x="615" y="1149"/>
                    </a:lnTo>
                    <a:lnTo>
                      <a:pt x="615" y="1151"/>
                    </a:lnTo>
                    <a:lnTo>
                      <a:pt x="626" y="1146"/>
                    </a:lnTo>
                    <a:lnTo>
                      <a:pt x="637" y="1143"/>
                    </a:lnTo>
                    <a:lnTo>
                      <a:pt x="639" y="1143"/>
                    </a:lnTo>
                    <a:lnTo>
                      <a:pt x="645" y="1146"/>
                    </a:lnTo>
                    <a:lnTo>
                      <a:pt x="652" y="1141"/>
                    </a:lnTo>
                    <a:lnTo>
                      <a:pt x="655" y="1138"/>
                    </a:lnTo>
                    <a:lnTo>
                      <a:pt x="658" y="1141"/>
                    </a:lnTo>
                    <a:lnTo>
                      <a:pt x="655" y="1146"/>
                    </a:lnTo>
                    <a:lnTo>
                      <a:pt x="658" y="1149"/>
                    </a:lnTo>
                    <a:lnTo>
                      <a:pt x="671" y="1151"/>
                    </a:lnTo>
                    <a:lnTo>
                      <a:pt x="684" y="1154"/>
                    </a:lnTo>
                    <a:lnTo>
                      <a:pt x="697" y="1159"/>
                    </a:lnTo>
                    <a:lnTo>
                      <a:pt x="705" y="1170"/>
                    </a:lnTo>
                    <a:lnTo>
                      <a:pt x="705" y="1175"/>
                    </a:lnTo>
                    <a:lnTo>
                      <a:pt x="708" y="1183"/>
                    </a:lnTo>
                    <a:lnTo>
                      <a:pt x="705" y="1201"/>
                    </a:lnTo>
                    <a:lnTo>
                      <a:pt x="703" y="1217"/>
                    </a:lnTo>
                    <a:lnTo>
                      <a:pt x="695" y="1236"/>
                    </a:lnTo>
                    <a:lnTo>
                      <a:pt x="692" y="1244"/>
                    </a:lnTo>
                    <a:lnTo>
                      <a:pt x="689" y="1252"/>
                    </a:lnTo>
                    <a:lnTo>
                      <a:pt x="689" y="1262"/>
                    </a:lnTo>
                    <a:lnTo>
                      <a:pt x="689" y="1278"/>
                    </a:lnTo>
                    <a:lnTo>
                      <a:pt x="705" y="1291"/>
                    </a:lnTo>
                    <a:lnTo>
                      <a:pt x="711" y="1302"/>
                    </a:lnTo>
                    <a:lnTo>
                      <a:pt x="719" y="1310"/>
                    </a:lnTo>
                    <a:lnTo>
                      <a:pt x="724" y="1312"/>
                    </a:lnTo>
                    <a:lnTo>
                      <a:pt x="729" y="1312"/>
                    </a:lnTo>
                    <a:lnTo>
                      <a:pt x="734" y="1323"/>
                    </a:lnTo>
                    <a:lnTo>
                      <a:pt x="740" y="1331"/>
                    </a:lnTo>
                    <a:lnTo>
                      <a:pt x="745" y="1331"/>
                    </a:lnTo>
                    <a:lnTo>
                      <a:pt x="748" y="1328"/>
                    </a:lnTo>
                    <a:lnTo>
                      <a:pt x="753" y="1323"/>
                    </a:lnTo>
                    <a:lnTo>
                      <a:pt x="758" y="1320"/>
                    </a:lnTo>
                    <a:lnTo>
                      <a:pt x="777" y="1307"/>
                    </a:lnTo>
                    <a:lnTo>
                      <a:pt x="787" y="1299"/>
                    </a:lnTo>
                    <a:lnTo>
                      <a:pt x="790" y="1302"/>
                    </a:lnTo>
                    <a:lnTo>
                      <a:pt x="795" y="1302"/>
                    </a:lnTo>
                    <a:lnTo>
                      <a:pt x="806" y="1299"/>
                    </a:lnTo>
                    <a:lnTo>
                      <a:pt x="816" y="1296"/>
                    </a:lnTo>
                    <a:lnTo>
                      <a:pt x="827" y="1299"/>
                    </a:lnTo>
                    <a:lnTo>
                      <a:pt x="840" y="1304"/>
                    </a:lnTo>
                    <a:lnTo>
                      <a:pt x="840" y="1312"/>
                    </a:lnTo>
                    <a:lnTo>
                      <a:pt x="840" y="1318"/>
                    </a:lnTo>
                    <a:lnTo>
                      <a:pt x="845" y="1320"/>
                    </a:lnTo>
                    <a:lnTo>
                      <a:pt x="848" y="1320"/>
                    </a:lnTo>
                    <a:lnTo>
                      <a:pt x="853" y="1320"/>
                    </a:lnTo>
                    <a:lnTo>
                      <a:pt x="856" y="1323"/>
                    </a:lnTo>
                    <a:lnTo>
                      <a:pt x="864" y="1315"/>
                    </a:lnTo>
                    <a:lnTo>
                      <a:pt x="872" y="1304"/>
                    </a:lnTo>
                    <a:lnTo>
                      <a:pt x="874" y="1302"/>
                    </a:lnTo>
                    <a:lnTo>
                      <a:pt x="903" y="1265"/>
                    </a:lnTo>
                    <a:lnTo>
                      <a:pt x="909" y="1259"/>
                    </a:lnTo>
                    <a:lnTo>
                      <a:pt x="919" y="1254"/>
                    </a:lnTo>
                    <a:lnTo>
                      <a:pt x="943" y="1244"/>
                    </a:lnTo>
                    <a:lnTo>
                      <a:pt x="967" y="1233"/>
                    </a:lnTo>
                    <a:lnTo>
                      <a:pt x="975" y="1228"/>
                    </a:lnTo>
                    <a:lnTo>
                      <a:pt x="983" y="1225"/>
                    </a:lnTo>
                    <a:lnTo>
                      <a:pt x="985" y="1228"/>
                    </a:lnTo>
                    <a:lnTo>
                      <a:pt x="993" y="1236"/>
                    </a:lnTo>
                    <a:lnTo>
                      <a:pt x="996" y="1241"/>
                    </a:lnTo>
                    <a:lnTo>
                      <a:pt x="996" y="1249"/>
                    </a:lnTo>
                    <a:lnTo>
                      <a:pt x="993" y="1257"/>
                    </a:lnTo>
                    <a:lnTo>
                      <a:pt x="985" y="1265"/>
                    </a:lnTo>
                    <a:lnTo>
                      <a:pt x="972" y="1283"/>
                    </a:lnTo>
                    <a:lnTo>
                      <a:pt x="964" y="1299"/>
                    </a:lnTo>
                    <a:lnTo>
                      <a:pt x="964" y="1307"/>
                    </a:lnTo>
                    <a:lnTo>
                      <a:pt x="964" y="1312"/>
                    </a:lnTo>
                    <a:lnTo>
                      <a:pt x="967" y="1315"/>
                    </a:lnTo>
                    <a:lnTo>
                      <a:pt x="972" y="1315"/>
                    </a:lnTo>
                    <a:lnTo>
                      <a:pt x="980" y="1312"/>
                    </a:lnTo>
                    <a:lnTo>
                      <a:pt x="985" y="1304"/>
                    </a:lnTo>
                    <a:lnTo>
                      <a:pt x="999" y="1283"/>
                    </a:lnTo>
                    <a:lnTo>
                      <a:pt x="1020" y="1236"/>
                    </a:lnTo>
                    <a:lnTo>
                      <a:pt x="1025" y="1228"/>
                    </a:lnTo>
                    <a:lnTo>
                      <a:pt x="1030" y="1225"/>
                    </a:lnTo>
                    <a:lnTo>
                      <a:pt x="1036" y="1228"/>
                    </a:lnTo>
                    <a:lnTo>
                      <a:pt x="1041" y="1230"/>
                    </a:lnTo>
                    <a:lnTo>
                      <a:pt x="1049" y="1236"/>
                    </a:lnTo>
                    <a:lnTo>
                      <a:pt x="1065" y="1257"/>
                    </a:lnTo>
                    <a:lnTo>
                      <a:pt x="1073" y="1265"/>
                    </a:lnTo>
                    <a:lnTo>
                      <a:pt x="1078" y="1270"/>
                    </a:lnTo>
                    <a:lnTo>
                      <a:pt x="1086" y="1273"/>
                    </a:lnTo>
                    <a:lnTo>
                      <a:pt x="1094" y="1275"/>
                    </a:lnTo>
                    <a:lnTo>
                      <a:pt x="1110" y="1273"/>
                    </a:lnTo>
                    <a:lnTo>
                      <a:pt x="1123" y="1267"/>
                    </a:lnTo>
                    <a:lnTo>
                      <a:pt x="1128" y="1267"/>
                    </a:lnTo>
                    <a:lnTo>
                      <a:pt x="1136" y="1267"/>
                    </a:lnTo>
                    <a:lnTo>
                      <a:pt x="1147" y="1270"/>
                    </a:lnTo>
                    <a:lnTo>
                      <a:pt x="1144" y="1262"/>
                    </a:lnTo>
                    <a:lnTo>
                      <a:pt x="1147" y="1257"/>
                    </a:lnTo>
                    <a:lnTo>
                      <a:pt x="1152" y="1252"/>
                    </a:lnTo>
                    <a:lnTo>
                      <a:pt x="1154" y="1252"/>
                    </a:lnTo>
                    <a:lnTo>
                      <a:pt x="1162" y="1254"/>
                    </a:lnTo>
                    <a:lnTo>
                      <a:pt x="1168" y="1254"/>
                    </a:lnTo>
                    <a:lnTo>
                      <a:pt x="1173" y="1254"/>
                    </a:lnTo>
                    <a:lnTo>
                      <a:pt x="1194" y="1246"/>
                    </a:lnTo>
                    <a:lnTo>
                      <a:pt x="1202" y="1244"/>
                    </a:lnTo>
                    <a:lnTo>
                      <a:pt x="1210" y="1244"/>
                    </a:lnTo>
                    <a:lnTo>
                      <a:pt x="1236" y="1262"/>
                    </a:lnTo>
                    <a:lnTo>
                      <a:pt x="1271" y="1289"/>
                    </a:lnTo>
                    <a:lnTo>
                      <a:pt x="1276" y="1291"/>
                    </a:lnTo>
                    <a:lnTo>
                      <a:pt x="1287" y="1291"/>
                    </a:lnTo>
                    <a:lnTo>
                      <a:pt x="1295" y="1291"/>
                    </a:lnTo>
                    <a:lnTo>
                      <a:pt x="1300" y="1294"/>
                    </a:lnTo>
                    <a:lnTo>
                      <a:pt x="1300" y="1296"/>
                    </a:lnTo>
                    <a:lnTo>
                      <a:pt x="1297" y="1302"/>
                    </a:lnTo>
                    <a:lnTo>
                      <a:pt x="1295" y="1304"/>
                    </a:lnTo>
                    <a:lnTo>
                      <a:pt x="1295" y="1307"/>
                    </a:lnTo>
                    <a:lnTo>
                      <a:pt x="1313" y="1323"/>
                    </a:lnTo>
                    <a:lnTo>
                      <a:pt x="1326" y="1323"/>
                    </a:lnTo>
                    <a:lnTo>
                      <a:pt x="1355" y="1320"/>
                    </a:lnTo>
                    <a:lnTo>
                      <a:pt x="1387" y="1320"/>
                    </a:lnTo>
                    <a:lnTo>
                      <a:pt x="1398" y="1323"/>
                    </a:lnTo>
                    <a:lnTo>
                      <a:pt x="1400" y="1326"/>
                    </a:lnTo>
                    <a:lnTo>
                      <a:pt x="1403" y="1328"/>
                    </a:lnTo>
                    <a:lnTo>
                      <a:pt x="1405" y="1344"/>
                    </a:lnTo>
                    <a:lnTo>
                      <a:pt x="1408" y="1344"/>
                    </a:lnTo>
                    <a:lnTo>
                      <a:pt x="1413" y="1347"/>
                    </a:lnTo>
                    <a:lnTo>
                      <a:pt x="1416" y="1352"/>
                    </a:lnTo>
                    <a:lnTo>
                      <a:pt x="1419" y="1357"/>
                    </a:lnTo>
                    <a:lnTo>
                      <a:pt x="1421" y="1365"/>
                    </a:lnTo>
                    <a:lnTo>
                      <a:pt x="1421" y="1378"/>
                    </a:lnTo>
                    <a:lnTo>
                      <a:pt x="1427" y="1378"/>
                    </a:lnTo>
                    <a:lnTo>
                      <a:pt x="1432" y="1378"/>
                    </a:lnTo>
                    <a:lnTo>
                      <a:pt x="1437" y="1381"/>
                    </a:lnTo>
                    <a:lnTo>
                      <a:pt x="1445" y="1386"/>
                    </a:lnTo>
                    <a:lnTo>
                      <a:pt x="1448" y="1394"/>
                    </a:lnTo>
                    <a:lnTo>
                      <a:pt x="1450" y="1407"/>
                    </a:lnTo>
                    <a:lnTo>
                      <a:pt x="1450" y="1423"/>
                    </a:lnTo>
                    <a:lnTo>
                      <a:pt x="1456" y="1421"/>
                    </a:lnTo>
                    <a:lnTo>
                      <a:pt x="1461" y="1418"/>
                    </a:lnTo>
                    <a:lnTo>
                      <a:pt x="1472" y="1418"/>
                    </a:lnTo>
                    <a:lnTo>
                      <a:pt x="1474" y="1421"/>
                    </a:lnTo>
                    <a:lnTo>
                      <a:pt x="1477" y="1423"/>
                    </a:lnTo>
                    <a:lnTo>
                      <a:pt x="1477" y="1426"/>
                    </a:lnTo>
                    <a:lnTo>
                      <a:pt x="1479" y="1428"/>
                    </a:lnTo>
                    <a:lnTo>
                      <a:pt x="1495" y="1436"/>
                    </a:lnTo>
                    <a:lnTo>
                      <a:pt x="1511" y="1442"/>
                    </a:lnTo>
                    <a:lnTo>
                      <a:pt x="1519" y="1442"/>
                    </a:lnTo>
                    <a:lnTo>
                      <a:pt x="1524" y="1436"/>
                    </a:lnTo>
                    <a:lnTo>
                      <a:pt x="1527" y="1434"/>
                    </a:lnTo>
                    <a:lnTo>
                      <a:pt x="1530" y="1431"/>
                    </a:lnTo>
                    <a:lnTo>
                      <a:pt x="1546" y="1439"/>
                    </a:lnTo>
                    <a:lnTo>
                      <a:pt x="1567" y="1450"/>
                    </a:lnTo>
                    <a:lnTo>
                      <a:pt x="1588" y="1455"/>
                    </a:lnTo>
                    <a:lnTo>
                      <a:pt x="1598" y="1455"/>
                    </a:lnTo>
                    <a:lnTo>
                      <a:pt x="1606" y="1452"/>
                    </a:lnTo>
                    <a:lnTo>
                      <a:pt x="1612" y="1452"/>
                    </a:lnTo>
                    <a:lnTo>
                      <a:pt x="1620" y="1452"/>
                    </a:lnTo>
                    <a:lnTo>
                      <a:pt x="1635" y="1460"/>
                    </a:lnTo>
                    <a:lnTo>
                      <a:pt x="1646" y="1468"/>
                    </a:lnTo>
                    <a:lnTo>
                      <a:pt x="1651" y="1473"/>
                    </a:lnTo>
                    <a:lnTo>
                      <a:pt x="1641" y="1505"/>
                    </a:lnTo>
                    <a:lnTo>
                      <a:pt x="1630" y="1537"/>
                    </a:lnTo>
                    <a:lnTo>
                      <a:pt x="1617" y="1576"/>
                    </a:lnTo>
                    <a:lnTo>
                      <a:pt x="1604" y="1598"/>
                    </a:lnTo>
                    <a:lnTo>
                      <a:pt x="1590" y="1621"/>
                    </a:lnTo>
                    <a:lnTo>
                      <a:pt x="1588" y="1629"/>
                    </a:lnTo>
                    <a:lnTo>
                      <a:pt x="1585" y="1637"/>
                    </a:lnTo>
                    <a:lnTo>
                      <a:pt x="1575" y="1653"/>
                    </a:lnTo>
                    <a:lnTo>
                      <a:pt x="1572" y="1653"/>
                    </a:lnTo>
                    <a:lnTo>
                      <a:pt x="1569" y="1650"/>
                    </a:lnTo>
                    <a:lnTo>
                      <a:pt x="1564" y="1664"/>
                    </a:lnTo>
                    <a:lnTo>
                      <a:pt x="1559" y="1674"/>
                    </a:lnTo>
                    <a:lnTo>
                      <a:pt x="1561" y="1685"/>
                    </a:lnTo>
                    <a:lnTo>
                      <a:pt x="1561" y="1695"/>
                    </a:lnTo>
                    <a:lnTo>
                      <a:pt x="1556" y="1714"/>
                    </a:lnTo>
                    <a:lnTo>
                      <a:pt x="1553" y="1714"/>
                    </a:lnTo>
                    <a:lnTo>
                      <a:pt x="1551" y="1711"/>
                    </a:lnTo>
                    <a:lnTo>
                      <a:pt x="1548" y="1714"/>
                    </a:lnTo>
                    <a:lnTo>
                      <a:pt x="1548" y="1727"/>
                    </a:lnTo>
                    <a:lnTo>
                      <a:pt x="1546" y="1740"/>
                    </a:lnTo>
                    <a:lnTo>
                      <a:pt x="1543" y="1745"/>
                    </a:lnTo>
                    <a:lnTo>
                      <a:pt x="1540" y="1753"/>
                    </a:lnTo>
                    <a:lnTo>
                      <a:pt x="1532" y="1764"/>
                    </a:lnTo>
                    <a:lnTo>
                      <a:pt x="1522" y="1772"/>
                    </a:lnTo>
                    <a:lnTo>
                      <a:pt x="1490" y="1811"/>
                    </a:lnTo>
                    <a:lnTo>
                      <a:pt x="1466" y="1835"/>
                    </a:lnTo>
                    <a:lnTo>
                      <a:pt x="1448" y="1848"/>
                    </a:lnTo>
                    <a:lnTo>
                      <a:pt x="1440" y="1854"/>
                    </a:lnTo>
                    <a:lnTo>
                      <a:pt x="1432" y="1856"/>
                    </a:lnTo>
                    <a:lnTo>
                      <a:pt x="1419" y="1859"/>
                    </a:lnTo>
                    <a:lnTo>
                      <a:pt x="1405" y="1864"/>
                    </a:lnTo>
                    <a:lnTo>
                      <a:pt x="1390" y="1872"/>
                    </a:lnTo>
                    <a:lnTo>
                      <a:pt x="1374" y="1883"/>
                    </a:lnTo>
                    <a:lnTo>
                      <a:pt x="1358" y="1896"/>
                    </a:lnTo>
                    <a:lnTo>
                      <a:pt x="1345" y="1912"/>
                    </a:lnTo>
                    <a:lnTo>
                      <a:pt x="1334" y="1925"/>
                    </a:lnTo>
                    <a:lnTo>
                      <a:pt x="1326" y="1943"/>
                    </a:lnTo>
                    <a:lnTo>
                      <a:pt x="1321" y="1957"/>
                    </a:lnTo>
                    <a:lnTo>
                      <a:pt x="1318" y="1957"/>
                    </a:lnTo>
                    <a:lnTo>
                      <a:pt x="1316" y="1957"/>
                    </a:lnTo>
                    <a:lnTo>
                      <a:pt x="1316" y="1954"/>
                    </a:lnTo>
                    <a:lnTo>
                      <a:pt x="1313" y="1954"/>
                    </a:lnTo>
                    <a:lnTo>
                      <a:pt x="1310" y="1970"/>
                    </a:lnTo>
                    <a:lnTo>
                      <a:pt x="1287" y="1994"/>
                    </a:lnTo>
                    <a:lnTo>
                      <a:pt x="1276" y="2004"/>
                    </a:lnTo>
                    <a:lnTo>
                      <a:pt x="1265" y="2015"/>
                    </a:lnTo>
                    <a:lnTo>
                      <a:pt x="1255" y="2017"/>
                    </a:lnTo>
                    <a:lnTo>
                      <a:pt x="1247" y="2020"/>
                    </a:lnTo>
                    <a:lnTo>
                      <a:pt x="1242" y="2025"/>
                    </a:lnTo>
                    <a:lnTo>
                      <a:pt x="1234" y="2033"/>
                    </a:lnTo>
                    <a:lnTo>
                      <a:pt x="1228" y="2036"/>
                    </a:lnTo>
                    <a:lnTo>
                      <a:pt x="1226" y="2036"/>
                    </a:lnTo>
                    <a:lnTo>
                      <a:pt x="1223" y="2033"/>
                    </a:lnTo>
                    <a:lnTo>
                      <a:pt x="1221" y="2033"/>
                    </a:lnTo>
                    <a:lnTo>
                      <a:pt x="1218" y="2036"/>
                    </a:lnTo>
                    <a:lnTo>
                      <a:pt x="1213" y="2041"/>
                    </a:lnTo>
                    <a:lnTo>
                      <a:pt x="1197" y="2052"/>
                    </a:lnTo>
                    <a:lnTo>
                      <a:pt x="1149" y="2052"/>
                    </a:lnTo>
                    <a:lnTo>
                      <a:pt x="1149" y="2054"/>
                    </a:lnTo>
                    <a:lnTo>
                      <a:pt x="1147" y="2068"/>
                    </a:lnTo>
                    <a:lnTo>
                      <a:pt x="1144" y="2078"/>
                    </a:lnTo>
                    <a:lnTo>
                      <a:pt x="1139" y="2083"/>
                    </a:lnTo>
                    <a:lnTo>
                      <a:pt x="1131" y="2089"/>
                    </a:lnTo>
                    <a:lnTo>
                      <a:pt x="1110" y="2099"/>
                    </a:lnTo>
                    <a:lnTo>
                      <a:pt x="1078" y="2118"/>
                    </a:lnTo>
                    <a:lnTo>
                      <a:pt x="1012" y="2155"/>
                    </a:lnTo>
                    <a:lnTo>
                      <a:pt x="980" y="2171"/>
                    </a:lnTo>
                    <a:lnTo>
                      <a:pt x="954" y="2186"/>
                    </a:lnTo>
                    <a:lnTo>
                      <a:pt x="927" y="2205"/>
                    </a:lnTo>
                    <a:lnTo>
                      <a:pt x="898" y="2215"/>
                    </a:lnTo>
                    <a:lnTo>
                      <a:pt x="795" y="2229"/>
                    </a:lnTo>
                    <a:lnTo>
                      <a:pt x="885" y="2160"/>
                    </a:lnTo>
                    <a:lnTo>
                      <a:pt x="896" y="2149"/>
                    </a:lnTo>
                    <a:lnTo>
                      <a:pt x="919" y="2126"/>
                    </a:lnTo>
                    <a:lnTo>
                      <a:pt x="930" y="2110"/>
                    </a:lnTo>
                    <a:lnTo>
                      <a:pt x="940" y="2094"/>
                    </a:lnTo>
                    <a:lnTo>
                      <a:pt x="946" y="2078"/>
                    </a:lnTo>
                    <a:lnTo>
                      <a:pt x="948" y="2062"/>
                    </a:lnTo>
                    <a:lnTo>
                      <a:pt x="948" y="2049"/>
                    </a:lnTo>
                    <a:lnTo>
                      <a:pt x="954" y="2033"/>
                    </a:lnTo>
                    <a:lnTo>
                      <a:pt x="959" y="2017"/>
                    </a:lnTo>
                    <a:lnTo>
                      <a:pt x="967" y="2002"/>
                    </a:lnTo>
                    <a:lnTo>
                      <a:pt x="983" y="1978"/>
                    </a:lnTo>
                    <a:lnTo>
                      <a:pt x="991" y="1967"/>
                    </a:lnTo>
                    <a:lnTo>
                      <a:pt x="1001" y="1938"/>
                    </a:lnTo>
                    <a:lnTo>
                      <a:pt x="1004" y="1936"/>
                    </a:lnTo>
                    <a:lnTo>
                      <a:pt x="1012" y="1930"/>
                    </a:lnTo>
                    <a:lnTo>
                      <a:pt x="1020" y="1928"/>
                    </a:lnTo>
                    <a:lnTo>
                      <a:pt x="1022" y="1922"/>
                    </a:lnTo>
                    <a:lnTo>
                      <a:pt x="1020" y="1920"/>
                    </a:lnTo>
                    <a:lnTo>
                      <a:pt x="1014" y="1917"/>
                    </a:lnTo>
                    <a:lnTo>
                      <a:pt x="1012" y="1917"/>
                    </a:lnTo>
                    <a:lnTo>
                      <a:pt x="1009" y="1914"/>
                    </a:lnTo>
                    <a:lnTo>
                      <a:pt x="1014" y="1891"/>
                    </a:lnTo>
                    <a:lnTo>
                      <a:pt x="1014" y="1872"/>
                    </a:lnTo>
                    <a:lnTo>
                      <a:pt x="1014" y="1862"/>
                    </a:lnTo>
                    <a:lnTo>
                      <a:pt x="1012" y="1856"/>
                    </a:lnTo>
                    <a:lnTo>
                      <a:pt x="1007" y="1851"/>
                    </a:lnTo>
                    <a:lnTo>
                      <a:pt x="999" y="1848"/>
                    </a:lnTo>
                    <a:lnTo>
                      <a:pt x="985" y="1851"/>
                    </a:lnTo>
                    <a:lnTo>
                      <a:pt x="977" y="1851"/>
                    </a:lnTo>
                    <a:lnTo>
                      <a:pt x="970" y="1851"/>
                    </a:lnTo>
                    <a:lnTo>
                      <a:pt x="967" y="1848"/>
                    </a:lnTo>
                    <a:lnTo>
                      <a:pt x="962" y="1843"/>
                    </a:lnTo>
                    <a:lnTo>
                      <a:pt x="954" y="1838"/>
                    </a:lnTo>
                    <a:lnTo>
                      <a:pt x="948" y="1838"/>
                    </a:lnTo>
                    <a:lnTo>
                      <a:pt x="946" y="1838"/>
                    </a:lnTo>
                    <a:lnTo>
                      <a:pt x="943" y="1840"/>
                    </a:lnTo>
                    <a:lnTo>
                      <a:pt x="940" y="1840"/>
                    </a:lnTo>
                    <a:lnTo>
                      <a:pt x="919" y="1830"/>
                    </a:lnTo>
                    <a:lnTo>
                      <a:pt x="898" y="1819"/>
                    </a:lnTo>
                    <a:lnTo>
                      <a:pt x="882" y="1806"/>
                    </a:lnTo>
                    <a:lnTo>
                      <a:pt x="861" y="1764"/>
                    </a:lnTo>
                    <a:lnTo>
                      <a:pt x="845" y="1748"/>
                    </a:lnTo>
                    <a:lnTo>
                      <a:pt x="843" y="1719"/>
                    </a:lnTo>
                    <a:lnTo>
                      <a:pt x="827" y="1727"/>
                    </a:lnTo>
                    <a:lnTo>
                      <a:pt x="766" y="1661"/>
                    </a:lnTo>
                    <a:lnTo>
                      <a:pt x="763" y="1653"/>
                    </a:lnTo>
                    <a:lnTo>
                      <a:pt x="761" y="1640"/>
                    </a:lnTo>
                    <a:lnTo>
                      <a:pt x="761" y="1632"/>
                    </a:lnTo>
                    <a:lnTo>
                      <a:pt x="763" y="1621"/>
                    </a:lnTo>
                    <a:lnTo>
                      <a:pt x="771" y="1613"/>
                    </a:lnTo>
                    <a:lnTo>
                      <a:pt x="782" y="1605"/>
                    </a:lnTo>
                    <a:lnTo>
                      <a:pt x="782" y="1590"/>
                    </a:lnTo>
                    <a:lnTo>
                      <a:pt x="779" y="1579"/>
                    </a:lnTo>
                    <a:lnTo>
                      <a:pt x="777" y="1574"/>
                    </a:lnTo>
                    <a:lnTo>
                      <a:pt x="774" y="1568"/>
                    </a:lnTo>
                    <a:lnTo>
                      <a:pt x="769" y="1563"/>
                    </a:lnTo>
                    <a:lnTo>
                      <a:pt x="766" y="1555"/>
                    </a:lnTo>
                    <a:lnTo>
                      <a:pt x="769" y="1553"/>
                    </a:lnTo>
                    <a:lnTo>
                      <a:pt x="771" y="1547"/>
                    </a:lnTo>
                    <a:lnTo>
                      <a:pt x="779" y="1542"/>
                    </a:lnTo>
                    <a:lnTo>
                      <a:pt x="777" y="1539"/>
                    </a:lnTo>
                    <a:lnTo>
                      <a:pt x="771" y="1537"/>
                    </a:lnTo>
                    <a:lnTo>
                      <a:pt x="766" y="1534"/>
                    </a:lnTo>
                    <a:lnTo>
                      <a:pt x="766" y="1531"/>
                    </a:lnTo>
                    <a:lnTo>
                      <a:pt x="769" y="1521"/>
                    </a:lnTo>
                    <a:lnTo>
                      <a:pt x="774" y="1508"/>
                    </a:lnTo>
                    <a:lnTo>
                      <a:pt x="785" y="1497"/>
                    </a:lnTo>
                    <a:lnTo>
                      <a:pt x="790" y="1495"/>
                    </a:lnTo>
                    <a:lnTo>
                      <a:pt x="795" y="1492"/>
                    </a:lnTo>
                    <a:lnTo>
                      <a:pt x="800" y="1492"/>
                    </a:lnTo>
                    <a:lnTo>
                      <a:pt x="803" y="1492"/>
                    </a:lnTo>
                    <a:lnTo>
                      <a:pt x="806" y="1495"/>
                    </a:lnTo>
                    <a:lnTo>
                      <a:pt x="808" y="1492"/>
                    </a:lnTo>
                    <a:lnTo>
                      <a:pt x="822" y="1489"/>
                    </a:lnTo>
                    <a:lnTo>
                      <a:pt x="837" y="1481"/>
                    </a:lnTo>
                    <a:lnTo>
                      <a:pt x="837" y="1479"/>
                    </a:lnTo>
                    <a:lnTo>
                      <a:pt x="835" y="1479"/>
                    </a:lnTo>
                    <a:lnTo>
                      <a:pt x="832" y="1476"/>
                    </a:lnTo>
                    <a:lnTo>
                      <a:pt x="832" y="1473"/>
                    </a:lnTo>
                    <a:lnTo>
                      <a:pt x="845" y="1452"/>
                    </a:lnTo>
                    <a:lnTo>
                      <a:pt x="853" y="1431"/>
                    </a:lnTo>
                    <a:lnTo>
                      <a:pt x="856" y="1407"/>
                    </a:lnTo>
                    <a:lnTo>
                      <a:pt x="856" y="1397"/>
                    </a:lnTo>
                    <a:lnTo>
                      <a:pt x="853" y="1386"/>
                    </a:lnTo>
                    <a:lnTo>
                      <a:pt x="851" y="1378"/>
                    </a:lnTo>
                    <a:lnTo>
                      <a:pt x="845" y="1357"/>
                    </a:lnTo>
                    <a:lnTo>
                      <a:pt x="843" y="1357"/>
                    </a:lnTo>
                    <a:lnTo>
                      <a:pt x="840" y="1357"/>
                    </a:lnTo>
                    <a:lnTo>
                      <a:pt x="837" y="1352"/>
                    </a:lnTo>
                    <a:lnTo>
                      <a:pt x="840" y="1344"/>
                    </a:lnTo>
                    <a:lnTo>
                      <a:pt x="840" y="1339"/>
                    </a:lnTo>
                    <a:lnTo>
                      <a:pt x="837" y="1339"/>
                    </a:lnTo>
                    <a:lnTo>
                      <a:pt x="835" y="1339"/>
                    </a:lnTo>
                    <a:lnTo>
                      <a:pt x="832" y="1339"/>
                    </a:lnTo>
                    <a:lnTo>
                      <a:pt x="822" y="1323"/>
                    </a:lnTo>
                    <a:lnTo>
                      <a:pt x="816" y="1318"/>
                    </a:lnTo>
                    <a:lnTo>
                      <a:pt x="811" y="1318"/>
                    </a:lnTo>
                    <a:lnTo>
                      <a:pt x="803" y="1318"/>
                    </a:lnTo>
                    <a:lnTo>
                      <a:pt x="798" y="1318"/>
                    </a:lnTo>
                    <a:lnTo>
                      <a:pt x="795" y="1320"/>
                    </a:lnTo>
                    <a:lnTo>
                      <a:pt x="795" y="1328"/>
                    </a:lnTo>
                    <a:lnTo>
                      <a:pt x="795" y="1336"/>
                    </a:lnTo>
                    <a:lnTo>
                      <a:pt x="793" y="1339"/>
                    </a:lnTo>
                    <a:lnTo>
                      <a:pt x="790" y="1339"/>
                    </a:lnTo>
                    <a:lnTo>
                      <a:pt x="790" y="1341"/>
                    </a:lnTo>
                    <a:lnTo>
                      <a:pt x="790" y="1349"/>
                    </a:lnTo>
                    <a:lnTo>
                      <a:pt x="790" y="1357"/>
                    </a:lnTo>
                    <a:lnTo>
                      <a:pt x="787" y="1362"/>
                    </a:lnTo>
                    <a:lnTo>
                      <a:pt x="785" y="1368"/>
                    </a:lnTo>
                    <a:lnTo>
                      <a:pt x="779" y="1373"/>
                    </a:lnTo>
                    <a:lnTo>
                      <a:pt x="774" y="1373"/>
                    </a:lnTo>
                    <a:lnTo>
                      <a:pt x="763" y="1373"/>
                    </a:lnTo>
                    <a:lnTo>
                      <a:pt x="756" y="1370"/>
                    </a:lnTo>
                    <a:lnTo>
                      <a:pt x="742" y="1360"/>
                    </a:lnTo>
                    <a:lnTo>
                      <a:pt x="732" y="1349"/>
                    </a:lnTo>
                    <a:lnTo>
                      <a:pt x="729" y="1344"/>
                    </a:lnTo>
                    <a:lnTo>
                      <a:pt x="721" y="1339"/>
                    </a:lnTo>
                    <a:lnTo>
                      <a:pt x="705" y="1323"/>
                    </a:lnTo>
                    <a:lnTo>
                      <a:pt x="684" y="1310"/>
                    </a:lnTo>
                    <a:lnTo>
                      <a:pt x="674" y="1304"/>
                    </a:lnTo>
                    <a:lnTo>
                      <a:pt x="660" y="1302"/>
                    </a:lnTo>
                    <a:lnTo>
                      <a:pt x="652" y="1302"/>
                    </a:lnTo>
                    <a:lnTo>
                      <a:pt x="645" y="1299"/>
                    </a:lnTo>
                    <a:lnTo>
                      <a:pt x="639" y="1294"/>
                    </a:lnTo>
                    <a:lnTo>
                      <a:pt x="637" y="1286"/>
                    </a:lnTo>
                    <a:lnTo>
                      <a:pt x="634" y="1273"/>
                    </a:lnTo>
                    <a:lnTo>
                      <a:pt x="637" y="1262"/>
                    </a:lnTo>
                    <a:lnTo>
                      <a:pt x="637" y="1257"/>
                    </a:lnTo>
                    <a:lnTo>
                      <a:pt x="631" y="1249"/>
                    </a:lnTo>
                    <a:lnTo>
                      <a:pt x="615" y="1233"/>
                    </a:lnTo>
                    <a:lnTo>
                      <a:pt x="592" y="1217"/>
                    </a:lnTo>
                    <a:lnTo>
                      <a:pt x="581" y="1212"/>
                    </a:lnTo>
                    <a:lnTo>
                      <a:pt x="571" y="1212"/>
                    </a:lnTo>
                    <a:lnTo>
                      <a:pt x="549" y="1212"/>
                    </a:lnTo>
                    <a:lnTo>
                      <a:pt x="539" y="1209"/>
                    </a:lnTo>
                    <a:lnTo>
                      <a:pt x="526" y="1204"/>
                    </a:lnTo>
                    <a:lnTo>
                      <a:pt x="512" y="1196"/>
                    </a:lnTo>
                    <a:lnTo>
                      <a:pt x="499" y="1188"/>
                    </a:lnTo>
                    <a:lnTo>
                      <a:pt x="483" y="1172"/>
                    </a:lnTo>
                    <a:lnTo>
                      <a:pt x="468" y="1154"/>
                    </a:lnTo>
                    <a:lnTo>
                      <a:pt x="465" y="1149"/>
                    </a:lnTo>
                    <a:lnTo>
                      <a:pt x="460" y="1143"/>
                    </a:lnTo>
                    <a:lnTo>
                      <a:pt x="454" y="1138"/>
                    </a:lnTo>
                    <a:lnTo>
                      <a:pt x="449" y="1135"/>
                    </a:lnTo>
                    <a:lnTo>
                      <a:pt x="441" y="1135"/>
                    </a:lnTo>
                    <a:lnTo>
                      <a:pt x="431" y="1138"/>
                    </a:lnTo>
                    <a:lnTo>
                      <a:pt x="417" y="1146"/>
                    </a:lnTo>
                    <a:lnTo>
                      <a:pt x="412" y="1146"/>
                    </a:lnTo>
                    <a:lnTo>
                      <a:pt x="394" y="1146"/>
                    </a:lnTo>
                    <a:lnTo>
                      <a:pt x="378" y="1141"/>
                    </a:lnTo>
                    <a:lnTo>
                      <a:pt x="357" y="1135"/>
                    </a:lnTo>
                    <a:lnTo>
                      <a:pt x="330" y="1125"/>
                    </a:lnTo>
                    <a:lnTo>
                      <a:pt x="296" y="1109"/>
                    </a:lnTo>
                    <a:lnTo>
                      <a:pt x="291" y="1101"/>
                    </a:lnTo>
                    <a:lnTo>
                      <a:pt x="275" y="1085"/>
                    </a:lnTo>
                    <a:lnTo>
                      <a:pt x="251" y="1069"/>
                    </a:lnTo>
                    <a:lnTo>
                      <a:pt x="240" y="1064"/>
                    </a:lnTo>
                    <a:lnTo>
                      <a:pt x="230" y="1061"/>
                    </a:lnTo>
                    <a:lnTo>
                      <a:pt x="219" y="1061"/>
                    </a:lnTo>
                    <a:lnTo>
                      <a:pt x="209" y="1056"/>
                    </a:lnTo>
                    <a:lnTo>
                      <a:pt x="201" y="1051"/>
                    </a:lnTo>
                    <a:lnTo>
                      <a:pt x="193" y="1046"/>
                    </a:lnTo>
                    <a:lnTo>
                      <a:pt x="190" y="1035"/>
                    </a:lnTo>
                    <a:lnTo>
                      <a:pt x="187" y="1027"/>
                    </a:lnTo>
                    <a:lnTo>
                      <a:pt x="190" y="1017"/>
                    </a:lnTo>
                    <a:lnTo>
                      <a:pt x="195" y="1009"/>
                    </a:lnTo>
                    <a:lnTo>
                      <a:pt x="203" y="998"/>
                    </a:lnTo>
                    <a:lnTo>
                      <a:pt x="209" y="990"/>
                    </a:lnTo>
                    <a:lnTo>
                      <a:pt x="209" y="982"/>
                    </a:lnTo>
                    <a:lnTo>
                      <a:pt x="209" y="974"/>
                    </a:lnTo>
                    <a:lnTo>
                      <a:pt x="206" y="964"/>
                    </a:lnTo>
                    <a:lnTo>
                      <a:pt x="198" y="953"/>
                    </a:lnTo>
                    <a:lnTo>
                      <a:pt x="174" y="921"/>
                    </a:lnTo>
                    <a:lnTo>
                      <a:pt x="150" y="887"/>
                    </a:lnTo>
                    <a:lnTo>
                      <a:pt x="135" y="863"/>
                    </a:lnTo>
                    <a:lnTo>
                      <a:pt x="127" y="845"/>
                    </a:lnTo>
                    <a:lnTo>
                      <a:pt x="119" y="837"/>
                    </a:lnTo>
                    <a:lnTo>
                      <a:pt x="106" y="818"/>
                    </a:lnTo>
                    <a:lnTo>
                      <a:pt x="100" y="808"/>
                    </a:lnTo>
                    <a:lnTo>
                      <a:pt x="98" y="795"/>
                    </a:lnTo>
                    <a:lnTo>
                      <a:pt x="98" y="784"/>
                    </a:lnTo>
                    <a:lnTo>
                      <a:pt x="100" y="776"/>
                    </a:lnTo>
                    <a:lnTo>
                      <a:pt x="103" y="766"/>
                    </a:lnTo>
                    <a:lnTo>
                      <a:pt x="103" y="758"/>
                    </a:lnTo>
                    <a:lnTo>
                      <a:pt x="98" y="747"/>
                    </a:lnTo>
                    <a:lnTo>
                      <a:pt x="92" y="739"/>
                    </a:lnTo>
                    <a:lnTo>
                      <a:pt x="84" y="731"/>
                    </a:lnTo>
                    <a:lnTo>
                      <a:pt x="79" y="729"/>
                    </a:lnTo>
                    <a:lnTo>
                      <a:pt x="74" y="729"/>
                    </a:lnTo>
                    <a:lnTo>
                      <a:pt x="71" y="734"/>
                    </a:lnTo>
                    <a:lnTo>
                      <a:pt x="74" y="758"/>
                    </a:lnTo>
                    <a:lnTo>
                      <a:pt x="79" y="792"/>
                    </a:lnTo>
                    <a:lnTo>
                      <a:pt x="87" y="834"/>
                    </a:lnTo>
                    <a:lnTo>
                      <a:pt x="98" y="850"/>
                    </a:lnTo>
                    <a:lnTo>
                      <a:pt x="103" y="866"/>
                    </a:lnTo>
                    <a:lnTo>
                      <a:pt x="106" y="874"/>
                    </a:lnTo>
                    <a:lnTo>
                      <a:pt x="106" y="884"/>
                    </a:lnTo>
                    <a:lnTo>
                      <a:pt x="106" y="892"/>
                    </a:lnTo>
                    <a:lnTo>
                      <a:pt x="108" y="900"/>
                    </a:lnTo>
                    <a:lnTo>
                      <a:pt x="119" y="911"/>
                    </a:lnTo>
                    <a:lnTo>
                      <a:pt x="129" y="921"/>
                    </a:lnTo>
                    <a:lnTo>
                      <a:pt x="135" y="927"/>
                    </a:lnTo>
                    <a:lnTo>
                      <a:pt x="135" y="932"/>
                    </a:lnTo>
                    <a:lnTo>
                      <a:pt x="129" y="943"/>
                    </a:lnTo>
                    <a:lnTo>
                      <a:pt x="127" y="945"/>
                    </a:lnTo>
                    <a:lnTo>
                      <a:pt x="121" y="945"/>
                    </a:lnTo>
                    <a:lnTo>
                      <a:pt x="113" y="940"/>
                    </a:lnTo>
                    <a:lnTo>
                      <a:pt x="106" y="929"/>
                    </a:lnTo>
                    <a:lnTo>
                      <a:pt x="100" y="921"/>
                    </a:lnTo>
                    <a:lnTo>
                      <a:pt x="92" y="916"/>
                    </a:lnTo>
                    <a:lnTo>
                      <a:pt x="79" y="908"/>
                    </a:lnTo>
                    <a:lnTo>
                      <a:pt x="74" y="903"/>
                    </a:lnTo>
                    <a:lnTo>
                      <a:pt x="71" y="898"/>
                    </a:lnTo>
                    <a:lnTo>
                      <a:pt x="71" y="892"/>
                    </a:lnTo>
                    <a:lnTo>
                      <a:pt x="76" y="884"/>
                    </a:lnTo>
                    <a:lnTo>
                      <a:pt x="79" y="877"/>
                    </a:lnTo>
                    <a:lnTo>
                      <a:pt x="82" y="869"/>
                    </a:lnTo>
                    <a:lnTo>
                      <a:pt x="82" y="866"/>
                    </a:lnTo>
                    <a:lnTo>
                      <a:pt x="79" y="861"/>
                    </a:lnTo>
                    <a:lnTo>
                      <a:pt x="69" y="853"/>
                    </a:lnTo>
                    <a:lnTo>
                      <a:pt x="58" y="842"/>
                    </a:lnTo>
                    <a:lnTo>
                      <a:pt x="39" y="813"/>
                    </a:lnTo>
                    <a:lnTo>
                      <a:pt x="37" y="808"/>
                    </a:lnTo>
                    <a:lnTo>
                      <a:pt x="37" y="805"/>
                    </a:lnTo>
                    <a:lnTo>
                      <a:pt x="39" y="805"/>
                    </a:lnTo>
                    <a:lnTo>
                      <a:pt x="47" y="805"/>
                    </a:lnTo>
                    <a:lnTo>
                      <a:pt x="53" y="805"/>
                    </a:lnTo>
                    <a:lnTo>
                      <a:pt x="61" y="803"/>
                    </a:lnTo>
                    <a:lnTo>
                      <a:pt x="66" y="797"/>
                    </a:lnTo>
                    <a:lnTo>
                      <a:pt x="69" y="792"/>
                    </a:lnTo>
                    <a:lnTo>
                      <a:pt x="69" y="787"/>
                    </a:lnTo>
                    <a:lnTo>
                      <a:pt x="69" y="782"/>
                    </a:lnTo>
                    <a:lnTo>
                      <a:pt x="66" y="779"/>
                    </a:lnTo>
                    <a:lnTo>
                      <a:pt x="58" y="776"/>
                    </a:lnTo>
                    <a:lnTo>
                      <a:pt x="53" y="774"/>
                    </a:lnTo>
                    <a:lnTo>
                      <a:pt x="47" y="768"/>
                    </a:lnTo>
                    <a:lnTo>
                      <a:pt x="39" y="758"/>
                    </a:lnTo>
                    <a:lnTo>
                      <a:pt x="39" y="747"/>
                    </a:lnTo>
                    <a:lnTo>
                      <a:pt x="37" y="742"/>
                    </a:lnTo>
                    <a:lnTo>
                      <a:pt x="34" y="671"/>
                    </a:lnTo>
                    <a:lnTo>
                      <a:pt x="29" y="671"/>
                    </a:lnTo>
                    <a:lnTo>
                      <a:pt x="16" y="665"/>
                    </a:lnTo>
                    <a:lnTo>
                      <a:pt x="10" y="660"/>
                    </a:lnTo>
                    <a:lnTo>
                      <a:pt x="5" y="655"/>
                    </a:lnTo>
                    <a:lnTo>
                      <a:pt x="0" y="649"/>
                    </a:lnTo>
                    <a:lnTo>
                      <a:pt x="0" y="642"/>
                    </a:lnTo>
                    <a:lnTo>
                      <a:pt x="3" y="618"/>
                    </a:lnTo>
                    <a:lnTo>
                      <a:pt x="3" y="581"/>
                    </a:lnTo>
                    <a:lnTo>
                      <a:pt x="0" y="533"/>
                    </a:lnTo>
                    <a:lnTo>
                      <a:pt x="32" y="483"/>
                    </a:lnTo>
                    <a:lnTo>
                      <a:pt x="55" y="441"/>
                    </a:lnTo>
                    <a:lnTo>
                      <a:pt x="76" y="409"/>
                    </a:lnTo>
                    <a:lnTo>
                      <a:pt x="87" y="391"/>
                    </a:lnTo>
                    <a:lnTo>
                      <a:pt x="92" y="372"/>
                    </a:lnTo>
                    <a:lnTo>
                      <a:pt x="92" y="356"/>
                    </a:lnTo>
                    <a:lnTo>
                      <a:pt x="87" y="343"/>
                    </a:lnTo>
                    <a:lnTo>
                      <a:pt x="87" y="338"/>
                    </a:lnTo>
                    <a:lnTo>
                      <a:pt x="87" y="330"/>
                    </a:lnTo>
                    <a:lnTo>
                      <a:pt x="90" y="319"/>
                    </a:lnTo>
                    <a:lnTo>
                      <a:pt x="95" y="309"/>
                    </a:lnTo>
                    <a:lnTo>
                      <a:pt x="95" y="301"/>
                    </a:lnTo>
                    <a:lnTo>
                      <a:pt x="92" y="280"/>
                    </a:lnTo>
                    <a:lnTo>
                      <a:pt x="92" y="269"/>
                    </a:lnTo>
                    <a:lnTo>
                      <a:pt x="95" y="259"/>
                    </a:lnTo>
                    <a:lnTo>
                      <a:pt x="98" y="251"/>
                    </a:lnTo>
                    <a:lnTo>
                      <a:pt x="106" y="248"/>
                    </a:lnTo>
                    <a:lnTo>
                      <a:pt x="108" y="248"/>
                    </a:lnTo>
                    <a:lnTo>
                      <a:pt x="95" y="253"/>
                    </a:lnTo>
                    <a:lnTo>
                      <a:pt x="87" y="259"/>
                    </a:lnTo>
                    <a:lnTo>
                      <a:pt x="76" y="267"/>
                    </a:lnTo>
                    <a:lnTo>
                      <a:pt x="71" y="274"/>
                    </a:lnTo>
                    <a:lnTo>
                      <a:pt x="66" y="285"/>
                    </a:lnTo>
                    <a:lnTo>
                      <a:pt x="66" y="293"/>
                    </a:lnTo>
                    <a:lnTo>
                      <a:pt x="63" y="293"/>
                    </a:lnTo>
                    <a:lnTo>
                      <a:pt x="63" y="290"/>
                    </a:lnTo>
                    <a:lnTo>
                      <a:pt x="63" y="282"/>
                    </a:lnTo>
                    <a:lnTo>
                      <a:pt x="66" y="272"/>
                    </a:lnTo>
                    <a:lnTo>
                      <a:pt x="71" y="259"/>
                    </a:lnTo>
                    <a:lnTo>
                      <a:pt x="82" y="243"/>
                    </a:lnTo>
                    <a:lnTo>
                      <a:pt x="95" y="227"/>
                    </a:lnTo>
                    <a:lnTo>
                      <a:pt x="111" y="211"/>
                    </a:lnTo>
                    <a:lnTo>
                      <a:pt x="119" y="195"/>
                    </a:lnTo>
                    <a:lnTo>
                      <a:pt x="124" y="179"/>
                    </a:lnTo>
                    <a:lnTo>
                      <a:pt x="124" y="164"/>
                    </a:lnTo>
                    <a:lnTo>
                      <a:pt x="119" y="153"/>
                    </a:lnTo>
                    <a:lnTo>
                      <a:pt x="111" y="145"/>
                    </a:lnTo>
                    <a:lnTo>
                      <a:pt x="100" y="140"/>
                    </a:lnTo>
                    <a:lnTo>
                      <a:pt x="87" y="140"/>
                    </a:lnTo>
                    <a:lnTo>
                      <a:pt x="76" y="142"/>
                    </a:lnTo>
                    <a:lnTo>
                      <a:pt x="66" y="148"/>
                    </a:lnTo>
                    <a:lnTo>
                      <a:pt x="50" y="161"/>
                    </a:lnTo>
                    <a:lnTo>
                      <a:pt x="34" y="171"/>
                    </a:lnTo>
                    <a:lnTo>
                      <a:pt x="26" y="174"/>
                    </a:lnTo>
                    <a:lnTo>
                      <a:pt x="13" y="177"/>
                    </a:lnTo>
                    <a:lnTo>
                      <a:pt x="69" y="132"/>
                    </a:lnTo>
                    <a:lnTo>
                      <a:pt x="90" y="119"/>
                    </a:lnTo>
                    <a:lnTo>
                      <a:pt x="143" y="90"/>
                    </a:lnTo>
                    <a:lnTo>
                      <a:pt x="214" y="50"/>
                    </a:lnTo>
                    <a:lnTo>
                      <a:pt x="251" y="34"/>
                    </a:lnTo>
                    <a:lnTo>
                      <a:pt x="288" y="18"/>
                    </a:lnTo>
                    <a:lnTo>
                      <a:pt x="291" y="32"/>
                    </a:lnTo>
                    <a:lnTo>
                      <a:pt x="296" y="42"/>
                    </a:lnTo>
                    <a:lnTo>
                      <a:pt x="301" y="45"/>
                    </a:lnTo>
                    <a:lnTo>
                      <a:pt x="304" y="47"/>
                    </a:lnTo>
                    <a:lnTo>
                      <a:pt x="320" y="50"/>
                    </a:lnTo>
                    <a:lnTo>
                      <a:pt x="346" y="50"/>
                    </a:lnTo>
                    <a:lnTo>
                      <a:pt x="370" y="50"/>
                    </a:lnTo>
                    <a:lnTo>
                      <a:pt x="380" y="53"/>
                    </a:lnTo>
                    <a:lnTo>
                      <a:pt x="388" y="55"/>
                    </a:lnTo>
                    <a:lnTo>
                      <a:pt x="401" y="68"/>
                    </a:lnTo>
                    <a:lnTo>
                      <a:pt x="417" y="79"/>
                    </a:lnTo>
                    <a:lnTo>
                      <a:pt x="423" y="79"/>
                    </a:lnTo>
                    <a:lnTo>
                      <a:pt x="428" y="84"/>
                    </a:lnTo>
                    <a:lnTo>
                      <a:pt x="431" y="82"/>
                    </a:lnTo>
                    <a:lnTo>
                      <a:pt x="436" y="84"/>
                    </a:lnTo>
                    <a:lnTo>
                      <a:pt x="441" y="82"/>
                    </a:lnTo>
                    <a:lnTo>
                      <a:pt x="444" y="79"/>
                    </a:lnTo>
                    <a:lnTo>
                      <a:pt x="441" y="76"/>
                    </a:lnTo>
                    <a:lnTo>
                      <a:pt x="441" y="74"/>
                    </a:lnTo>
                    <a:lnTo>
                      <a:pt x="438" y="74"/>
                    </a:lnTo>
                    <a:lnTo>
                      <a:pt x="438" y="71"/>
                    </a:lnTo>
                    <a:lnTo>
                      <a:pt x="436" y="71"/>
                    </a:lnTo>
                    <a:lnTo>
                      <a:pt x="428" y="63"/>
                    </a:lnTo>
                    <a:lnTo>
                      <a:pt x="423" y="61"/>
                    </a:lnTo>
                    <a:lnTo>
                      <a:pt x="423" y="55"/>
                    </a:lnTo>
                    <a:lnTo>
                      <a:pt x="425" y="53"/>
                    </a:lnTo>
                    <a:lnTo>
                      <a:pt x="425" y="50"/>
                    </a:lnTo>
                    <a:lnTo>
                      <a:pt x="428" y="47"/>
                    </a:lnTo>
                    <a:lnTo>
                      <a:pt x="428" y="45"/>
                    </a:lnTo>
                    <a:lnTo>
                      <a:pt x="425" y="45"/>
                    </a:lnTo>
                    <a:lnTo>
                      <a:pt x="412" y="34"/>
                    </a:lnTo>
                    <a:lnTo>
                      <a:pt x="412" y="37"/>
                    </a:lnTo>
                    <a:lnTo>
                      <a:pt x="409" y="37"/>
                    </a:lnTo>
                    <a:lnTo>
                      <a:pt x="407" y="34"/>
                    </a:lnTo>
                    <a:lnTo>
                      <a:pt x="404" y="34"/>
                    </a:lnTo>
                    <a:lnTo>
                      <a:pt x="401" y="29"/>
                    </a:lnTo>
                    <a:lnTo>
                      <a:pt x="399" y="26"/>
                    </a:lnTo>
                    <a:lnTo>
                      <a:pt x="399" y="21"/>
                    </a:lnTo>
                    <a:lnTo>
                      <a:pt x="404" y="18"/>
                    </a:lnTo>
                    <a:lnTo>
                      <a:pt x="420" y="13"/>
                    </a:lnTo>
                    <a:lnTo>
                      <a:pt x="423" y="13"/>
                    </a:lnTo>
                    <a:lnTo>
                      <a:pt x="425" y="16"/>
                    </a:lnTo>
                    <a:lnTo>
                      <a:pt x="428" y="13"/>
                    </a:lnTo>
                    <a:lnTo>
                      <a:pt x="428" y="10"/>
                    </a:lnTo>
                    <a:lnTo>
                      <a:pt x="441" y="10"/>
                    </a:lnTo>
                    <a:lnTo>
                      <a:pt x="454" y="10"/>
                    </a:lnTo>
                    <a:lnTo>
                      <a:pt x="454" y="8"/>
                    </a:lnTo>
                    <a:lnTo>
                      <a:pt x="452" y="5"/>
                    </a:lnTo>
                    <a:lnTo>
                      <a:pt x="452" y="2"/>
                    </a:lnTo>
                    <a:lnTo>
                      <a:pt x="465" y="0"/>
                    </a:lnTo>
                    <a:lnTo>
                      <a:pt x="475" y="0"/>
                    </a:lnTo>
                    <a:lnTo>
                      <a:pt x="483" y="2"/>
                    </a:lnTo>
                    <a:lnTo>
                      <a:pt x="486" y="8"/>
                    </a:lnTo>
                    <a:lnTo>
                      <a:pt x="486" y="16"/>
                    </a:lnTo>
                    <a:lnTo>
                      <a:pt x="489" y="18"/>
                    </a:lnTo>
                    <a:lnTo>
                      <a:pt x="491" y="21"/>
                    </a:lnTo>
                    <a:lnTo>
                      <a:pt x="489" y="21"/>
                    </a:lnTo>
                    <a:lnTo>
                      <a:pt x="491" y="24"/>
                    </a:lnTo>
                    <a:lnTo>
                      <a:pt x="491" y="26"/>
                    </a:lnTo>
                    <a:lnTo>
                      <a:pt x="494" y="26"/>
                    </a:lnTo>
                    <a:lnTo>
                      <a:pt x="502" y="26"/>
                    </a:lnTo>
                    <a:lnTo>
                      <a:pt x="523" y="45"/>
                    </a:lnTo>
                    <a:lnTo>
                      <a:pt x="526" y="47"/>
                    </a:lnTo>
                    <a:lnTo>
                      <a:pt x="528" y="47"/>
                    </a:lnTo>
                    <a:lnTo>
                      <a:pt x="531" y="53"/>
                    </a:lnTo>
                    <a:lnTo>
                      <a:pt x="528" y="61"/>
                    </a:lnTo>
                    <a:lnTo>
                      <a:pt x="526" y="63"/>
                    </a:lnTo>
                    <a:lnTo>
                      <a:pt x="520" y="66"/>
                    </a:lnTo>
                    <a:lnTo>
                      <a:pt x="512" y="68"/>
                    </a:lnTo>
                    <a:lnTo>
                      <a:pt x="505" y="68"/>
                    </a:lnTo>
                    <a:lnTo>
                      <a:pt x="499" y="71"/>
                    </a:lnTo>
                    <a:lnTo>
                      <a:pt x="497" y="68"/>
                    </a:lnTo>
                    <a:lnTo>
                      <a:pt x="494" y="68"/>
                    </a:lnTo>
                    <a:lnTo>
                      <a:pt x="489" y="71"/>
                    </a:lnTo>
                    <a:lnTo>
                      <a:pt x="478" y="74"/>
                    </a:lnTo>
                    <a:lnTo>
                      <a:pt x="473" y="79"/>
                    </a:lnTo>
                    <a:lnTo>
                      <a:pt x="470" y="82"/>
                    </a:lnTo>
                    <a:lnTo>
                      <a:pt x="473" y="84"/>
                    </a:lnTo>
                    <a:lnTo>
                      <a:pt x="478" y="84"/>
                    </a:lnTo>
                    <a:lnTo>
                      <a:pt x="518" y="82"/>
                    </a:lnTo>
                    <a:lnTo>
                      <a:pt x="523" y="84"/>
                    </a:lnTo>
                    <a:lnTo>
                      <a:pt x="523" y="82"/>
                    </a:lnTo>
                    <a:lnTo>
                      <a:pt x="534" y="82"/>
                    </a:lnTo>
                    <a:lnTo>
                      <a:pt x="536" y="82"/>
                    </a:lnTo>
                    <a:lnTo>
                      <a:pt x="565" y="76"/>
                    </a:lnTo>
                    <a:lnTo>
                      <a:pt x="568" y="66"/>
                    </a:lnTo>
                    <a:lnTo>
                      <a:pt x="571" y="63"/>
                    </a:lnTo>
                    <a:lnTo>
                      <a:pt x="571" y="61"/>
                    </a:lnTo>
                    <a:lnTo>
                      <a:pt x="573" y="55"/>
                    </a:lnTo>
                    <a:lnTo>
                      <a:pt x="571" y="55"/>
                    </a:lnTo>
                    <a:lnTo>
                      <a:pt x="573" y="45"/>
                    </a:lnTo>
                    <a:lnTo>
                      <a:pt x="584" y="45"/>
                    </a:lnTo>
                    <a:lnTo>
                      <a:pt x="584" y="47"/>
                    </a:lnTo>
                    <a:lnTo>
                      <a:pt x="584" y="50"/>
                    </a:lnTo>
                    <a:lnTo>
                      <a:pt x="586" y="53"/>
                    </a:lnTo>
                    <a:lnTo>
                      <a:pt x="589" y="50"/>
                    </a:lnTo>
                    <a:lnTo>
                      <a:pt x="592" y="47"/>
                    </a:lnTo>
                    <a:lnTo>
                      <a:pt x="597" y="53"/>
                    </a:lnTo>
                    <a:lnTo>
                      <a:pt x="602" y="47"/>
                    </a:lnTo>
                    <a:lnTo>
                      <a:pt x="608" y="63"/>
                    </a:lnTo>
                    <a:lnTo>
                      <a:pt x="608" y="66"/>
                    </a:lnTo>
                    <a:lnTo>
                      <a:pt x="610" y="68"/>
                    </a:lnTo>
                    <a:lnTo>
                      <a:pt x="618" y="82"/>
                    </a:lnTo>
                    <a:lnTo>
                      <a:pt x="623" y="90"/>
                    </a:lnTo>
                    <a:lnTo>
                      <a:pt x="631" y="98"/>
                    </a:lnTo>
                    <a:lnTo>
                      <a:pt x="637" y="103"/>
                    </a:lnTo>
                    <a:lnTo>
                      <a:pt x="637" y="111"/>
                    </a:lnTo>
                    <a:lnTo>
                      <a:pt x="631" y="119"/>
                    </a:lnTo>
                    <a:lnTo>
                      <a:pt x="621" y="124"/>
                    </a:lnTo>
                    <a:lnTo>
                      <a:pt x="618" y="129"/>
                    </a:lnTo>
                    <a:lnTo>
                      <a:pt x="615" y="127"/>
                    </a:lnTo>
                    <a:lnTo>
                      <a:pt x="613" y="129"/>
                    </a:lnTo>
                    <a:lnTo>
                      <a:pt x="610" y="129"/>
                    </a:lnTo>
                    <a:lnTo>
                      <a:pt x="608" y="129"/>
                    </a:lnTo>
                    <a:lnTo>
                      <a:pt x="602" y="135"/>
                    </a:lnTo>
                    <a:lnTo>
                      <a:pt x="594" y="135"/>
                    </a:lnTo>
                    <a:lnTo>
                      <a:pt x="584" y="135"/>
                    </a:lnTo>
                    <a:lnTo>
                      <a:pt x="586" y="137"/>
                    </a:lnTo>
                    <a:lnTo>
                      <a:pt x="586" y="140"/>
                    </a:lnTo>
                    <a:lnTo>
                      <a:pt x="584" y="142"/>
                    </a:lnTo>
                    <a:lnTo>
                      <a:pt x="565" y="153"/>
                    </a:lnTo>
                    <a:lnTo>
                      <a:pt x="547" y="166"/>
                    </a:lnTo>
                    <a:lnTo>
                      <a:pt x="542" y="177"/>
                    </a:lnTo>
                    <a:lnTo>
                      <a:pt x="536" y="185"/>
                    </a:lnTo>
                    <a:lnTo>
                      <a:pt x="536" y="195"/>
                    </a:lnTo>
                    <a:lnTo>
                      <a:pt x="536" y="208"/>
                    </a:lnTo>
                    <a:lnTo>
                      <a:pt x="539" y="211"/>
                    </a:lnTo>
                    <a:lnTo>
                      <a:pt x="552" y="219"/>
                    </a:lnTo>
                    <a:lnTo>
                      <a:pt x="578" y="232"/>
                    </a:lnTo>
                    <a:lnTo>
                      <a:pt x="615" y="248"/>
                    </a:lnTo>
                    <a:lnTo>
                      <a:pt x="652" y="261"/>
                    </a:lnTo>
                    <a:lnTo>
                      <a:pt x="674" y="272"/>
                    </a:lnTo>
                    <a:lnTo>
                      <a:pt x="679" y="274"/>
                    </a:lnTo>
                    <a:lnTo>
                      <a:pt x="684" y="280"/>
                    </a:lnTo>
                    <a:lnTo>
                      <a:pt x="687" y="293"/>
                    </a:lnTo>
                    <a:lnTo>
                      <a:pt x="695" y="311"/>
                    </a:lnTo>
                    <a:lnTo>
                      <a:pt x="703" y="330"/>
                    </a:lnTo>
                    <a:lnTo>
                      <a:pt x="711" y="335"/>
                    </a:lnTo>
                    <a:lnTo>
                      <a:pt x="716" y="340"/>
                    </a:lnTo>
                    <a:lnTo>
                      <a:pt x="724" y="343"/>
                    </a:lnTo>
                    <a:lnTo>
                      <a:pt x="732" y="338"/>
                    </a:lnTo>
                    <a:lnTo>
                      <a:pt x="737" y="335"/>
                    </a:lnTo>
                    <a:lnTo>
                      <a:pt x="742" y="327"/>
                    </a:lnTo>
                    <a:lnTo>
                      <a:pt x="745" y="322"/>
                    </a:lnTo>
                    <a:lnTo>
                      <a:pt x="745" y="314"/>
                    </a:lnTo>
                    <a:lnTo>
                      <a:pt x="745" y="306"/>
                    </a:lnTo>
                    <a:lnTo>
                      <a:pt x="742" y="296"/>
                    </a:lnTo>
                    <a:lnTo>
                      <a:pt x="734" y="280"/>
                    </a:lnTo>
                    <a:lnTo>
                      <a:pt x="734" y="272"/>
                    </a:lnTo>
                    <a:lnTo>
                      <a:pt x="737" y="267"/>
                    </a:lnTo>
                    <a:lnTo>
                      <a:pt x="740" y="264"/>
                    </a:lnTo>
                    <a:lnTo>
                      <a:pt x="745" y="261"/>
                    </a:lnTo>
                    <a:lnTo>
                      <a:pt x="756" y="259"/>
                    </a:lnTo>
                    <a:lnTo>
                      <a:pt x="758" y="256"/>
                    </a:lnTo>
                    <a:lnTo>
                      <a:pt x="766" y="251"/>
                    </a:lnTo>
                    <a:lnTo>
                      <a:pt x="769" y="248"/>
                    </a:lnTo>
                    <a:lnTo>
                      <a:pt x="771" y="243"/>
                    </a:lnTo>
                    <a:lnTo>
                      <a:pt x="771" y="235"/>
                    </a:lnTo>
                    <a:lnTo>
                      <a:pt x="769" y="230"/>
                    </a:lnTo>
                    <a:lnTo>
                      <a:pt x="753" y="219"/>
                    </a:lnTo>
                    <a:lnTo>
                      <a:pt x="745" y="208"/>
                    </a:lnTo>
                    <a:lnTo>
                      <a:pt x="740" y="203"/>
                    </a:lnTo>
                    <a:lnTo>
                      <a:pt x="740" y="201"/>
                    </a:lnTo>
                    <a:lnTo>
                      <a:pt x="740" y="195"/>
                    </a:lnTo>
                    <a:lnTo>
                      <a:pt x="742" y="190"/>
                    </a:lnTo>
                    <a:lnTo>
                      <a:pt x="742" y="182"/>
                    </a:lnTo>
                    <a:lnTo>
                      <a:pt x="740" y="179"/>
                    </a:lnTo>
                    <a:lnTo>
                      <a:pt x="734" y="177"/>
                    </a:lnTo>
                    <a:lnTo>
                      <a:pt x="734" y="166"/>
                    </a:lnTo>
                    <a:lnTo>
                      <a:pt x="737" y="164"/>
                    </a:lnTo>
                    <a:lnTo>
                      <a:pt x="740" y="161"/>
                    </a:lnTo>
                    <a:lnTo>
                      <a:pt x="753" y="153"/>
                    </a:lnTo>
                    <a:lnTo>
                      <a:pt x="761" y="150"/>
                    </a:lnTo>
                    <a:lnTo>
                      <a:pt x="766" y="150"/>
                    </a:lnTo>
                    <a:lnTo>
                      <a:pt x="774" y="153"/>
                    </a:lnTo>
                    <a:lnTo>
                      <a:pt x="785" y="156"/>
                    </a:lnTo>
                    <a:lnTo>
                      <a:pt x="787" y="156"/>
                    </a:lnTo>
                    <a:lnTo>
                      <a:pt x="790" y="153"/>
                    </a:lnTo>
                    <a:lnTo>
                      <a:pt x="793" y="153"/>
                    </a:lnTo>
                    <a:lnTo>
                      <a:pt x="803" y="156"/>
                    </a:lnTo>
                    <a:lnTo>
                      <a:pt x="814" y="161"/>
                    </a:lnTo>
                    <a:lnTo>
                      <a:pt x="824" y="169"/>
                    </a:lnTo>
                    <a:lnTo>
                      <a:pt x="830" y="179"/>
                    </a:lnTo>
                    <a:lnTo>
                      <a:pt x="832" y="187"/>
                    </a:lnTo>
                    <a:lnTo>
                      <a:pt x="840" y="201"/>
                    </a:lnTo>
                    <a:lnTo>
                      <a:pt x="845" y="208"/>
                    </a:lnTo>
                    <a:lnTo>
                      <a:pt x="851" y="211"/>
                    </a:lnTo>
                    <a:lnTo>
                      <a:pt x="859" y="214"/>
                    </a:lnTo>
                    <a:lnTo>
                      <a:pt x="866" y="211"/>
                    </a:lnTo>
                    <a:lnTo>
                      <a:pt x="880" y="195"/>
                    </a:lnTo>
                    <a:lnTo>
                      <a:pt x="885" y="182"/>
                    </a:lnTo>
                    <a:lnTo>
                      <a:pt x="888" y="177"/>
                    </a:lnTo>
                    <a:lnTo>
                      <a:pt x="885" y="174"/>
                    </a:lnTo>
                    <a:lnTo>
                      <a:pt x="888" y="174"/>
                    </a:lnTo>
                    <a:lnTo>
                      <a:pt x="893" y="174"/>
                    </a:lnTo>
                    <a:lnTo>
                      <a:pt x="903" y="182"/>
                    </a:lnTo>
                    <a:lnTo>
                      <a:pt x="917" y="195"/>
                    </a:lnTo>
                    <a:lnTo>
                      <a:pt x="927" y="206"/>
                    </a:lnTo>
                    <a:lnTo>
                      <a:pt x="940" y="214"/>
                    </a:lnTo>
                    <a:lnTo>
                      <a:pt x="940" y="216"/>
                    </a:lnTo>
                    <a:lnTo>
                      <a:pt x="940" y="219"/>
                    </a:lnTo>
                    <a:lnTo>
                      <a:pt x="940" y="222"/>
                    </a:lnTo>
                    <a:lnTo>
                      <a:pt x="954" y="224"/>
                    </a:lnTo>
                    <a:lnTo>
                      <a:pt x="964" y="227"/>
                    </a:lnTo>
                    <a:lnTo>
                      <a:pt x="1025" y="253"/>
                    </a:lnTo>
                    <a:lnTo>
                      <a:pt x="1036" y="259"/>
                    </a:lnTo>
                    <a:lnTo>
                      <a:pt x="1054" y="272"/>
                    </a:lnTo>
                    <a:lnTo>
                      <a:pt x="1059" y="277"/>
                    </a:lnTo>
                    <a:lnTo>
                      <a:pt x="1062" y="282"/>
                    </a:lnTo>
                    <a:lnTo>
                      <a:pt x="1067" y="304"/>
                    </a:lnTo>
                    <a:lnTo>
                      <a:pt x="1073" y="319"/>
                    </a:lnTo>
                    <a:lnTo>
                      <a:pt x="1083" y="335"/>
                    </a:lnTo>
                    <a:lnTo>
                      <a:pt x="1107" y="343"/>
                    </a:lnTo>
                    <a:lnTo>
                      <a:pt x="1125" y="354"/>
                    </a:lnTo>
                    <a:lnTo>
                      <a:pt x="1131" y="359"/>
                    </a:lnTo>
                    <a:lnTo>
                      <a:pt x="1136" y="364"/>
                    </a:lnTo>
                    <a:lnTo>
                      <a:pt x="1139" y="375"/>
                    </a:lnTo>
                    <a:lnTo>
                      <a:pt x="1136" y="388"/>
                    </a:lnTo>
                    <a:lnTo>
                      <a:pt x="1136" y="393"/>
                    </a:lnTo>
                    <a:lnTo>
                      <a:pt x="1131" y="396"/>
                    </a:lnTo>
                    <a:lnTo>
                      <a:pt x="1125" y="399"/>
                    </a:lnTo>
                    <a:lnTo>
                      <a:pt x="1117" y="399"/>
                    </a:lnTo>
                    <a:lnTo>
                      <a:pt x="1102" y="396"/>
                    </a:lnTo>
                    <a:lnTo>
                      <a:pt x="1086" y="391"/>
                    </a:lnTo>
                    <a:lnTo>
                      <a:pt x="1083" y="385"/>
                    </a:lnTo>
                    <a:lnTo>
                      <a:pt x="1081" y="380"/>
                    </a:lnTo>
                    <a:lnTo>
                      <a:pt x="1078" y="383"/>
                    </a:lnTo>
                    <a:lnTo>
                      <a:pt x="1073" y="385"/>
                    </a:lnTo>
                    <a:lnTo>
                      <a:pt x="1059" y="380"/>
                    </a:lnTo>
                    <a:lnTo>
                      <a:pt x="1054" y="375"/>
                    </a:lnTo>
                    <a:lnTo>
                      <a:pt x="1057" y="354"/>
                    </a:lnTo>
                    <a:lnTo>
                      <a:pt x="1057" y="335"/>
                    </a:lnTo>
                    <a:lnTo>
                      <a:pt x="1057" y="327"/>
                    </a:lnTo>
                    <a:lnTo>
                      <a:pt x="1057" y="317"/>
                    </a:lnTo>
                    <a:lnTo>
                      <a:pt x="1054" y="311"/>
                    </a:lnTo>
                    <a:lnTo>
                      <a:pt x="1051" y="311"/>
                    </a:lnTo>
                    <a:lnTo>
                      <a:pt x="1046" y="314"/>
                    </a:lnTo>
                    <a:lnTo>
                      <a:pt x="1036" y="322"/>
                    </a:lnTo>
                    <a:lnTo>
                      <a:pt x="1038" y="325"/>
                    </a:lnTo>
                    <a:lnTo>
                      <a:pt x="1041" y="333"/>
                    </a:lnTo>
                    <a:lnTo>
                      <a:pt x="1041" y="335"/>
                    </a:lnTo>
                    <a:lnTo>
                      <a:pt x="1036" y="340"/>
                    </a:lnTo>
                    <a:lnTo>
                      <a:pt x="1028" y="343"/>
                    </a:lnTo>
                    <a:lnTo>
                      <a:pt x="1017" y="343"/>
                    </a:lnTo>
                    <a:lnTo>
                      <a:pt x="1004" y="343"/>
                    </a:lnTo>
                    <a:lnTo>
                      <a:pt x="991" y="338"/>
                    </a:lnTo>
                    <a:lnTo>
                      <a:pt x="967" y="333"/>
                    </a:lnTo>
                    <a:lnTo>
                      <a:pt x="956" y="330"/>
                    </a:lnTo>
                    <a:lnTo>
                      <a:pt x="946" y="333"/>
                    </a:lnTo>
                    <a:lnTo>
                      <a:pt x="935" y="338"/>
                    </a:lnTo>
                    <a:lnTo>
                      <a:pt x="927" y="348"/>
                    </a:lnTo>
                    <a:lnTo>
                      <a:pt x="906" y="388"/>
                    </a:lnTo>
                    <a:lnTo>
                      <a:pt x="917" y="383"/>
                    </a:lnTo>
                    <a:lnTo>
                      <a:pt x="938" y="370"/>
                    </a:lnTo>
                    <a:lnTo>
                      <a:pt x="948" y="367"/>
                    </a:lnTo>
                    <a:lnTo>
                      <a:pt x="959" y="364"/>
                    </a:lnTo>
                    <a:lnTo>
                      <a:pt x="967" y="364"/>
                    </a:lnTo>
                    <a:lnTo>
                      <a:pt x="970" y="367"/>
                    </a:lnTo>
                    <a:lnTo>
                      <a:pt x="972" y="370"/>
                    </a:lnTo>
                    <a:lnTo>
                      <a:pt x="970" y="383"/>
                    </a:lnTo>
                    <a:lnTo>
                      <a:pt x="970" y="396"/>
                    </a:lnTo>
                    <a:lnTo>
                      <a:pt x="972" y="404"/>
                    </a:lnTo>
                    <a:lnTo>
                      <a:pt x="975" y="407"/>
                    </a:lnTo>
                    <a:lnTo>
                      <a:pt x="985" y="409"/>
                    </a:lnTo>
                    <a:lnTo>
                      <a:pt x="1001" y="407"/>
                    </a:lnTo>
                    <a:lnTo>
                      <a:pt x="1012" y="407"/>
                    </a:lnTo>
                    <a:lnTo>
                      <a:pt x="1017" y="409"/>
                    </a:lnTo>
                    <a:lnTo>
                      <a:pt x="1017" y="414"/>
                    </a:lnTo>
                    <a:lnTo>
                      <a:pt x="1025" y="407"/>
                    </a:lnTo>
                    <a:lnTo>
                      <a:pt x="1033" y="401"/>
                    </a:lnTo>
                    <a:lnTo>
                      <a:pt x="1038" y="399"/>
                    </a:lnTo>
                    <a:lnTo>
                      <a:pt x="1041" y="401"/>
                    </a:lnTo>
                    <a:lnTo>
                      <a:pt x="1044" y="407"/>
                    </a:lnTo>
                    <a:lnTo>
                      <a:pt x="1046" y="407"/>
                    </a:lnTo>
                    <a:lnTo>
                      <a:pt x="1049" y="404"/>
                    </a:lnTo>
                    <a:lnTo>
                      <a:pt x="1051" y="414"/>
                    </a:lnTo>
                    <a:lnTo>
                      <a:pt x="1059" y="420"/>
                    </a:lnTo>
                    <a:lnTo>
                      <a:pt x="1062" y="420"/>
                    </a:lnTo>
                    <a:lnTo>
                      <a:pt x="1044" y="438"/>
                    </a:lnTo>
                    <a:lnTo>
                      <a:pt x="1004" y="473"/>
                    </a:lnTo>
                    <a:lnTo>
                      <a:pt x="996" y="478"/>
                    </a:lnTo>
                    <a:lnTo>
                      <a:pt x="991" y="478"/>
                    </a:lnTo>
                    <a:lnTo>
                      <a:pt x="988" y="475"/>
                    </a:lnTo>
                    <a:lnTo>
                      <a:pt x="988" y="467"/>
                    </a:lnTo>
                    <a:lnTo>
                      <a:pt x="991" y="451"/>
                    </a:lnTo>
                    <a:lnTo>
                      <a:pt x="993" y="436"/>
                    </a:lnTo>
                    <a:lnTo>
                      <a:pt x="991" y="433"/>
                    </a:lnTo>
                    <a:lnTo>
                      <a:pt x="991" y="430"/>
                    </a:lnTo>
                    <a:lnTo>
                      <a:pt x="983" y="436"/>
                    </a:lnTo>
                    <a:lnTo>
                      <a:pt x="970" y="443"/>
                    </a:lnTo>
                    <a:lnTo>
                      <a:pt x="948" y="462"/>
                    </a:lnTo>
                    <a:lnTo>
                      <a:pt x="927" y="475"/>
                    </a:lnTo>
                    <a:lnTo>
                      <a:pt x="903" y="488"/>
                    </a:lnTo>
                    <a:lnTo>
                      <a:pt x="909" y="510"/>
                    </a:lnTo>
                    <a:lnTo>
                      <a:pt x="909" y="523"/>
                    </a:lnTo>
                    <a:lnTo>
                      <a:pt x="906" y="528"/>
                    </a:lnTo>
                    <a:lnTo>
                      <a:pt x="903" y="533"/>
                    </a:lnTo>
                    <a:lnTo>
                      <a:pt x="896" y="539"/>
                    </a:lnTo>
                    <a:lnTo>
                      <a:pt x="890" y="539"/>
                    </a:lnTo>
                    <a:lnTo>
                      <a:pt x="888" y="541"/>
                    </a:lnTo>
                    <a:lnTo>
                      <a:pt x="885" y="544"/>
                    </a:lnTo>
                    <a:lnTo>
                      <a:pt x="874" y="544"/>
                    </a:lnTo>
                    <a:lnTo>
                      <a:pt x="866" y="546"/>
                    </a:lnTo>
                    <a:lnTo>
                      <a:pt x="861" y="549"/>
                    </a:lnTo>
                    <a:lnTo>
                      <a:pt x="861" y="552"/>
                    </a:lnTo>
                    <a:lnTo>
                      <a:pt x="859" y="554"/>
                    </a:lnTo>
                    <a:lnTo>
                      <a:pt x="837" y="570"/>
                    </a:lnTo>
                    <a:lnTo>
                      <a:pt x="840" y="573"/>
                    </a:lnTo>
                    <a:lnTo>
                      <a:pt x="843" y="576"/>
                    </a:lnTo>
                    <a:lnTo>
                      <a:pt x="830" y="597"/>
                    </a:lnTo>
                    <a:lnTo>
                      <a:pt x="830" y="607"/>
                    </a:lnTo>
                    <a:lnTo>
                      <a:pt x="832" y="620"/>
                    </a:lnTo>
                    <a:lnTo>
                      <a:pt x="835" y="636"/>
                    </a:lnTo>
                    <a:lnTo>
                      <a:pt x="837" y="644"/>
                    </a:lnTo>
                    <a:lnTo>
                      <a:pt x="837" y="652"/>
                    </a:lnTo>
                    <a:lnTo>
                      <a:pt x="830" y="671"/>
                    </a:lnTo>
                    <a:lnTo>
                      <a:pt x="824" y="673"/>
                    </a:lnTo>
                    <a:lnTo>
                      <a:pt x="822" y="681"/>
                    </a:lnTo>
                    <a:lnTo>
                      <a:pt x="816" y="689"/>
                    </a:lnTo>
                    <a:lnTo>
                      <a:pt x="814" y="689"/>
                    </a:lnTo>
                    <a:lnTo>
                      <a:pt x="811" y="686"/>
                    </a:lnTo>
                    <a:lnTo>
                      <a:pt x="811" y="692"/>
                    </a:lnTo>
                    <a:lnTo>
                      <a:pt x="808" y="697"/>
                    </a:lnTo>
                    <a:lnTo>
                      <a:pt x="806" y="700"/>
                    </a:lnTo>
                    <a:lnTo>
                      <a:pt x="806" y="702"/>
                    </a:lnTo>
                    <a:lnTo>
                      <a:pt x="795" y="705"/>
                    </a:lnTo>
                    <a:lnTo>
                      <a:pt x="782" y="708"/>
                    </a:lnTo>
                    <a:lnTo>
                      <a:pt x="777" y="705"/>
                    </a:lnTo>
                    <a:lnTo>
                      <a:pt x="774" y="705"/>
                    </a:lnTo>
                    <a:lnTo>
                      <a:pt x="771" y="710"/>
                    </a:lnTo>
                    <a:lnTo>
                      <a:pt x="771" y="718"/>
                    </a:lnTo>
                    <a:lnTo>
                      <a:pt x="769" y="726"/>
                    </a:lnTo>
                    <a:lnTo>
                      <a:pt x="766" y="726"/>
                    </a:lnTo>
                    <a:lnTo>
                      <a:pt x="763" y="723"/>
                    </a:lnTo>
                    <a:lnTo>
                      <a:pt x="761" y="721"/>
                    </a:lnTo>
                    <a:lnTo>
                      <a:pt x="758" y="721"/>
                    </a:lnTo>
                    <a:lnTo>
                      <a:pt x="748" y="731"/>
                    </a:lnTo>
                    <a:lnTo>
                      <a:pt x="742" y="745"/>
                    </a:lnTo>
                    <a:lnTo>
                      <a:pt x="740" y="747"/>
                    </a:lnTo>
                    <a:lnTo>
                      <a:pt x="737" y="747"/>
                    </a:lnTo>
                    <a:lnTo>
                      <a:pt x="737" y="755"/>
                    </a:lnTo>
                    <a:lnTo>
                      <a:pt x="734" y="766"/>
                    </a:lnTo>
                    <a:lnTo>
                      <a:pt x="732" y="776"/>
                    </a:lnTo>
                    <a:lnTo>
                      <a:pt x="734" y="789"/>
                    </a:lnTo>
                    <a:lnTo>
                      <a:pt x="740" y="803"/>
                    </a:lnTo>
                    <a:lnTo>
                      <a:pt x="748" y="821"/>
                    </a:lnTo>
                    <a:lnTo>
                      <a:pt x="750" y="832"/>
                    </a:lnTo>
                    <a:lnTo>
                      <a:pt x="753" y="845"/>
                    </a:lnTo>
                    <a:lnTo>
                      <a:pt x="756" y="848"/>
                    </a:lnTo>
                    <a:lnTo>
                      <a:pt x="758" y="848"/>
                    </a:lnTo>
                    <a:lnTo>
                      <a:pt x="763" y="871"/>
                    </a:lnTo>
                    <a:lnTo>
                      <a:pt x="769" y="892"/>
                    </a:lnTo>
                    <a:lnTo>
                      <a:pt x="769" y="911"/>
                    </a:lnTo>
                    <a:lnTo>
                      <a:pt x="766" y="916"/>
                    </a:lnTo>
                    <a:lnTo>
                      <a:pt x="761" y="919"/>
                    </a:lnTo>
                    <a:lnTo>
                      <a:pt x="753" y="921"/>
                    </a:lnTo>
                    <a:lnTo>
                      <a:pt x="748" y="919"/>
                    </a:lnTo>
                    <a:lnTo>
                      <a:pt x="734" y="911"/>
                    </a:lnTo>
                    <a:lnTo>
                      <a:pt x="726" y="898"/>
                    </a:lnTo>
                    <a:lnTo>
                      <a:pt x="724" y="890"/>
                    </a:lnTo>
                    <a:lnTo>
                      <a:pt x="721" y="884"/>
                    </a:lnTo>
                    <a:lnTo>
                      <a:pt x="716" y="877"/>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sz="800"/>
              </a:p>
            </p:txBody>
          </p:sp>
        </p:grpSp>
        <p:grpSp>
          <p:nvGrpSpPr>
            <p:cNvPr id="37" name="Group 9"/>
            <p:cNvGrpSpPr/>
            <p:nvPr/>
          </p:nvGrpSpPr>
          <p:grpSpPr bwMode="auto">
            <a:xfrm>
              <a:off x="2665413" y="4497388"/>
              <a:ext cx="730250" cy="628650"/>
              <a:chOff x="2606754" y="4566276"/>
              <a:chExt cx="802127" cy="688236"/>
            </a:xfrm>
          </p:grpSpPr>
          <p:grpSp>
            <p:nvGrpSpPr>
              <p:cNvPr id="53" name="Group 8"/>
              <p:cNvGrpSpPr/>
              <p:nvPr/>
            </p:nvGrpSpPr>
            <p:grpSpPr bwMode="auto">
              <a:xfrm>
                <a:off x="2606754" y="4566276"/>
                <a:ext cx="741523" cy="496821"/>
                <a:chOff x="7035800" y="1363644"/>
                <a:chExt cx="706893" cy="473618"/>
              </a:xfrm>
            </p:grpSpPr>
            <p:sp>
              <p:nvSpPr>
                <p:cNvPr id="57" name="Oval Callout 56"/>
                <p:cNvSpPr/>
                <p:nvPr/>
              </p:nvSpPr>
              <p:spPr>
                <a:xfrm>
                  <a:off x="7035800" y="1363644"/>
                  <a:ext cx="706485" cy="473846"/>
                </a:xfrm>
                <a:prstGeom prst="wedgeEllipseCallou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800"/>
                </a:p>
              </p:txBody>
            </p:sp>
            <p:sp>
              <p:nvSpPr>
                <p:cNvPr id="58" name="5-Point Star 57"/>
                <p:cNvSpPr/>
                <p:nvPr/>
              </p:nvSpPr>
              <p:spPr>
                <a:xfrm>
                  <a:off x="7238603" y="1438200"/>
                  <a:ext cx="299217" cy="301538"/>
                </a:xfrm>
                <a:prstGeom prst="star5">
                  <a:avLst>
                    <a:gd name="adj" fmla="val 26194"/>
                    <a:gd name="hf" fmla="val 105146"/>
                    <a:gd name="vf" fmla="val 110557"/>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800"/>
                </a:p>
              </p:txBody>
            </p:sp>
          </p:grpSp>
          <p:grpSp>
            <p:nvGrpSpPr>
              <p:cNvPr id="54" name="Group 305"/>
              <p:cNvGrpSpPr/>
              <p:nvPr/>
            </p:nvGrpSpPr>
            <p:grpSpPr bwMode="auto">
              <a:xfrm>
                <a:off x="2995133" y="4977301"/>
                <a:ext cx="413748" cy="277211"/>
                <a:chOff x="7035800" y="1363644"/>
                <a:chExt cx="706893" cy="473618"/>
              </a:xfrm>
            </p:grpSpPr>
            <p:sp>
              <p:nvSpPr>
                <p:cNvPr id="55" name="Oval Callout 54"/>
                <p:cNvSpPr/>
                <p:nvPr/>
              </p:nvSpPr>
              <p:spPr>
                <a:xfrm>
                  <a:off x="7036616" y="1362168"/>
                  <a:ext cx="706077" cy="475094"/>
                </a:xfrm>
                <a:prstGeom prst="wedgeEllipseCallout">
                  <a:avLst/>
                </a:prstGeom>
                <a:solidFill>
                  <a:schemeClr val="bg1">
                    <a:lumMod val="95000"/>
                  </a:schemeClr>
                </a:solidFill>
                <a:ln>
                  <a:solidFill>
                    <a:schemeClr val="accent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800"/>
                </a:p>
              </p:txBody>
            </p:sp>
            <p:sp>
              <p:nvSpPr>
                <p:cNvPr id="56" name="5-Point Star 55"/>
                <p:cNvSpPr/>
                <p:nvPr/>
              </p:nvSpPr>
              <p:spPr>
                <a:xfrm>
                  <a:off x="7239203" y="1436401"/>
                  <a:ext cx="300902" cy="302872"/>
                </a:xfrm>
                <a:prstGeom prst="star5">
                  <a:avLst>
                    <a:gd name="adj" fmla="val 26194"/>
                    <a:gd name="hf" fmla="val 105146"/>
                    <a:gd name="vf" fmla="val 110557"/>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800"/>
                </a:p>
              </p:txBody>
            </p:sp>
          </p:grpSp>
        </p:grpSp>
        <p:sp>
          <p:nvSpPr>
            <p:cNvPr id="38" name="Oval 37"/>
            <p:cNvSpPr/>
            <p:nvPr/>
          </p:nvSpPr>
          <p:spPr>
            <a:xfrm>
              <a:off x="3933825" y="2706688"/>
              <a:ext cx="1216025" cy="1216025"/>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800"/>
            </a:p>
          </p:txBody>
        </p:sp>
        <p:sp>
          <p:nvSpPr>
            <p:cNvPr id="39" name="Circular Arrow 38"/>
            <p:cNvSpPr/>
            <p:nvPr/>
          </p:nvSpPr>
          <p:spPr>
            <a:xfrm>
              <a:off x="4113213" y="2894013"/>
              <a:ext cx="854075" cy="854075"/>
            </a:xfrm>
            <a:prstGeom prst="circularArrow">
              <a:avLst>
                <a:gd name="adj1" fmla="val 12500"/>
                <a:gd name="adj2" fmla="val 1142319"/>
                <a:gd name="adj3" fmla="val 20457681"/>
                <a:gd name="adj4" fmla="val 1085162"/>
                <a:gd name="adj5" fmla="val 12500"/>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800">
                <a:solidFill>
                  <a:schemeClr val="tx1"/>
                </a:solidFill>
              </a:endParaRPr>
            </a:p>
          </p:txBody>
        </p:sp>
        <p:grpSp>
          <p:nvGrpSpPr>
            <p:cNvPr id="40" name="Group 2"/>
            <p:cNvGrpSpPr/>
            <p:nvPr/>
          </p:nvGrpSpPr>
          <p:grpSpPr bwMode="auto">
            <a:xfrm>
              <a:off x="7290928" y="3005138"/>
              <a:ext cx="727991" cy="530225"/>
              <a:chOff x="7147574" y="1"/>
              <a:chExt cx="2523149" cy="1837262"/>
            </a:xfrm>
          </p:grpSpPr>
          <p:sp>
            <p:nvSpPr>
              <p:cNvPr id="50" name="Rectangle 49"/>
              <p:cNvSpPr/>
              <p:nvPr/>
            </p:nvSpPr>
            <p:spPr>
              <a:xfrm>
                <a:off x="7147574" y="715104"/>
                <a:ext cx="764795" cy="1122159"/>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800"/>
              </a:p>
            </p:txBody>
          </p:sp>
          <p:sp>
            <p:nvSpPr>
              <p:cNvPr id="51" name="Rectangle 50"/>
              <p:cNvSpPr/>
              <p:nvPr/>
            </p:nvSpPr>
            <p:spPr>
              <a:xfrm>
                <a:off x="8029502" y="1"/>
                <a:ext cx="764793" cy="183726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800"/>
              </a:p>
            </p:txBody>
          </p:sp>
          <p:sp>
            <p:nvSpPr>
              <p:cNvPr id="52" name="Rectangle 51"/>
              <p:cNvSpPr/>
              <p:nvPr/>
            </p:nvSpPr>
            <p:spPr>
              <a:xfrm>
                <a:off x="8905928" y="1144164"/>
                <a:ext cx="764795" cy="693099"/>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800"/>
              </a:p>
            </p:txBody>
          </p:sp>
        </p:grpSp>
        <p:sp>
          <p:nvSpPr>
            <p:cNvPr id="41" name="TextBox 40"/>
            <p:cNvSpPr txBox="1"/>
            <p:nvPr/>
          </p:nvSpPr>
          <p:spPr>
            <a:xfrm>
              <a:off x="4157372" y="3876511"/>
              <a:ext cx="792738" cy="336180"/>
            </a:xfrm>
            <a:prstGeom prst="rect">
              <a:avLst/>
            </a:prstGeom>
            <a:noFill/>
            <a:effectLst/>
          </p:spPr>
          <p:txBody>
            <a:bodyPr wrap="none">
              <a:spAutoFit/>
            </a:bodyPr>
            <a:lstStyle/>
            <a:p>
              <a:pPr algn="ctr" fontAlgn="auto">
                <a:spcBef>
                  <a:spcPts val="0"/>
                </a:spcBef>
                <a:spcAft>
                  <a:spcPts val="0"/>
                </a:spcAft>
                <a:defRPr/>
              </a:pPr>
              <a:r>
                <a:rPr lang="id-ID" sz="1000" dirty="0">
                  <a:solidFill>
                    <a:schemeClr val="tx1">
                      <a:lumMod val="50000"/>
                    </a:schemeClr>
                  </a:solidFill>
                  <a:latin typeface="+mn-lt"/>
                  <a:ea typeface="+mn-ea"/>
                </a:rPr>
                <a:t>P</a:t>
              </a:r>
              <a:r>
                <a:rPr lang="en-US" sz="1000" dirty="0" err="1">
                  <a:solidFill>
                    <a:schemeClr val="tx1">
                      <a:lumMod val="50000"/>
                    </a:schemeClr>
                  </a:solidFill>
                  <a:latin typeface="+mn-lt"/>
                  <a:ea typeface="+mn-ea"/>
                </a:rPr>
                <a:t>rocess</a:t>
              </a:r>
              <a:endParaRPr lang="en-US" sz="800" dirty="0">
                <a:solidFill>
                  <a:schemeClr val="tx1">
                    <a:lumMod val="50000"/>
                  </a:schemeClr>
                </a:solidFill>
                <a:latin typeface="+mn-lt"/>
                <a:ea typeface="+mn-ea"/>
              </a:endParaRPr>
            </a:p>
          </p:txBody>
        </p:sp>
        <p:sp>
          <p:nvSpPr>
            <p:cNvPr id="42" name="TextBox 41"/>
            <p:cNvSpPr txBox="1"/>
            <p:nvPr/>
          </p:nvSpPr>
          <p:spPr>
            <a:xfrm>
              <a:off x="5258445" y="3876510"/>
              <a:ext cx="1652887" cy="315169"/>
            </a:xfrm>
            <a:prstGeom prst="rect">
              <a:avLst/>
            </a:prstGeom>
            <a:noFill/>
            <a:effectLst/>
          </p:spPr>
          <p:txBody>
            <a:bodyPr wrap="none">
              <a:spAutoFit/>
            </a:bodyPr>
            <a:lstStyle/>
            <a:p>
              <a:pPr algn="ctr" fontAlgn="auto">
                <a:spcBef>
                  <a:spcPts val="0"/>
                </a:spcBef>
                <a:spcAft>
                  <a:spcPts val="0"/>
                </a:spcAft>
                <a:defRPr/>
              </a:pPr>
              <a:r>
                <a:rPr lang="en-US" sz="900" dirty="0">
                  <a:solidFill>
                    <a:schemeClr val="tx1">
                      <a:lumMod val="50000"/>
                    </a:schemeClr>
                  </a:solidFill>
                  <a:latin typeface="+mn-lt"/>
                  <a:ea typeface="+mn-ea"/>
                </a:rPr>
                <a:t>Customer Satisfaction</a:t>
              </a:r>
            </a:p>
          </p:txBody>
        </p:sp>
        <p:sp>
          <p:nvSpPr>
            <p:cNvPr id="43" name="TextBox 42"/>
            <p:cNvSpPr txBox="1"/>
            <p:nvPr/>
          </p:nvSpPr>
          <p:spPr>
            <a:xfrm>
              <a:off x="1012023" y="3876511"/>
              <a:ext cx="952512" cy="315169"/>
            </a:xfrm>
            <a:prstGeom prst="rect">
              <a:avLst/>
            </a:prstGeom>
            <a:noFill/>
            <a:effectLst/>
          </p:spPr>
          <p:txBody>
            <a:bodyPr wrap="none">
              <a:spAutoFit/>
            </a:bodyPr>
            <a:lstStyle/>
            <a:p>
              <a:pPr algn="ctr" fontAlgn="auto">
                <a:spcBef>
                  <a:spcPts val="0"/>
                </a:spcBef>
                <a:spcAft>
                  <a:spcPts val="0"/>
                </a:spcAft>
                <a:defRPr/>
              </a:pPr>
              <a:r>
                <a:rPr lang="en-US" sz="900" dirty="0">
                  <a:solidFill>
                    <a:schemeClr val="tx1">
                      <a:lumMod val="50000"/>
                    </a:schemeClr>
                  </a:solidFill>
                  <a:latin typeface="+mn-lt"/>
                  <a:ea typeface="+mn-ea"/>
                </a:rPr>
                <a:t>Leadership</a:t>
              </a:r>
            </a:p>
          </p:txBody>
        </p:sp>
        <p:sp>
          <p:nvSpPr>
            <p:cNvPr id="44" name="TextBox 43"/>
            <p:cNvSpPr txBox="1"/>
            <p:nvPr/>
          </p:nvSpPr>
          <p:spPr>
            <a:xfrm>
              <a:off x="2351361" y="3876511"/>
              <a:ext cx="1337718" cy="315169"/>
            </a:xfrm>
            <a:prstGeom prst="rect">
              <a:avLst/>
            </a:prstGeom>
            <a:noFill/>
            <a:effectLst/>
          </p:spPr>
          <p:txBody>
            <a:bodyPr wrap="none">
              <a:spAutoFit/>
            </a:bodyPr>
            <a:lstStyle/>
            <a:p>
              <a:pPr algn="ctr" fontAlgn="auto">
                <a:spcBef>
                  <a:spcPts val="0"/>
                </a:spcBef>
                <a:spcAft>
                  <a:spcPts val="0"/>
                </a:spcAft>
                <a:defRPr/>
              </a:pPr>
              <a:r>
                <a:rPr lang="en-US" sz="900" dirty="0">
                  <a:solidFill>
                    <a:schemeClr val="tx1">
                      <a:lumMod val="50000"/>
                    </a:schemeClr>
                  </a:solidFill>
                  <a:latin typeface="+mn-lt"/>
                  <a:ea typeface="+mn-ea"/>
                </a:rPr>
                <a:t>Policy &amp; Strategy</a:t>
              </a:r>
            </a:p>
          </p:txBody>
        </p:sp>
        <p:sp>
          <p:nvSpPr>
            <p:cNvPr id="45" name="TextBox 44"/>
            <p:cNvSpPr txBox="1"/>
            <p:nvPr/>
          </p:nvSpPr>
          <p:spPr>
            <a:xfrm>
              <a:off x="5406973" y="5416385"/>
              <a:ext cx="1357416" cy="315169"/>
            </a:xfrm>
            <a:prstGeom prst="rect">
              <a:avLst/>
            </a:prstGeom>
            <a:noFill/>
            <a:effectLst/>
          </p:spPr>
          <p:txBody>
            <a:bodyPr wrap="none">
              <a:spAutoFit/>
            </a:bodyPr>
            <a:lstStyle/>
            <a:p>
              <a:pPr algn="ctr" fontAlgn="auto">
                <a:spcBef>
                  <a:spcPts val="0"/>
                </a:spcBef>
                <a:spcAft>
                  <a:spcPts val="0"/>
                </a:spcAft>
                <a:defRPr/>
              </a:pPr>
              <a:r>
                <a:rPr lang="en-US" sz="900" dirty="0">
                  <a:solidFill>
                    <a:schemeClr val="tx1">
                      <a:lumMod val="50000"/>
                    </a:schemeClr>
                  </a:solidFill>
                  <a:latin typeface="+mn-lt"/>
                  <a:ea typeface="+mn-ea"/>
                </a:rPr>
                <a:t>Impact of Society</a:t>
              </a:r>
            </a:p>
          </p:txBody>
        </p:sp>
        <p:sp>
          <p:nvSpPr>
            <p:cNvPr id="46" name="TextBox 45"/>
            <p:cNvSpPr txBox="1"/>
            <p:nvPr/>
          </p:nvSpPr>
          <p:spPr>
            <a:xfrm>
              <a:off x="2567243" y="5416385"/>
              <a:ext cx="904360" cy="315169"/>
            </a:xfrm>
            <a:prstGeom prst="rect">
              <a:avLst/>
            </a:prstGeom>
            <a:noFill/>
            <a:effectLst/>
          </p:spPr>
          <p:txBody>
            <a:bodyPr wrap="none">
              <a:spAutoFit/>
            </a:bodyPr>
            <a:lstStyle/>
            <a:p>
              <a:pPr algn="ctr" fontAlgn="auto">
                <a:spcBef>
                  <a:spcPts val="0"/>
                </a:spcBef>
                <a:spcAft>
                  <a:spcPts val="0"/>
                </a:spcAft>
                <a:defRPr/>
              </a:pPr>
              <a:r>
                <a:rPr lang="en-US" sz="900" dirty="0">
                  <a:solidFill>
                    <a:schemeClr val="tx1">
                      <a:lumMod val="50000"/>
                    </a:schemeClr>
                  </a:solidFill>
                  <a:latin typeface="+mn-lt"/>
                  <a:ea typeface="+mn-ea"/>
                </a:rPr>
                <a:t>Resources</a:t>
              </a:r>
            </a:p>
          </p:txBody>
        </p:sp>
        <p:sp>
          <p:nvSpPr>
            <p:cNvPr id="47" name="TextBox 46"/>
            <p:cNvSpPr txBox="1"/>
            <p:nvPr/>
          </p:nvSpPr>
          <p:spPr>
            <a:xfrm>
              <a:off x="5350065" y="2368384"/>
              <a:ext cx="1471227" cy="315169"/>
            </a:xfrm>
            <a:prstGeom prst="rect">
              <a:avLst/>
            </a:prstGeom>
            <a:noFill/>
            <a:effectLst/>
          </p:spPr>
          <p:txBody>
            <a:bodyPr wrap="none">
              <a:spAutoFit/>
            </a:bodyPr>
            <a:lstStyle/>
            <a:p>
              <a:pPr algn="ctr" fontAlgn="auto">
                <a:spcBef>
                  <a:spcPts val="0"/>
                </a:spcBef>
                <a:spcAft>
                  <a:spcPts val="0"/>
                </a:spcAft>
                <a:defRPr/>
              </a:pPr>
              <a:r>
                <a:rPr lang="en-US" sz="900" dirty="0">
                  <a:solidFill>
                    <a:schemeClr val="tx1">
                      <a:lumMod val="50000"/>
                    </a:schemeClr>
                  </a:solidFill>
                  <a:latin typeface="+mn-lt"/>
                  <a:ea typeface="+mn-ea"/>
                </a:rPr>
                <a:t>People Satisfaction</a:t>
              </a:r>
            </a:p>
          </p:txBody>
        </p:sp>
        <p:sp>
          <p:nvSpPr>
            <p:cNvPr id="48" name="TextBox 47"/>
            <p:cNvSpPr txBox="1"/>
            <p:nvPr/>
          </p:nvSpPr>
          <p:spPr>
            <a:xfrm>
              <a:off x="2223620" y="2368384"/>
              <a:ext cx="1591604" cy="315169"/>
            </a:xfrm>
            <a:prstGeom prst="rect">
              <a:avLst/>
            </a:prstGeom>
            <a:noFill/>
            <a:effectLst/>
          </p:spPr>
          <p:txBody>
            <a:bodyPr wrap="none">
              <a:spAutoFit/>
            </a:bodyPr>
            <a:lstStyle/>
            <a:p>
              <a:pPr algn="ctr" fontAlgn="auto">
                <a:spcBef>
                  <a:spcPts val="0"/>
                </a:spcBef>
                <a:spcAft>
                  <a:spcPts val="0"/>
                </a:spcAft>
                <a:defRPr/>
              </a:pPr>
              <a:r>
                <a:rPr lang="en-US" sz="900" dirty="0">
                  <a:solidFill>
                    <a:schemeClr val="tx1">
                      <a:lumMod val="50000"/>
                    </a:schemeClr>
                  </a:solidFill>
                  <a:latin typeface="+mn-lt"/>
                  <a:ea typeface="+mn-ea"/>
                </a:rPr>
                <a:t>People Management</a:t>
              </a:r>
            </a:p>
          </p:txBody>
        </p:sp>
        <p:sp>
          <p:nvSpPr>
            <p:cNvPr id="49" name="TextBox 48"/>
            <p:cNvSpPr txBox="1"/>
            <p:nvPr/>
          </p:nvSpPr>
          <p:spPr>
            <a:xfrm>
              <a:off x="7024499" y="3876510"/>
              <a:ext cx="1237038" cy="315169"/>
            </a:xfrm>
            <a:prstGeom prst="rect">
              <a:avLst/>
            </a:prstGeom>
            <a:noFill/>
            <a:effectLst/>
          </p:spPr>
          <p:txBody>
            <a:bodyPr wrap="none">
              <a:spAutoFit/>
            </a:bodyPr>
            <a:lstStyle/>
            <a:p>
              <a:pPr algn="ctr" fontAlgn="auto">
                <a:spcBef>
                  <a:spcPts val="0"/>
                </a:spcBef>
                <a:spcAft>
                  <a:spcPts val="0"/>
                </a:spcAft>
                <a:defRPr/>
              </a:pPr>
              <a:r>
                <a:rPr lang="en-US" sz="900" dirty="0">
                  <a:solidFill>
                    <a:schemeClr val="tx1">
                      <a:lumMod val="50000"/>
                    </a:schemeClr>
                  </a:solidFill>
                  <a:latin typeface="+mn-lt"/>
                  <a:ea typeface="+mn-ea"/>
                </a:rPr>
                <a:t>Business Result</a:t>
              </a:r>
            </a:p>
          </p:txBody>
        </p:sp>
      </p:grpSp>
      <p:sp>
        <p:nvSpPr>
          <p:cNvPr id="191" name="TextBox 190"/>
          <p:cNvSpPr txBox="1"/>
          <p:nvPr/>
        </p:nvSpPr>
        <p:spPr>
          <a:xfrm>
            <a:off x="6504261" y="2840455"/>
            <a:ext cx="4920712" cy="1713734"/>
          </a:xfrm>
          <a:prstGeom prst="rect">
            <a:avLst/>
          </a:prstGeom>
          <a:noFill/>
        </p:spPr>
        <p:txBody>
          <a:bodyPr wrap="square" rIns="144000" bIns="36000" numCol="1" spcCol="360000">
            <a:spAutoFit/>
          </a:bodyPr>
          <a:lstStyle/>
          <a:p>
            <a:r>
              <a:rPr lang="zh-CN" altLang="en-US" dirty="0">
                <a:solidFill>
                  <a:srgbClr val="F4501B"/>
                </a:solidFill>
              </a:rPr>
              <a:t>点击输入文本标题</a:t>
            </a:r>
            <a:endParaRPr lang="id-ID" altLang="zh-CN" dirty="0">
              <a:solidFill>
                <a:srgbClr val="F4501B"/>
              </a:solidFill>
            </a:endParaRPr>
          </a:p>
          <a:p>
            <a:pPr eaLnBrk="1" fontAlgn="auto" hangingPunct="1">
              <a:spcBef>
                <a:spcPts val="0"/>
              </a:spcBef>
              <a:spcAft>
                <a:spcPts val="0"/>
              </a:spcAft>
              <a:defRPr/>
            </a:pPr>
            <a:endParaRPr lang="en-US" sz="1100" dirty="0">
              <a:solidFill>
                <a:schemeClr val="bg2">
                  <a:lumMod val="75000"/>
                </a:schemeClr>
              </a:solidFill>
              <a:ea typeface="Roboto" panose="02000000000000000000" pitchFamily="2" charset="0"/>
            </a:endParaRPr>
          </a:p>
          <a:p>
            <a:pPr eaLnBrk="1" fontAlgn="auto" hangingPunct="1">
              <a:spcBef>
                <a:spcPts val="0"/>
              </a:spcBef>
              <a:spcAft>
                <a:spcPts val="0"/>
              </a:spcAft>
              <a:defRPr/>
            </a:pPr>
            <a:r>
              <a:rPr lang="en-US" sz="1100" dirty="0">
                <a:solidFill>
                  <a:schemeClr val="bg2">
                    <a:lumMod val="75000"/>
                  </a:schemeClr>
                </a:solidFill>
                <a:ea typeface="Roboto" panose="02000000000000000000" pitchFamily="2" charset="0"/>
              </a:rPr>
              <a:t>The generated Lorem Ipsum is therefore always free from repetition, injected humor, or non-characteristic words. Contrary to popular belief It has roots in a piece of classical Latin literature from 45 BC. There are many variations of passages of Lorem Ipsum available, but the majority have suffered alteration in some form, by injected humor, or randomized words which don't look even slightly believable.</a:t>
            </a:r>
            <a:r>
              <a:rPr lang="id-ID" sz="1100" dirty="0">
                <a:solidFill>
                  <a:schemeClr val="bg2">
                    <a:lumMod val="75000"/>
                  </a:schemeClr>
                </a:solidFill>
                <a:ea typeface="Roboto" panose="02000000000000000000" pitchFamily="2" charset="0"/>
              </a:rPr>
              <a:t> </a:t>
            </a:r>
            <a:r>
              <a:rPr lang="en-US" sz="1100" i="1" dirty="0">
                <a:solidFill>
                  <a:schemeClr val="bg2">
                    <a:lumMod val="75000"/>
                  </a:schemeClr>
                </a:solidFill>
                <a:ea typeface="Roboto" panose="02000000000000000000" pitchFamily="2" charset="0"/>
              </a:rPr>
              <a:t>Contrary to popular belief </a:t>
            </a:r>
            <a:r>
              <a:rPr lang="en-US" sz="1100" dirty="0">
                <a:solidFill>
                  <a:schemeClr val="bg2">
                    <a:lumMod val="75000"/>
                  </a:schemeClr>
                </a:solidFill>
                <a:ea typeface="Roboto" panose="02000000000000000000" pitchFamily="2" charset="0"/>
              </a:rPr>
              <a:t>It has roots in a piece of classical Latin literature from 45 BC. </a:t>
            </a:r>
          </a:p>
        </p:txBody>
      </p:sp>
      <p:sp>
        <p:nvSpPr>
          <p:cNvPr id="192" name="TextBox 191"/>
          <p:cNvSpPr txBox="1"/>
          <p:nvPr/>
        </p:nvSpPr>
        <p:spPr>
          <a:xfrm>
            <a:off x="3450528" y="511254"/>
            <a:ext cx="5163791" cy="584775"/>
          </a:xfrm>
          <a:prstGeom prst="rect">
            <a:avLst/>
          </a:prstGeom>
          <a:noFill/>
        </p:spPr>
        <p:txBody>
          <a:bodyPr wrap="square" rtlCol="0">
            <a:spAutoFit/>
          </a:bodyPr>
          <a:lstStyle/>
          <a:p>
            <a:pPr algn="ctr"/>
            <a:r>
              <a:rPr lang="zh-CN" altLang="en-US" sz="3200" dirty="0">
                <a:solidFill>
                  <a:srgbClr val="F4501B"/>
                </a:solidFill>
              </a:rPr>
              <a:t>点击输入文本标题</a:t>
            </a:r>
            <a:endParaRPr lang="id-ID" altLang="zh-CN" sz="3200" dirty="0">
              <a:solidFill>
                <a:srgbClr val="F4501B"/>
              </a:solidFill>
            </a:endParaRPr>
          </a:p>
        </p:txBody>
      </p:sp>
      <p:sp>
        <p:nvSpPr>
          <p:cNvPr id="193" name="Title 1"/>
          <p:cNvSpPr txBox="1"/>
          <p:nvPr/>
        </p:nvSpPr>
        <p:spPr>
          <a:xfrm>
            <a:off x="4589987" y="1053339"/>
            <a:ext cx="2891295" cy="363558"/>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1400" dirty="0">
                <a:solidFill>
                  <a:schemeClr val="bg2">
                    <a:lumMod val="75000"/>
                  </a:schemeClr>
                </a:solidFill>
                <a:latin typeface="+mn-lt"/>
                <a:ea typeface="Roboto" panose="02000000000000000000" pitchFamily="2" charset="0"/>
              </a:rPr>
              <a:t>Put a relevant subtitle in this line</a:t>
            </a:r>
          </a:p>
        </p:txBody>
      </p:sp>
    </p:spTree>
  </p:cSld>
  <p:clrMapOvr>
    <a:masterClrMapping/>
  </p:clrMapOvr>
  <p:transition advClick="0" advTm="1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1000"/>
                                  </p:stCondLst>
                                  <p:childTnLst>
                                    <p:set>
                                      <p:cBhvr>
                                        <p:cTn id="11" dur="1" fill="hold">
                                          <p:stCondLst>
                                            <p:cond delay="0"/>
                                          </p:stCondLst>
                                        </p:cTn>
                                        <p:tgtEl>
                                          <p:spTgt spid="7"/>
                                        </p:tgtEl>
                                        <p:attrNameLst>
                                          <p:attrName>style.visibility</p:attrName>
                                        </p:attrNameLst>
                                      </p:cBhvr>
                                      <p:to>
                                        <p:strVal val="visible"/>
                                      </p:to>
                                    </p:set>
                                    <p:anim calcmode="lin" valueType="num">
                                      <p:cBhvr>
                                        <p:cTn id="12" dur="1000" fill="hold"/>
                                        <p:tgtEl>
                                          <p:spTgt spid="7"/>
                                        </p:tgtEl>
                                        <p:attrNameLst>
                                          <p:attrName>ppt_w</p:attrName>
                                        </p:attrNameLst>
                                      </p:cBhvr>
                                      <p:tavLst>
                                        <p:tav tm="0">
                                          <p:val>
                                            <p:fltVal val="0"/>
                                          </p:val>
                                        </p:tav>
                                        <p:tav tm="100000">
                                          <p:val>
                                            <p:strVal val="#ppt_w"/>
                                          </p:val>
                                        </p:tav>
                                      </p:tavLst>
                                    </p:anim>
                                    <p:anim calcmode="lin" valueType="num">
                                      <p:cBhvr>
                                        <p:cTn id="13" dur="1000" fill="hold"/>
                                        <p:tgtEl>
                                          <p:spTgt spid="7"/>
                                        </p:tgtEl>
                                        <p:attrNameLst>
                                          <p:attrName>ppt_h</p:attrName>
                                        </p:attrNameLst>
                                      </p:cBhvr>
                                      <p:tavLst>
                                        <p:tav tm="0">
                                          <p:val>
                                            <p:fltVal val="0"/>
                                          </p:val>
                                        </p:tav>
                                        <p:tav tm="100000">
                                          <p:val>
                                            <p:strVal val="#ppt_h"/>
                                          </p:val>
                                        </p:tav>
                                      </p:tavLst>
                                    </p:anim>
                                    <p:animEffect transition="in" filter="fade">
                                      <p:cBhvr>
                                        <p:cTn id="14" dur="1000"/>
                                        <p:tgtEl>
                                          <p:spTgt spid="7"/>
                                        </p:tgtEl>
                                      </p:cBhvr>
                                    </p:animEffect>
                                  </p:childTnLst>
                                </p:cTn>
                              </p:par>
                              <p:par>
                                <p:cTn id="15" presetID="2" presetClass="entr" presetSubtype="2" fill="hold" grpId="0" nodeType="withEffect">
                                  <p:stCondLst>
                                    <p:cond delay="2000"/>
                                  </p:stCondLst>
                                  <p:childTnLst>
                                    <p:set>
                                      <p:cBhvr>
                                        <p:cTn id="16" dur="1" fill="hold">
                                          <p:stCondLst>
                                            <p:cond delay="0"/>
                                          </p:stCondLst>
                                        </p:cTn>
                                        <p:tgtEl>
                                          <p:spTgt spid="191"/>
                                        </p:tgtEl>
                                        <p:attrNameLst>
                                          <p:attrName>style.visibility</p:attrName>
                                        </p:attrNameLst>
                                      </p:cBhvr>
                                      <p:to>
                                        <p:strVal val="visible"/>
                                      </p:to>
                                    </p:set>
                                    <p:anim calcmode="lin" valueType="num">
                                      <p:cBhvr additive="base">
                                        <p:cTn id="17" dur="500" fill="hold"/>
                                        <p:tgtEl>
                                          <p:spTgt spid="191"/>
                                        </p:tgtEl>
                                        <p:attrNameLst>
                                          <p:attrName>ppt_x</p:attrName>
                                        </p:attrNameLst>
                                      </p:cBhvr>
                                      <p:tavLst>
                                        <p:tav tm="0">
                                          <p:val>
                                            <p:strVal val="1+#ppt_w/2"/>
                                          </p:val>
                                        </p:tav>
                                        <p:tav tm="100000">
                                          <p:val>
                                            <p:strVal val="#ppt_x"/>
                                          </p:val>
                                        </p:tav>
                                      </p:tavLst>
                                    </p:anim>
                                    <p:anim calcmode="lin" valueType="num">
                                      <p:cBhvr additive="base">
                                        <p:cTn id="18" dur="500" fill="hold"/>
                                        <p:tgtEl>
                                          <p:spTgt spid="191"/>
                                        </p:tgtEl>
                                        <p:attrNameLst>
                                          <p:attrName>ppt_y</p:attrName>
                                        </p:attrNameLst>
                                      </p:cBhvr>
                                      <p:tavLst>
                                        <p:tav tm="0">
                                          <p:val>
                                            <p:strVal val="#ppt_y"/>
                                          </p:val>
                                        </p:tav>
                                        <p:tav tm="100000">
                                          <p:val>
                                            <p:strVal val="#ppt_y"/>
                                          </p:val>
                                        </p:tav>
                                      </p:tavLst>
                                    </p:anim>
                                  </p:childTnLst>
                                </p:cTn>
                              </p:par>
                              <p:par>
                                <p:cTn id="19" presetID="22" presetClass="entr" presetSubtype="8" fill="hold" grpId="0" nodeType="withEffect">
                                  <p:stCondLst>
                                    <p:cond delay="500"/>
                                  </p:stCondLst>
                                  <p:childTnLst>
                                    <p:set>
                                      <p:cBhvr>
                                        <p:cTn id="20" dur="1" fill="hold">
                                          <p:stCondLst>
                                            <p:cond delay="0"/>
                                          </p:stCondLst>
                                        </p:cTn>
                                        <p:tgtEl>
                                          <p:spTgt spid="192"/>
                                        </p:tgtEl>
                                        <p:attrNameLst>
                                          <p:attrName>style.visibility</p:attrName>
                                        </p:attrNameLst>
                                      </p:cBhvr>
                                      <p:to>
                                        <p:strVal val="visible"/>
                                      </p:to>
                                    </p:set>
                                    <p:animEffect transition="in" filter="wipe(left)">
                                      <p:cBhvr>
                                        <p:cTn id="21" dur="500"/>
                                        <p:tgtEl>
                                          <p:spTgt spid="192"/>
                                        </p:tgtEl>
                                      </p:cBhvr>
                                    </p:animEffect>
                                  </p:childTnLst>
                                </p:cTn>
                              </p:par>
                              <p:par>
                                <p:cTn id="22" presetID="22" presetClass="entr" presetSubtype="8" fill="hold" grpId="0" nodeType="withEffect">
                                  <p:stCondLst>
                                    <p:cond delay="1000"/>
                                  </p:stCondLst>
                                  <p:childTnLst>
                                    <p:set>
                                      <p:cBhvr>
                                        <p:cTn id="23" dur="1" fill="hold">
                                          <p:stCondLst>
                                            <p:cond delay="0"/>
                                          </p:stCondLst>
                                        </p:cTn>
                                        <p:tgtEl>
                                          <p:spTgt spid="193"/>
                                        </p:tgtEl>
                                        <p:attrNameLst>
                                          <p:attrName>style.visibility</p:attrName>
                                        </p:attrNameLst>
                                      </p:cBhvr>
                                      <p:to>
                                        <p:strVal val="visible"/>
                                      </p:to>
                                    </p:set>
                                    <p:animEffect transition="in" filter="wipe(left)">
                                      <p:cBhvr>
                                        <p:cTn id="24" dur="500"/>
                                        <p:tgtEl>
                                          <p:spTgt spid="1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1" grpId="0"/>
      <p:bldP spid="192" grpId="0"/>
      <p:bldP spid="19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11622114" y="146960"/>
            <a:ext cx="454547" cy="378000"/>
            <a:chOff x="9334685" y="731743"/>
            <a:chExt cx="454547" cy="378000"/>
          </a:xfrm>
        </p:grpSpPr>
        <p:sp>
          <p:nvSpPr>
            <p:cNvPr id="21" name="Oval 20"/>
            <p:cNvSpPr/>
            <p:nvPr/>
          </p:nvSpPr>
          <p:spPr>
            <a:xfrm>
              <a:off x="9376908" y="731743"/>
              <a:ext cx="377585" cy="378000"/>
            </a:xfrm>
            <a:prstGeom prst="ellipse">
              <a:avLst/>
            </a:prstGeom>
            <a:noFill/>
            <a:ln w="31750">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2" name="TextBox 21"/>
            <p:cNvSpPr txBox="1"/>
            <p:nvPr/>
          </p:nvSpPr>
          <p:spPr>
            <a:xfrm>
              <a:off x="9334685" y="762802"/>
              <a:ext cx="454547" cy="307777"/>
            </a:xfrm>
            <a:prstGeom prst="rect">
              <a:avLst/>
            </a:prstGeom>
            <a:noFill/>
          </p:spPr>
          <p:txBody>
            <a:bodyPr wrap="square" rtlCol="0">
              <a:spAutoFit/>
            </a:bodyPr>
            <a:lstStyle/>
            <a:p>
              <a:pPr algn="ctr"/>
              <a:fld id="{6938B089-D366-4B18-8F5D-85B96241FA3F}" type="slidenum">
                <a:rPr lang="id-ID" sz="1400" b="0" smtClean="0">
                  <a:solidFill>
                    <a:schemeClr val="accent6"/>
                  </a:solidFill>
                  <a:latin typeface="Roboto" panose="02000000000000000000" pitchFamily="2" charset="0"/>
                  <a:ea typeface="Roboto" panose="02000000000000000000" pitchFamily="2" charset="0"/>
                </a:rPr>
                <a:t>21</a:t>
              </a:fld>
              <a:endParaRPr lang="id-ID" sz="1400" b="0" dirty="0">
                <a:solidFill>
                  <a:schemeClr val="accent6"/>
                </a:solidFill>
                <a:latin typeface="Roboto" panose="02000000000000000000" pitchFamily="2" charset="0"/>
                <a:ea typeface="Roboto" panose="02000000000000000000" pitchFamily="2" charset="0"/>
              </a:endParaRPr>
            </a:p>
          </p:txBody>
        </p:sp>
      </p:grpSp>
      <p:graphicFrame>
        <p:nvGraphicFramePr>
          <p:cNvPr id="2" name="Diagram 1"/>
          <p:cNvGraphicFramePr/>
          <p:nvPr/>
        </p:nvGraphicFramePr>
        <p:xfrm>
          <a:off x="4878818" y="1758459"/>
          <a:ext cx="7576234" cy="40844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2" name="TextBox 191"/>
          <p:cNvSpPr txBox="1"/>
          <p:nvPr/>
        </p:nvSpPr>
        <p:spPr>
          <a:xfrm>
            <a:off x="871365" y="2849010"/>
            <a:ext cx="4304956" cy="1836844"/>
          </a:xfrm>
          <a:prstGeom prst="rect">
            <a:avLst/>
          </a:prstGeom>
          <a:noFill/>
        </p:spPr>
        <p:txBody>
          <a:bodyPr wrap="square" rIns="144000" bIns="36000" numCol="1" spcCol="360000">
            <a:spAutoFit/>
          </a:bodyPr>
          <a:lstStyle/>
          <a:p>
            <a:r>
              <a:rPr lang="zh-CN" altLang="en-US" dirty="0">
                <a:solidFill>
                  <a:srgbClr val="F4501B"/>
                </a:solidFill>
              </a:rPr>
              <a:t>点击输入文本标题</a:t>
            </a:r>
            <a:endParaRPr lang="id-ID" altLang="zh-CN" dirty="0">
              <a:solidFill>
                <a:srgbClr val="F4501B"/>
              </a:solidFill>
            </a:endParaRPr>
          </a:p>
          <a:p>
            <a:pPr eaLnBrk="1" fontAlgn="auto" hangingPunct="1">
              <a:spcBef>
                <a:spcPts val="0"/>
              </a:spcBef>
              <a:spcAft>
                <a:spcPts val="0"/>
              </a:spcAft>
              <a:defRPr/>
            </a:pPr>
            <a:endParaRPr lang="en-US" sz="1200" dirty="0">
              <a:solidFill>
                <a:schemeClr val="bg2">
                  <a:lumMod val="75000"/>
                </a:schemeClr>
              </a:solidFill>
              <a:ea typeface="Roboto" panose="02000000000000000000" pitchFamily="2" charset="0"/>
            </a:endParaRPr>
          </a:p>
          <a:p>
            <a:pPr eaLnBrk="1" fontAlgn="auto" hangingPunct="1">
              <a:spcBef>
                <a:spcPts val="0"/>
              </a:spcBef>
              <a:spcAft>
                <a:spcPts val="0"/>
              </a:spcAft>
              <a:defRPr/>
            </a:pPr>
            <a:r>
              <a:rPr lang="en-US" sz="1200" dirty="0">
                <a:solidFill>
                  <a:schemeClr val="bg2">
                    <a:lumMod val="75000"/>
                  </a:schemeClr>
                </a:solidFill>
                <a:ea typeface="Roboto" panose="02000000000000000000" pitchFamily="2" charset="0"/>
              </a:rPr>
              <a:t>The generated Lorem Ipsum is therefore always free from repetition, injected humor, or non-characteristic words. Contrary to popular belief It has roots in a piece of classical Latin literature from 45 BC. There are many variations of passages of Lorem Ipsum available, but the majority have suffered alteration in some form, by injected humor, or randomized words which don't look even slightly believable.</a:t>
            </a:r>
            <a:r>
              <a:rPr lang="id-ID" sz="1200" dirty="0">
                <a:solidFill>
                  <a:schemeClr val="bg2">
                    <a:lumMod val="75000"/>
                  </a:schemeClr>
                </a:solidFill>
                <a:ea typeface="Roboto" panose="02000000000000000000" pitchFamily="2" charset="0"/>
              </a:rPr>
              <a:t> </a:t>
            </a:r>
            <a:endParaRPr lang="en-US" sz="1200" dirty="0">
              <a:solidFill>
                <a:schemeClr val="bg2">
                  <a:lumMod val="75000"/>
                </a:schemeClr>
              </a:solidFill>
              <a:ea typeface="Roboto" panose="02000000000000000000" pitchFamily="2" charset="0"/>
            </a:endParaRPr>
          </a:p>
        </p:txBody>
      </p:sp>
      <p:sp>
        <p:nvSpPr>
          <p:cNvPr id="193" name="TextBox 192"/>
          <p:cNvSpPr txBox="1"/>
          <p:nvPr/>
        </p:nvSpPr>
        <p:spPr>
          <a:xfrm>
            <a:off x="5816990" y="2321554"/>
            <a:ext cx="323557" cy="646331"/>
          </a:xfrm>
          <a:prstGeom prst="rect">
            <a:avLst/>
          </a:prstGeom>
          <a:noFill/>
        </p:spPr>
        <p:txBody>
          <a:bodyPr wrap="square" rtlCol="0">
            <a:spAutoFit/>
          </a:bodyPr>
          <a:lstStyle/>
          <a:p>
            <a:pPr algn="ctr"/>
            <a:r>
              <a:rPr lang="id-ID" sz="3600" dirty="0">
                <a:solidFill>
                  <a:schemeClr val="accent1"/>
                </a:solidFill>
                <a:latin typeface="FontAwesome" pitchFamily="2" charset="0"/>
              </a:rPr>
              <a:t></a:t>
            </a:r>
          </a:p>
        </p:txBody>
      </p:sp>
      <p:sp>
        <p:nvSpPr>
          <p:cNvPr id="194" name="TextBox 193"/>
          <p:cNvSpPr txBox="1"/>
          <p:nvPr/>
        </p:nvSpPr>
        <p:spPr>
          <a:xfrm>
            <a:off x="6070206" y="3459655"/>
            <a:ext cx="323557" cy="707886"/>
          </a:xfrm>
          <a:prstGeom prst="rect">
            <a:avLst/>
          </a:prstGeom>
          <a:noFill/>
        </p:spPr>
        <p:txBody>
          <a:bodyPr wrap="square" rtlCol="0">
            <a:spAutoFit/>
          </a:bodyPr>
          <a:lstStyle/>
          <a:p>
            <a:pPr algn="ctr"/>
            <a:r>
              <a:rPr lang="id-ID" sz="4000" dirty="0">
                <a:solidFill>
                  <a:schemeClr val="accent2"/>
                </a:solidFill>
                <a:latin typeface="FontAwesome" pitchFamily="2" charset="0"/>
              </a:rPr>
              <a:t></a:t>
            </a:r>
          </a:p>
        </p:txBody>
      </p:sp>
      <p:sp>
        <p:nvSpPr>
          <p:cNvPr id="195" name="TextBox 194"/>
          <p:cNvSpPr txBox="1"/>
          <p:nvPr/>
        </p:nvSpPr>
        <p:spPr>
          <a:xfrm>
            <a:off x="5816989" y="4546766"/>
            <a:ext cx="323557" cy="830997"/>
          </a:xfrm>
          <a:prstGeom prst="rect">
            <a:avLst/>
          </a:prstGeom>
          <a:noFill/>
        </p:spPr>
        <p:txBody>
          <a:bodyPr wrap="square" rtlCol="0">
            <a:spAutoFit/>
          </a:bodyPr>
          <a:lstStyle/>
          <a:p>
            <a:pPr algn="ctr"/>
            <a:r>
              <a:rPr lang="id-ID" sz="4800" dirty="0">
                <a:solidFill>
                  <a:schemeClr val="accent3"/>
                </a:solidFill>
                <a:latin typeface="FontAwesome" pitchFamily="2" charset="0"/>
              </a:rPr>
              <a:t></a:t>
            </a:r>
          </a:p>
        </p:txBody>
      </p:sp>
      <p:sp>
        <p:nvSpPr>
          <p:cNvPr id="12" name="TextBox 11"/>
          <p:cNvSpPr txBox="1"/>
          <p:nvPr/>
        </p:nvSpPr>
        <p:spPr>
          <a:xfrm>
            <a:off x="3450528" y="511254"/>
            <a:ext cx="5163791" cy="646331"/>
          </a:xfrm>
          <a:prstGeom prst="rect">
            <a:avLst/>
          </a:prstGeom>
          <a:noFill/>
        </p:spPr>
        <p:txBody>
          <a:bodyPr wrap="square" rtlCol="0">
            <a:spAutoFit/>
          </a:bodyPr>
          <a:lstStyle/>
          <a:p>
            <a:pPr algn="ctr"/>
            <a:r>
              <a:rPr lang="zh-CN" altLang="en-US" sz="3600" dirty="0">
                <a:solidFill>
                  <a:srgbClr val="F4501B"/>
                </a:solidFill>
              </a:rPr>
              <a:t>点击输入文本标题</a:t>
            </a:r>
            <a:endParaRPr lang="id-ID" altLang="zh-CN" sz="3600" dirty="0">
              <a:solidFill>
                <a:srgbClr val="F4501B"/>
              </a:solidFill>
            </a:endParaRPr>
          </a:p>
        </p:txBody>
      </p:sp>
      <p:sp>
        <p:nvSpPr>
          <p:cNvPr id="13" name="Title 1"/>
          <p:cNvSpPr txBox="1"/>
          <p:nvPr/>
        </p:nvSpPr>
        <p:spPr>
          <a:xfrm>
            <a:off x="4589987" y="1119243"/>
            <a:ext cx="2891295" cy="363558"/>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1400" dirty="0">
                <a:solidFill>
                  <a:schemeClr val="bg2">
                    <a:lumMod val="75000"/>
                  </a:schemeClr>
                </a:solidFill>
                <a:latin typeface="+mn-lt"/>
                <a:ea typeface="Roboto" panose="02000000000000000000" pitchFamily="2" charset="0"/>
              </a:rPr>
              <a:t>Put a relevant subtitle in this line</a:t>
            </a:r>
          </a:p>
        </p:txBody>
      </p:sp>
    </p:spTree>
  </p:cSld>
  <p:clrMapOvr>
    <a:masterClrMapping/>
  </p:clrMapOvr>
  <p:transition advClick="0" advTm="1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2" presetClass="entr" presetSubtype="8" fill="hold" grpId="0" nodeType="withEffect">
                                  <p:stCondLst>
                                    <p:cond delay="1500"/>
                                  </p:stCondLst>
                                  <p:childTnLst>
                                    <p:set>
                                      <p:cBhvr>
                                        <p:cTn id="11" dur="1" fill="hold">
                                          <p:stCondLst>
                                            <p:cond delay="0"/>
                                          </p:stCondLst>
                                        </p:cTn>
                                        <p:tgtEl>
                                          <p:spTgt spid="192"/>
                                        </p:tgtEl>
                                        <p:attrNameLst>
                                          <p:attrName>style.visibility</p:attrName>
                                        </p:attrNameLst>
                                      </p:cBhvr>
                                      <p:to>
                                        <p:strVal val="visible"/>
                                      </p:to>
                                    </p:set>
                                    <p:anim calcmode="lin" valueType="num">
                                      <p:cBhvr additive="base">
                                        <p:cTn id="12" dur="500" fill="hold"/>
                                        <p:tgtEl>
                                          <p:spTgt spid="192"/>
                                        </p:tgtEl>
                                        <p:attrNameLst>
                                          <p:attrName>ppt_x</p:attrName>
                                        </p:attrNameLst>
                                      </p:cBhvr>
                                      <p:tavLst>
                                        <p:tav tm="0">
                                          <p:val>
                                            <p:strVal val="0-#ppt_w/2"/>
                                          </p:val>
                                        </p:tav>
                                        <p:tav tm="100000">
                                          <p:val>
                                            <p:strVal val="#ppt_x"/>
                                          </p:val>
                                        </p:tav>
                                      </p:tavLst>
                                    </p:anim>
                                    <p:anim calcmode="lin" valueType="num">
                                      <p:cBhvr additive="base">
                                        <p:cTn id="13" dur="500" fill="hold"/>
                                        <p:tgtEl>
                                          <p:spTgt spid="192"/>
                                        </p:tgtEl>
                                        <p:attrNameLst>
                                          <p:attrName>ppt_y</p:attrName>
                                        </p:attrNameLst>
                                      </p:cBhvr>
                                      <p:tavLst>
                                        <p:tav tm="0">
                                          <p:val>
                                            <p:strVal val="#ppt_y"/>
                                          </p:val>
                                        </p:tav>
                                        <p:tav tm="100000">
                                          <p:val>
                                            <p:strVal val="#ppt_y"/>
                                          </p:val>
                                        </p:tav>
                                      </p:tavLst>
                                    </p:anim>
                                  </p:childTnLst>
                                </p:cTn>
                              </p:par>
                              <p:par>
                                <p:cTn id="14" presetID="22" presetClass="entr" presetSubtype="8" fill="hold" grpId="0" nodeType="withEffect">
                                  <p:stCondLst>
                                    <p:cond delay="2000"/>
                                  </p:stCondLst>
                                  <p:childTnLst>
                                    <p:set>
                                      <p:cBhvr>
                                        <p:cTn id="15" dur="1" fill="hold">
                                          <p:stCondLst>
                                            <p:cond delay="0"/>
                                          </p:stCondLst>
                                        </p:cTn>
                                        <p:tgtEl>
                                          <p:spTgt spid="2">
                                            <p:graphicEl>
                                              <a:dgm id="{9CA5311C-F3F3-438E-B801-4EA70EB42938}"/>
                                            </p:graphicEl>
                                          </p:spTgt>
                                        </p:tgtEl>
                                        <p:attrNameLst>
                                          <p:attrName>style.visibility</p:attrName>
                                        </p:attrNameLst>
                                      </p:cBhvr>
                                      <p:to>
                                        <p:strVal val="visible"/>
                                      </p:to>
                                    </p:set>
                                    <p:animEffect transition="in" filter="wipe(left)">
                                      <p:cBhvr>
                                        <p:cTn id="16" dur="500"/>
                                        <p:tgtEl>
                                          <p:spTgt spid="2">
                                            <p:graphicEl>
                                              <a:dgm id="{9CA5311C-F3F3-438E-B801-4EA70EB42938}"/>
                                            </p:graphicEl>
                                          </p:spTgt>
                                        </p:tgtEl>
                                      </p:cBhvr>
                                    </p:animEffect>
                                  </p:childTnLst>
                                </p:cTn>
                              </p:par>
                              <p:par>
                                <p:cTn id="17" presetID="22" presetClass="entr" presetSubtype="8" fill="hold" grpId="0" nodeType="withEffect">
                                  <p:stCondLst>
                                    <p:cond delay="2500"/>
                                  </p:stCondLst>
                                  <p:childTnLst>
                                    <p:set>
                                      <p:cBhvr>
                                        <p:cTn id="18" dur="1" fill="hold">
                                          <p:stCondLst>
                                            <p:cond delay="0"/>
                                          </p:stCondLst>
                                        </p:cTn>
                                        <p:tgtEl>
                                          <p:spTgt spid="2">
                                            <p:graphicEl>
                                              <a:dgm id="{3A87B7BC-A8F6-4FA9-9633-16321F2F36FB}"/>
                                            </p:graphicEl>
                                          </p:spTgt>
                                        </p:tgtEl>
                                        <p:attrNameLst>
                                          <p:attrName>style.visibility</p:attrName>
                                        </p:attrNameLst>
                                      </p:cBhvr>
                                      <p:to>
                                        <p:strVal val="visible"/>
                                      </p:to>
                                    </p:set>
                                    <p:animEffect transition="in" filter="wipe(left)">
                                      <p:cBhvr>
                                        <p:cTn id="19" dur="500"/>
                                        <p:tgtEl>
                                          <p:spTgt spid="2">
                                            <p:graphicEl>
                                              <a:dgm id="{3A87B7BC-A8F6-4FA9-9633-16321F2F36FB}"/>
                                            </p:graphicEl>
                                          </p:spTgt>
                                        </p:tgtEl>
                                      </p:cBhvr>
                                    </p:animEffect>
                                  </p:childTnLst>
                                </p:cTn>
                              </p:par>
                              <p:par>
                                <p:cTn id="20" presetID="22" presetClass="entr" presetSubtype="8" fill="hold" grpId="0" nodeType="withEffect">
                                  <p:stCondLst>
                                    <p:cond delay="3000"/>
                                  </p:stCondLst>
                                  <p:childTnLst>
                                    <p:set>
                                      <p:cBhvr>
                                        <p:cTn id="21" dur="1" fill="hold">
                                          <p:stCondLst>
                                            <p:cond delay="0"/>
                                          </p:stCondLst>
                                        </p:cTn>
                                        <p:tgtEl>
                                          <p:spTgt spid="2">
                                            <p:graphicEl>
                                              <a:dgm id="{BCFC0A0D-5C26-4B0E-9B97-027EBA05534F}"/>
                                            </p:graphicEl>
                                          </p:spTgt>
                                        </p:tgtEl>
                                        <p:attrNameLst>
                                          <p:attrName>style.visibility</p:attrName>
                                        </p:attrNameLst>
                                      </p:cBhvr>
                                      <p:to>
                                        <p:strVal val="visible"/>
                                      </p:to>
                                    </p:set>
                                    <p:animEffect transition="in" filter="wipe(left)">
                                      <p:cBhvr>
                                        <p:cTn id="22" dur="500"/>
                                        <p:tgtEl>
                                          <p:spTgt spid="2">
                                            <p:graphicEl>
                                              <a:dgm id="{BCFC0A0D-5C26-4B0E-9B97-027EBA05534F}"/>
                                            </p:graphicEl>
                                          </p:spTgt>
                                        </p:tgtEl>
                                      </p:cBhvr>
                                    </p:animEffect>
                                  </p:childTnLst>
                                </p:cTn>
                              </p:par>
                              <p:par>
                                <p:cTn id="23" presetID="22" presetClass="entr" presetSubtype="8" fill="hold" grpId="0" nodeType="withEffect">
                                  <p:stCondLst>
                                    <p:cond delay="3500"/>
                                  </p:stCondLst>
                                  <p:childTnLst>
                                    <p:set>
                                      <p:cBhvr>
                                        <p:cTn id="24" dur="1" fill="hold">
                                          <p:stCondLst>
                                            <p:cond delay="0"/>
                                          </p:stCondLst>
                                        </p:cTn>
                                        <p:tgtEl>
                                          <p:spTgt spid="2">
                                            <p:graphicEl>
                                              <a:dgm id="{F47FA197-DA62-465B-B9A8-DFA36447A975}"/>
                                            </p:graphicEl>
                                          </p:spTgt>
                                        </p:tgtEl>
                                        <p:attrNameLst>
                                          <p:attrName>style.visibility</p:attrName>
                                        </p:attrNameLst>
                                      </p:cBhvr>
                                      <p:to>
                                        <p:strVal val="visible"/>
                                      </p:to>
                                    </p:set>
                                    <p:animEffect transition="in" filter="wipe(left)">
                                      <p:cBhvr>
                                        <p:cTn id="25" dur="500"/>
                                        <p:tgtEl>
                                          <p:spTgt spid="2">
                                            <p:graphicEl>
                                              <a:dgm id="{F47FA197-DA62-465B-B9A8-DFA36447A975}"/>
                                            </p:graphicEl>
                                          </p:spTgt>
                                        </p:tgtEl>
                                      </p:cBhvr>
                                    </p:animEffect>
                                  </p:childTnLst>
                                </p:cTn>
                              </p:par>
                              <p:par>
                                <p:cTn id="26" presetID="22" presetClass="entr" presetSubtype="8" fill="hold" grpId="0" nodeType="withEffect">
                                  <p:stCondLst>
                                    <p:cond delay="4000"/>
                                  </p:stCondLst>
                                  <p:childTnLst>
                                    <p:set>
                                      <p:cBhvr>
                                        <p:cTn id="27" dur="1" fill="hold">
                                          <p:stCondLst>
                                            <p:cond delay="0"/>
                                          </p:stCondLst>
                                        </p:cTn>
                                        <p:tgtEl>
                                          <p:spTgt spid="2">
                                            <p:graphicEl>
                                              <a:dgm id="{3503E521-6B50-4E2C-8EEC-B8CBD7140168}"/>
                                            </p:graphicEl>
                                          </p:spTgt>
                                        </p:tgtEl>
                                        <p:attrNameLst>
                                          <p:attrName>style.visibility</p:attrName>
                                        </p:attrNameLst>
                                      </p:cBhvr>
                                      <p:to>
                                        <p:strVal val="visible"/>
                                      </p:to>
                                    </p:set>
                                    <p:animEffect transition="in" filter="wipe(left)">
                                      <p:cBhvr>
                                        <p:cTn id="28" dur="500"/>
                                        <p:tgtEl>
                                          <p:spTgt spid="2">
                                            <p:graphicEl>
                                              <a:dgm id="{3503E521-6B50-4E2C-8EEC-B8CBD7140168}"/>
                                            </p:graphicEl>
                                          </p:spTgt>
                                        </p:tgtEl>
                                      </p:cBhvr>
                                    </p:animEffect>
                                  </p:childTnLst>
                                </p:cTn>
                              </p:par>
                              <p:par>
                                <p:cTn id="29" presetID="22" presetClass="entr" presetSubtype="8" fill="hold" grpId="0" nodeType="withEffect">
                                  <p:stCondLst>
                                    <p:cond delay="4500"/>
                                  </p:stCondLst>
                                  <p:childTnLst>
                                    <p:set>
                                      <p:cBhvr>
                                        <p:cTn id="30" dur="1" fill="hold">
                                          <p:stCondLst>
                                            <p:cond delay="0"/>
                                          </p:stCondLst>
                                        </p:cTn>
                                        <p:tgtEl>
                                          <p:spTgt spid="2">
                                            <p:graphicEl>
                                              <a:dgm id="{2A6C2703-E9D7-4AA8-BCFF-B53EFB25DFCC}"/>
                                            </p:graphicEl>
                                          </p:spTgt>
                                        </p:tgtEl>
                                        <p:attrNameLst>
                                          <p:attrName>style.visibility</p:attrName>
                                        </p:attrNameLst>
                                      </p:cBhvr>
                                      <p:to>
                                        <p:strVal val="visible"/>
                                      </p:to>
                                    </p:set>
                                    <p:animEffect transition="in" filter="wipe(left)">
                                      <p:cBhvr>
                                        <p:cTn id="31" dur="500"/>
                                        <p:tgtEl>
                                          <p:spTgt spid="2">
                                            <p:graphicEl>
                                              <a:dgm id="{2A6C2703-E9D7-4AA8-BCFF-B53EFB25DFCC}"/>
                                            </p:graphicEl>
                                          </p:spTgt>
                                        </p:tgtEl>
                                      </p:cBhvr>
                                    </p:animEffect>
                                  </p:childTnLst>
                                </p:cTn>
                              </p:par>
                              <p:par>
                                <p:cTn id="32" presetID="22" presetClass="entr" presetSubtype="8" fill="hold" grpId="0" nodeType="withEffect">
                                  <p:stCondLst>
                                    <p:cond delay="5000"/>
                                  </p:stCondLst>
                                  <p:childTnLst>
                                    <p:set>
                                      <p:cBhvr>
                                        <p:cTn id="33" dur="1" fill="hold">
                                          <p:stCondLst>
                                            <p:cond delay="0"/>
                                          </p:stCondLst>
                                        </p:cTn>
                                        <p:tgtEl>
                                          <p:spTgt spid="2">
                                            <p:graphicEl>
                                              <a:dgm id="{32DB89E7-120B-4858-AA09-49C68F2DABA3}"/>
                                            </p:graphicEl>
                                          </p:spTgt>
                                        </p:tgtEl>
                                        <p:attrNameLst>
                                          <p:attrName>style.visibility</p:attrName>
                                        </p:attrNameLst>
                                      </p:cBhvr>
                                      <p:to>
                                        <p:strVal val="visible"/>
                                      </p:to>
                                    </p:set>
                                    <p:animEffect transition="in" filter="wipe(left)">
                                      <p:cBhvr>
                                        <p:cTn id="34" dur="500"/>
                                        <p:tgtEl>
                                          <p:spTgt spid="2">
                                            <p:graphicEl>
                                              <a:dgm id="{32DB89E7-120B-4858-AA09-49C68F2DABA3}"/>
                                            </p:graphicEl>
                                          </p:spTgt>
                                        </p:tgtEl>
                                      </p:cBhvr>
                                    </p:animEffect>
                                  </p:childTnLst>
                                </p:cTn>
                              </p:par>
                              <p:par>
                                <p:cTn id="35" presetID="53" presetClass="entr" presetSubtype="16" fill="hold" grpId="0" nodeType="withEffect">
                                  <p:stCondLst>
                                    <p:cond delay="5500"/>
                                  </p:stCondLst>
                                  <p:childTnLst>
                                    <p:set>
                                      <p:cBhvr>
                                        <p:cTn id="36" dur="1" fill="hold">
                                          <p:stCondLst>
                                            <p:cond delay="0"/>
                                          </p:stCondLst>
                                        </p:cTn>
                                        <p:tgtEl>
                                          <p:spTgt spid="193"/>
                                        </p:tgtEl>
                                        <p:attrNameLst>
                                          <p:attrName>style.visibility</p:attrName>
                                        </p:attrNameLst>
                                      </p:cBhvr>
                                      <p:to>
                                        <p:strVal val="visible"/>
                                      </p:to>
                                    </p:set>
                                    <p:anim calcmode="lin" valueType="num">
                                      <p:cBhvr>
                                        <p:cTn id="37" dur="500" fill="hold"/>
                                        <p:tgtEl>
                                          <p:spTgt spid="193"/>
                                        </p:tgtEl>
                                        <p:attrNameLst>
                                          <p:attrName>ppt_w</p:attrName>
                                        </p:attrNameLst>
                                      </p:cBhvr>
                                      <p:tavLst>
                                        <p:tav tm="0">
                                          <p:val>
                                            <p:fltVal val="0"/>
                                          </p:val>
                                        </p:tav>
                                        <p:tav tm="100000">
                                          <p:val>
                                            <p:strVal val="#ppt_w"/>
                                          </p:val>
                                        </p:tav>
                                      </p:tavLst>
                                    </p:anim>
                                    <p:anim calcmode="lin" valueType="num">
                                      <p:cBhvr>
                                        <p:cTn id="38" dur="500" fill="hold"/>
                                        <p:tgtEl>
                                          <p:spTgt spid="193"/>
                                        </p:tgtEl>
                                        <p:attrNameLst>
                                          <p:attrName>ppt_h</p:attrName>
                                        </p:attrNameLst>
                                      </p:cBhvr>
                                      <p:tavLst>
                                        <p:tav tm="0">
                                          <p:val>
                                            <p:fltVal val="0"/>
                                          </p:val>
                                        </p:tav>
                                        <p:tav tm="100000">
                                          <p:val>
                                            <p:strVal val="#ppt_h"/>
                                          </p:val>
                                        </p:tav>
                                      </p:tavLst>
                                    </p:anim>
                                    <p:animEffect transition="in" filter="fade">
                                      <p:cBhvr>
                                        <p:cTn id="39" dur="500"/>
                                        <p:tgtEl>
                                          <p:spTgt spid="193"/>
                                        </p:tgtEl>
                                      </p:cBhvr>
                                    </p:animEffect>
                                  </p:childTnLst>
                                </p:cTn>
                              </p:par>
                              <p:par>
                                <p:cTn id="40" presetID="53" presetClass="entr" presetSubtype="16" fill="hold" grpId="0" nodeType="withEffect">
                                  <p:stCondLst>
                                    <p:cond delay="5500"/>
                                  </p:stCondLst>
                                  <p:childTnLst>
                                    <p:set>
                                      <p:cBhvr>
                                        <p:cTn id="41" dur="1" fill="hold">
                                          <p:stCondLst>
                                            <p:cond delay="0"/>
                                          </p:stCondLst>
                                        </p:cTn>
                                        <p:tgtEl>
                                          <p:spTgt spid="194"/>
                                        </p:tgtEl>
                                        <p:attrNameLst>
                                          <p:attrName>style.visibility</p:attrName>
                                        </p:attrNameLst>
                                      </p:cBhvr>
                                      <p:to>
                                        <p:strVal val="visible"/>
                                      </p:to>
                                    </p:set>
                                    <p:anim calcmode="lin" valueType="num">
                                      <p:cBhvr>
                                        <p:cTn id="42" dur="500" fill="hold"/>
                                        <p:tgtEl>
                                          <p:spTgt spid="194"/>
                                        </p:tgtEl>
                                        <p:attrNameLst>
                                          <p:attrName>ppt_w</p:attrName>
                                        </p:attrNameLst>
                                      </p:cBhvr>
                                      <p:tavLst>
                                        <p:tav tm="0">
                                          <p:val>
                                            <p:fltVal val="0"/>
                                          </p:val>
                                        </p:tav>
                                        <p:tav tm="100000">
                                          <p:val>
                                            <p:strVal val="#ppt_w"/>
                                          </p:val>
                                        </p:tav>
                                      </p:tavLst>
                                    </p:anim>
                                    <p:anim calcmode="lin" valueType="num">
                                      <p:cBhvr>
                                        <p:cTn id="43" dur="500" fill="hold"/>
                                        <p:tgtEl>
                                          <p:spTgt spid="194"/>
                                        </p:tgtEl>
                                        <p:attrNameLst>
                                          <p:attrName>ppt_h</p:attrName>
                                        </p:attrNameLst>
                                      </p:cBhvr>
                                      <p:tavLst>
                                        <p:tav tm="0">
                                          <p:val>
                                            <p:fltVal val="0"/>
                                          </p:val>
                                        </p:tav>
                                        <p:tav tm="100000">
                                          <p:val>
                                            <p:strVal val="#ppt_h"/>
                                          </p:val>
                                        </p:tav>
                                      </p:tavLst>
                                    </p:anim>
                                    <p:animEffect transition="in" filter="fade">
                                      <p:cBhvr>
                                        <p:cTn id="44" dur="500"/>
                                        <p:tgtEl>
                                          <p:spTgt spid="194"/>
                                        </p:tgtEl>
                                      </p:cBhvr>
                                    </p:animEffect>
                                  </p:childTnLst>
                                </p:cTn>
                              </p:par>
                              <p:par>
                                <p:cTn id="45" presetID="53" presetClass="entr" presetSubtype="16" fill="hold" grpId="0" nodeType="withEffect">
                                  <p:stCondLst>
                                    <p:cond delay="5500"/>
                                  </p:stCondLst>
                                  <p:childTnLst>
                                    <p:set>
                                      <p:cBhvr>
                                        <p:cTn id="46" dur="1" fill="hold">
                                          <p:stCondLst>
                                            <p:cond delay="0"/>
                                          </p:stCondLst>
                                        </p:cTn>
                                        <p:tgtEl>
                                          <p:spTgt spid="195"/>
                                        </p:tgtEl>
                                        <p:attrNameLst>
                                          <p:attrName>style.visibility</p:attrName>
                                        </p:attrNameLst>
                                      </p:cBhvr>
                                      <p:to>
                                        <p:strVal val="visible"/>
                                      </p:to>
                                    </p:set>
                                    <p:anim calcmode="lin" valueType="num">
                                      <p:cBhvr>
                                        <p:cTn id="47" dur="500" fill="hold"/>
                                        <p:tgtEl>
                                          <p:spTgt spid="195"/>
                                        </p:tgtEl>
                                        <p:attrNameLst>
                                          <p:attrName>ppt_w</p:attrName>
                                        </p:attrNameLst>
                                      </p:cBhvr>
                                      <p:tavLst>
                                        <p:tav tm="0">
                                          <p:val>
                                            <p:fltVal val="0"/>
                                          </p:val>
                                        </p:tav>
                                        <p:tav tm="100000">
                                          <p:val>
                                            <p:strVal val="#ppt_w"/>
                                          </p:val>
                                        </p:tav>
                                      </p:tavLst>
                                    </p:anim>
                                    <p:anim calcmode="lin" valueType="num">
                                      <p:cBhvr>
                                        <p:cTn id="48" dur="500" fill="hold"/>
                                        <p:tgtEl>
                                          <p:spTgt spid="195"/>
                                        </p:tgtEl>
                                        <p:attrNameLst>
                                          <p:attrName>ppt_h</p:attrName>
                                        </p:attrNameLst>
                                      </p:cBhvr>
                                      <p:tavLst>
                                        <p:tav tm="0">
                                          <p:val>
                                            <p:fltVal val="0"/>
                                          </p:val>
                                        </p:tav>
                                        <p:tav tm="100000">
                                          <p:val>
                                            <p:strVal val="#ppt_h"/>
                                          </p:val>
                                        </p:tav>
                                      </p:tavLst>
                                    </p:anim>
                                    <p:animEffect transition="in" filter="fade">
                                      <p:cBhvr>
                                        <p:cTn id="49" dur="500"/>
                                        <p:tgtEl>
                                          <p:spTgt spid="195"/>
                                        </p:tgtEl>
                                      </p:cBhvr>
                                    </p:animEffect>
                                  </p:childTnLst>
                                </p:cTn>
                              </p:par>
                              <p:par>
                                <p:cTn id="50" presetID="22" presetClass="entr" presetSubtype="8" fill="hold" grpId="0" nodeType="withEffect">
                                  <p:stCondLst>
                                    <p:cond delay="500"/>
                                  </p:stCondLst>
                                  <p:childTnLst>
                                    <p:set>
                                      <p:cBhvr>
                                        <p:cTn id="51" dur="1" fill="hold">
                                          <p:stCondLst>
                                            <p:cond delay="0"/>
                                          </p:stCondLst>
                                        </p:cTn>
                                        <p:tgtEl>
                                          <p:spTgt spid="12"/>
                                        </p:tgtEl>
                                        <p:attrNameLst>
                                          <p:attrName>style.visibility</p:attrName>
                                        </p:attrNameLst>
                                      </p:cBhvr>
                                      <p:to>
                                        <p:strVal val="visible"/>
                                      </p:to>
                                    </p:set>
                                    <p:animEffect transition="in" filter="wipe(left)">
                                      <p:cBhvr>
                                        <p:cTn id="52" dur="500"/>
                                        <p:tgtEl>
                                          <p:spTgt spid="12"/>
                                        </p:tgtEl>
                                      </p:cBhvr>
                                    </p:animEffect>
                                  </p:childTnLst>
                                </p:cTn>
                              </p:par>
                              <p:par>
                                <p:cTn id="53" presetID="22" presetClass="entr" presetSubtype="8" fill="hold" grpId="0" nodeType="withEffect">
                                  <p:stCondLst>
                                    <p:cond delay="1000"/>
                                  </p:stCondLst>
                                  <p:childTnLst>
                                    <p:set>
                                      <p:cBhvr>
                                        <p:cTn id="54" dur="1" fill="hold">
                                          <p:stCondLst>
                                            <p:cond delay="0"/>
                                          </p:stCondLst>
                                        </p:cTn>
                                        <p:tgtEl>
                                          <p:spTgt spid="13"/>
                                        </p:tgtEl>
                                        <p:attrNameLst>
                                          <p:attrName>style.visibility</p:attrName>
                                        </p:attrNameLst>
                                      </p:cBhvr>
                                      <p:to>
                                        <p:strVal val="visible"/>
                                      </p:to>
                                    </p:set>
                                    <p:animEffect transition="in" filter="wipe(left)">
                                      <p:cBhvr>
                                        <p:cTn id="5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P spid="192" grpId="0"/>
      <p:bldP spid="193" grpId="0"/>
      <p:bldP spid="194" grpId="0"/>
      <p:bldP spid="195" grpId="0"/>
      <p:bldP spid="12" grpId="0"/>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52966" y="123921"/>
            <a:ext cx="2761128" cy="4011098"/>
          </a:xfrm>
          <a:prstGeom prst="rect">
            <a:avLst/>
          </a:prstGeom>
        </p:spPr>
      </p:pic>
      <p:sp>
        <p:nvSpPr>
          <p:cNvPr id="5" name="椭圆 4"/>
          <p:cNvSpPr/>
          <p:nvPr/>
        </p:nvSpPr>
        <p:spPr>
          <a:xfrm>
            <a:off x="959508" y="2027196"/>
            <a:ext cx="2592288" cy="246789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 name="流程图: 库存数据 5"/>
          <p:cNvSpPr/>
          <p:nvPr/>
        </p:nvSpPr>
        <p:spPr>
          <a:xfrm flipH="1">
            <a:off x="2964589" y="2027197"/>
            <a:ext cx="5833823" cy="2467889"/>
          </a:xfrm>
          <a:prstGeom prst="flowChartOnlineStorag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 name="TextBox 9"/>
          <p:cNvSpPr txBox="1"/>
          <p:nvPr/>
        </p:nvSpPr>
        <p:spPr>
          <a:xfrm>
            <a:off x="1301119" y="2176374"/>
            <a:ext cx="2012089" cy="2062103"/>
          </a:xfrm>
          <a:prstGeom prst="rect">
            <a:avLst/>
          </a:prstGeom>
          <a:noFill/>
        </p:spPr>
        <p:txBody>
          <a:bodyPr wrap="none" rtlCol="0">
            <a:spAutoFit/>
          </a:bodyPr>
          <a:lstStyle/>
          <a:p>
            <a:r>
              <a:rPr lang="en-US" altLang="zh-CN" sz="12800" b="1" dirty="0">
                <a:solidFill>
                  <a:schemeClr val="bg1"/>
                </a:solidFill>
              </a:rPr>
              <a:t>03</a:t>
            </a:r>
            <a:endParaRPr lang="zh-CN" altLang="en-US" sz="12800" b="1" dirty="0">
              <a:solidFill>
                <a:schemeClr val="bg1"/>
              </a:solidFill>
            </a:endParaRPr>
          </a:p>
        </p:txBody>
      </p:sp>
      <p:cxnSp>
        <p:nvCxnSpPr>
          <p:cNvPr id="8" name="直接连接符 7"/>
          <p:cNvCxnSpPr/>
          <p:nvPr/>
        </p:nvCxnSpPr>
        <p:spPr>
          <a:xfrm>
            <a:off x="4259221" y="3166589"/>
            <a:ext cx="4017573"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9" name="TextBox 11"/>
          <p:cNvSpPr txBox="1"/>
          <p:nvPr/>
        </p:nvSpPr>
        <p:spPr>
          <a:xfrm>
            <a:off x="4244347" y="2445052"/>
            <a:ext cx="2688632" cy="651653"/>
          </a:xfrm>
          <a:prstGeom prst="rect">
            <a:avLst/>
          </a:prstGeom>
          <a:noFill/>
        </p:spPr>
        <p:txBody>
          <a:bodyPr wrap="square" rtlCol="0">
            <a:spAutoFit/>
          </a:bodyPr>
          <a:lstStyle/>
          <a:p>
            <a:pPr algn="just">
              <a:lnSpc>
                <a:spcPct val="125000"/>
              </a:lnSpc>
            </a:pPr>
            <a:r>
              <a:rPr lang="zh-CN" altLang="en-US" sz="3200" b="1" dirty="0">
                <a:solidFill>
                  <a:schemeClr val="bg1"/>
                </a:solidFill>
                <a:latin typeface="微软雅黑" panose="020B0503020204020204" charset="-122"/>
                <a:ea typeface="微软雅黑" panose="020B0503020204020204" charset="-122"/>
              </a:rPr>
              <a:t>教学成果展示</a:t>
            </a:r>
          </a:p>
        </p:txBody>
      </p:sp>
      <p:sp>
        <p:nvSpPr>
          <p:cNvPr id="10" name="TextBox 12"/>
          <p:cNvSpPr txBox="1"/>
          <p:nvPr/>
        </p:nvSpPr>
        <p:spPr>
          <a:xfrm>
            <a:off x="4244346" y="3214359"/>
            <a:ext cx="4224469" cy="810607"/>
          </a:xfrm>
          <a:prstGeom prst="rect">
            <a:avLst/>
          </a:prstGeom>
          <a:noFill/>
        </p:spPr>
        <p:txBody>
          <a:bodyPr wrap="square" rtlCol="0">
            <a:spAutoFit/>
          </a:bodyPr>
          <a:lstStyle/>
          <a:p>
            <a:pPr algn="just">
              <a:lnSpc>
                <a:spcPct val="125000"/>
              </a:lnSpc>
            </a:pPr>
            <a:r>
              <a:rPr lang="zh-CN" altLang="en-US" sz="1865" dirty="0">
                <a:solidFill>
                  <a:schemeClr val="bg1"/>
                </a:solidFill>
                <a:latin typeface="微软雅黑" panose="020B0503020204020204" charset="-122"/>
                <a:ea typeface="微软雅黑" panose="020B0503020204020204" charset="-122"/>
              </a:rPr>
              <a:t>点此输入文字点此输入文字点此此输</a:t>
            </a:r>
            <a:endParaRPr lang="en-US" altLang="zh-CN" sz="1865" dirty="0">
              <a:solidFill>
                <a:schemeClr val="bg1"/>
              </a:solidFill>
              <a:latin typeface="微软雅黑" panose="020B0503020204020204" charset="-122"/>
              <a:ea typeface="微软雅黑" panose="020B0503020204020204" charset="-122"/>
            </a:endParaRPr>
          </a:p>
          <a:p>
            <a:pPr algn="just">
              <a:lnSpc>
                <a:spcPct val="125000"/>
              </a:lnSpc>
            </a:pPr>
            <a:r>
              <a:rPr lang="zh-CN" altLang="en-US" sz="1865" dirty="0">
                <a:solidFill>
                  <a:schemeClr val="bg1"/>
                </a:solidFill>
                <a:latin typeface="微软雅黑" panose="020B0503020204020204" charset="-122"/>
                <a:ea typeface="微软雅黑" panose="020B0503020204020204" charset="-122"/>
              </a:rPr>
              <a:t>入文字点此输入文字</a:t>
            </a:r>
          </a:p>
        </p:txBody>
      </p:sp>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86039" y="2763078"/>
            <a:ext cx="4618384" cy="4094922"/>
          </a:xfrm>
          <a:prstGeom prst="rect">
            <a:avLst/>
          </a:prstGeom>
        </p:spPr>
      </p:pic>
    </p:spTree>
  </p:cSld>
  <p:clrMapOvr>
    <a:masterClrMapping/>
  </p:clrMapOvr>
  <p:transition advClick="0" advTm="1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1" presetClass="entr" presetSubtype="1"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heel(1)">
                                      <p:cBhvr>
                                        <p:cTn id="13" dur="2000"/>
                                        <p:tgtEl>
                                          <p:spTgt spid="5"/>
                                        </p:tgtEl>
                                      </p:cBhvr>
                                    </p:animEffect>
                                  </p:childTnLst>
                                </p:cTn>
                              </p:par>
                            </p:childTnLst>
                          </p:cTn>
                        </p:par>
                        <p:par>
                          <p:cTn id="14" fill="hold">
                            <p:stCondLst>
                              <p:cond delay="3000"/>
                            </p:stCondLst>
                            <p:childTnLst>
                              <p:par>
                                <p:cTn id="15" presetID="10"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par>
                          <p:cTn id="18" fill="hold">
                            <p:stCondLst>
                              <p:cond delay="3500"/>
                            </p:stCondLst>
                            <p:childTnLst>
                              <p:par>
                                <p:cTn id="19" presetID="22" presetClass="entr" presetSubtype="8"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par>
                                <p:cTn id="22" presetID="22" presetClass="entr" presetSubtype="8" fill="hold" nodeType="withEffect">
                                  <p:stCondLst>
                                    <p:cond delay="25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500"/>
                                        <p:tgtEl>
                                          <p:spTgt spid="8"/>
                                        </p:tgtEl>
                                      </p:cBhvr>
                                    </p:animEffect>
                                  </p:childTnLst>
                                </p:cTn>
                              </p:par>
                            </p:childTnLst>
                          </p:cTn>
                        </p:par>
                        <p:par>
                          <p:cTn id="25" fill="hold">
                            <p:stCondLst>
                              <p:cond delay="40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10"/>
                                        </p:tgtEl>
                                        <p:attrNameLst>
                                          <p:attrName>ppt_y</p:attrName>
                                        </p:attrNameLst>
                                      </p:cBhvr>
                                      <p:tavLst>
                                        <p:tav tm="0">
                                          <p:val>
                                            <p:strVal val="#ppt_y"/>
                                          </p:val>
                                        </p:tav>
                                        <p:tav tm="100000">
                                          <p:val>
                                            <p:strVal val="#ppt_y"/>
                                          </p:val>
                                        </p:tav>
                                      </p:tavLst>
                                    </p:anim>
                                    <p:anim calcmode="lin" valueType="num">
                                      <p:cBhvr>
                                        <p:cTn id="30"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10"/>
                                        </p:tgtEl>
                                      </p:cBhvr>
                                    </p:animEffect>
                                  </p:childTnLst>
                                </p:cTn>
                              </p:par>
                              <p:par>
                                <p:cTn id="33" presetID="41" presetClass="entr" presetSubtype="0" fill="hold" grpId="0" nodeType="withEffect">
                                  <p:stCondLst>
                                    <p:cond delay="0"/>
                                  </p:stCondLst>
                                  <p:iterate type="lt">
                                    <p:tmPct val="10000"/>
                                  </p:iterate>
                                  <p:childTnLst>
                                    <p:set>
                                      <p:cBhvr>
                                        <p:cTn id="34" dur="1" fill="hold">
                                          <p:stCondLst>
                                            <p:cond delay="0"/>
                                          </p:stCondLst>
                                        </p:cTn>
                                        <p:tgtEl>
                                          <p:spTgt spid="9"/>
                                        </p:tgtEl>
                                        <p:attrNameLst>
                                          <p:attrName>style.visibility</p:attrName>
                                        </p:attrNameLst>
                                      </p:cBhvr>
                                      <p:to>
                                        <p:strVal val="visible"/>
                                      </p:to>
                                    </p:set>
                                    <p:anim calcmode="lin" valueType="num">
                                      <p:cBhvr>
                                        <p:cTn id="35"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9"/>
                                        </p:tgtEl>
                                        <p:attrNameLst>
                                          <p:attrName>ppt_y</p:attrName>
                                        </p:attrNameLst>
                                      </p:cBhvr>
                                      <p:tavLst>
                                        <p:tav tm="0">
                                          <p:val>
                                            <p:strVal val="#ppt_y"/>
                                          </p:val>
                                        </p:tav>
                                        <p:tav tm="100000">
                                          <p:val>
                                            <p:strVal val="#ppt_y"/>
                                          </p:val>
                                        </p:tav>
                                      </p:tavLst>
                                    </p:anim>
                                    <p:anim calcmode="lin" valueType="num">
                                      <p:cBhvr>
                                        <p:cTn id="37"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9"/>
                                        </p:tgtEl>
                                      </p:cBhvr>
                                    </p:animEffect>
                                  </p:childTnLst>
                                </p:cTn>
                              </p:par>
                              <p:par>
                                <p:cTn id="40" presetID="42" presetClass="entr" presetSubtype="0" fill="hold"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1000"/>
                                        <p:tgtEl>
                                          <p:spTgt spid="11"/>
                                        </p:tgtEl>
                                      </p:cBhvr>
                                    </p:animEffect>
                                    <p:anim calcmode="lin" valueType="num">
                                      <p:cBhvr>
                                        <p:cTn id="43" dur="1000" fill="hold"/>
                                        <p:tgtEl>
                                          <p:spTgt spid="11"/>
                                        </p:tgtEl>
                                        <p:attrNameLst>
                                          <p:attrName>ppt_x</p:attrName>
                                        </p:attrNameLst>
                                      </p:cBhvr>
                                      <p:tavLst>
                                        <p:tav tm="0">
                                          <p:val>
                                            <p:strVal val="#ppt_x"/>
                                          </p:val>
                                        </p:tav>
                                        <p:tav tm="100000">
                                          <p:val>
                                            <p:strVal val="#ppt_x"/>
                                          </p:val>
                                        </p:tav>
                                      </p:tavLst>
                                    </p:anim>
                                    <p:anim calcmode="lin" valueType="num">
                                      <p:cBhvr>
                                        <p:cTn id="4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9" grpId="0"/>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11622114" y="146960"/>
            <a:ext cx="454547" cy="378000"/>
            <a:chOff x="9334685" y="731743"/>
            <a:chExt cx="454547" cy="378000"/>
          </a:xfrm>
        </p:grpSpPr>
        <p:sp>
          <p:nvSpPr>
            <p:cNvPr id="21" name="Oval 20"/>
            <p:cNvSpPr/>
            <p:nvPr/>
          </p:nvSpPr>
          <p:spPr>
            <a:xfrm>
              <a:off x="9376908" y="731743"/>
              <a:ext cx="377585" cy="378000"/>
            </a:xfrm>
            <a:prstGeom prst="ellipse">
              <a:avLst/>
            </a:prstGeom>
            <a:noFill/>
            <a:ln w="31750">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2" name="TextBox 21"/>
            <p:cNvSpPr txBox="1"/>
            <p:nvPr/>
          </p:nvSpPr>
          <p:spPr>
            <a:xfrm>
              <a:off x="9334685" y="762802"/>
              <a:ext cx="454547" cy="307777"/>
            </a:xfrm>
            <a:prstGeom prst="rect">
              <a:avLst/>
            </a:prstGeom>
            <a:noFill/>
          </p:spPr>
          <p:txBody>
            <a:bodyPr wrap="square" rtlCol="0">
              <a:spAutoFit/>
            </a:bodyPr>
            <a:lstStyle/>
            <a:p>
              <a:pPr algn="ctr"/>
              <a:fld id="{6938B089-D366-4B18-8F5D-85B96241FA3F}" type="slidenum">
                <a:rPr lang="id-ID" sz="1400" b="0" smtClean="0">
                  <a:solidFill>
                    <a:schemeClr val="accent6"/>
                  </a:solidFill>
                  <a:latin typeface="Roboto" panose="02000000000000000000" pitchFamily="2" charset="0"/>
                  <a:ea typeface="Roboto" panose="02000000000000000000" pitchFamily="2" charset="0"/>
                </a:rPr>
                <a:t>23</a:t>
              </a:fld>
              <a:endParaRPr lang="id-ID" sz="1400" b="0" dirty="0">
                <a:solidFill>
                  <a:schemeClr val="accent6"/>
                </a:solidFill>
                <a:latin typeface="Roboto" panose="02000000000000000000" pitchFamily="2" charset="0"/>
                <a:ea typeface="Roboto" panose="02000000000000000000" pitchFamily="2" charset="0"/>
              </a:endParaRPr>
            </a:p>
          </p:txBody>
        </p:sp>
      </p:grpSp>
      <p:grpSp>
        <p:nvGrpSpPr>
          <p:cNvPr id="7" name="Group 6"/>
          <p:cNvGrpSpPr>
            <a:grpSpLocks noChangeAspect="1"/>
          </p:cNvGrpSpPr>
          <p:nvPr/>
        </p:nvGrpSpPr>
        <p:grpSpPr>
          <a:xfrm>
            <a:off x="833974" y="2559569"/>
            <a:ext cx="10418254" cy="781369"/>
            <a:chOff x="1656024" y="3530242"/>
            <a:chExt cx="9210868" cy="690815"/>
          </a:xfrm>
        </p:grpSpPr>
        <p:sp>
          <p:nvSpPr>
            <p:cNvPr id="8" name="Freeform 7"/>
            <p:cNvSpPr/>
            <p:nvPr/>
          </p:nvSpPr>
          <p:spPr>
            <a:xfrm>
              <a:off x="1656024" y="3530242"/>
              <a:ext cx="1151358" cy="690815"/>
            </a:xfrm>
            <a:custGeom>
              <a:avLst/>
              <a:gdLst>
                <a:gd name="connsiteX0" fmla="*/ 0 w 1151358"/>
                <a:gd name="connsiteY0" fmla="*/ 69082 h 690815"/>
                <a:gd name="connsiteX1" fmla="*/ 69082 w 1151358"/>
                <a:gd name="connsiteY1" fmla="*/ 0 h 690815"/>
                <a:gd name="connsiteX2" fmla="*/ 1082277 w 1151358"/>
                <a:gd name="connsiteY2" fmla="*/ 0 h 690815"/>
                <a:gd name="connsiteX3" fmla="*/ 1151359 w 1151358"/>
                <a:gd name="connsiteY3" fmla="*/ 69082 h 690815"/>
                <a:gd name="connsiteX4" fmla="*/ 1151358 w 1151358"/>
                <a:gd name="connsiteY4" fmla="*/ 621734 h 690815"/>
                <a:gd name="connsiteX5" fmla="*/ 1082276 w 1151358"/>
                <a:gd name="connsiteY5" fmla="*/ 690816 h 690815"/>
                <a:gd name="connsiteX6" fmla="*/ 69082 w 1151358"/>
                <a:gd name="connsiteY6" fmla="*/ 690815 h 690815"/>
                <a:gd name="connsiteX7" fmla="*/ 0 w 1151358"/>
                <a:gd name="connsiteY7" fmla="*/ 621733 h 690815"/>
                <a:gd name="connsiteX8" fmla="*/ 0 w 1151358"/>
                <a:gd name="connsiteY8" fmla="*/ 69082 h 690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1358" h="690815">
                  <a:moveTo>
                    <a:pt x="0" y="69082"/>
                  </a:moveTo>
                  <a:cubicBezTo>
                    <a:pt x="0" y="30929"/>
                    <a:pt x="30929" y="0"/>
                    <a:pt x="69082" y="0"/>
                  </a:cubicBezTo>
                  <a:lnTo>
                    <a:pt x="1082277" y="0"/>
                  </a:lnTo>
                  <a:cubicBezTo>
                    <a:pt x="1120430" y="0"/>
                    <a:pt x="1151359" y="30929"/>
                    <a:pt x="1151359" y="69082"/>
                  </a:cubicBezTo>
                  <a:cubicBezTo>
                    <a:pt x="1151359" y="253299"/>
                    <a:pt x="1151358" y="437517"/>
                    <a:pt x="1151358" y="621734"/>
                  </a:cubicBezTo>
                  <a:cubicBezTo>
                    <a:pt x="1151358" y="659887"/>
                    <a:pt x="1120429" y="690816"/>
                    <a:pt x="1082276" y="690816"/>
                  </a:cubicBezTo>
                  <a:lnTo>
                    <a:pt x="69082" y="690815"/>
                  </a:lnTo>
                  <a:cubicBezTo>
                    <a:pt x="30929" y="690815"/>
                    <a:pt x="0" y="659886"/>
                    <a:pt x="0" y="621733"/>
                  </a:cubicBezTo>
                  <a:lnTo>
                    <a:pt x="0" y="69082"/>
                  </a:lnTo>
                  <a:close/>
                </a:path>
              </a:pathLst>
            </a:custGeom>
            <a:solidFill>
              <a:schemeClr val="accent1"/>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34533" tIns="134533" rIns="134533" bIns="134533" numCol="1" spcCol="1270" anchor="ctr" anchorCtr="0">
              <a:noAutofit/>
            </a:bodyPr>
            <a:lstStyle/>
            <a:p>
              <a:pPr lvl="0" algn="ctr" defTabSz="1333500">
                <a:lnSpc>
                  <a:spcPct val="90000"/>
                </a:lnSpc>
                <a:spcBef>
                  <a:spcPct val="0"/>
                </a:spcBef>
                <a:spcAft>
                  <a:spcPct val="35000"/>
                </a:spcAft>
              </a:pPr>
              <a:endParaRPr lang="id-ID" sz="3000" kern="1200"/>
            </a:p>
          </p:txBody>
        </p:sp>
        <p:sp>
          <p:nvSpPr>
            <p:cNvPr id="9" name="Freeform 8"/>
            <p:cNvSpPr/>
            <p:nvPr/>
          </p:nvSpPr>
          <p:spPr>
            <a:xfrm>
              <a:off x="2922518" y="3732881"/>
              <a:ext cx="244088" cy="285537"/>
            </a:xfrm>
            <a:custGeom>
              <a:avLst/>
              <a:gdLst>
                <a:gd name="connsiteX0" fmla="*/ 0 w 244088"/>
                <a:gd name="connsiteY0" fmla="*/ 57107 h 285537"/>
                <a:gd name="connsiteX1" fmla="*/ 122044 w 244088"/>
                <a:gd name="connsiteY1" fmla="*/ 57107 h 285537"/>
                <a:gd name="connsiteX2" fmla="*/ 122044 w 244088"/>
                <a:gd name="connsiteY2" fmla="*/ 0 h 285537"/>
                <a:gd name="connsiteX3" fmla="*/ 244088 w 244088"/>
                <a:gd name="connsiteY3" fmla="*/ 142769 h 285537"/>
                <a:gd name="connsiteX4" fmla="*/ 122044 w 244088"/>
                <a:gd name="connsiteY4" fmla="*/ 285537 h 285537"/>
                <a:gd name="connsiteX5" fmla="*/ 122044 w 244088"/>
                <a:gd name="connsiteY5" fmla="*/ 228430 h 285537"/>
                <a:gd name="connsiteX6" fmla="*/ 0 w 244088"/>
                <a:gd name="connsiteY6" fmla="*/ 228430 h 285537"/>
                <a:gd name="connsiteX7" fmla="*/ 0 w 244088"/>
                <a:gd name="connsiteY7" fmla="*/ 57107 h 285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4088" h="285537">
                  <a:moveTo>
                    <a:pt x="0" y="57107"/>
                  </a:moveTo>
                  <a:lnTo>
                    <a:pt x="122044" y="57107"/>
                  </a:lnTo>
                  <a:lnTo>
                    <a:pt x="122044" y="0"/>
                  </a:lnTo>
                  <a:lnTo>
                    <a:pt x="244088" y="142769"/>
                  </a:lnTo>
                  <a:lnTo>
                    <a:pt x="122044" y="285537"/>
                  </a:lnTo>
                  <a:lnTo>
                    <a:pt x="122044" y="228430"/>
                  </a:lnTo>
                  <a:lnTo>
                    <a:pt x="0" y="228430"/>
                  </a:lnTo>
                  <a:lnTo>
                    <a:pt x="0" y="57107"/>
                  </a:lnTo>
                  <a:close/>
                </a:path>
              </a:pathLst>
            </a:custGeom>
            <a:solidFill>
              <a:schemeClr val="accent1">
                <a:lumMod val="60000"/>
                <a:lumOff val="40000"/>
              </a:schemeClr>
            </a:solidFill>
          </p:spPr>
          <p:style>
            <a:lnRef idx="0">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0" tIns="57107" rIns="73226" bIns="57107" numCol="1" spcCol="1270" anchor="ctr" anchorCtr="0">
              <a:noAutofit/>
            </a:bodyPr>
            <a:lstStyle/>
            <a:p>
              <a:pPr lvl="0" algn="ctr" defTabSz="533400">
                <a:lnSpc>
                  <a:spcPct val="90000"/>
                </a:lnSpc>
                <a:spcBef>
                  <a:spcPct val="0"/>
                </a:spcBef>
                <a:spcAft>
                  <a:spcPct val="35000"/>
                </a:spcAft>
              </a:pPr>
              <a:endParaRPr lang="id-ID" sz="1200" kern="1200"/>
            </a:p>
          </p:txBody>
        </p:sp>
        <p:sp>
          <p:nvSpPr>
            <p:cNvPr id="10" name="Freeform 9"/>
            <p:cNvSpPr/>
            <p:nvPr/>
          </p:nvSpPr>
          <p:spPr>
            <a:xfrm>
              <a:off x="3267926" y="3530242"/>
              <a:ext cx="1151358" cy="690815"/>
            </a:xfrm>
            <a:custGeom>
              <a:avLst/>
              <a:gdLst>
                <a:gd name="connsiteX0" fmla="*/ 0 w 1151358"/>
                <a:gd name="connsiteY0" fmla="*/ 69082 h 690815"/>
                <a:gd name="connsiteX1" fmla="*/ 69082 w 1151358"/>
                <a:gd name="connsiteY1" fmla="*/ 0 h 690815"/>
                <a:gd name="connsiteX2" fmla="*/ 1082277 w 1151358"/>
                <a:gd name="connsiteY2" fmla="*/ 0 h 690815"/>
                <a:gd name="connsiteX3" fmla="*/ 1151359 w 1151358"/>
                <a:gd name="connsiteY3" fmla="*/ 69082 h 690815"/>
                <a:gd name="connsiteX4" fmla="*/ 1151358 w 1151358"/>
                <a:gd name="connsiteY4" fmla="*/ 621734 h 690815"/>
                <a:gd name="connsiteX5" fmla="*/ 1082276 w 1151358"/>
                <a:gd name="connsiteY5" fmla="*/ 690816 h 690815"/>
                <a:gd name="connsiteX6" fmla="*/ 69082 w 1151358"/>
                <a:gd name="connsiteY6" fmla="*/ 690815 h 690815"/>
                <a:gd name="connsiteX7" fmla="*/ 0 w 1151358"/>
                <a:gd name="connsiteY7" fmla="*/ 621733 h 690815"/>
                <a:gd name="connsiteX8" fmla="*/ 0 w 1151358"/>
                <a:gd name="connsiteY8" fmla="*/ 69082 h 690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1358" h="690815">
                  <a:moveTo>
                    <a:pt x="0" y="69082"/>
                  </a:moveTo>
                  <a:cubicBezTo>
                    <a:pt x="0" y="30929"/>
                    <a:pt x="30929" y="0"/>
                    <a:pt x="69082" y="0"/>
                  </a:cubicBezTo>
                  <a:lnTo>
                    <a:pt x="1082277" y="0"/>
                  </a:lnTo>
                  <a:cubicBezTo>
                    <a:pt x="1120430" y="0"/>
                    <a:pt x="1151359" y="30929"/>
                    <a:pt x="1151359" y="69082"/>
                  </a:cubicBezTo>
                  <a:cubicBezTo>
                    <a:pt x="1151359" y="253299"/>
                    <a:pt x="1151358" y="437517"/>
                    <a:pt x="1151358" y="621734"/>
                  </a:cubicBezTo>
                  <a:cubicBezTo>
                    <a:pt x="1151358" y="659887"/>
                    <a:pt x="1120429" y="690816"/>
                    <a:pt x="1082276" y="690816"/>
                  </a:cubicBezTo>
                  <a:lnTo>
                    <a:pt x="69082" y="690815"/>
                  </a:lnTo>
                  <a:cubicBezTo>
                    <a:pt x="30929" y="690815"/>
                    <a:pt x="0" y="659886"/>
                    <a:pt x="0" y="621733"/>
                  </a:cubicBezTo>
                  <a:lnTo>
                    <a:pt x="0" y="69082"/>
                  </a:lnTo>
                  <a:close/>
                </a:path>
              </a:pathLst>
            </a:custGeom>
            <a:solidFill>
              <a:schemeClr val="accent2"/>
            </a:solidFill>
          </p:spPr>
          <p:style>
            <a:lnRef idx="2">
              <a:schemeClr val="lt1">
                <a:hueOff val="0"/>
                <a:satOff val="0"/>
                <a:lumOff val="0"/>
                <a:alphaOff val="0"/>
              </a:schemeClr>
            </a:lnRef>
            <a:fillRef idx="1">
              <a:schemeClr val="accent3">
                <a:hueOff val="337438"/>
                <a:satOff val="17272"/>
                <a:lumOff val="7255"/>
                <a:alphaOff val="0"/>
              </a:schemeClr>
            </a:fillRef>
            <a:effectRef idx="0">
              <a:schemeClr val="accent3">
                <a:hueOff val="337438"/>
                <a:satOff val="17272"/>
                <a:lumOff val="7255"/>
                <a:alphaOff val="0"/>
              </a:schemeClr>
            </a:effectRef>
            <a:fontRef idx="minor">
              <a:schemeClr val="lt1"/>
            </a:fontRef>
          </p:style>
          <p:txBody>
            <a:bodyPr spcFirstLastPara="0" vert="horz" wrap="square" lIns="134533" tIns="134533" rIns="134533" bIns="134533" numCol="1" spcCol="1270" anchor="ctr" anchorCtr="0">
              <a:noAutofit/>
            </a:bodyPr>
            <a:lstStyle/>
            <a:p>
              <a:pPr lvl="0" algn="ctr" defTabSz="1333500">
                <a:lnSpc>
                  <a:spcPct val="90000"/>
                </a:lnSpc>
                <a:spcBef>
                  <a:spcPct val="0"/>
                </a:spcBef>
                <a:spcAft>
                  <a:spcPct val="35000"/>
                </a:spcAft>
              </a:pPr>
              <a:endParaRPr lang="id-ID" sz="3000" kern="1200"/>
            </a:p>
          </p:txBody>
        </p:sp>
        <p:sp>
          <p:nvSpPr>
            <p:cNvPr id="11" name="Freeform 10"/>
            <p:cNvSpPr/>
            <p:nvPr/>
          </p:nvSpPr>
          <p:spPr>
            <a:xfrm>
              <a:off x="4534421" y="3732881"/>
              <a:ext cx="244088" cy="285537"/>
            </a:xfrm>
            <a:custGeom>
              <a:avLst/>
              <a:gdLst>
                <a:gd name="connsiteX0" fmla="*/ 0 w 244088"/>
                <a:gd name="connsiteY0" fmla="*/ 57107 h 285537"/>
                <a:gd name="connsiteX1" fmla="*/ 122044 w 244088"/>
                <a:gd name="connsiteY1" fmla="*/ 57107 h 285537"/>
                <a:gd name="connsiteX2" fmla="*/ 122044 w 244088"/>
                <a:gd name="connsiteY2" fmla="*/ 0 h 285537"/>
                <a:gd name="connsiteX3" fmla="*/ 244088 w 244088"/>
                <a:gd name="connsiteY3" fmla="*/ 142769 h 285537"/>
                <a:gd name="connsiteX4" fmla="*/ 122044 w 244088"/>
                <a:gd name="connsiteY4" fmla="*/ 285537 h 285537"/>
                <a:gd name="connsiteX5" fmla="*/ 122044 w 244088"/>
                <a:gd name="connsiteY5" fmla="*/ 228430 h 285537"/>
                <a:gd name="connsiteX6" fmla="*/ 0 w 244088"/>
                <a:gd name="connsiteY6" fmla="*/ 228430 h 285537"/>
                <a:gd name="connsiteX7" fmla="*/ 0 w 244088"/>
                <a:gd name="connsiteY7" fmla="*/ 57107 h 285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4088" h="285537">
                  <a:moveTo>
                    <a:pt x="0" y="57107"/>
                  </a:moveTo>
                  <a:lnTo>
                    <a:pt x="122044" y="57107"/>
                  </a:lnTo>
                  <a:lnTo>
                    <a:pt x="122044" y="0"/>
                  </a:lnTo>
                  <a:lnTo>
                    <a:pt x="244088" y="142769"/>
                  </a:lnTo>
                  <a:lnTo>
                    <a:pt x="122044" y="285537"/>
                  </a:lnTo>
                  <a:lnTo>
                    <a:pt x="122044" y="228430"/>
                  </a:lnTo>
                  <a:lnTo>
                    <a:pt x="0" y="228430"/>
                  </a:lnTo>
                  <a:lnTo>
                    <a:pt x="0" y="57107"/>
                  </a:lnTo>
                  <a:close/>
                </a:path>
              </a:pathLst>
            </a:custGeom>
            <a:solidFill>
              <a:schemeClr val="accent2">
                <a:lumMod val="60000"/>
                <a:lumOff val="40000"/>
              </a:schemeClr>
            </a:solidFill>
          </p:spPr>
          <p:style>
            <a:lnRef idx="0">
              <a:schemeClr val="lt1">
                <a:hueOff val="0"/>
                <a:satOff val="0"/>
                <a:lumOff val="0"/>
                <a:alphaOff val="0"/>
              </a:schemeClr>
            </a:lnRef>
            <a:fillRef idx="1">
              <a:schemeClr val="accent3">
                <a:hueOff val="674876"/>
                <a:satOff val="34544"/>
                <a:lumOff val="14510"/>
                <a:alphaOff val="0"/>
              </a:schemeClr>
            </a:fillRef>
            <a:effectRef idx="0">
              <a:schemeClr val="accent3">
                <a:hueOff val="674876"/>
                <a:satOff val="34544"/>
                <a:lumOff val="14510"/>
                <a:alphaOff val="0"/>
              </a:schemeClr>
            </a:effectRef>
            <a:fontRef idx="minor">
              <a:schemeClr val="lt1"/>
            </a:fontRef>
          </p:style>
          <p:txBody>
            <a:bodyPr spcFirstLastPara="0" vert="horz" wrap="square" lIns="0" tIns="57107" rIns="73226" bIns="57107" numCol="1" spcCol="1270" anchor="ctr" anchorCtr="0">
              <a:noAutofit/>
            </a:bodyPr>
            <a:lstStyle/>
            <a:p>
              <a:pPr lvl="0" algn="ctr" defTabSz="533400">
                <a:lnSpc>
                  <a:spcPct val="90000"/>
                </a:lnSpc>
                <a:spcBef>
                  <a:spcPct val="0"/>
                </a:spcBef>
                <a:spcAft>
                  <a:spcPct val="35000"/>
                </a:spcAft>
              </a:pPr>
              <a:endParaRPr lang="id-ID" sz="1200" kern="1200"/>
            </a:p>
          </p:txBody>
        </p:sp>
        <p:sp>
          <p:nvSpPr>
            <p:cNvPr id="12" name="Freeform 11"/>
            <p:cNvSpPr/>
            <p:nvPr/>
          </p:nvSpPr>
          <p:spPr>
            <a:xfrm>
              <a:off x="4879828" y="3530242"/>
              <a:ext cx="1151358" cy="690815"/>
            </a:xfrm>
            <a:custGeom>
              <a:avLst/>
              <a:gdLst>
                <a:gd name="connsiteX0" fmla="*/ 0 w 1151358"/>
                <a:gd name="connsiteY0" fmla="*/ 69082 h 690815"/>
                <a:gd name="connsiteX1" fmla="*/ 69082 w 1151358"/>
                <a:gd name="connsiteY1" fmla="*/ 0 h 690815"/>
                <a:gd name="connsiteX2" fmla="*/ 1082277 w 1151358"/>
                <a:gd name="connsiteY2" fmla="*/ 0 h 690815"/>
                <a:gd name="connsiteX3" fmla="*/ 1151359 w 1151358"/>
                <a:gd name="connsiteY3" fmla="*/ 69082 h 690815"/>
                <a:gd name="connsiteX4" fmla="*/ 1151358 w 1151358"/>
                <a:gd name="connsiteY4" fmla="*/ 621734 h 690815"/>
                <a:gd name="connsiteX5" fmla="*/ 1082276 w 1151358"/>
                <a:gd name="connsiteY5" fmla="*/ 690816 h 690815"/>
                <a:gd name="connsiteX6" fmla="*/ 69082 w 1151358"/>
                <a:gd name="connsiteY6" fmla="*/ 690815 h 690815"/>
                <a:gd name="connsiteX7" fmla="*/ 0 w 1151358"/>
                <a:gd name="connsiteY7" fmla="*/ 621733 h 690815"/>
                <a:gd name="connsiteX8" fmla="*/ 0 w 1151358"/>
                <a:gd name="connsiteY8" fmla="*/ 69082 h 690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1358" h="690815">
                  <a:moveTo>
                    <a:pt x="0" y="69082"/>
                  </a:moveTo>
                  <a:cubicBezTo>
                    <a:pt x="0" y="30929"/>
                    <a:pt x="30929" y="0"/>
                    <a:pt x="69082" y="0"/>
                  </a:cubicBezTo>
                  <a:lnTo>
                    <a:pt x="1082277" y="0"/>
                  </a:lnTo>
                  <a:cubicBezTo>
                    <a:pt x="1120430" y="0"/>
                    <a:pt x="1151359" y="30929"/>
                    <a:pt x="1151359" y="69082"/>
                  </a:cubicBezTo>
                  <a:cubicBezTo>
                    <a:pt x="1151359" y="253299"/>
                    <a:pt x="1151358" y="437517"/>
                    <a:pt x="1151358" y="621734"/>
                  </a:cubicBezTo>
                  <a:cubicBezTo>
                    <a:pt x="1151358" y="659887"/>
                    <a:pt x="1120429" y="690816"/>
                    <a:pt x="1082276" y="690816"/>
                  </a:cubicBezTo>
                  <a:lnTo>
                    <a:pt x="69082" y="690815"/>
                  </a:lnTo>
                  <a:cubicBezTo>
                    <a:pt x="30929" y="690815"/>
                    <a:pt x="0" y="659886"/>
                    <a:pt x="0" y="621733"/>
                  </a:cubicBezTo>
                  <a:lnTo>
                    <a:pt x="0" y="69082"/>
                  </a:lnTo>
                  <a:close/>
                </a:path>
              </a:pathLst>
            </a:custGeom>
            <a:solidFill>
              <a:schemeClr val="accent3"/>
            </a:solidFill>
          </p:spPr>
          <p:style>
            <a:lnRef idx="2">
              <a:schemeClr val="lt1">
                <a:hueOff val="0"/>
                <a:satOff val="0"/>
                <a:lumOff val="0"/>
                <a:alphaOff val="0"/>
              </a:schemeClr>
            </a:lnRef>
            <a:fillRef idx="1">
              <a:schemeClr val="accent3">
                <a:hueOff val="674876"/>
                <a:satOff val="34544"/>
                <a:lumOff val="14510"/>
                <a:alphaOff val="0"/>
              </a:schemeClr>
            </a:fillRef>
            <a:effectRef idx="0">
              <a:schemeClr val="accent3">
                <a:hueOff val="674876"/>
                <a:satOff val="34544"/>
                <a:lumOff val="14510"/>
                <a:alphaOff val="0"/>
              </a:schemeClr>
            </a:effectRef>
            <a:fontRef idx="minor">
              <a:schemeClr val="lt1"/>
            </a:fontRef>
          </p:style>
          <p:txBody>
            <a:bodyPr spcFirstLastPara="0" vert="horz" wrap="square" lIns="134533" tIns="134533" rIns="134533" bIns="134533" numCol="1" spcCol="1270" anchor="ctr" anchorCtr="0">
              <a:noAutofit/>
            </a:bodyPr>
            <a:lstStyle/>
            <a:p>
              <a:pPr lvl="0" algn="ctr" defTabSz="1333500">
                <a:lnSpc>
                  <a:spcPct val="90000"/>
                </a:lnSpc>
                <a:spcBef>
                  <a:spcPct val="0"/>
                </a:spcBef>
                <a:spcAft>
                  <a:spcPct val="35000"/>
                </a:spcAft>
              </a:pPr>
              <a:endParaRPr lang="id-ID" sz="3000" kern="1200"/>
            </a:p>
          </p:txBody>
        </p:sp>
        <p:sp>
          <p:nvSpPr>
            <p:cNvPr id="13" name="Freeform 12"/>
            <p:cNvSpPr/>
            <p:nvPr/>
          </p:nvSpPr>
          <p:spPr>
            <a:xfrm>
              <a:off x="6491730" y="3530242"/>
              <a:ext cx="1151358" cy="690815"/>
            </a:xfrm>
            <a:custGeom>
              <a:avLst/>
              <a:gdLst>
                <a:gd name="connsiteX0" fmla="*/ 0 w 1151358"/>
                <a:gd name="connsiteY0" fmla="*/ 69082 h 690815"/>
                <a:gd name="connsiteX1" fmla="*/ 69082 w 1151358"/>
                <a:gd name="connsiteY1" fmla="*/ 0 h 690815"/>
                <a:gd name="connsiteX2" fmla="*/ 1082277 w 1151358"/>
                <a:gd name="connsiteY2" fmla="*/ 0 h 690815"/>
                <a:gd name="connsiteX3" fmla="*/ 1151359 w 1151358"/>
                <a:gd name="connsiteY3" fmla="*/ 69082 h 690815"/>
                <a:gd name="connsiteX4" fmla="*/ 1151358 w 1151358"/>
                <a:gd name="connsiteY4" fmla="*/ 621734 h 690815"/>
                <a:gd name="connsiteX5" fmla="*/ 1082276 w 1151358"/>
                <a:gd name="connsiteY5" fmla="*/ 690816 h 690815"/>
                <a:gd name="connsiteX6" fmla="*/ 69082 w 1151358"/>
                <a:gd name="connsiteY6" fmla="*/ 690815 h 690815"/>
                <a:gd name="connsiteX7" fmla="*/ 0 w 1151358"/>
                <a:gd name="connsiteY7" fmla="*/ 621733 h 690815"/>
                <a:gd name="connsiteX8" fmla="*/ 0 w 1151358"/>
                <a:gd name="connsiteY8" fmla="*/ 69082 h 690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1358" h="690815">
                  <a:moveTo>
                    <a:pt x="0" y="69082"/>
                  </a:moveTo>
                  <a:cubicBezTo>
                    <a:pt x="0" y="30929"/>
                    <a:pt x="30929" y="0"/>
                    <a:pt x="69082" y="0"/>
                  </a:cubicBezTo>
                  <a:lnTo>
                    <a:pt x="1082277" y="0"/>
                  </a:lnTo>
                  <a:cubicBezTo>
                    <a:pt x="1120430" y="0"/>
                    <a:pt x="1151359" y="30929"/>
                    <a:pt x="1151359" y="69082"/>
                  </a:cubicBezTo>
                  <a:cubicBezTo>
                    <a:pt x="1151359" y="253299"/>
                    <a:pt x="1151358" y="437517"/>
                    <a:pt x="1151358" y="621734"/>
                  </a:cubicBezTo>
                  <a:cubicBezTo>
                    <a:pt x="1151358" y="659887"/>
                    <a:pt x="1120429" y="690816"/>
                    <a:pt x="1082276" y="690816"/>
                  </a:cubicBezTo>
                  <a:lnTo>
                    <a:pt x="69082" y="690815"/>
                  </a:lnTo>
                  <a:cubicBezTo>
                    <a:pt x="30929" y="690815"/>
                    <a:pt x="0" y="659886"/>
                    <a:pt x="0" y="621733"/>
                  </a:cubicBezTo>
                  <a:lnTo>
                    <a:pt x="0" y="69082"/>
                  </a:lnTo>
                  <a:close/>
                </a:path>
              </a:pathLst>
            </a:custGeom>
            <a:solidFill>
              <a:schemeClr val="accent4"/>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34533" tIns="134533" rIns="134533" bIns="134533" numCol="1" spcCol="1270" anchor="ctr" anchorCtr="0">
              <a:noAutofit/>
            </a:bodyPr>
            <a:lstStyle/>
            <a:p>
              <a:pPr lvl="0" algn="ctr" defTabSz="1333500">
                <a:lnSpc>
                  <a:spcPct val="90000"/>
                </a:lnSpc>
                <a:spcBef>
                  <a:spcPct val="0"/>
                </a:spcBef>
                <a:spcAft>
                  <a:spcPct val="35000"/>
                </a:spcAft>
              </a:pPr>
              <a:endParaRPr lang="id-ID" sz="3000" kern="1200"/>
            </a:p>
          </p:txBody>
        </p:sp>
        <p:sp>
          <p:nvSpPr>
            <p:cNvPr id="14" name="Freeform 13"/>
            <p:cNvSpPr/>
            <p:nvPr/>
          </p:nvSpPr>
          <p:spPr>
            <a:xfrm>
              <a:off x="7758224" y="3732881"/>
              <a:ext cx="244088" cy="285537"/>
            </a:xfrm>
            <a:custGeom>
              <a:avLst/>
              <a:gdLst>
                <a:gd name="connsiteX0" fmla="*/ 0 w 244088"/>
                <a:gd name="connsiteY0" fmla="*/ 57107 h 285537"/>
                <a:gd name="connsiteX1" fmla="*/ 122044 w 244088"/>
                <a:gd name="connsiteY1" fmla="*/ 57107 h 285537"/>
                <a:gd name="connsiteX2" fmla="*/ 122044 w 244088"/>
                <a:gd name="connsiteY2" fmla="*/ 0 h 285537"/>
                <a:gd name="connsiteX3" fmla="*/ 244088 w 244088"/>
                <a:gd name="connsiteY3" fmla="*/ 142769 h 285537"/>
                <a:gd name="connsiteX4" fmla="*/ 122044 w 244088"/>
                <a:gd name="connsiteY4" fmla="*/ 285537 h 285537"/>
                <a:gd name="connsiteX5" fmla="*/ 122044 w 244088"/>
                <a:gd name="connsiteY5" fmla="*/ 228430 h 285537"/>
                <a:gd name="connsiteX6" fmla="*/ 0 w 244088"/>
                <a:gd name="connsiteY6" fmla="*/ 228430 h 285537"/>
                <a:gd name="connsiteX7" fmla="*/ 0 w 244088"/>
                <a:gd name="connsiteY7" fmla="*/ 57107 h 285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4088" h="285537">
                  <a:moveTo>
                    <a:pt x="0" y="57107"/>
                  </a:moveTo>
                  <a:lnTo>
                    <a:pt x="122044" y="57107"/>
                  </a:lnTo>
                  <a:lnTo>
                    <a:pt x="122044" y="0"/>
                  </a:lnTo>
                  <a:lnTo>
                    <a:pt x="244088" y="142769"/>
                  </a:lnTo>
                  <a:lnTo>
                    <a:pt x="122044" y="285537"/>
                  </a:lnTo>
                  <a:lnTo>
                    <a:pt x="122044" y="228430"/>
                  </a:lnTo>
                  <a:lnTo>
                    <a:pt x="0" y="228430"/>
                  </a:lnTo>
                  <a:lnTo>
                    <a:pt x="0" y="57107"/>
                  </a:lnTo>
                  <a:close/>
                </a:path>
              </a:pathLst>
            </a:custGeom>
            <a:solidFill>
              <a:schemeClr val="accent4">
                <a:lumMod val="60000"/>
                <a:lumOff val="40000"/>
              </a:schemeClr>
            </a:solidFill>
          </p:spPr>
          <p:style>
            <a:lnRef idx="0">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0" tIns="57107" rIns="73226" bIns="57107" numCol="1" spcCol="1270" anchor="ctr" anchorCtr="0">
              <a:noAutofit/>
            </a:bodyPr>
            <a:lstStyle/>
            <a:p>
              <a:pPr lvl="0" algn="ctr" defTabSz="533400">
                <a:lnSpc>
                  <a:spcPct val="90000"/>
                </a:lnSpc>
                <a:spcBef>
                  <a:spcPct val="0"/>
                </a:spcBef>
                <a:spcAft>
                  <a:spcPct val="35000"/>
                </a:spcAft>
              </a:pPr>
              <a:endParaRPr lang="id-ID" sz="1200" kern="1200"/>
            </a:p>
          </p:txBody>
        </p:sp>
        <p:sp>
          <p:nvSpPr>
            <p:cNvPr id="15" name="Freeform 14"/>
            <p:cNvSpPr/>
            <p:nvPr/>
          </p:nvSpPr>
          <p:spPr>
            <a:xfrm>
              <a:off x="8103632" y="3530242"/>
              <a:ext cx="1151358" cy="690815"/>
            </a:xfrm>
            <a:custGeom>
              <a:avLst/>
              <a:gdLst>
                <a:gd name="connsiteX0" fmla="*/ 0 w 1151358"/>
                <a:gd name="connsiteY0" fmla="*/ 69082 h 690815"/>
                <a:gd name="connsiteX1" fmla="*/ 69082 w 1151358"/>
                <a:gd name="connsiteY1" fmla="*/ 0 h 690815"/>
                <a:gd name="connsiteX2" fmla="*/ 1082277 w 1151358"/>
                <a:gd name="connsiteY2" fmla="*/ 0 h 690815"/>
                <a:gd name="connsiteX3" fmla="*/ 1151359 w 1151358"/>
                <a:gd name="connsiteY3" fmla="*/ 69082 h 690815"/>
                <a:gd name="connsiteX4" fmla="*/ 1151358 w 1151358"/>
                <a:gd name="connsiteY4" fmla="*/ 621734 h 690815"/>
                <a:gd name="connsiteX5" fmla="*/ 1082276 w 1151358"/>
                <a:gd name="connsiteY5" fmla="*/ 690816 h 690815"/>
                <a:gd name="connsiteX6" fmla="*/ 69082 w 1151358"/>
                <a:gd name="connsiteY6" fmla="*/ 690815 h 690815"/>
                <a:gd name="connsiteX7" fmla="*/ 0 w 1151358"/>
                <a:gd name="connsiteY7" fmla="*/ 621733 h 690815"/>
                <a:gd name="connsiteX8" fmla="*/ 0 w 1151358"/>
                <a:gd name="connsiteY8" fmla="*/ 69082 h 690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1358" h="690815">
                  <a:moveTo>
                    <a:pt x="0" y="69082"/>
                  </a:moveTo>
                  <a:cubicBezTo>
                    <a:pt x="0" y="30929"/>
                    <a:pt x="30929" y="0"/>
                    <a:pt x="69082" y="0"/>
                  </a:cubicBezTo>
                  <a:lnTo>
                    <a:pt x="1082277" y="0"/>
                  </a:lnTo>
                  <a:cubicBezTo>
                    <a:pt x="1120430" y="0"/>
                    <a:pt x="1151359" y="30929"/>
                    <a:pt x="1151359" y="69082"/>
                  </a:cubicBezTo>
                  <a:cubicBezTo>
                    <a:pt x="1151359" y="253299"/>
                    <a:pt x="1151358" y="437517"/>
                    <a:pt x="1151358" y="621734"/>
                  </a:cubicBezTo>
                  <a:cubicBezTo>
                    <a:pt x="1151358" y="659887"/>
                    <a:pt x="1120429" y="690816"/>
                    <a:pt x="1082276" y="690816"/>
                  </a:cubicBezTo>
                  <a:lnTo>
                    <a:pt x="69082" y="690815"/>
                  </a:lnTo>
                  <a:cubicBezTo>
                    <a:pt x="30929" y="690815"/>
                    <a:pt x="0" y="659886"/>
                    <a:pt x="0" y="621733"/>
                  </a:cubicBezTo>
                  <a:lnTo>
                    <a:pt x="0" y="69082"/>
                  </a:lnTo>
                  <a:close/>
                </a:path>
              </a:pathLst>
            </a:custGeom>
            <a:solidFill>
              <a:schemeClr val="accent5"/>
            </a:solidFill>
          </p:spPr>
          <p:style>
            <a:lnRef idx="2">
              <a:schemeClr val="lt1">
                <a:hueOff val="0"/>
                <a:satOff val="0"/>
                <a:lumOff val="0"/>
                <a:alphaOff val="0"/>
              </a:schemeClr>
            </a:lnRef>
            <a:fillRef idx="1">
              <a:schemeClr val="accent3">
                <a:hueOff val="337438"/>
                <a:satOff val="17272"/>
                <a:lumOff val="7255"/>
                <a:alphaOff val="0"/>
              </a:schemeClr>
            </a:fillRef>
            <a:effectRef idx="0">
              <a:schemeClr val="accent3">
                <a:hueOff val="337438"/>
                <a:satOff val="17272"/>
                <a:lumOff val="7255"/>
                <a:alphaOff val="0"/>
              </a:schemeClr>
            </a:effectRef>
            <a:fontRef idx="minor">
              <a:schemeClr val="lt1"/>
            </a:fontRef>
          </p:style>
          <p:txBody>
            <a:bodyPr spcFirstLastPara="0" vert="horz" wrap="square" lIns="134533" tIns="134533" rIns="134533" bIns="134533" numCol="1" spcCol="1270" anchor="ctr" anchorCtr="0">
              <a:noAutofit/>
            </a:bodyPr>
            <a:lstStyle/>
            <a:p>
              <a:pPr lvl="0" algn="ctr" defTabSz="1333500">
                <a:lnSpc>
                  <a:spcPct val="90000"/>
                </a:lnSpc>
                <a:spcBef>
                  <a:spcPct val="0"/>
                </a:spcBef>
                <a:spcAft>
                  <a:spcPct val="35000"/>
                </a:spcAft>
              </a:pPr>
              <a:endParaRPr lang="id-ID" sz="3000" kern="1200"/>
            </a:p>
          </p:txBody>
        </p:sp>
        <p:sp>
          <p:nvSpPr>
            <p:cNvPr id="16" name="Freeform 15"/>
            <p:cNvSpPr/>
            <p:nvPr/>
          </p:nvSpPr>
          <p:spPr>
            <a:xfrm>
              <a:off x="9370127" y="3732881"/>
              <a:ext cx="244088" cy="285537"/>
            </a:xfrm>
            <a:custGeom>
              <a:avLst/>
              <a:gdLst>
                <a:gd name="connsiteX0" fmla="*/ 0 w 244088"/>
                <a:gd name="connsiteY0" fmla="*/ 57107 h 285537"/>
                <a:gd name="connsiteX1" fmla="*/ 122044 w 244088"/>
                <a:gd name="connsiteY1" fmla="*/ 57107 h 285537"/>
                <a:gd name="connsiteX2" fmla="*/ 122044 w 244088"/>
                <a:gd name="connsiteY2" fmla="*/ 0 h 285537"/>
                <a:gd name="connsiteX3" fmla="*/ 244088 w 244088"/>
                <a:gd name="connsiteY3" fmla="*/ 142769 h 285537"/>
                <a:gd name="connsiteX4" fmla="*/ 122044 w 244088"/>
                <a:gd name="connsiteY4" fmla="*/ 285537 h 285537"/>
                <a:gd name="connsiteX5" fmla="*/ 122044 w 244088"/>
                <a:gd name="connsiteY5" fmla="*/ 228430 h 285537"/>
                <a:gd name="connsiteX6" fmla="*/ 0 w 244088"/>
                <a:gd name="connsiteY6" fmla="*/ 228430 h 285537"/>
                <a:gd name="connsiteX7" fmla="*/ 0 w 244088"/>
                <a:gd name="connsiteY7" fmla="*/ 57107 h 285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4088" h="285537">
                  <a:moveTo>
                    <a:pt x="0" y="57107"/>
                  </a:moveTo>
                  <a:lnTo>
                    <a:pt x="122044" y="57107"/>
                  </a:lnTo>
                  <a:lnTo>
                    <a:pt x="122044" y="0"/>
                  </a:lnTo>
                  <a:lnTo>
                    <a:pt x="244088" y="142769"/>
                  </a:lnTo>
                  <a:lnTo>
                    <a:pt x="122044" y="285537"/>
                  </a:lnTo>
                  <a:lnTo>
                    <a:pt x="122044" y="228430"/>
                  </a:lnTo>
                  <a:lnTo>
                    <a:pt x="0" y="228430"/>
                  </a:lnTo>
                  <a:lnTo>
                    <a:pt x="0" y="57107"/>
                  </a:lnTo>
                  <a:close/>
                </a:path>
              </a:pathLst>
            </a:custGeom>
            <a:solidFill>
              <a:schemeClr val="accent5">
                <a:lumMod val="60000"/>
                <a:lumOff val="40000"/>
              </a:schemeClr>
            </a:solidFill>
          </p:spPr>
          <p:style>
            <a:lnRef idx="0">
              <a:schemeClr val="lt1">
                <a:hueOff val="0"/>
                <a:satOff val="0"/>
                <a:lumOff val="0"/>
                <a:alphaOff val="0"/>
              </a:schemeClr>
            </a:lnRef>
            <a:fillRef idx="1">
              <a:schemeClr val="accent3">
                <a:hueOff val="674876"/>
                <a:satOff val="34544"/>
                <a:lumOff val="14510"/>
                <a:alphaOff val="0"/>
              </a:schemeClr>
            </a:fillRef>
            <a:effectRef idx="0">
              <a:schemeClr val="accent3">
                <a:hueOff val="674876"/>
                <a:satOff val="34544"/>
                <a:lumOff val="14510"/>
                <a:alphaOff val="0"/>
              </a:schemeClr>
            </a:effectRef>
            <a:fontRef idx="minor">
              <a:schemeClr val="lt1"/>
            </a:fontRef>
          </p:style>
          <p:txBody>
            <a:bodyPr spcFirstLastPara="0" vert="horz" wrap="square" lIns="0" tIns="57107" rIns="73226" bIns="57107" numCol="1" spcCol="1270" anchor="ctr" anchorCtr="0">
              <a:noAutofit/>
            </a:bodyPr>
            <a:lstStyle/>
            <a:p>
              <a:pPr lvl="0" algn="ctr" defTabSz="533400">
                <a:lnSpc>
                  <a:spcPct val="90000"/>
                </a:lnSpc>
                <a:spcBef>
                  <a:spcPct val="0"/>
                </a:spcBef>
                <a:spcAft>
                  <a:spcPct val="35000"/>
                </a:spcAft>
              </a:pPr>
              <a:endParaRPr lang="id-ID" sz="1200" kern="1200"/>
            </a:p>
          </p:txBody>
        </p:sp>
        <p:sp>
          <p:nvSpPr>
            <p:cNvPr id="17" name="Freeform 16"/>
            <p:cNvSpPr/>
            <p:nvPr/>
          </p:nvSpPr>
          <p:spPr>
            <a:xfrm>
              <a:off x="9715534" y="3530242"/>
              <a:ext cx="1151358" cy="690815"/>
            </a:xfrm>
            <a:custGeom>
              <a:avLst/>
              <a:gdLst>
                <a:gd name="connsiteX0" fmla="*/ 0 w 1151358"/>
                <a:gd name="connsiteY0" fmla="*/ 69082 h 690815"/>
                <a:gd name="connsiteX1" fmla="*/ 69082 w 1151358"/>
                <a:gd name="connsiteY1" fmla="*/ 0 h 690815"/>
                <a:gd name="connsiteX2" fmla="*/ 1082277 w 1151358"/>
                <a:gd name="connsiteY2" fmla="*/ 0 h 690815"/>
                <a:gd name="connsiteX3" fmla="*/ 1151359 w 1151358"/>
                <a:gd name="connsiteY3" fmla="*/ 69082 h 690815"/>
                <a:gd name="connsiteX4" fmla="*/ 1151358 w 1151358"/>
                <a:gd name="connsiteY4" fmla="*/ 621734 h 690815"/>
                <a:gd name="connsiteX5" fmla="*/ 1082276 w 1151358"/>
                <a:gd name="connsiteY5" fmla="*/ 690816 h 690815"/>
                <a:gd name="connsiteX6" fmla="*/ 69082 w 1151358"/>
                <a:gd name="connsiteY6" fmla="*/ 690815 h 690815"/>
                <a:gd name="connsiteX7" fmla="*/ 0 w 1151358"/>
                <a:gd name="connsiteY7" fmla="*/ 621733 h 690815"/>
                <a:gd name="connsiteX8" fmla="*/ 0 w 1151358"/>
                <a:gd name="connsiteY8" fmla="*/ 69082 h 690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1358" h="690815">
                  <a:moveTo>
                    <a:pt x="0" y="69082"/>
                  </a:moveTo>
                  <a:cubicBezTo>
                    <a:pt x="0" y="30929"/>
                    <a:pt x="30929" y="0"/>
                    <a:pt x="69082" y="0"/>
                  </a:cubicBezTo>
                  <a:lnTo>
                    <a:pt x="1082277" y="0"/>
                  </a:lnTo>
                  <a:cubicBezTo>
                    <a:pt x="1120430" y="0"/>
                    <a:pt x="1151359" y="30929"/>
                    <a:pt x="1151359" y="69082"/>
                  </a:cubicBezTo>
                  <a:cubicBezTo>
                    <a:pt x="1151359" y="253299"/>
                    <a:pt x="1151358" y="437517"/>
                    <a:pt x="1151358" y="621734"/>
                  </a:cubicBezTo>
                  <a:cubicBezTo>
                    <a:pt x="1151358" y="659887"/>
                    <a:pt x="1120429" y="690816"/>
                    <a:pt x="1082276" y="690816"/>
                  </a:cubicBezTo>
                  <a:lnTo>
                    <a:pt x="69082" y="690815"/>
                  </a:lnTo>
                  <a:cubicBezTo>
                    <a:pt x="30929" y="690815"/>
                    <a:pt x="0" y="659886"/>
                    <a:pt x="0" y="621733"/>
                  </a:cubicBezTo>
                  <a:lnTo>
                    <a:pt x="0" y="69082"/>
                  </a:lnTo>
                  <a:close/>
                </a:path>
              </a:pathLst>
            </a:custGeom>
            <a:solidFill>
              <a:schemeClr val="accent6"/>
            </a:solidFill>
          </p:spPr>
          <p:style>
            <a:lnRef idx="2">
              <a:schemeClr val="lt1">
                <a:hueOff val="0"/>
                <a:satOff val="0"/>
                <a:lumOff val="0"/>
                <a:alphaOff val="0"/>
              </a:schemeClr>
            </a:lnRef>
            <a:fillRef idx="1">
              <a:schemeClr val="accent3">
                <a:hueOff val="674876"/>
                <a:satOff val="34544"/>
                <a:lumOff val="14510"/>
                <a:alphaOff val="0"/>
              </a:schemeClr>
            </a:fillRef>
            <a:effectRef idx="0">
              <a:schemeClr val="accent3">
                <a:hueOff val="674876"/>
                <a:satOff val="34544"/>
                <a:lumOff val="14510"/>
                <a:alphaOff val="0"/>
              </a:schemeClr>
            </a:effectRef>
            <a:fontRef idx="minor">
              <a:schemeClr val="lt1"/>
            </a:fontRef>
          </p:style>
          <p:txBody>
            <a:bodyPr spcFirstLastPara="0" vert="horz" wrap="square" lIns="134533" tIns="134533" rIns="134533" bIns="134533" numCol="1" spcCol="1270" anchor="ctr" anchorCtr="0">
              <a:noAutofit/>
            </a:bodyPr>
            <a:lstStyle/>
            <a:p>
              <a:pPr lvl="0" algn="ctr" defTabSz="1333500">
                <a:lnSpc>
                  <a:spcPct val="90000"/>
                </a:lnSpc>
                <a:spcBef>
                  <a:spcPct val="0"/>
                </a:spcBef>
                <a:spcAft>
                  <a:spcPct val="35000"/>
                </a:spcAft>
              </a:pPr>
              <a:endParaRPr lang="id-ID" sz="3000" kern="1200"/>
            </a:p>
          </p:txBody>
        </p:sp>
        <p:sp>
          <p:nvSpPr>
            <p:cNvPr id="18" name="Freeform 17"/>
            <p:cNvSpPr/>
            <p:nvPr/>
          </p:nvSpPr>
          <p:spPr>
            <a:xfrm>
              <a:off x="6146322" y="3732881"/>
              <a:ext cx="244088" cy="285537"/>
            </a:xfrm>
            <a:custGeom>
              <a:avLst/>
              <a:gdLst>
                <a:gd name="connsiteX0" fmla="*/ 0 w 244088"/>
                <a:gd name="connsiteY0" fmla="*/ 57107 h 285537"/>
                <a:gd name="connsiteX1" fmla="*/ 122044 w 244088"/>
                <a:gd name="connsiteY1" fmla="*/ 57107 h 285537"/>
                <a:gd name="connsiteX2" fmla="*/ 122044 w 244088"/>
                <a:gd name="connsiteY2" fmla="*/ 0 h 285537"/>
                <a:gd name="connsiteX3" fmla="*/ 244088 w 244088"/>
                <a:gd name="connsiteY3" fmla="*/ 142769 h 285537"/>
                <a:gd name="connsiteX4" fmla="*/ 122044 w 244088"/>
                <a:gd name="connsiteY4" fmla="*/ 285537 h 285537"/>
                <a:gd name="connsiteX5" fmla="*/ 122044 w 244088"/>
                <a:gd name="connsiteY5" fmla="*/ 228430 h 285537"/>
                <a:gd name="connsiteX6" fmla="*/ 0 w 244088"/>
                <a:gd name="connsiteY6" fmla="*/ 228430 h 285537"/>
                <a:gd name="connsiteX7" fmla="*/ 0 w 244088"/>
                <a:gd name="connsiteY7" fmla="*/ 57107 h 285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4088" h="285537">
                  <a:moveTo>
                    <a:pt x="0" y="57107"/>
                  </a:moveTo>
                  <a:lnTo>
                    <a:pt x="122044" y="57107"/>
                  </a:lnTo>
                  <a:lnTo>
                    <a:pt x="122044" y="0"/>
                  </a:lnTo>
                  <a:lnTo>
                    <a:pt x="244088" y="142769"/>
                  </a:lnTo>
                  <a:lnTo>
                    <a:pt x="122044" y="285537"/>
                  </a:lnTo>
                  <a:lnTo>
                    <a:pt x="122044" y="228430"/>
                  </a:lnTo>
                  <a:lnTo>
                    <a:pt x="0" y="228430"/>
                  </a:lnTo>
                  <a:lnTo>
                    <a:pt x="0" y="57107"/>
                  </a:lnTo>
                  <a:close/>
                </a:path>
              </a:pathLst>
            </a:custGeom>
            <a:solidFill>
              <a:schemeClr val="accent3">
                <a:lumMod val="60000"/>
                <a:lumOff val="40000"/>
              </a:schemeClr>
            </a:solidFill>
          </p:spPr>
          <p:style>
            <a:lnRef idx="0">
              <a:schemeClr val="lt1">
                <a:hueOff val="0"/>
                <a:satOff val="0"/>
                <a:lumOff val="0"/>
                <a:alphaOff val="0"/>
              </a:schemeClr>
            </a:lnRef>
            <a:fillRef idx="1">
              <a:schemeClr val="accent3">
                <a:hueOff val="674876"/>
                <a:satOff val="34544"/>
                <a:lumOff val="14510"/>
                <a:alphaOff val="0"/>
              </a:schemeClr>
            </a:fillRef>
            <a:effectRef idx="0">
              <a:schemeClr val="accent3">
                <a:hueOff val="674876"/>
                <a:satOff val="34544"/>
                <a:lumOff val="14510"/>
                <a:alphaOff val="0"/>
              </a:schemeClr>
            </a:effectRef>
            <a:fontRef idx="minor">
              <a:schemeClr val="lt1"/>
            </a:fontRef>
          </p:style>
          <p:txBody>
            <a:bodyPr spcFirstLastPara="0" vert="horz" wrap="square" lIns="0" tIns="57107" rIns="73226" bIns="57107" numCol="1" spcCol="1270" anchor="ctr" anchorCtr="0">
              <a:noAutofit/>
            </a:bodyPr>
            <a:lstStyle/>
            <a:p>
              <a:pPr lvl="0" algn="ctr" defTabSz="533400">
                <a:lnSpc>
                  <a:spcPct val="90000"/>
                </a:lnSpc>
                <a:spcBef>
                  <a:spcPct val="0"/>
                </a:spcBef>
                <a:spcAft>
                  <a:spcPct val="35000"/>
                </a:spcAft>
              </a:pPr>
              <a:endParaRPr lang="id-ID" sz="1200" kern="1200"/>
            </a:p>
          </p:txBody>
        </p:sp>
      </p:grpSp>
      <p:grpSp>
        <p:nvGrpSpPr>
          <p:cNvPr id="20" name="Group 19"/>
          <p:cNvGrpSpPr>
            <a:grpSpLocks noChangeAspect="1"/>
          </p:cNvGrpSpPr>
          <p:nvPr/>
        </p:nvGrpSpPr>
        <p:grpSpPr>
          <a:xfrm>
            <a:off x="963292" y="2762208"/>
            <a:ext cx="10135255" cy="346964"/>
            <a:chOff x="1508115" y="2762208"/>
            <a:chExt cx="8960666" cy="306754"/>
          </a:xfrm>
        </p:grpSpPr>
        <p:sp>
          <p:nvSpPr>
            <p:cNvPr id="23" name="TextBox 22"/>
            <p:cNvSpPr txBox="1"/>
            <p:nvPr/>
          </p:nvSpPr>
          <p:spPr>
            <a:xfrm>
              <a:off x="1508115" y="2762208"/>
              <a:ext cx="892723" cy="255779"/>
            </a:xfrm>
            <a:prstGeom prst="rect">
              <a:avLst/>
            </a:prstGeom>
            <a:noFill/>
          </p:spPr>
          <p:txBody>
            <a:bodyPr wrap="square" rtlCol="0">
              <a:spAutoFit/>
            </a:bodyPr>
            <a:lstStyle/>
            <a:p>
              <a:pPr algn="ctr"/>
              <a:r>
                <a:rPr lang="id-ID" sz="1200" b="1" dirty="0">
                  <a:solidFill>
                    <a:schemeClr val="bg1">
                      <a:lumMod val="95000"/>
                    </a:schemeClr>
                  </a:solidFill>
                </a:rPr>
                <a:t>Step 1</a:t>
              </a:r>
            </a:p>
          </p:txBody>
        </p:sp>
        <p:sp>
          <p:nvSpPr>
            <p:cNvPr id="24" name="TextBox 23"/>
            <p:cNvSpPr txBox="1"/>
            <p:nvPr/>
          </p:nvSpPr>
          <p:spPr>
            <a:xfrm>
              <a:off x="3120017" y="2777086"/>
              <a:ext cx="892723" cy="276999"/>
            </a:xfrm>
            <a:prstGeom prst="rect">
              <a:avLst/>
            </a:prstGeom>
            <a:noFill/>
          </p:spPr>
          <p:txBody>
            <a:bodyPr wrap="square" rtlCol="0">
              <a:spAutoFit/>
            </a:bodyPr>
            <a:lstStyle/>
            <a:p>
              <a:pPr algn="ctr"/>
              <a:r>
                <a:rPr lang="id-ID" sz="1200" b="1" dirty="0">
                  <a:solidFill>
                    <a:schemeClr val="bg1">
                      <a:lumMod val="95000"/>
                    </a:schemeClr>
                  </a:solidFill>
                </a:rPr>
                <a:t>Step 2</a:t>
              </a:r>
            </a:p>
          </p:txBody>
        </p:sp>
        <p:sp>
          <p:nvSpPr>
            <p:cNvPr id="25" name="TextBox 24"/>
            <p:cNvSpPr txBox="1"/>
            <p:nvPr/>
          </p:nvSpPr>
          <p:spPr>
            <a:xfrm>
              <a:off x="4731919" y="2777085"/>
              <a:ext cx="892723" cy="276999"/>
            </a:xfrm>
            <a:prstGeom prst="rect">
              <a:avLst/>
            </a:prstGeom>
            <a:noFill/>
          </p:spPr>
          <p:txBody>
            <a:bodyPr wrap="square" rtlCol="0">
              <a:spAutoFit/>
            </a:bodyPr>
            <a:lstStyle/>
            <a:p>
              <a:pPr algn="ctr"/>
              <a:r>
                <a:rPr lang="id-ID" sz="1200" b="1" dirty="0">
                  <a:solidFill>
                    <a:schemeClr val="bg1">
                      <a:lumMod val="95000"/>
                    </a:schemeClr>
                  </a:solidFill>
                </a:rPr>
                <a:t>Step 3</a:t>
              </a:r>
            </a:p>
          </p:txBody>
        </p:sp>
        <p:sp>
          <p:nvSpPr>
            <p:cNvPr id="26" name="TextBox 25"/>
            <p:cNvSpPr txBox="1"/>
            <p:nvPr/>
          </p:nvSpPr>
          <p:spPr>
            <a:xfrm>
              <a:off x="6352254" y="2777085"/>
              <a:ext cx="892723" cy="276999"/>
            </a:xfrm>
            <a:prstGeom prst="rect">
              <a:avLst/>
            </a:prstGeom>
            <a:noFill/>
          </p:spPr>
          <p:txBody>
            <a:bodyPr wrap="square" rtlCol="0">
              <a:spAutoFit/>
            </a:bodyPr>
            <a:lstStyle/>
            <a:p>
              <a:pPr algn="ctr"/>
              <a:r>
                <a:rPr lang="id-ID" sz="1200" b="1" dirty="0">
                  <a:solidFill>
                    <a:schemeClr val="bg1">
                      <a:lumMod val="95000"/>
                    </a:schemeClr>
                  </a:solidFill>
                </a:rPr>
                <a:t>Step 4</a:t>
              </a:r>
            </a:p>
          </p:txBody>
        </p:sp>
        <p:sp>
          <p:nvSpPr>
            <p:cNvPr id="27" name="TextBox 26"/>
            <p:cNvSpPr txBox="1"/>
            <p:nvPr/>
          </p:nvSpPr>
          <p:spPr>
            <a:xfrm>
              <a:off x="7964156" y="2791963"/>
              <a:ext cx="892723" cy="276999"/>
            </a:xfrm>
            <a:prstGeom prst="rect">
              <a:avLst/>
            </a:prstGeom>
            <a:noFill/>
          </p:spPr>
          <p:txBody>
            <a:bodyPr wrap="square" rtlCol="0">
              <a:spAutoFit/>
            </a:bodyPr>
            <a:lstStyle/>
            <a:p>
              <a:pPr algn="ctr"/>
              <a:r>
                <a:rPr lang="id-ID" sz="1200" b="1" dirty="0">
                  <a:solidFill>
                    <a:schemeClr val="bg1">
                      <a:lumMod val="95000"/>
                    </a:schemeClr>
                  </a:solidFill>
                </a:rPr>
                <a:t>Step 5</a:t>
              </a:r>
            </a:p>
          </p:txBody>
        </p:sp>
        <p:sp>
          <p:nvSpPr>
            <p:cNvPr id="28" name="TextBox 27"/>
            <p:cNvSpPr txBox="1"/>
            <p:nvPr/>
          </p:nvSpPr>
          <p:spPr>
            <a:xfrm>
              <a:off x="9576058" y="2791962"/>
              <a:ext cx="892723" cy="276999"/>
            </a:xfrm>
            <a:prstGeom prst="rect">
              <a:avLst/>
            </a:prstGeom>
            <a:noFill/>
          </p:spPr>
          <p:txBody>
            <a:bodyPr wrap="square" rtlCol="0">
              <a:spAutoFit/>
            </a:bodyPr>
            <a:lstStyle/>
            <a:p>
              <a:pPr algn="ctr"/>
              <a:r>
                <a:rPr lang="id-ID" sz="1200" b="1" dirty="0">
                  <a:solidFill>
                    <a:schemeClr val="bg1">
                      <a:lumMod val="95000"/>
                    </a:schemeClr>
                  </a:solidFill>
                </a:rPr>
                <a:t>Step 6</a:t>
              </a:r>
            </a:p>
          </p:txBody>
        </p:sp>
      </p:grpSp>
      <p:grpSp>
        <p:nvGrpSpPr>
          <p:cNvPr id="29" name="Group 28"/>
          <p:cNvGrpSpPr>
            <a:grpSpLocks noChangeAspect="1"/>
          </p:cNvGrpSpPr>
          <p:nvPr/>
        </p:nvGrpSpPr>
        <p:grpSpPr>
          <a:xfrm>
            <a:off x="721429" y="3349172"/>
            <a:ext cx="1708594" cy="1796820"/>
            <a:chOff x="1378797" y="3349172"/>
            <a:chExt cx="1510583" cy="1588584"/>
          </a:xfrm>
        </p:grpSpPr>
        <p:cxnSp>
          <p:nvCxnSpPr>
            <p:cNvPr id="30" name="Straight Connector 29"/>
            <p:cNvCxnSpPr/>
            <p:nvPr/>
          </p:nvCxnSpPr>
          <p:spPr>
            <a:xfrm rot="5400000" flipV="1">
              <a:off x="1681402" y="3617030"/>
              <a:ext cx="540000" cy="4283"/>
            </a:xfrm>
            <a:prstGeom prst="line">
              <a:avLst/>
            </a:prstGeom>
            <a:ln w="12700">
              <a:solidFill>
                <a:schemeClr val="bg1">
                  <a:lumMod val="50000"/>
                </a:schemeClr>
              </a:solidFill>
              <a:prstDash val="sysDot"/>
              <a:headEnd type="none"/>
              <a:tailEnd type="oval" w="med" len="med"/>
            </a:ln>
          </p:spPr>
          <p:style>
            <a:lnRef idx="1">
              <a:schemeClr val="accent1"/>
            </a:lnRef>
            <a:fillRef idx="0">
              <a:schemeClr val="accent1"/>
            </a:fillRef>
            <a:effectRef idx="0">
              <a:schemeClr val="accent1"/>
            </a:effectRef>
            <a:fontRef idx="minor">
              <a:schemeClr val="tx1"/>
            </a:fontRef>
          </p:style>
        </p:cxnSp>
        <p:sp>
          <p:nvSpPr>
            <p:cNvPr id="31" name="Content Placeholder 2"/>
            <p:cNvSpPr txBox="1"/>
            <p:nvPr/>
          </p:nvSpPr>
          <p:spPr>
            <a:xfrm>
              <a:off x="1378797" y="3999089"/>
              <a:ext cx="1510583" cy="938667"/>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1200" dirty="0">
                  <a:solidFill>
                    <a:srgbClr val="F4501B"/>
                  </a:solidFill>
                </a:rPr>
                <a:t>点击输入文本标题</a:t>
              </a:r>
              <a:endParaRPr lang="id-ID" altLang="zh-CN" sz="1200" dirty="0">
                <a:solidFill>
                  <a:srgbClr val="F4501B"/>
                </a:solidFill>
              </a:endParaRPr>
            </a:p>
            <a:p>
              <a:pPr algn="l"/>
              <a:r>
                <a:rPr lang="en-US" sz="1000" dirty="0" err="1">
                  <a:solidFill>
                    <a:schemeClr val="bg1">
                      <a:lumMod val="65000"/>
                    </a:schemeClr>
                  </a:solidFill>
                  <a:latin typeface="Roboto" panose="02000000000000000000" pitchFamily="2" charset="0"/>
                  <a:ea typeface="Roboto" panose="02000000000000000000" pitchFamily="2" charset="0"/>
                  <a:cs typeface="Arial" panose="020B0604020202020204" pitchFamily="34" charset="0"/>
                </a:rPr>
                <a:t>Lorem</a:t>
              </a:r>
              <a:r>
                <a:rPr lang="en-US" sz="1000" dirty="0">
                  <a:solidFill>
                    <a:schemeClr val="bg1">
                      <a:lumMod val="65000"/>
                    </a:schemeClr>
                  </a:solidFill>
                  <a:latin typeface="Roboto" panose="02000000000000000000" pitchFamily="2" charset="0"/>
                  <a:ea typeface="Roboto" panose="02000000000000000000" pitchFamily="2" charset="0"/>
                  <a:cs typeface="Arial" panose="020B0604020202020204" pitchFamily="34" charset="0"/>
                </a:rPr>
                <a:t> Ipsum has been the industry's standard dummy text ever since the 1500</a:t>
              </a:r>
              <a:r>
                <a:rPr lang="id-ID" sz="1000" dirty="0">
                  <a:solidFill>
                    <a:schemeClr val="bg1">
                      <a:lumMod val="65000"/>
                    </a:schemeClr>
                  </a:solidFill>
                  <a:latin typeface="Roboto" panose="02000000000000000000" pitchFamily="2" charset="0"/>
                  <a:ea typeface="Roboto" panose="02000000000000000000" pitchFamily="2" charset="0"/>
                  <a:cs typeface="Arial" panose="020B0604020202020204" pitchFamily="34" charset="0"/>
                </a:rPr>
                <a:t>s.</a:t>
              </a:r>
              <a:endParaRPr lang="en-US" sz="1000" b="1" dirty="0">
                <a:solidFill>
                  <a:schemeClr val="bg1">
                    <a:lumMod val="65000"/>
                  </a:schemeClr>
                </a:solidFill>
                <a:latin typeface="Roboto" panose="02000000000000000000" pitchFamily="2" charset="0"/>
                <a:ea typeface="Roboto" panose="02000000000000000000" pitchFamily="2" charset="0"/>
                <a:cs typeface="Arial" panose="020B0604020202020204" pitchFamily="34" charset="0"/>
              </a:endParaRPr>
            </a:p>
          </p:txBody>
        </p:sp>
      </p:grpSp>
      <p:grpSp>
        <p:nvGrpSpPr>
          <p:cNvPr id="32" name="Group 31"/>
          <p:cNvGrpSpPr>
            <a:grpSpLocks noChangeAspect="1"/>
          </p:cNvGrpSpPr>
          <p:nvPr/>
        </p:nvGrpSpPr>
        <p:grpSpPr>
          <a:xfrm>
            <a:off x="2488079" y="3349172"/>
            <a:ext cx="1708594" cy="1796819"/>
            <a:chOff x="2990700" y="3349172"/>
            <a:chExt cx="1510583" cy="1588583"/>
          </a:xfrm>
        </p:grpSpPr>
        <p:cxnSp>
          <p:nvCxnSpPr>
            <p:cNvPr id="33" name="Straight Connector 32"/>
            <p:cNvCxnSpPr/>
            <p:nvPr/>
          </p:nvCxnSpPr>
          <p:spPr>
            <a:xfrm rot="5400000" flipV="1">
              <a:off x="3298520" y="3617030"/>
              <a:ext cx="540000" cy="4283"/>
            </a:xfrm>
            <a:prstGeom prst="line">
              <a:avLst/>
            </a:prstGeom>
            <a:ln w="12700">
              <a:solidFill>
                <a:schemeClr val="bg1">
                  <a:lumMod val="50000"/>
                </a:schemeClr>
              </a:solidFill>
              <a:prstDash val="sysDot"/>
              <a:headEnd type="none"/>
              <a:tailEnd type="oval" w="med" len="med"/>
            </a:ln>
          </p:spPr>
          <p:style>
            <a:lnRef idx="1">
              <a:schemeClr val="accent1"/>
            </a:lnRef>
            <a:fillRef idx="0">
              <a:schemeClr val="accent1"/>
            </a:fillRef>
            <a:effectRef idx="0">
              <a:schemeClr val="accent1"/>
            </a:effectRef>
            <a:fontRef idx="minor">
              <a:schemeClr val="tx1"/>
            </a:fontRef>
          </p:style>
        </p:cxnSp>
        <p:sp>
          <p:nvSpPr>
            <p:cNvPr id="34" name="Content Placeholder 2"/>
            <p:cNvSpPr txBox="1"/>
            <p:nvPr/>
          </p:nvSpPr>
          <p:spPr>
            <a:xfrm>
              <a:off x="2990700" y="3999088"/>
              <a:ext cx="1510583" cy="938667"/>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1200" dirty="0">
                  <a:solidFill>
                    <a:srgbClr val="F4501B"/>
                  </a:solidFill>
                </a:rPr>
                <a:t>点击输入文本标题</a:t>
              </a:r>
              <a:endParaRPr lang="id-ID" altLang="zh-CN" sz="1200" dirty="0">
                <a:solidFill>
                  <a:srgbClr val="F4501B"/>
                </a:solidFill>
              </a:endParaRPr>
            </a:p>
            <a:p>
              <a:pPr algn="l"/>
              <a:r>
                <a:rPr lang="en-US" sz="1000" dirty="0" err="1">
                  <a:solidFill>
                    <a:schemeClr val="bg1">
                      <a:lumMod val="65000"/>
                    </a:schemeClr>
                  </a:solidFill>
                  <a:latin typeface="Roboto" panose="02000000000000000000" pitchFamily="2" charset="0"/>
                  <a:ea typeface="Roboto" panose="02000000000000000000" pitchFamily="2" charset="0"/>
                  <a:cs typeface="Arial" panose="020B0604020202020204" pitchFamily="34" charset="0"/>
                </a:rPr>
                <a:t>Lorem</a:t>
              </a:r>
              <a:r>
                <a:rPr lang="en-US" sz="1000" dirty="0">
                  <a:solidFill>
                    <a:schemeClr val="bg1">
                      <a:lumMod val="65000"/>
                    </a:schemeClr>
                  </a:solidFill>
                  <a:latin typeface="Roboto" panose="02000000000000000000" pitchFamily="2" charset="0"/>
                  <a:ea typeface="Roboto" panose="02000000000000000000" pitchFamily="2" charset="0"/>
                  <a:cs typeface="Arial" panose="020B0604020202020204" pitchFamily="34" charset="0"/>
                </a:rPr>
                <a:t> Ipsum has been the industry's standard dummy text ever since the 1500</a:t>
              </a:r>
              <a:r>
                <a:rPr lang="id-ID" sz="1000" dirty="0">
                  <a:solidFill>
                    <a:schemeClr val="bg1">
                      <a:lumMod val="65000"/>
                    </a:schemeClr>
                  </a:solidFill>
                  <a:latin typeface="Roboto" panose="02000000000000000000" pitchFamily="2" charset="0"/>
                  <a:ea typeface="Roboto" panose="02000000000000000000" pitchFamily="2" charset="0"/>
                  <a:cs typeface="Arial" panose="020B0604020202020204" pitchFamily="34" charset="0"/>
                </a:rPr>
                <a:t>s.</a:t>
              </a:r>
              <a:endParaRPr lang="en-US" sz="1000" b="1" dirty="0">
                <a:solidFill>
                  <a:schemeClr val="bg1">
                    <a:lumMod val="65000"/>
                  </a:schemeClr>
                </a:solidFill>
                <a:latin typeface="Roboto" panose="02000000000000000000" pitchFamily="2" charset="0"/>
                <a:ea typeface="Roboto" panose="02000000000000000000" pitchFamily="2" charset="0"/>
                <a:cs typeface="Arial" panose="020B0604020202020204" pitchFamily="34" charset="0"/>
              </a:endParaRPr>
            </a:p>
          </p:txBody>
        </p:sp>
      </p:grpSp>
      <p:grpSp>
        <p:nvGrpSpPr>
          <p:cNvPr id="35" name="Group 34"/>
          <p:cNvGrpSpPr>
            <a:grpSpLocks noChangeAspect="1"/>
          </p:cNvGrpSpPr>
          <p:nvPr/>
        </p:nvGrpSpPr>
        <p:grpSpPr>
          <a:xfrm>
            <a:off x="4339133" y="3349172"/>
            <a:ext cx="1708594" cy="1796818"/>
            <a:chOff x="4602602" y="3349172"/>
            <a:chExt cx="1510583" cy="1588582"/>
          </a:xfrm>
        </p:grpSpPr>
        <p:cxnSp>
          <p:nvCxnSpPr>
            <p:cNvPr id="36" name="Straight Connector 35"/>
            <p:cNvCxnSpPr/>
            <p:nvPr/>
          </p:nvCxnSpPr>
          <p:spPr>
            <a:xfrm rot="5400000" flipV="1">
              <a:off x="4910422" y="3617030"/>
              <a:ext cx="540000" cy="4283"/>
            </a:xfrm>
            <a:prstGeom prst="line">
              <a:avLst/>
            </a:prstGeom>
            <a:ln w="12700">
              <a:solidFill>
                <a:schemeClr val="bg1">
                  <a:lumMod val="50000"/>
                </a:schemeClr>
              </a:solidFill>
              <a:prstDash val="sysDot"/>
              <a:headEnd type="none"/>
              <a:tailEnd type="oval" w="med" len="med"/>
            </a:ln>
          </p:spPr>
          <p:style>
            <a:lnRef idx="1">
              <a:schemeClr val="accent1"/>
            </a:lnRef>
            <a:fillRef idx="0">
              <a:schemeClr val="accent1"/>
            </a:fillRef>
            <a:effectRef idx="0">
              <a:schemeClr val="accent1"/>
            </a:effectRef>
            <a:fontRef idx="minor">
              <a:schemeClr val="tx1"/>
            </a:fontRef>
          </p:style>
        </p:cxnSp>
        <p:sp>
          <p:nvSpPr>
            <p:cNvPr id="37" name="Content Placeholder 2"/>
            <p:cNvSpPr txBox="1"/>
            <p:nvPr/>
          </p:nvSpPr>
          <p:spPr>
            <a:xfrm>
              <a:off x="4602602" y="3999087"/>
              <a:ext cx="1510583" cy="938667"/>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1200" dirty="0">
                  <a:solidFill>
                    <a:srgbClr val="F4501B"/>
                  </a:solidFill>
                </a:rPr>
                <a:t>点击输入文本标题</a:t>
              </a:r>
              <a:endParaRPr lang="id-ID" altLang="zh-CN" sz="1200" dirty="0">
                <a:solidFill>
                  <a:srgbClr val="F4501B"/>
                </a:solidFill>
              </a:endParaRPr>
            </a:p>
            <a:p>
              <a:pPr algn="l"/>
              <a:r>
                <a:rPr lang="en-US" sz="1000" dirty="0" err="1">
                  <a:solidFill>
                    <a:schemeClr val="bg1">
                      <a:lumMod val="65000"/>
                    </a:schemeClr>
                  </a:solidFill>
                  <a:latin typeface="Roboto" panose="02000000000000000000" pitchFamily="2" charset="0"/>
                  <a:ea typeface="Roboto" panose="02000000000000000000" pitchFamily="2" charset="0"/>
                  <a:cs typeface="Arial" panose="020B0604020202020204" pitchFamily="34" charset="0"/>
                </a:rPr>
                <a:t>Lorem</a:t>
              </a:r>
              <a:r>
                <a:rPr lang="en-US" sz="1000" dirty="0">
                  <a:solidFill>
                    <a:schemeClr val="bg1">
                      <a:lumMod val="65000"/>
                    </a:schemeClr>
                  </a:solidFill>
                  <a:latin typeface="Roboto" panose="02000000000000000000" pitchFamily="2" charset="0"/>
                  <a:ea typeface="Roboto" panose="02000000000000000000" pitchFamily="2" charset="0"/>
                  <a:cs typeface="Arial" panose="020B0604020202020204" pitchFamily="34" charset="0"/>
                </a:rPr>
                <a:t> Ipsum has been the industry's standard dummy text ever since the 1500</a:t>
              </a:r>
              <a:r>
                <a:rPr lang="id-ID" sz="1000" dirty="0">
                  <a:solidFill>
                    <a:schemeClr val="bg1">
                      <a:lumMod val="65000"/>
                    </a:schemeClr>
                  </a:solidFill>
                  <a:latin typeface="Roboto" panose="02000000000000000000" pitchFamily="2" charset="0"/>
                  <a:ea typeface="Roboto" panose="02000000000000000000" pitchFamily="2" charset="0"/>
                  <a:cs typeface="Arial" panose="020B0604020202020204" pitchFamily="34" charset="0"/>
                </a:rPr>
                <a:t>s.</a:t>
              </a:r>
              <a:endParaRPr lang="en-US" sz="1000" b="1" dirty="0">
                <a:solidFill>
                  <a:schemeClr val="bg1">
                    <a:lumMod val="65000"/>
                  </a:schemeClr>
                </a:solidFill>
                <a:latin typeface="Roboto" panose="02000000000000000000" pitchFamily="2" charset="0"/>
                <a:ea typeface="Roboto" panose="02000000000000000000" pitchFamily="2" charset="0"/>
                <a:cs typeface="Arial" panose="020B0604020202020204" pitchFamily="34" charset="0"/>
              </a:endParaRPr>
            </a:p>
          </p:txBody>
        </p:sp>
      </p:grpSp>
      <p:grpSp>
        <p:nvGrpSpPr>
          <p:cNvPr id="38" name="Group 37"/>
          <p:cNvGrpSpPr>
            <a:grpSpLocks noChangeAspect="1"/>
          </p:cNvGrpSpPr>
          <p:nvPr/>
        </p:nvGrpSpPr>
        <p:grpSpPr>
          <a:xfrm>
            <a:off x="6119850" y="3349172"/>
            <a:ext cx="1708594" cy="1796818"/>
            <a:chOff x="6214503" y="3349172"/>
            <a:chExt cx="1510583" cy="1588582"/>
          </a:xfrm>
        </p:grpSpPr>
        <p:cxnSp>
          <p:nvCxnSpPr>
            <p:cNvPr id="39" name="Straight Connector 38"/>
            <p:cNvCxnSpPr/>
            <p:nvPr/>
          </p:nvCxnSpPr>
          <p:spPr>
            <a:xfrm rot="5400000" flipV="1">
              <a:off x="6522324" y="3617030"/>
              <a:ext cx="540000" cy="4283"/>
            </a:xfrm>
            <a:prstGeom prst="line">
              <a:avLst/>
            </a:prstGeom>
            <a:ln w="12700">
              <a:solidFill>
                <a:schemeClr val="bg1">
                  <a:lumMod val="50000"/>
                </a:schemeClr>
              </a:solidFill>
              <a:prstDash val="sysDot"/>
              <a:headEnd type="none"/>
              <a:tailEnd type="oval" w="med" len="med"/>
            </a:ln>
          </p:spPr>
          <p:style>
            <a:lnRef idx="1">
              <a:schemeClr val="accent1"/>
            </a:lnRef>
            <a:fillRef idx="0">
              <a:schemeClr val="accent1"/>
            </a:fillRef>
            <a:effectRef idx="0">
              <a:schemeClr val="accent1"/>
            </a:effectRef>
            <a:fontRef idx="minor">
              <a:schemeClr val="tx1"/>
            </a:fontRef>
          </p:style>
        </p:cxnSp>
        <p:sp>
          <p:nvSpPr>
            <p:cNvPr id="40" name="Content Placeholder 2"/>
            <p:cNvSpPr txBox="1"/>
            <p:nvPr/>
          </p:nvSpPr>
          <p:spPr>
            <a:xfrm>
              <a:off x="6214503" y="3999087"/>
              <a:ext cx="1510583" cy="938667"/>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1200" dirty="0">
                  <a:solidFill>
                    <a:srgbClr val="F4501B"/>
                  </a:solidFill>
                </a:rPr>
                <a:t>点击输入文本标题</a:t>
              </a:r>
              <a:endParaRPr lang="id-ID" altLang="zh-CN" sz="1200" dirty="0">
                <a:solidFill>
                  <a:srgbClr val="F4501B"/>
                </a:solidFill>
              </a:endParaRPr>
            </a:p>
            <a:p>
              <a:pPr algn="l"/>
              <a:r>
                <a:rPr lang="en-US" sz="1000" dirty="0" err="1">
                  <a:solidFill>
                    <a:schemeClr val="bg1">
                      <a:lumMod val="65000"/>
                    </a:schemeClr>
                  </a:solidFill>
                  <a:latin typeface="Roboto" panose="02000000000000000000" pitchFamily="2" charset="0"/>
                  <a:ea typeface="Roboto" panose="02000000000000000000" pitchFamily="2" charset="0"/>
                  <a:cs typeface="Arial" panose="020B0604020202020204" pitchFamily="34" charset="0"/>
                </a:rPr>
                <a:t>Lorem</a:t>
              </a:r>
              <a:r>
                <a:rPr lang="en-US" sz="1000" dirty="0">
                  <a:solidFill>
                    <a:schemeClr val="bg1">
                      <a:lumMod val="65000"/>
                    </a:schemeClr>
                  </a:solidFill>
                  <a:latin typeface="Roboto" panose="02000000000000000000" pitchFamily="2" charset="0"/>
                  <a:ea typeface="Roboto" panose="02000000000000000000" pitchFamily="2" charset="0"/>
                  <a:cs typeface="Arial" panose="020B0604020202020204" pitchFamily="34" charset="0"/>
                </a:rPr>
                <a:t> Ipsum has been the industry's standard dummy text ever since the 1500</a:t>
              </a:r>
              <a:r>
                <a:rPr lang="id-ID" sz="1000" dirty="0">
                  <a:solidFill>
                    <a:schemeClr val="bg1">
                      <a:lumMod val="65000"/>
                    </a:schemeClr>
                  </a:solidFill>
                  <a:latin typeface="Roboto" panose="02000000000000000000" pitchFamily="2" charset="0"/>
                  <a:ea typeface="Roboto" panose="02000000000000000000" pitchFamily="2" charset="0"/>
                  <a:cs typeface="Arial" panose="020B0604020202020204" pitchFamily="34" charset="0"/>
                </a:rPr>
                <a:t>s.</a:t>
              </a:r>
              <a:endParaRPr lang="en-US" sz="1000" b="1" dirty="0">
                <a:solidFill>
                  <a:schemeClr val="bg1">
                    <a:lumMod val="65000"/>
                  </a:schemeClr>
                </a:solidFill>
                <a:latin typeface="Roboto" panose="02000000000000000000" pitchFamily="2" charset="0"/>
                <a:ea typeface="Roboto" panose="02000000000000000000" pitchFamily="2" charset="0"/>
                <a:cs typeface="Arial" panose="020B0604020202020204" pitchFamily="34" charset="0"/>
              </a:endParaRPr>
            </a:p>
          </p:txBody>
        </p:sp>
      </p:grpSp>
      <p:grpSp>
        <p:nvGrpSpPr>
          <p:cNvPr id="41" name="Group 40"/>
          <p:cNvGrpSpPr>
            <a:grpSpLocks noChangeAspect="1"/>
          </p:cNvGrpSpPr>
          <p:nvPr/>
        </p:nvGrpSpPr>
        <p:grpSpPr>
          <a:xfrm>
            <a:off x="7942769" y="3349172"/>
            <a:ext cx="1708594" cy="1796816"/>
            <a:chOff x="7826406" y="3349172"/>
            <a:chExt cx="1510583" cy="1588581"/>
          </a:xfrm>
        </p:grpSpPr>
        <p:cxnSp>
          <p:nvCxnSpPr>
            <p:cNvPr id="42" name="Straight Connector 41"/>
            <p:cNvCxnSpPr/>
            <p:nvPr/>
          </p:nvCxnSpPr>
          <p:spPr>
            <a:xfrm rot="5400000" flipV="1">
              <a:off x="8139442" y="3617030"/>
              <a:ext cx="540000" cy="4283"/>
            </a:xfrm>
            <a:prstGeom prst="line">
              <a:avLst/>
            </a:prstGeom>
            <a:ln w="12700">
              <a:solidFill>
                <a:schemeClr val="bg1">
                  <a:lumMod val="50000"/>
                </a:schemeClr>
              </a:solidFill>
              <a:prstDash val="sysDot"/>
              <a:headEnd type="none"/>
              <a:tailEnd type="oval" w="med" len="med"/>
            </a:ln>
          </p:spPr>
          <p:style>
            <a:lnRef idx="1">
              <a:schemeClr val="accent1"/>
            </a:lnRef>
            <a:fillRef idx="0">
              <a:schemeClr val="accent1"/>
            </a:fillRef>
            <a:effectRef idx="0">
              <a:schemeClr val="accent1"/>
            </a:effectRef>
            <a:fontRef idx="minor">
              <a:schemeClr val="tx1"/>
            </a:fontRef>
          </p:style>
        </p:cxnSp>
        <p:sp>
          <p:nvSpPr>
            <p:cNvPr id="43" name="Content Placeholder 2"/>
            <p:cNvSpPr txBox="1"/>
            <p:nvPr/>
          </p:nvSpPr>
          <p:spPr>
            <a:xfrm>
              <a:off x="7826406" y="3999086"/>
              <a:ext cx="1510583" cy="938667"/>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1200" dirty="0">
                  <a:solidFill>
                    <a:srgbClr val="F4501B"/>
                  </a:solidFill>
                </a:rPr>
                <a:t>点击输入文本标题</a:t>
              </a:r>
              <a:endParaRPr lang="id-ID" altLang="zh-CN" sz="1200" dirty="0">
                <a:solidFill>
                  <a:srgbClr val="F4501B"/>
                </a:solidFill>
              </a:endParaRPr>
            </a:p>
            <a:p>
              <a:pPr algn="l"/>
              <a:r>
                <a:rPr lang="en-US" sz="1000" dirty="0" err="1">
                  <a:solidFill>
                    <a:schemeClr val="bg1">
                      <a:lumMod val="65000"/>
                    </a:schemeClr>
                  </a:solidFill>
                  <a:latin typeface="Roboto" panose="02000000000000000000" pitchFamily="2" charset="0"/>
                  <a:ea typeface="Roboto" panose="02000000000000000000" pitchFamily="2" charset="0"/>
                  <a:cs typeface="Arial" panose="020B0604020202020204" pitchFamily="34" charset="0"/>
                </a:rPr>
                <a:t>Lorem</a:t>
              </a:r>
              <a:r>
                <a:rPr lang="en-US" sz="1000" dirty="0">
                  <a:solidFill>
                    <a:schemeClr val="bg1">
                      <a:lumMod val="65000"/>
                    </a:schemeClr>
                  </a:solidFill>
                  <a:latin typeface="Roboto" panose="02000000000000000000" pitchFamily="2" charset="0"/>
                  <a:ea typeface="Roboto" panose="02000000000000000000" pitchFamily="2" charset="0"/>
                  <a:cs typeface="Arial" panose="020B0604020202020204" pitchFamily="34" charset="0"/>
                </a:rPr>
                <a:t> Ipsum has been the industry's standard dummy text ever since the 1500</a:t>
              </a:r>
              <a:r>
                <a:rPr lang="id-ID" sz="1000" dirty="0">
                  <a:solidFill>
                    <a:schemeClr val="bg1">
                      <a:lumMod val="65000"/>
                    </a:schemeClr>
                  </a:solidFill>
                  <a:latin typeface="Roboto" panose="02000000000000000000" pitchFamily="2" charset="0"/>
                  <a:ea typeface="Roboto" panose="02000000000000000000" pitchFamily="2" charset="0"/>
                  <a:cs typeface="Arial" panose="020B0604020202020204" pitchFamily="34" charset="0"/>
                </a:rPr>
                <a:t>s.</a:t>
              </a:r>
              <a:endParaRPr lang="en-US" sz="1000" b="1" dirty="0">
                <a:solidFill>
                  <a:schemeClr val="bg1">
                    <a:lumMod val="65000"/>
                  </a:schemeClr>
                </a:solidFill>
                <a:latin typeface="Roboto" panose="02000000000000000000" pitchFamily="2" charset="0"/>
                <a:ea typeface="Roboto" panose="02000000000000000000" pitchFamily="2" charset="0"/>
                <a:cs typeface="Arial" panose="020B0604020202020204" pitchFamily="34" charset="0"/>
              </a:endParaRPr>
            </a:p>
          </p:txBody>
        </p:sp>
      </p:grpSp>
      <p:grpSp>
        <p:nvGrpSpPr>
          <p:cNvPr id="44" name="Group 43"/>
          <p:cNvGrpSpPr>
            <a:grpSpLocks noChangeAspect="1"/>
          </p:cNvGrpSpPr>
          <p:nvPr/>
        </p:nvGrpSpPr>
        <p:grpSpPr>
          <a:xfrm>
            <a:off x="9779749" y="3349173"/>
            <a:ext cx="1708594" cy="1796815"/>
            <a:chOff x="9438308" y="3349172"/>
            <a:chExt cx="1510583" cy="1588580"/>
          </a:xfrm>
        </p:grpSpPr>
        <p:cxnSp>
          <p:nvCxnSpPr>
            <p:cNvPr id="45" name="Straight Connector 44"/>
            <p:cNvCxnSpPr/>
            <p:nvPr/>
          </p:nvCxnSpPr>
          <p:spPr>
            <a:xfrm rot="5400000" flipV="1">
              <a:off x="9751344" y="3617030"/>
              <a:ext cx="540000" cy="4283"/>
            </a:xfrm>
            <a:prstGeom prst="line">
              <a:avLst/>
            </a:prstGeom>
            <a:ln w="12700">
              <a:solidFill>
                <a:schemeClr val="bg1">
                  <a:lumMod val="50000"/>
                </a:schemeClr>
              </a:solidFill>
              <a:prstDash val="sysDot"/>
              <a:headEnd type="none"/>
              <a:tailEnd type="oval" w="med" len="med"/>
            </a:ln>
          </p:spPr>
          <p:style>
            <a:lnRef idx="1">
              <a:schemeClr val="accent1"/>
            </a:lnRef>
            <a:fillRef idx="0">
              <a:schemeClr val="accent1"/>
            </a:fillRef>
            <a:effectRef idx="0">
              <a:schemeClr val="accent1"/>
            </a:effectRef>
            <a:fontRef idx="minor">
              <a:schemeClr val="tx1"/>
            </a:fontRef>
          </p:style>
        </p:cxnSp>
        <p:sp>
          <p:nvSpPr>
            <p:cNvPr id="46" name="Content Placeholder 2"/>
            <p:cNvSpPr txBox="1"/>
            <p:nvPr/>
          </p:nvSpPr>
          <p:spPr>
            <a:xfrm>
              <a:off x="9438308" y="3999085"/>
              <a:ext cx="1510583" cy="938667"/>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1200" dirty="0">
                  <a:solidFill>
                    <a:srgbClr val="F4501B"/>
                  </a:solidFill>
                </a:rPr>
                <a:t>点击输入文本标题</a:t>
              </a:r>
              <a:endParaRPr lang="id-ID" altLang="zh-CN" sz="1200" dirty="0">
                <a:solidFill>
                  <a:srgbClr val="F4501B"/>
                </a:solidFill>
              </a:endParaRPr>
            </a:p>
            <a:p>
              <a:pPr algn="l"/>
              <a:r>
                <a:rPr lang="en-US" sz="1000" dirty="0" err="1">
                  <a:solidFill>
                    <a:schemeClr val="bg1">
                      <a:lumMod val="65000"/>
                    </a:schemeClr>
                  </a:solidFill>
                  <a:latin typeface="Roboto" panose="02000000000000000000" pitchFamily="2" charset="0"/>
                  <a:ea typeface="Roboto" panose="02000000000000000000" pitchFamily="2" charset="0"/>
                  <a:cs typeface="Arial" panose="020B0604020202020204" pitchFamily="34" charset="0"/>
                </a:rPr>
                <a:t>Lorem</a:t>
              </a:r>
              <a:r>
                <a:rPr lang="en-US" sz="1000" dirty="0">
                  <a:solidFill>
                    <a:schemeClr val="bg1">
                      <a:lumMod val="65000"/>
                    </a:schemeClr>
                  </a:solidFill>
                  <a:latin typeface="Roboto" panose="02000000000000000000" pitchFamily="2" charset="0"/>
                  <a:ea typeface="Roboto" panose="02000000000000000000" pitchFamily="2" charset="0"/>
                  <a:cs typeface="Arial" panose="020B0604020202020204" pitchFamily="34" charset="0"/>
                </a:rPr>
                <a:t> Ipsum has been the industry's standard dummy text ever since the 1500</a:t>
              </a:r>
              <a:r>
                <a:rPr lang="id-ID" sz="1000" dirty="0">
                  <a:solidFill>
                    <a:schemeClr val="bg1">
                      <a:lumMod val="65000"/>
                    </a:schemeClr>
                  </a:solidFill>
                  <a:latin typeface="Roboto" panose="02000000000000000000" pitchFamily="2" charset="0"/>
                  <a:ea typeface="Roboto" panose="02000000000000000000" pitchFamily="2" charset="0"/>
                  <a:cs typeface="Arial" panose="020B0604020202020204" pitchFamily="34" charset="0"/>
                </a:rPr>
                <a:t>s.</a:t>
              </a:r>
              <a:endParaRPr lang="en-US" sz="1000" b="1" dirty="0">
                <a:solidFill>
                  <a:schemeClr val="bg1">
                    <a:lumMod val="65000"/>
                  </a:schemeClr>
                </a:solidFill>
                <a:latin typeface="Roboto" panose="02000000000000000000" pitchFamily="2" charset="0"/>
                <a:ea typeface="Roboto" panose="02000000000000000000" pitchFamily="2" charset="0"/>
                <a:cs typeface="Arial" panose="020B0604020202020204" pitchFamily="34" charset="0"/>
              </a:endParaRPr>
            </a:p>
          </p:txBody>
        </p:sp>
      </p:grpSp>
      <p:cxnSp>
        <p:nvCxnSpPr>
          <p:cNvPr id="47" name="Straight Connector 46"/>
          <p:cNvCxnSpPr/>
          <p:nvPr/>
        </p:nvCxnSpPr>
        <p:spPr>
          <a:xfrm>
            <a:off x="770793" y="5313907"/>
            <a:ext cx="10539632" cy="0"/>
          </a:xfrm>
          <a:prstGeom prst="line">
            <a:avLst/>
          </a:prstGeom>
          <a:ln w="12700">
            <a:solidFill>
              <a:schemeClr val="bg1">
                <a:lumMod val="6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3450528" y="511254"/>
            <a:ext cx="5163791" cy="646331"/>
          </a:xfrm>
          <a:prstGeom prst="rect">
            <a:avLst/>
          </a:prstGeom>
          <a:noFill/>
        </p:spPr>
        <p:txBody>
          <a:bodyPr wrap="square" rtlCol="0">
            <a:spAutoFit/>
          </a:bodyPr>
          <a:lstStyle/>
          <a:p>
            <a:pPr algn="ctr"/>
            <a:r>
              <a:rPr lang="zh-CN" altLang="en-US" sz="3600" dirty="0">
                <a:solidFill>
                  <a:srgbClr val="F4501B"/>
                </a:solidFill>
              </a:rPr>
              <a:t>点击输入文本标题</a:t>
            </a:r>
            <a:endParaRPr lang="id-ID" altLang="zh-CN" sz="3600" dirty="0">
              <a:solidFill>
                <a:srgbClr val="F4501B"/>
              </a:solidFill>
            </a:endParaRPr>
          </a:p>
        </p:txBody>
      </p:sp>
      <p:sp>
        <p:nvSpPr>
          <p:cNvPr id="49" name="Title 1"/>
          <p:cNvSpPr txBox="1"/>
          <p:nvPr/>
        </p:nvSpPr>
        <p:spPr>
          <a:xfrm>
            <a:off x="4589987" y="1176908"/>
            <a:ext cx="2891295" cy="363558"/>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1400" dirty="0">
                <a:solidFill>
                  <a:schemeClr val="bg2">
                    <a:lumMod val="75000"/>
                  </a:schemeClr>
                </a:solidFill>
                <a:latin typeface="+mn-lt"/>
                <a:ea typeface="Roboto" panose="02000000000000000000" pitchFamily="2" charset="0"/>
              </a:rPr>
              <a:t>Put a relevant subtitle in this line</a:t>
            </a:r>
          </a:p>
        </p:txBody>
      </p:sp>
    </p:spTree>
  </p:cSld>
  <p:clrMapOvr>
    <a:masterClrMapping/>
  </p:clrMapOvr>
  <p:transition advClick="0" advTm="1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2" presetClass="entr" presetSubtype="8" fill="hold" nodeType="withEffect">
                                  <p:stCondLst>
                                    <p:cond delay="200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0-#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par>
                                <p:cTn id="14" presetID="22" presetClass="entr" presetSubtype="1" fill="hold" nodeType="withEffect">
                                  <p:stCondLst>
                                    <p:cond delay="2500"/>
                                  </p:stCondLst>
                                  <p:childTnLst>
                                    <p:set>
                                      <p:cBhvr>
                                        <p:cTn id="15" dur="1" fill="hold">
                                          <p:stCondLst>
                                            <p:cond delay="0"/>
                                          </p:stCondLst>
                                        </p:cTn>
                                        <p:tgtEl>
                                          <p:spTgt spid="29"/>
                                        </p:tgtEl>
                                        <p:attrNameLst>
                                          <p:attrName>style.visibility</p:attrName>
                                        </p:attrNameLst>
                                      </p:cBhvr>
                                      <p:to>
                                        <p:strVal val="visible"/>
                                      </p:to>
                                    </p:set>
                                    <p:animEffect transition="in" filter="wipe(up)">
                                      <p:cBhvr>
                                        <p:cTn id="16" dur="1000"/>
                                        <p:tgtEl>
                                          <p:spTgt spid="29"/>
                                        </p:tgtEl>
                                      </p:cBhvr>
                                    </p:animEffect>
                                  </p:childTnLst>
                                </p:cTn>
                              </p:par>
                              <p:par>
                                <p:cTn id="17" presetID="22" presetClass="entr" presetSubtype="1" fill="hold" nodeType="withEffect">
                                  <p:stCondLst>
                                    <p:cond delay="2500"/>
                                  </p:stCondLst>
                                  <p:childTnLst>
                                    <p:set>
                                      <p:cBhvr>
                                        <p:cTn id="18" dur="1" fill="hold">
                                          <p:stCondLst>
                                            <p:cond delay="0"/>
                                          </p:stCondLst>
                                        </p:cTn>
                                        <p:tgtEl>
                                          <p:spTgt spid="32"/>
                                        </p:tgtEl>
                                        <p:attrNameLst>
                                          <p:attrName>style.visibility</p:attrName>
                                        </p:attrNameLst>
                                      </p:cBhvr>
                                      <p:to>
                                        <p:strVal val="visible"/>
                                      </p:to>
                                    </p:set>
                                    <p:animEffect transition="in" filter="wipe(up)">
                                      <p:cBhvr>
                                        <p:cTn id="19" dur="1000"/>
                                        <p:tgtEl>
                                          <p:spTgt spid="32"/>
                                        </p:tgtEl>
                                      </p:cBhvr>
                                    </p:animEffect>
                                  </p:childTnLst>
                                </p:cTn>
                              </p:par>
                              <p:par>
                                <p:cTn id="20" presetID="22" presetClass="entr" presetSubtype="1" fill="hold" nodeType="withEffect">
                                  <p:stCondLst>
                                    <p:cond delay="2500"/>
                                  </p:stCondLst>
                                  <p:childTnLst>
                                    <p:set>
                                      <p:cBhvr>
                                        <p:cTn id="21" dur="1" fill="hold">
                                          <p:stCondLst>
                                            <p:cond delay="0"/>
                                          </p:stCondLst>
                                        </p:cTn>
                                        <p:tgtEl>
                                          <p:spTgt spid="35"/>
                                        </p:tgtEl>
                                        <p:attrNameLst>
                                          <p:attrName>style.visibility</p:attrName>
                                        </p:attrNameLst>
                                      </p:cBhvr>
                                      <p:to>
                                        <p:strVal val="visible"/>
                                      </p:to>
                                    </p:set>
                                    <p:animEffect transition="in" filter="wipe(up)">
                                      <p:cBhvr>
                                        <p:cTn id="22" dur="1000"/>
                                        <p:tgtEl>
                                          <p:spTgt spid="35"/>
                                        </p:tgtEl>
                                      </p:cBhvr>
                                    </p:animEffect>
                                  </p:childTnLst>
                                </p:cTn>
                              </p:par>
                              <p:par>
                                <p:cTn id="23" presetID="22" presetClass="entr" presetSubtype="1" fill="hold" nodeType="withEffect">
                                  <p:stCondLst>
                                    <p:cond delay="2500"/>
                                  </p:stCondLst>
                                  <p:childTnLst>
                                    <p:set>
                                      <p:cBhvr>
                                        <p:cTn id="24" dur="1" fill="hold">
                                          <p:stCondLst>
                                            <p:cond delay="0"/>
                                          </p:stCondLst>
                                        </p:cTn>
                                        <p:tgtEl>
                                          <p:spTgt spid="38"/>
                                        </p:tgtEl>
                                        <p:attrNameLst>
                                          <p:attrName>style.visibility</p:attrName>
                                        </p:attrNameLst>
                                      </p:cBhvr>
                                      <p:to>
                                        <p:strVal val="visible"/>
                                      </p:to>
                                    </p:set>
                                    <p:animEffect transition="in" filter="wipe(up)">
                                      <p:cBhvr>
                                        <p:cTn id="25" dur="1000"/>
                                        <p:tgtEl>
                                          <p:spTgt spid="38"/>
                                        </p:tgtEl>
                                      </p:cBhvr>
                                    </p:animEffect>
                                  </p:childTnLst>
                                </p:cTn>
                              </p:par>
                              <p:par>
                                <p:cTn id="26" presetID="22" presetClass="entr" presetSubtype="1" fill="hold" nodeType="withEffect">
                                  <p:stCondLst>
                                    <p:cond delay="2500"/>
                                  </p:stCondLst>
                                  <p:childTnLst>
                                    <p:set>
                                      <p:cBhvr>
                                        <p:cTn id="27" dur="1" fill="hold">
                                          <p:stCondLst>
                                            <p:cond delay="0"/>
                                          </p:stCondLst>
                                        </p:cTn>
                                        <p:tgtEl>
                                          <p:spTgt spid="41"/>
                                        </p:tgtEl>
                                        <p:attrNameLst>
                                          <p:attrName>style.visibility</p:attrName>
                                        </p:attrNameLst>
                                      </p:cBhvr>
                                      <p:to>
                                        <p:strVal val="visible"/>
                                      </p:to>
                                    </p:set>
                                    <p:animEffect transition="in" filter="wipe(up)">
                                      <p:cBhvr>
                                        <p:cTn id="28" dur="1000"/>
                                        <p:tgtEl>
                                          <p:spTgt spid="41"/>
                                        </p:tgtEl>
                                      </p:cBhvr>
                                    </p:animEffect>
                                  </p:childTnLst>
                                </p:cTn>
                              </p:par>
                              <p:par>
                                <p:cTn id="29" presetID="22" presetClass="entr" presetSubtype="1" fill="hold" nodeType="withEffect">
                                  <p:stCondLst>
                                    <p:cond delay="2500"/>
                                  </p:stCondLst>
                                  <p:childTnLst>
                                    <p:set>
                                      <p:cBhvr>
                                        <p:cTn id="30" dur="1" fill="hold">
                                          <p:stCondLst>
                                            <p:cond delay="0"/>
                                          </p:stCondLst>
                                        </p:cTn>
                                        <p:tgtEl>
                                          <p:spTgt spid="44"/>
                                        </p:tgtEl>
                                        <p:attrNameLst>
                                          <p:attrName>style.visibility</p:attrName>
                                        </p:attrNameLst>
                                      </p:cBhvr>
                                      <p:to>
                                        <p:strVal val="visible"/>
                                      </p:to>
                                    </p:set>
                                    <p:animEffect transition="in" filter="wipe(up)">
                                      <p:cBhvr>
                                        <p:cTn id="31" dur="1000"/>
                                        <p:tgtEl>
                                          <p:spTgt spid="44"/>
                                        </p:tgtEl>
                                      </p:cBhvr>
                                    </p:animEffect>
                                  </p:childTnLst>
                                </p:cTn>
                              </p:par>
                              <p:par>
                                <p:cTn id="32" presetID="2" presetClass="entr" presetSubtype="4" fill="hold" nodeType="withEffect">
                                  <p:stCondLst>
                                    <p:cond delay="500"/>
                                  </p:stCondLst>
                                  <p:childTnLst>
                                    <p:set>
                                      <p:cBhvr>
                                        <p:cTn id="33" dur="1" fill="hold">
                                          <p:stCondLst>
                                            <p:cond delay="0"/>
                                          </p:stCondLst>
                                        </p:cTn>
                                        <p:tgtEl>
                                          <p:spTgt spid="47"/>
                                        </p:tgtEl>
                                        <p:attrNameLst>
                                          <p:attrName>style.visibility</p:attrName>
                                        </p:attrNameLst>
                                      </p:cBhvr>
                                      <p:to>
                                        <p:strVal val="visible"/>
                                      </p:to>
                                    </p:set>
                                    <p:anim calcmode="lin" valueType="num">
                                      <p:cBhvr additive="base">
                                        <p:cTn id="34" dur="500" fill="hold"/>
                                        <p:tgtEl>
                                          <p:spTgt spid="47"/>
                                        </p:tgtEl>
                                        <p:attrNameLst>
                                          <p:attrName>ppt_x</p:attrName>
                                        </p:attrNameLst>
                                      </p:cBhvr>
                                      <p:tavLst>
                                        <p:tav tm="0">
                                          <p:val>
                                            <p:strVal val="#ppt_x"/>
                                          </p:val>
                                        </p:tav>
                                        <p:tav tm="100000">
                                          <p:val>
                                            <p:strVal val="#ppt_x"/>
                                          </p:val>
                                        </p:tav>
                                      </p:tavLst>
                                    </p:anim>
                                    <p:anim calcmode="lin" valueType="num">
                                      <p:cBhvr additive="base">
                                        <p:cTn id="35" dur="500" fill="hold"/>
                                        <p:tgtEl>
                                          <p:spTgt spid="47"/>
                                        </p:tgtEl>
                                        <p:attrNameLst>
                                          <p:attrName>ppt_y</p:attrName>
                                        </p:attrNameLst>
                                      </p:cBhvr>
                                      <p:tavLst>
                                        <p:tav tm="0">
                                          <p:val>
                                            <p:strVal val="1+#ppt_h/2"/>
                                          </p:val>
                                        </p:tav>
                                        <p:tav tm="100000">
                                          <p:val>
                                            <p:strVal val="#ppt_y"/>
                                          </p:val>
                                        </p:tav>
                                      </p:tavLst>
                                    </p:anim>
                                  </p:childTnLst>
                                </p:cTn>
                              </p:par>
                              <p:par>
                                <p:cTn id="36" presetID="22" presetClass="entr" presetSubtype="8" fill="hold" grpId="0" nodeType="withEffect">
                                  <p:stCondLst>
                                    <p:cond delay="500"/>
                                  </p:stCondLst>
                                  <p:childTnLst>
                                    <p:set>
                                      <p:cBhvr>
                                        <p:cTn id="37" dur="1" fill="hold">
                                          <p:stCondLst>
                                            <p:cond delay="0"/>
                                          </p:stCondLst>
                                        </p:cTn>
                                        <p:tgtEl>
                                          <p:spTgt spid="48"/>
                                        </p:tgtEl>
                                        <p:attrNameLst>
                                          <p:attrName>style.visibility</p:attrName>
                                        </p:attrNameLst>
                                      </p:cBhvr>
                                      <p:to>
                                        <p:strVal val="visible"/>
                                      </p:to>
                                    </p:set>
                                    <p:animEffect transition="in" filter="wipe(left)">
                                      <p:cBhvr>
                                        <p:cTn id="38" dur="500"/>
                                        <p:tgtEl>
                                          <p:spTgt spid="48"/>
                                        </p:tgtEl>
                                      </p:cBhvr>
                                    </p:animEffect>
                                  </p:childTnLst>
                                </p:cTn>
                              </p:par>
                              <p:par>
                                <p:cTn id="39" presetID="22" presetClass="entr" presetSubtype="8" fill="hold" grpId="0" nodeType="withEffect">
                                  <p:stCondLst>
                                    <p:cond delay="1000"/>
                                  </p:stCondLst>
                                  <p:childTnLst>
                                    <p:set>
                                      <p:cBhvr>
                                        <p:cTn id="40" dur="1" fill="hold">
                                          <p:stCondLst>
                                            <p:cond delay="0"/>
                                          </p:stCondLst>
                                        </p:cTn>
                                        <p:tgtEl>
                                          <p:spTgt spid="49"/>
                                        </p:tgtEl>
                                        <p:attrNameLst>
                                          <p:attrName>style.visibility</p:attrName>
                                        </p:attrNameLst>
                                      </p:cBhvr>
                                      <p:to>
                                        <p:strVal val="visible"/>
                                      </p:to>
                                    </p:set>
                                    <p:animEffect transition="in" filter="wipe(left)">
                                      <p:cBhvr>
                                        <p:cTn id="41"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11622114" y="146960"/>
            <a:ext cx="454547" cy="378000"/>
            <a:chOff x="9334685" y="731743"/>
            <a:chExt cx="454547" cy="378000"/>
          </a:xfrm>
        </p:grpSpPr>
        <p:sp>
          <p:nvSpPr>
            <p:cNvPr id="21" name="Oval 20"/>
            <p:cNvSpPr/>
            <p:nvPr/>
          </p:nvSpPr>
          <p:spPr>
            <a:xfrm>
              <a:off x="9376908" y="731743"/>
              <a:ext cx="377585" cy="378000"/>
            </a:xfrm>
            <a:prstGeom prst="ellipse">
              <a:avLst/>
            </a:prstGeom>
            <a:noFill/>
            <a:ln w="31750">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2" name="TextBox 21"/>
            <p:cNvSpPr txBox="1"/>
            <p:nvPr/>
          </p:nvSpPr>
          <p:spPr>
            <a:xfrm>
              <a:off x="9334685" y="762802"/>
              <a:ext cx="454547" cy="307777"/>
            </a:xfrm>
            <a:prstGeom prst="rect">
              <a:avLst/>
            </a:prstGeom>
            <a:noFill/>
          </p:spPr>
          <p:txBody>
            <a:bodyPr wrap="square" rtlCol="0">
              <a:spAutoFit/>
            </a:bodyPr>
            <a:lstStyle/>
            <a:p>
              <a:pPr algn="ctr"/>
              <a:fld id="{6938B089-D366-4B18-8F5D-85B96241FA3F}" type="slidenum">
                <a:rPr lang="id-ID" sz="1400" b="0" smtClean="0">
                  <a:solidFill>
                    <a:schemeClr val="accent6"/>
                  </a:solidFill>
                  <a:latin typeface="Roboto" panose="02000000000000000000" pitchFamily="2" charset="0"/>
                  <a:ea typeface="Roboto" panose="02000000000000000000" pitchFamily="2" charset="0"/>
                </a:rPr>
                <a:t>24</a:t>
              </a:fld>
              <a:endParaRPr lang="id-ID" sz="1400" b="0" dirty="0">
                <a:solidFill>
                  <a:schemeClr val="accent6"/>
                </a:solidFill>
                <a:latin typeface="Roboto" panose="02000000000000000000" pitchFamily="2" charset="0"/>
                <a:ea typeface="Roboto" panose="02000000000000000000" pitchFamily="2" charset="0"/>
              </a:endParaRPr>
            </a:p>
          </p:txBody>
        </p:sp>
      </p:grpSp>
      <p:graphicFrame>
        <p:nvGraphicFramePr>
          <p:cNvPr id="7" name="Chart 6"/>
          <p:cNvGraphicFramePr/>
          <p:nvPr/>
        </p:nvGraphicFramePr>
        <p:xfrm>
          <a:off x="355304" y="2186076"/>
          <a:ext cx="2646031" cy="208715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p:cNvGraphicFramePr/>
          <p:nvPr/>
        </p:nvGraphicFramePr>
        <p:xfrm>
          <a:off x="2511089" y="2186076"/>
          <a:ext cx="2646031" cy="208715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Chart 8"/>
          <p:cNvGraphicFramePr/>
          <p:nvPr/>
        </p:nvGraphicFramePr>
        <p:xfrm>
          <a:off x="4721082" y="2186076"/>
          <a:ext cx="2646031" cy="208715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0" name="Chart 9"/>
          <p:cNvGraphicFramePr/>
          <p:nvPr/>
        </p:nvGraphicFramePr>
        <p:xfrm>
          <a:off x="9134633" y="2186076"/>
          <a:ext cx="2646031" cy="2087151"/>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1" name="Chart 10"/>
          <p:cNvGraphicFramePr/>
          <p:nvPr/>
        </p:nvGraphicFramePr>
        <p:xfrm>
          <a:off x="6927667" y="2164305"/>
          <a:ext cx="2646031" cy="2087151"/>
        </p:xfrm>
        <a:graphic>
          <a:graphicData uri="http://schemas.openxmlformats.org/drawingml/2006/chart">
            <c:chart xmlns:c="http://schemas.openxmlformats.org/drawingml/2006/chart" xmlns:r="http://schemas.openxmlformats.org/officeDocument/2006/relationships" r:id="rId7"/>
          </a:graphicData>
        </a:graphic>
      </p:graphicFrame>
      <p:sp>
        <p:nvSpPr>
          <p:cNvPr id="13" name="TextBox 12"/>
          <p:cNvSpPr txBox="1"/>
          <p:nvPr/>
        </p:nvSpPr>
        <p:spPr>
          <a:xfrm>
            <a:off x="1013249" y="2974552"/>
            <a:ext cx="1291742" cy="523220"/>
          </a:xfrm>
          <a:prstGeom prst="rect">
            <a:avLst/>
          </a:prstGeom>
          <a:noFill/>
        </p:spPr>
        <p:txBody>
          <a:bodyPr wrap="square" rtlCol="0">
            <a:spAutoFit/>
          </a:bodyPr>
          <a:lstStyle/>
          <a:p>
            <a:pPr algn="ctr"/>
            <a:r>
              <a:rPr lang="id-ID" sz="2800" b="1" dirty="0">
                <a:solidFill>
                  <a:schemeClr val="bg2">
                    <a:lumMod val="25000"/>
                  </a:schemeClr>
                </a:solidFill>
              </a:rPr>
              <a:t>2010</a:t>
            </a:r>
          </a:p>
        </p:txBody>
      </p:sp>
      <p:sp>
        <p:nvSpPr>
          <p:cNvPr id="14" name="TextBox 13"/>
          <p:cNvSpPr txBox="1"/>
          <p:nvPr/>
        </p:nvSpPr>
        <p:spPr>
          <a:xfrm>
            <a:off x="3196139" y="2974551"/>
            <a:ext cx="1291742" cy="523220"/>
          </a:xfrm>
          <a:prstGeom prst="rect">
            <a:avLst/>
          </a:prstGeom>
          <a:noFill/>
        </p:spPr>
        <p:txBody>
          <a:bodyPr wrap="square" rtlCol="0">
            <a:spAutoFit/>
          </a:bodyPr>
          <a:lstStyle/>
          <a:p>
            <a:pPr algn="ctr"/>
            <a:r>
              <a:rPr lang="id-ID" sz="2800" b="1" dirty="0">
                <a:solidFill>
                  <a:schemeClr val="bg2">
                    <a:lumMod val="25000"/>
                  </a:schemeClr>
                </a:solidFill>
              </a:rPr>
              <a:t>2011</a:t>
            </a:r>
          </a:p>
        </p:txBody>
      </p:sp>
      <p:sp>
        <p:nvSpPr>
          <p:cNvPr id="15" name="TextBox 14"/>
          <p:cNvSpPr txBox="1"/>
          <p:nvPr/>
        </p:nvSpPr>
        <p:spPr>
          <a:xfrm>
            <a:off x="5379028" y="2974550"/>
            <a:ext cx="1291742" cy="523220"/>
          </a:xfrm>
          <a:prstGeom prst="rect">
            <a:avLst/>
          </a:prstGeom>
          <a:noFill/>
        </p:spPr>
        <p:txBody>
          <a:bodyPr wrap="square" rtlCol="0">
            <a:spAutoFit/>
          </a:bodyPr>
          <a:lstStyle/>
          <a:p>
            <a:pPr algn="ctr"/>
            <a:r>
              <a:rPr lang="id-ID" sz="2800" b="1" dirty="0">
                <a:solidFill>
                  <a:schemeClr val="bg2">
                    <a:lumMod val="25000"/>
                  </a:schemeClr>
                </a:solidFill>
              </a:rPr>
              <a:t>2012</a:t>
            </a:r>
          </a:p>
        </p:txBody>
      </p:sp>
      <p:sp>
        <p:nvSpPr>
          <p:cNvPr id="16" name="TextBox 15"/>
          <p:cNvSpPr txBox="1"/>
          <p:nvPr/>
        </p:nvSpPr>
        <p:spPr>
          <a:xfrm>
            <a:off x="7561917" y="2974550"/>
            <a:ext cx="1291742" cy="523220"/>
          </a:xfrm>
          <a:prstGeom prst="rect">
            <a:avLst/>
          </a:prstGeom>
          <a:noFill/>
        </p:spPr>
        <p:txBody>
          <a:bodyPr wrap="square" rtlCol="0">
            <a:spAutoFit/>
          </a:bodyPr>
          <a:lstStyle/>
          <a:p>
            <a:pPr algn="ctr"/>
            <a:r>
              <a:rPr lang="id-ID" sz="2800" b="1" dirty="0">
                <a:solidFill>
                  <a:schemeClr val="bg2">
                    <a:lumMod val="25000"/>
                  </a:schemeClr>
                </a:solidFill>
              </a:rPr>
              <a:t>2013</a:t>
            </a:r>
          </a:p>
        </p:txBody>
      </p:sp>
      <p:sp>
        <p:nvSpPr>
          <p:cNvPr id="17" name="Rektangel 76"/>
          <p:cNvSpPr>
            <a:spLocks noChangeArrowheads="1"/>
          </p:cNvSpPr>
          <p:nvPr/>
        </p:nvSpPr>
        <p:spPr bwMode="auto">
          <a:xfrm>
            <a:off x="2363504" y="4142294"/>
            <a:ext cx="86999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charset="-128"/>
              </a:defRPr>
            </a:lvl1pPr>
            <a:lvl2pPr marL="742950" indent="-285750" eaLnBrk="0" hangingPunct="0">
              <a:defRPr sz="2400">
                <a:solidFill>
                  <a:schemeClr val="tx1"/>
                </a:solidFill>
                <a:latin typeface="Calibri" panose="020F0502020204030204" pitchFamily="34" charset="0"/>
                <a:ea typeface="MS PGothic" panose="020B0600070205080204" charset="-128"/>
              </a:defRPr>
            </a:lvl2pPr>
            <a:lvl3pPr marL="1143000" indent="-228600" eaLnBrk="0" hangingPunct="0">
              <a:defRPr sz="2400">
                <a:solidFill>
                  <a:schemeClr val="tx1"/>
                </a:solidFill>
                <a:latin typeface="Calibri" panose="020F0502020204030204" pitchFamily="34" charset="0"/>
                <a:ea typeface="MS PGothic" panose="020B0600070205080204" charset="-128"/>
              </a:defRPr>
            </a:lvl3pPr>
            <a:lvl4pPr marL="1600200" indent="-228600" eaLnBrk="0" hangingPunct="0">
              <a:defRPr sz="2400">
                <a:solidFill>
                  <a:schemeClr val="tx1"/>
                </a:solidFill>
                <a:latin typeface="Calibri" panose="020F0502020204030204" pitchFamily="34" charset="0"/>
                <a:ea typeface="MS PGothic" panose="020B0600070205080204" charset="-128"/>
              </a:defRPr>
            </a:lvl4pPr>
            <a:lvl5pPr marL="2057400" indent="-228600" eaLnBrk="0" hangingPunct="0">
              <a:defRPr sz="2400">
                <a:solidFill>
                  <a:schemeClr val="tx1"/>
                </a:solidFill>
                <a:latin typeface="Calibri" panose="020F0502020204030204" pitchFamily="34" charset="0"/>
                <a:ea typeface="MS PGothic" panose="020B060007020508020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charset="-128"/>
              </a:defRPr>
            </a:lvl9pPr>
          </a:lstStyle>
          <a:p>
            <a:pPr algn="ctr"/>
            <a:r>
              <a:rPr lang="zh-CN" altLang="en-US" sz="1200" dirty="0">
                <a:solidFill>
                  <a:srgbClr val="F4501B"/>
                </a:solidFill>
              </a:rPr>
              <a:t>点击输入文本标题</a:t>
            </a:r>
            <a:endParaRPr lang="id-ID" altLang="zh-CN" sz="1200" dirty="0">
              <a:solidFill>
                <a:srgbClr val="F4501B"/>
              </a:solidFill>
            </a:endParaRPr>
          </a:p>
        </p:txBody>
      </p:sp>
      <p:sp>
        <p:nvSpPr>
          <p:cNvPr id="18" name="Oval 175"/>
          <p:cNvSpPr>
            <a:spLocks noChangeArrowheads="1"/>
          </p:cNvSpPr>
          <p:nvPr/>
        </p:nvSpPr>
        <p:spPr bwMode="auto">
          <a:xfrm>
            <a:off x="2182346" y="4190341"/>
            <a:ext cx="180000" cy="180000"/>
          </a:xfrm>
          <a:prstGeom prst="ellipse">
            <a:avLst/>
          </a:prstGeom>
          <a:solidFill>
            <a:schemeClr val="accent4"/>
          </a:solidFill>
          <a:ln w="9525">
            <a:solidFill>
              <a:srgbClr val="FFFFFF"/>
            </a:solidFill>
            <a:round/>
          </a:ln>
        </p:spPr>
        <p:txBody>
          <a:bodyPr anchor="ctr"/>
          <a:lstStyle>
            <a:lvl1pPr eaLnBrk="0" hangingPunct="0">
              <a:defRPr sz="2400">
                <a:solidFill>
                  <a:schemeClr val="tx1"/>
                </a:solidFill>
                <a:latin typeface="Calibri" panose="020F0502020204030204" pitchFamily="34" charset="0"/>
                <a:ea typeface="MS PGothic" panose="020B0600070205080204" charset="-128"/>
              </a:defRPr>
            </a:lvl1pPr>
            <a:lvl2pPr marL="742950" indent="-285750" eaLnBrk="0" hangingPunct="0">
              <a:defRPr sz="2400">
                <a:solidFill>
                  <a:schemeClr val="tx1"/>
                </a:solidFill>
                <a:latin typeface="Calibri" panose="020F0502020204030204" pitchFamily="34" charset="0"/>
                <a:ea typeface="MS PGothic" panose="020B0600070205080204" charset="-128"/>
              </a:defRPr>
            </a:lvl2pPr>
            <a:lvl3pPr marL="1143000" indent="-228600" eaLnBrk="0" hangingPunct="0">
              <a:defRPr sz="2400">
                <a:solidFill>
                  <a:schemeClr val="tx1"/>
                </a:solidFill>
                <a:latin typeface="Calibri" panose="020F0502020204030204" pitchFamily="34" charset="0"/>
                <a:ea typeface="MS PGothic" panose="020B0600070205080204" charset="-128"/>
              </a:defRPr>
            </a:lvl3pPr>
            <a:lvl4pPr marL="1600200" indent="-228600" eaLnBrk="0" hangingPunct="0">
              <a:defRPr sz="2400">
                <a:solidFill>
                  <a:schemeClr val="tx1"/>
                </a:solidFill>
                <a:latin typeface="Calibri" panose="020F0502020204030204" pitchFamily="34" charset="0"/>
                <a:ea typeface="MS PGothic" panose="020B0600070205080204" charset="-128"/>
              </a:defRPr>
            </a:lvl4pPr>
            <a:lvl5pPr marL="2057400" indent="-228600" eaLnBrk="0" hangingPunct="0">
              <a:defRPr sz="2400">
                <a:solidFill>
                  <a:schemeClr val="tx1"/>
                </a:solidFill>
                <a:latin typeface="Calibri" panose="020F0502020204030204" pitchFamily="34" charset="0"/>
                <a:ea typeface="MS PGothic" panose="020B060007020508020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charset="-128"/>
              </a:defRPr>
            </a:lvl9pPr>
          </a:lstStyle>
          <a:p>
            <a:pPr algn="ctr" defTabSz="914400" eaLnBrk="1" hangingPunct="1"/>
            <a:endParaRPr lang="nb-NO" altLang="id-ID" sz="1800">
              <a:solidFill>
                <a:srgbClr val="404040"/>
              </a:solidFill>
              <a:latin typeface="+mn-lt"/>
            </a:endParaRPr>
          </a:p>
        </p:txBody>
      </p:sp>
      <p:sp>
        <p:nvSpPr>
          <p:cNvPr id="20" name="Rektangel 76"/>
          <p:cNvSpPr>
            <a:spLocks noChangeArrowheads="1"/>
          </p:cNvSpPr>
          <p:nvPr/>
        </p:nvSpPr>
        <p:spPr bwMode="auto">
          <a:xfrm>
            <a:off x="4596469" y="4140717"/>
            <a:ext cx="86999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charset="-128"/>
              </a:defRPr>
            </a:lvl1pPr>
            <a:lvl2pPr marL="742950" indent="-285750" eaLnBrk="0" hangingPunct="0">
              <a:defRPr sz="2400">
                <a:solidFill>
                  <a:schemeClr val="tx1"/>
                </a:solidFill>
                <a:latin typeface="Calibri" panose="020F0502020204030204" pitchFamily="34" charset="0"/>
                <a:ea typeface="MS PGothic" panose="020B0600070205080204" charset="-128"/>
              </a:defRPr>
            </a:lvl2pPr>
            <a:lvl3pPr marL="1143000" indent="-228600" eaLnBrk="0" hangingPunct="0">
              <a:defRPr sz="2400">
                <a:solidFill>
                  <a:schemeClr val="tx1"/>
                </a:solidFill>
                <a:latin typeface="Calibri" panose="020F0502020204030204" pitchFamily="34" charset="0"/>
                <a:ea typeface="MS PGothic" panose="020B0600070205080204" charset="-128"/>
              </a:defRPr>
            </a:lvl3pPr>
            <a:lvl4pPr marL="1600200" indent="-228600" eaLnBrk="0" hangingPunct="0">
              <a:defRPr sz="2400">
                <a:solidFill>
                  <a:schemeClr val="tx1"/>
                </a:solidFill>
                <a:latin typeface="Calibri" panose="020F0502020204030204" pitchFamily="34" charset="0"/>
                <a:ea typeface="MS PGothic" panose="020B0600070205080204" charset="-128"/>
              </a:defRPr>
            </a:lvl4pPr>
            <a:lvl5pPr marL="2057400" indent="-228600" eaLnBrk="0" hangingPunct="0">
              <a:defRPr sz="2400">
                <a:solidFill>
                  <a:schemeClr val="tx1"/>
                </a:solidFill>
                <a:latin typeface="Calibri" panose="020F0502020204030204" pitchFamily="34" charset="0"/>
                <a:ea typeface="MS PGothic" panose="020B060007020508020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charset="-128"/>
              </a:defRPr>
            </a:lvl9pPr>
          </a:lstStyle>
          <a:p>
            <a:pPr algn="ctr"/>
            <a:r>
              <a:rPr lang="zh-CN" altLang="en-US" sz="1200" dirty="0">
                <a:solidFill>
                  <a:srgbClr val="F4501B"/>
                </a:solidFill>
              </a:rPr>
              <a:t>点击输入文本标题</a:t>
            </a:r>
            <a:endParaRPr lang="id-ID" altLang="zh-CN" sz="1200" dirty="0">
              <a:solidFill>
                <a:srgbClr val="F4501B"/>
              </a:solidFill>
            </a:endParaRPr>
          </a:p>
        </p:txBody>
      </p:sp>
      <p:sp>
        <p:nvSpPr>
          <p:cNvPr id="23" name="Oval 175"/>
          <p:cNvSpPr>
            <a:spLocks noChangeArrowheads="1"/>
          </p:cNvSpPr>
          <p:nvPr/>
        </p:nvSpPr>
        <p:spPr bwMode="auto">
          <a:xfrm>
            <a:off x="4415311" y="4188765"/>
            <a:ext cx="180000" cy="180000"/>
          </a:xfrm>
          <a:prstGeom prst="ellipse">
            <a:avLst/>
          </a:prstGeom>
          <a:solidFill>
            <a:schemeClr val="accent1"/>
          </a:solidFill>
          <a:ln w="9525">
            <a:solidFill>
              <a:srgbClr val="FFFFFF"/>
            </a:solidFill>
            <a:round/>
          </a:ln>
        </p:spPr>
        <p:txBody>
          <a:bodyPr anchor="ctr"/>
          <a:lstStyle>
            <a:lvl1pPr eaLnBrk="0" hangingPunct="0">
              <a:defRPr sz="2400">
                <a:solidFill>
                  <a:schemeClr val="tx1"/>
                </a:solidFill>
                <a:latin typeface="Calibri" panose="020F0502020204030204" pitchFamily="34" charset="0"/>
                <a:ea typeface="MS PGothic" panose="020B0600070205080204" charset="-128"/>
              </a:defRPr>
            </a:lvl1pPr>
            <a:lvl2pPr marL="742950" indent="-285750" eaLnBrk="0" hangingPunct="0">
              <a:defRPr sz="2400">
                <a:solidFill>
                  <a:schemeClr val="tx1"/>
                </a:solidFill>
                <a:latin typeface="Calibri" panose="020F0502020204030204" pitchFamily="34" charset="0"/>
                <a:ea typeface="MS PGothic" panose="020B0600070205080204" charset="-128"/>
              </a:defRPr>
            </a:lvl2pPr>
            <a:lvl3pPr marL="1143000" indent="-228600" eaLnBrk="0" hangingPunct="0">
              <a:defRPr sz="2400">
                <a:solidFill>
                  <a:schemeClr val="tx1"/>
                </a:solidFill>
                <a:latin typeface="Calibri" panose="020F0502020204030204" pitchFamily="34" charset="0"/>
                <a:ea typeface="MS PGothic" panose="020B0600070205080204" charset="-128"/>
              </a:defRPr>
            </a:lvl3pPr>
            <a:lvl4pPr marL="1600200" indent="-228600" eaLnBrk="0" hangingPunct="0">
              <a:defRPr sz="2400">
                <a:solidFill>
                  <a:schemeClr val="tx1"/>
                </a:solidFill>
                <a:latin typeface="Calibri" panose="020F0502020204030204" pitchFamily="34" charset="0"/>
                <a:ea typeface="MS PGothic" panose="020B0600070205080204" charset="-128"/>
              </a:defRPr>
            </a:lvl4pPr>
            <a:lvl5pPr marL="2057400" indent="-228600" eaLnBrk="0" hangingPunct="0">
              <a:defRPr sz="2400">
                <a:solidFill>
                  <a:schemeClr val="tx1"/>
                </a:solidFill>
                <a:latin typeface="Calibri" panose="020F0502020204030204" pitchFamily="34" charset="0"/>
                <a:ea typeface="MS PGothic" panose="020B060007020508020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charset="-128"/>
              </a:defRPr>
            </a:lvl9pPr>
          </a:lstStyle>
          <a:p>
            <a:pPr algn="ctr" defTabSz="914400" eaLnBrk="1" hangingPunct="1"/>
            <a:endParaRPr lang="nb-NO" altLang="id-ID" sz="1800">
              <a:solidFill>
                <a:srgbClr val="404040"/>
              </a:solidFill>
              <a:latin typeface="+mn-lt"/>
            </a:endParaRPr>
          </a:p>
        </p:txBody>
      </p:sp>
      <p:sp>
        <p:nvSpPr>
          <p:cNvPr id="24" name="Rektangel 76"/>
          <p:cNvSpPr>
            <a:spLocks noChangeArrowheads="1"/>
          </p:cNvSpPr>
          <p:nvPr/>
        </p:nvSpPr>
        <p:spPr bwMode="auto">
          <a:xfrm>
            <a:off x="6851928" y="4140717"/>
            <a:ext cx="86999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charset="-128"/>
              </a:defRPr>
            </a:lvl1pPr>
            <a:lvl2pPr marL="742950" indent="-285750" eaLnBrk="0" hangingPunct="0">
              <a:defRPr sz="2400">
                <a:solidFill>
                  <a:schemeClr val="tx1"/>
                </a:solidFill>
                <a:latin typeface="Calibri" panose="020F0502020204030204" pitchFamily="34" charset="0"/>
                <a:ea typeface="MS PGothic" panose="020B0600070205080204" charset="-128"/>
              </a:defRPr>
            </a:lvl2pPr>
            <a:lvl3pPr marL="1143000" indent="-228600" eaLnBrk="0" hangingPunct="0">
              <a:defRPr sz="2400">
                <a:solidFill>
                  <a:schemeClr val="tx1"/>
                </a:solidFill>
                <a:latin typeface="Calibri" panose="020F0502020204030204" pitchFamily="34" charset="0"/>
                <a:ea typeface="MS PGothic" panose="020B0600070205080204" charset="-128"/>
              </a:defRPr>
            </a:lvl3pPr>
            <a:lvl4pPr marL="1600200" indent="-228600" eaLnBrk="0" hangingPunct="0">
              <a:defRPr sz="2400">
                <a:solidFill>
                  <a:schemeClr val="tx1"/>
                </a:solidFill>
                <a:latin typeface="Calibri" panose="020F0502020204030204" pitchFamily="34" charset="0"/>
                <a:ea typeface="MS PGothic" panose="020B0600070205080204" charset="-128"/>
              </a:defRPr>
            </a:lvl4pPr>
            <a:lvl5pPr marL="2057400" indent="-228600" eaLnBrk="0" hangingPunct="0">
              <a:defRPr sz="2400">
                <a:solidFill>
                  <a:schemeClr val="tx1"/>
                </a:solidFill>
                <a:latin typeface="Calibri" panose="020F0502020204030204" pitchFamily="34" charset="0"/>
                <a:ea typeface="MS PGothic" panose="020B060007020508020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charset="-128"/>
              </a:defRPr>
            </a:lvl9pPr>
          </a:lstStyle>
          <a:p>
            <a:pPr algn="ctr"/>
            <a:r>
              <a:rPr lang="zh-CN" altLang="en-US" sz="1200" dirty="0">
                <a:solidFill>
                  <a:srgbClr val="F4501B"/>
                </a:solidFill>
              </a:rPr>
              <a:t>点击输入文本标题</a:t>
            </a:r>
            <a:endParaRPr lang="id-ID" altLang="zh-CN" sz="1200" dirty="0">
              <a:solidFill>
                <a:srgbClr val="F4501B"/>
              </a:solidFill>
            </a:endParaRPr>
          </a:p>
        </p:txBody>
      </p:sp>
      <p:sp>
        <p:nvSpPr>
          <p:cNvPr id="25" name="Oval 175"/>
          <p:cNvSpPr>
            <a:spLocks noChangeArrowheads="1"/>
          </p:cNvSpPr>
          <p:nvPr/>
        </p:nvSpPr>
        <p:spPr bwMode="auto">
          <a:xfrm>
            <a:off x="6670770" y="4188765"/>
            <a:ext cx="180000" cy="180000"/>
          </a:xfrm>
          <a:prstGeom prst="ellipse">
            <a:avLst/>
          </a:prstGeom>
          <a:solidFill>
            <a:schemeClr val="accent2"/>
          </a:solidFill>
          <a:ln w="9525">
            <a:solidFill>
              <a:srgbClr val="FFFFFF"/>
            </a:solidFill>
            <a:round/>
          </a:ln>
        </p:spPr>
        <p:txBody>
          <a:bodyPr anchor="ctr"/>
          <a:lstStyle>
            <a:lvl1pPr eaLnBrk="0" hangingPunct="0">
              <a:defRPr sz="2400">
                <a:solidFill>
                  <a:schemeClr val="tx1"/>
                </a:solidFill>
                <a:latin typeface="Calibri" panose="020F0502020204030204" pitchFamily="34" charset="0"/>
                <a:ea typeface="MS PGothic" panose="020B0600070205080204" charset="-128"/>
              </a:defRPr>
            </a:lvl1pPr>
            <a:lvl2pPr marL="742950" indent="-285750" eaLnBrk="0" hangingPunct="0">
              <a:defRPr sz="2400">
                <a:solidFill>
                  <a:schemeClr val="tx1"/>
                </a:solidFill>
                <a:latin typeface="Calibri" panose="020F0502020204030204" pitchFamily="34" charset="0"/>
                <a:ea typeface="MS PGothic" panose="020B0600070205080204" charset="-128"/>
              </a:defRPr>
            </a:lvl2pPr>
            <a:lvl3pPr marL="1143000" indent="-228600" eaLnBrk="0" hangingPunct="0">
              <a:defRPr sz="2400">
                <a:solidFill>
                  <a:schemeClr val="tx1"/>
                </a:solidFill>
                <a:latin typeface="Calibri" panose="020F0502020204030204" pitchFamily="34" charset="0"/>
                <a:ea typeface="MS PGothic" panose="020B0600070205080204" charset="-128"/>
              </a:defRPr>
            </a:lvl3pPr>
            <a:lvl4pPr marL="1600200" indent="-228600" eaLnBrk="0" hangingPunct="0">
              <a:defRPr sz="2400">
                <a:solidFill>
                  <a:schemeClr val="tx1"/>
                </a:solidFill>
                <a:latin typeface="Calibri" panose="020F0502020204030204" pitchFamily="34" charset="0"/>
                <a:ea typeface="MS PGothic" panose="020B0600070205080204" charset="-128"/>
              </a:defRPr>
            </a:lvl4pPr>
            <a:lvl5pPr marL="2057400" indent="-228600" eaLnBrk="0" hangingPunct="0">
              <a:defRPr sz="2400">
                <a:solidFill>
                  <a:schemeClr val="tx1"/>
                </a:solidFill>
                <a:latin typeface="Calibri" panose="020F0502020204030204" pitchFamily="34" charset="0"/>
                <a:ea typeface="MS PGothic" panose="020B060007020508020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charset="-128"/>
              </a:defRPr>
            </a:lvl9pPr>
          </a:lstStyle>
          <a:p>
            <a:pPr algn="ctr" defTabSz="914400" eaLnBrk="1" hangingPunct="1"/>
            <a:endParaRPr lang="nb-NO" altLang="id-ID" sz="1800">
              <a:solidFill>
                <a:srgbClr val="404040"/>
              </a:solidFill>
              <a:latin typeface="+mn-lt"/>
            </a:endParaRPr>
          </a:p>
        </p:txBody>
      </p:sp>
      <p:sp>
        <p:nvSpPr>
          <p:cNvPr id="26" name="Rektangel 76"/>
          <p:cNvSpPr>
            <a:spLocks noChangeArrowheads="1"/>
          </p:cNvSpPr>
          <p:nvPr/>
        </p:nvSpPr>
        <p:spPr bwMode="auto">
          <a:xfrm>
            <a:off x="9092814" y="4136876"/>
            <a:ext cx="86999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charset="-128"/>
              </a:defRPr>
            </a:lvl1pPr>
            <a:lvl2pPr marL="742950" indent="-285750" eaLnBrk="0" hangingPunct="0">
              <a:defRPr sz="2400">
                <a:solidFill>
                  <a:schemeClr val="tx1"/>
                </a:solidFill>
                <a:latin typeface="Calibri" panose="020F0502020204030204" pitchFamily="34" charset="0"/>
                <a:ea typeface="MS PGothic" panose="020B0600070205080204" charset="-128"/>
              </a:defRPr>
            </a:lvl2pPr>
            <a:lvl3pPr marL="1143000" indent="-228600" eaLnBrk="0" hangingPunct="0">
              <a:defRPr sz="2400">
                <a:solidFill>
                  <a:schemeClr val="tx1"/>
                </a:solidFill>
                <a:latin typeface="Calibri" panose="020F0502020204030204" pitchFamily="34" charset="0"/>
                <a:ea typeface="MS PGothic" panose="020B0600070205080204" charset="-128"/>
              </a:defRPr>
            </a:lvl3pPr>
            <a:lvl4pPr marL="1600200" indent="-228600" eaLnBrk="0" hangingPunct="0">
              <a:defRPr sz="2400">
                <a:solidFill>
                  <a:schemeClr val="tx1"/>
                </a:solidFill>
                <a:latin typeface="Calibri" panose="020F0502020204030204" pitchFamily="34" charset="0"/>
                <a:ea typeface="MS PGothic" panose="020B0600070205080204" charset="-128"/>
              </a:defRPr>
            </a:lvl4pPr>
            <a:lvl5pPr marL="2057400" indent="-228600" eaLnBrk="0" hangingPunct="0">
              <a:defRPr sz="2400">
                <a:solidFill>
                  <a:schemeClr val="tx1"/>
                </a:solidFill>
                <a:latin typeface="Calibri" panose="020F0502020204030204" pitchFamily="34" charset="0"/>
                <a:ea typeface="MS PGothic" panose="020B060007020508020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charset="-128"/>
              </a:defRPr>
            </a:lvl9pPr>
          </a:lstStyle>
          <a:p>
            <a:pPr algn="ctr"/>
            <a:r>
              <a:rPr lang="zh-CN" altLang="en-US" sz="1200" dirty="0">
                <a:solidFill>
                  <a:srgbClr val="F4501B"/>
                </a:solidFill>
              </a:rPr>
              <a:t>点击输入文本标题</a:t>
            </a:r>
            <a:endParaRPr lang="id-ID" altLang="zh-CN" sz="1200" dirty="0">
              <a:solidFill>
                <a:srgbClr val="F4501B"/>
              </a:solidFill>
            </a:endParaRPr>
          </a:p>
        </p:txBody>
      </p:sp>
      <p:sp>
        <p:nvSpPr>
          <p:cNvPr id="27" name="Oval 175"/>
          <p:cNvSpPr>
            <a:spLocks noChangeArrowheads="1"/>
          </p:cNvSpPr>
          <p:nvPr/>
        </p:nvSpPr>
        <p:spPr bwMode="auto">
          <a:xfrm>
            <a:off x="8911656" y="4184924"/>
            <a:ext cx="180000" cy="180000"/>
          </a:xfrm>
          <a:prstGeom prst="ellipse">
            <a:avLst/>
          </a:prstGeom>
          <a:solidFill>
            <a:schemeClr val="accent3"/>
          </a:solidFill>
          <a:ln w="9525">
            <a:solidFill>
              <a:srgbClr val="FFFFFF"/>
            </a:solidFill>
            <a:round/>
          </a:ln>
        </p:spPr>
        <p:txBody>
          <a:bodyPr anchor="ctr"/>
          <a:lstStyle>
            <a:lvl1pPr eaLnBrk="0" hangingPunct="0">
              <a:defRPr sz="2400">
                <a:solidFill>
                  <a:schemeClr val="tx1"/>
                </a:solidFill>
                <a:latin typeface="Calibri" panose="020F0502020204030204" pitchFamily="34" charset="0"/>
                <a:ea typeface="MS PGothic" panose="020B0600070205080204" charset="-128"/>
              </a:defRPr>
            </a:lvl1pPr>
            <a:lvl2pPr marL="742950" indent="-285750" eaLnBrk="0" hangingPunct="0">
              <a:defRPr sz="2400">
                <a:solidFill>
                  <a:schemeClr val="tx1"/>
                </a:solidFill>
                <a:latin typeface="Calibri" panose="020F0502020204030204" pitchFamily="34" charset="0"/>
                <a:ea typeface="MS PGothic" panose="020B0600070205080204" charset="-128"/>
              </a:defRPr>
            </a:lvl2pPr>
            <a:lvl3pPr marL="1143000" indent="-228600" eaLnBrk="0" hangingPunct="0">
              <a:defRPr sz="2400">
                <a:solidFill>
                  <a:schemeClr val="tx1"/>
                </a:solidFill>
                <a:latin typeface="Calibri" panose="020F0502020204030204" pitchFamily="34" charset="0"/>
                <a:ea typeface="MS PGothic" panose="020B0600070205080204" charset="-128"/>
              </a:defRPr>
            </a:lvl3pPr>
            <a:lvl4pPr marL="1600200" indent="-228600" eaLnBrk="0" hangingPunct="0">
              <a:defRPr sz="2400">
                <a:solidFill>
                  <a:schemeClr val="tx1"/>
                </a:solidFill>
                <a:latin typeface="Calibri" panose="020F0502020204030204" pitchFamily="34" charset="0"/>
                <a:ea typeface="MS PGothic" panose="020B0600070205080204" charset="-128"/>
              </a:defRPr>
            </a:lvl4pPr>
            <a:lvl5pPr marL="2057400" indent="-228600" eaLnBrk="0" hangingPunct="0">
              <a:defRPr sz="2400">
                <a:solidFill>
                  <a:schemeClr val="tx1"/>
                </a:solidFill>
                <a:latin typeface="Calibri" panose="020F0502020204030204" pitchFamily="34" charset="0"/>
                <a:ea typeface="MS PGothic" panose="020B060007020508020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charset="-128"/>
              </a:defRPr>
            </a:lvl9pPr>
          </a:lstStyle>
          <a:p>
            <a:pPr algn="ctr" defTabSz="914400" eaLnBrk="1" hangingPunct="1"/>
            <a:endParaRPr lang="nb-NO" altLang="id-ID" sz="1800">
              <a:solidFill>
                <a:srgbClr val="404040"/>
              </a:solidFill>
              <a:latin typeface="+mn-lt"/>
            </a:endParaRPr>
          </a:p>
        </p:txBody>
      </p:sp>
      <p:sp>
        <p:nvSpPr>
          <p:cNvPr id="28" name="TextBox 27"/>
          <p:cNvSpPr txBox="1"/>
          <p:nvPr/>
        </p:nvSpPr>
        <p:spPr>
          <a:xfrm>
            <a:off x="9818890" y="2974550"/>
            <a:ext cx="1291742" cy="523220"/>
          </a:xfrm>
          <a:prstGeom prst="rect">
            <a:avLst/>
          </a:prstGeom>
          <a:noFill/>
        </p:spPr>
        <p:txBody>
          <a:bodyPr wrap="square" rtlCol="0">
            <a:spAutoFit/>
          </a:bodyPr>
          <a:lstStyle/>
          <a:p>
            <a:pPr algn="ctr"/>
            <a:r>
              <a:rPr lang="id-ID" sz="2800" b="1" dirty="0">
                <a:solidFill>
                  <a:schemeClr val="bg2">
                    <a:lumMod val="25000"/>
                  </a:schemeClr>
                </a:solidFill>
              </a:rPr>
              <a:t>2014</a:t>
            </a:r>
          </a:p>
        </p:txBody>
      </p:sp>
      <p:cxnSp>
        <p:nvCxnSpPr>
          <p:cNvPr id="31" name="Straight Connector 30"/>
          <p:cNvCxnSpPr/>
          <p:nvPr/>
        </p:nvCxnSpPr>
        <p:spPr>
          <a:xfrm>
            <a:off x="814978" y="4985547"/>
            <a:ext cx="10467311" cy="1692"/>
          </a:xfrm>
          <a:prstGeom prst="line">
            <a:avLst/>
          </a:prstGeom>
          <a:ln w="12700">
            <a:solidFill>
              <a:schemeClr val="bg1">
                <a:lumMod val="6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3450528" y="511254"/>
            <a:ext cx="5163791" cy="646331"/>
          </a:xfrm>
          <a:prstGeom prst="rect">
            <a:avLst/>
          </a:prstGeom>
          <a:noFill/>
        </p:spPr>
        <p:txBody>
          <a:bodyPr wrap="square" rtlCol="0">
            <a:spAutoFit/>
          </a:bodyPr>
          <a:lstStyle/>
          <a:p>
            <a:pPr algn="ctr"/>
            <a:r>
              <a:rPr lang="zh-CN" altLang="en-US" sz="3600" dirty="0">
                <a:solidFill>
                  <a:srgbClr val="F4501B"/>
                </a:solidFill>
              </a:rPr>
              <a:t>点击输入文本标题</a:t>
            </a:r>
            <a:endParaRPr lang="id-ID" altLang="zh-CN" sz="3600" dirty="0">
              <a:solidFill>
                <a:srgbClr val="F4501B"/>
              </a:solidFill>
            </a:endParaRPr>
          </a:p>
        </p:txBody>
      </p:sp>
      <p:sp>
        <p:nvSpPr>
          <p:cNvPr id="32" name="Title 1"/>
          <p:cNvSpPr txBox="1"/>
          <p:nvPr/>
        </p:nvSpPr>
        <p:spPr>
          <a:xfrm>
            <a:off x="4589987" y="1242810"/>
            <a:ext cx="2891295" cy="363558"/>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1400" dirty="0">
                <a:solidFill>
                  <a:schemeClr val="bg2">
                    <a:lumMod val="75000"/>
                  </a:schemeClr>
                </a:solidFill>
                <a:latin typeface="+mn-lt"/>
                <a:ea typeface="Roboto" panose="02000000000000000000" pitchFamily="2" charset="0"/>
              </a:rPr>
              <a:t>Put a relevant subtitle in this line</a:t>
            </a:r>
          </a:p>
        </p:txBody>
      </p:sp>
      <p:sp>
        <p:nvSpPr>
          <p:cNvPr id="33" name="TextBox 32"/>
          <p:cNvSpPr txBox="1"/>
          <p:nvPr/>
        </p:nvSpPr>
        <p:spPr>
          <a:xfrm>
            <a:off x="703385" y="5290426"/>
            <a:ext cx="10721588" cy="590349"/>
          </a:xfrm>
          <a:prstGeom prst="rect">
            <a:avLst/>
          </a:prstGeom>
          <a:noFill/>
        </p:spPr>
        <p:txBody>
          <a:bodyPr wrap="square" rIns="144000" bIns="36000" numCol="1" spcCol="360000">
            <a:spAutoFit/>
          </a:bodyPr>
          <a:lstStyle/>
          <a:p>
            <a:pPr algn="ctr" eaLnBrk="1" fontAlgn="auto" hangingPunct="1">
              <a:spcBef>
                <a:spcPts val="0"/>
              </a:spcBef>
              <a:spcAft>
                <a:spcPts val="0"/>
              </a:spcAft>
              <a:defRPr/>
            </a:pPr>
            <a:r>
              <a:rPr lang="en-US" sz="1100" dirty="0">
                <a:solidFill>
                  <a:schemeClr val="bg2">
                    <a:lumMod val="50000"/>
                  </a:schemeClr>
                </a:solidFill>
                <a:ea typeface="Roboto" panose="02000000000000000000" pitchFamily="2" charset="0"/>
              </a:rPr>
              <a:t>The generated Lorem Ipsum is therefore always free from repetition, injected humor, or non-characteristic words. Contrary to popular belief It has roots in a piece of classical Latin literature from 45 BC. There are many variations of passages of Lorem Ipsum available, but the majority have suffered alteration in some form, by injected humor, or randomized words which don't look even slightly believable.</a:t>
            </a:r>
            <a:r>
              <a:rPr lang="id-ID" sz="1100" dirty="0">
                <a:solidFill>
                  <a:schemeClr val="bg2">
                    <a:lumMod val="50000"/>
                  </a:schemeClr>
                </a:solidFill>
                <a:ea typeface="Roboto" panose="02000000000000000000" pitchFamily="2" charset="0"/>
              </a:rPr>
              <a:t> </a:t>
            </a:r>
            <a:r>
              <a:rPr lang="en-US" sz="1100" dirty="0">
                <a:solidFill>
                  <a:schemeClr val="bg2">
                    <a:lumMod val="50000"/>
                  </a:schemeClr>
                </a:solidFill>
                <a:ea typeface="Roboto" panose="02000000000000000000" pitchFamily="2" charset="0"/>
              </a:rPr>
              <a:t>Contrary to popular belief It has roots in a piece of classical Latin literature from 45 BC. </a:t>
            </a:r>
          </a:p>
        </p:txBody>
      </p:sp>
    </p:spTree>
  </p:cSld>
  <p:clrMapOvr>
    <a:masterClrMapping/>
  </p:clrMapOvr>
  <p:transition advClick="0" advTm="1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21" presetClass="entr" presetSubtype="1" fill="hold" grpId="0" nodeType="withEffect">
                                  <p:stCondLst>
                                    <p:cond delay="100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par>
                                <p:cTn id="13" presetID="21" presetClass="entr" presetSubtype="1" fill="hold" grpId="0" nodeType="withEffect">
                                  <p:stCondLst>
                                    <p:cond delay="1000"/>
                                  </p:stCondLst>
                                  <p:childTnLst>
                                    <p:set>
                                      <p:cBhvr>
                                        <p:cTn id="14" dur="1" fill="hold">
                                          <p:stCondLst>
                                            <p:cond delay="0"/>
                                          </p:stCondLst>
                                        </p:cTn>
                                        <p:tgtEl>
                                          <p:spTgt spid="8"/>
                                        </p:tgtEl>
                                        <p:attrNameLst>
                                          <p:attrName>style.visibility</p:attrName>
                                        </p:attrNameLst>
                                      </p:cBhvr>
                                      <p:to>
                                        <p:strVal val="visible"/>
                                      </p:to>
                                    </p:set>
                                    <p:animEffect transition="in" filter="wheel(1)">
                                      <p:cBhvr>
                                        <p:cTn id="15" dur="2000"/>
                                        <p:tgtEl>
                                          <p:spTgt spid="8"/>
                                        </p:tgtEl>
                                      </p:cBhvr>
                                    </p:animEffect>
                                  </p:childTnLst>
                                </p:cTn>
                              </p:par>
                              <p:par>
                                <p:cTn id="16" presetID="21" presetClass="entr" presetSubtype="1" fill="hold" grpId="0" nodeType="withEffect">
                                  <p:stCondLst>
                                    <p:cond delay="1000"/>
                                  </p:stCondLst>
                                  <p:childTnLst>
                                    <p:set>
                                      <p:cBhvr>
                                        <p:cTn id="17" dur="1" fill="hold">
                                          <p:stCondLst>
                                            <p:cond delay="0"/>
                                          </p:stCondLst>
                                        </p:cTn>
                                        <p:tgtEl>
                                          <p:spTgt spid="9"/>
                                        </p:tgtEl>
                                        <p:attrNameLst>
                                          <p:attrName>style.visibility</p:attrName>
                                        </p:attrNameLst>
                                      </p:cBhvr>
                                      <p:to>
                                        <p:strVal val="visible"/>
                                      </p:to>
                                    </p:set>
                                    <p:animEffect transition="in" filter="wheel(1)">
                                      <p:cBhvr>
                                        <p:cTn id="18" dur="2000"/>
                                        <p:tgtEl>
                                          <p:spTgt spid="9"/>
                                        </p:tgtEl>
                                      </p:cBhvr>
                                    </p:animEffect>
                                  </p:childTnLst>
                                </p:cTn>
                              </p:par>
                              <p:par>
                                <p:cTn id="19" presetID="21" presetClass="entr" presetSubtype="1" fill="hold" grpId="0" nodeType="withEffect">
                                  <p:stCondLst>
                                    <p:cond delay="1000"/>
                                  </p:stCondLst>
                                  <p:childTnLst>
                                    <p:set>
                                      <p:cBhvr>
                                        <p:cTn id="20" dur="1" fill="hold">
                                          <p:stCondLst>
                                            <p:cond delay="0"/>
                                          </p:stCondLst>
                                        </p:cTn>
                                        <p:tgtEl>
                                          <p:spTgt spid="10"/>
                                        </p:tgtEl>
                                        <p:attrNameLst>
                                          <p:attrName>style.visibility</p:attrName>
                                        </p:attrNameLst>
                                      </p:cBhvr>
                                      <p:to>
                                        <p:strVal val="visible"/>
                                      </p:to>
                                    </p:set>
                                    <p:animEffect transition="in" filter="wheel(1)">
                                      <p:cBhvr>
                                        <p:cTn id="21" dur="2000"/>
                                        <p:tgtEl>
                                          <p:spTgt spid="10"/>
                                        </p:tgtEl>
                                      </p:cBhvr>
                                    </p:animEffect>
                                  </p:childTnLst>
                                </p:cTn>
                              </p:par>
                              <p:par>
                                <p:cTn id="22" presetID="21" presetClass="entr" presetSubtype="1" fill="hold" grpId="0" nodeType="withEffect">
                                  <p:stCondLst>
                                    <p:cond delay="1000"/>
                                  </p:stCondLst>
                                  <p:childTnLst>
                                    <p:set>
                                      <p:cBhvr>
                                        <p:cTn id="23" dur="1" fill="hold">
                                          <p:stCondLst>
                                            <p:cond delay="0"/>
                                          </p:stCondLst>
                                        </p:cTn>
                                        <p:tgtEl>
                                          <p:spTgt spid="11"/>
                                        </p:tgtEl>
                                        <p:attrNameLst>
                                          <p:attrName>style.visibility</p:attrName>
                                        </p:attrNameLst>
                                      </p:cBhvr>
                                      <p:to>
                                        <p:strVal val="visible"/>
                                      </p:to>
                                    </p:set>
                                    <p:animEffect transition="in" filter="wheel(1)">
                                      <p:cBhvr>
                                        <p:cTn id="24" dur="2000"/>
                                        <p:tgtEl>
                                          <p:spTgt spid="11"/>
                                        </p:tgtEl>
                                      </p:cBhvr>
                                    </p:animEffect>
                                  </p:childTnLst>
                                </p:cTn>
                              </p:par>
                              <p:par>
                                <p:cTn id="25" presetID="53" presetClass="entr" presetSubtype="16" fill="hold" grpId="0" nodeType="withEffect">
                                  <p:stCondLst>
                                    <p:cond delay="3500"/>
                                  </p:stCondLst>
                                  <p:childTnLst>
                                    <p:set>
                                      <p:cBhvr>
                                        <p:cTn id="26" dur="1" fill="hold">
                                          <p:stCondLst>
                                            <p:cond delay="0"/>
                                          </p:stCondLst>
                                        </p:cTn>
                                        <p:tgtEl>
                                          <p:spTgt spid="18"/>
                                        </p:tgtEl>
                                        <p:attrNameLst>
                                          <p:attrName>style.visibility</p:attrName>
                                        </p:attrNameLst>
                                      </p:cBhvr>
                                      <p:to>
                                        <p:strVal val="visible"/>
                                      </p:to>
                                    </p:set>
                                    <p:anim calcmode="lin" valueType="num">
                                      <p:cBhvr>
                                        <p:cTn id="27" dur="500" fill="hold"/>
                                        <p:tgtEl>
                                          <p:spTgt spid="18"/>
                                        </p:tgtEl>
                                        <p:attrNameLst>
                                          <p:attrName>ppt_w</p:attrName>
                                        </p:attrNameLst>
                                      </p:cBhvr>
                                      <p:tavLst>
                                        <p:tav tm="0">
                                          <p:val>
                                            <p:fltVal val="0"/>
                                          </p:val>
                                        </p:tav>
                                        <p:tav tm="100000">
                                          <p:val>
                                            <p:strVal val="#ppt_w"/>
                                          </p:val>
                                        </p:tav>
                                      </p:tavLst>
                                    </p:anim>
                                    <p:anim calcmode="lin" valueType="num">
                                      <p:cBhvr>
                                        <p:cTn id="28" dur="500" fill="hold"/>
                                        <p:tgtEl>
                                          <p:spTgt spid="18"/>
                                        </p:tgtEl>
                                        <p:attrNameLst>
                                          <p:attrName>ppt_h</p:attrName>
                                        </p:attrNameLst>
                                      </p:cBhvr>
                                      <p:tavLst>
                                        <p:tav tm="0">
                                          <p:val>
                                            <p:fltVal val="0"/>
                                          </p:val>
                                        </p:tav>
                                        <p:tav tm="100000">
                                          <p:val>
                                            <p:strVal val="#ppt_h"/>
                                          </p:val>
                                        </p:tav>
                                      </p:tavLst>
                                    </p:anim>
                                    <p:animEffect transition="in" filter="fade">
                                      <p:cBhvr>
                                        <p:cTn id="29" dur="500"/>
                                        <p:tgtEl>
                                          <p:spTgt spid="18"/>
                                        </p:tgtEl>
                                      </p:cBhvr>
                                    </p:animEffect>
                                  </p:childTnLst>
                                </p:cTn>
                              </p:par>
                              <p:par>
                                <p:cTn id="30" presetID="2" presetClass="entr" presetSubtype="4" fill="hold" grpId="0" nodeType="withEffect">
                                  <p:stCondLst>
                                    <p:cond delay="4000"/>
                                  </p:stCondLst>
                                  <p:childTnLst>
                                    <p:set>
                                      <p:cBhvr>
                                        <p:cTn id="31" dur="1" fill="hold">
                                          <p:stCondLst>
                                            <p:cond delay="0"/>
                                          </p:stCondLst>
                                        </p:cTn>
                                        <p:tgtEl>
                                          <p:spTgt spid="17"/>
                                        </p:tgtEl>
                                        <p:attrNameLst>
                                          <p:attrName>style.visibility</p:attrName>
                                        </p:attrNameLst>
                                      </p:cBhvr>
                                      <p:to>
                                        <p:strVal val="visible"/>
                                      </p:to>
                                    </p:set>
                                    <p:anim calcmode="lin" valueType="num">
                                      <p:cBhvr additive="base">
                                        <p:cTn id="32" dur="500" fill="hold"/>
                                        <p:tgtEl>
                                          <p:spTgt spid="17"/>
                                        </p:tgtEl>
                                        <p:attrNameLst>
                                          <p:attrName>ppt_x</p:attrName>
                                        </p:attrNameLst>
                                      </p:cBhvr>
                                      <p:tavLst>
                                        <p:tav tm="0">
                                          <p:val>
                                            <p:strVal val="#ppt_x"/>
                                          </p:val>
                                        </p:tav>
                                        <p:tav tm="100000">
                                          <p:val>
                                            <p:strVal val="#ppt_x"/>
                                          </p:val>
                                        </p:tav>
                                      </p:tavLst>
                                    </p:anim>
                                    <p:anim calcmode="lin" valueType="num">
                                      <p:cBhvr additive="base">
                                        <p:cTn id="33" dur="500" fill="hold"/>
                                        <p:tgtEl>
                                          <p:spTgt spid="17"/>
                                        </p:tgtEl>
                                        <p:attrNameLst>
                                          <p:attrName>ppt_y</p:attrName>
                                        </p:attrNameLst>
                                      </p:cBhvr>
                                      <p:tavLst>
                                        <p:tav tm="0">
                                          <p:val>
                                            <p:strVal val="1+#ppt_h/2"/>
                                          </p:val>
                                        </p:tav>
                                        <p:tav tm="100000">
                                          <p:val>
                                            <p:strVal val="#ppt_y"/>
                                          </p:val>
                                        </p:tav>
                                      </p:tavLst>
                                    </p:anim>
                                  </p:childTnLst>
                                </p:cTn>
                              </p:par>
                              <p:par>
                                <p:cTn id="34" presetID="53" presetClass="entr" presetSubtype="16" fill="hold" grpId="0" nodeType="withEffect">
                                  <p:stCondLst>
                                    <p:cond delay="3500"/>
                                  </p:stCondLst>
                                  <p:childTnLst>
                                    <p:set>
                                      <p:cBhvr>
                                        <p:cTn id="35" dur="1" fill="hold">
                                          <p:stCondLst>
                                            <p:cond delay="0"/>
                                          </p:stCondLst>
                                        </p:cTn>
                                        <p:tgtEl>
                                          <p:spTgt spid="23"/>
                                        </p:tgtEl>
                                        <p:attrNameLst>
                                          <p:attrName>style.visibility</p:attrName>
                                        </p:attrNameLst>
                                      </p:cBhvr>
                                      <p:to>
                                        <p:strVal val="visible"/>
                                      </p:to>
                                    </p:set>
                                    <p:anim calcmode="lin" valueType="num">
                                      <p:cBhvr>
                                        <p:cTn id="36" dur="500" fill="hold"/>
                                        <p:tgtEl>
                                          <p:spTgt spid="23"/>
                                        </p:tgtEl>
                                        <p:attrNameLst>
                                          <p:attrName>ppt_w</p:attrName>
                                        </p:attrNameLst>
                                      </p:cBhvr>
                                      <p:tavLst>
                                        <p:tav tm="0">
                                          <p:val>
                                            <p:fltVal val="0"/>
                                          </p:val>
                                        </p:tav>
                                        <p:tav tm="100000">
                                          <p:val>
                                            <p:strVal val="#ppt_w"/>
                                          </p:val>
                                        </p:tav>
                                      </p:tavLst>
                                    </p:anim>
                                    <p:anim calcmode="lin" valueType="num">
                                      <p:cBhvr>
                                        <p:cTn id="37" dur="500" fill="hold"/>
                                        <p:tgtEl>
                                          <p:spTgt spid="23"/>
                                        </p:tgtEl>
                                        <p:attrNameLst>
                                          <p:attrName>ppt_h</p:attrName>
                                        </p:attrNameLst>
                                      </p:cBhvr>
                                      <p:tavLst>
                                        <p:tav tm="0">
                                          <p:val>
                                            <p:fltVal val="0"/>
                                          </p:val>
                                        </p:tav>
                                        <p:tav tm="100000">
                                          <p:val>
                                            <p:strVal val="#ppt_h"/>
                                          </p:val>
                                        </p:tav>
                                      </p:tavLst>
                                    </p:anim>
                                    <p:animEffect transition="in" filter="fade">
                                      <p:cBhvr>
                                        <p:cTn id="38" dur="500"/>
                                        <p:tgtEl>
                                          <p:spTgt spid="23"/>
                                        </p:tgtEl>
                                      </p:cBhvr>
                                    </p:animEffect>
                                  </p:childTnLst>
                                </p:cTn>
                              </p:par>
                              <p:par>
                                <p:cTn id="39" presetID="2" presetClass="entr" presetSubtype="4" fill="hold" grpId="0" nodeType="withEffect">
                                  <p:stCondLst>
                                    <p:cond delay="4000"/>
                                  </p:stCondLst>
                                  <p:childTnLst>
                                    <p:set>
                                      <p:cBhvr>
                                        <p:cTn id="40" dur="1" fill="hold">
                                          <p:stCondLst>
                                            <p:cond delay="0"/>
                                          </p:stCondLst>
                                        </p:cTn>
                                        <p:tgtEl>
                                          <p:spTgt spid="20"/>
                                        </p:tgtEl>
                                        <p:attrNameLst>
                                          <p:attrName>style.visibility</p:attrName>
                                        </p:attrNameLst>
                                      </p:cBhvr>
                                      <p:to>
                                        <p:strVal val="visible"/>
                                      </p:to>
                                    </p:set>
                                    <p:anim calcmode="lin" valueType="num">
                                      <p:cBhvr additive="base">
                                        <p:cTn id="41" dur="500" fill="hold"/>
                                        <p:tgtEl>
                                          <p:spTgt spid="20"/>
                                        </p:tgtEl>
                                        <p:attrNameLst>
                                          <p:attrName>ppt_x</p:attrName>
                                        </p:attrNameLst>
                                      </p:cBhvr>
                                      <p:tavLst>
                                        <p:tav tm="0">
                                          <p:val>
                                            <p:strVal val="#ppt_x"/>
                                          </p:val>
                                        </p:tav>
                                        <p:tav tm="100000">
                                          <p:val>
                                            <p:strVal val="#ppt_x"/>
                                          </p:val>
                                        </p:tav>
                                      </p:tavLst>
                                    </p:anim>
                                    <p:anim calcmode="lin" valueType="num">
                                      <p:cBhvr additive="base">
                                        <p:cTn id="42" dur="500" fill="hold"/>
                                        <p:tgtEl>
                                          <p:spTgt spid="20"/>
                                        </p:tgtEl>
                                        <p:attrNameLst>
                                          <p:attrName>ppt_y</p:attrName>
                                        </p:attrNameLst>
                                      </p:cBhvr>
                                      <p:tavLst>
                                        <p:tav tm="0">
                                          <p:val>
                                            <p:strVal val="1+#ppt_h/2"/>
                                          </p:val>
                                        </p:tav>
                                        <p:tav tm="100000">
                                          <p:val>
                                            <p:strVal val="#ppt_y"/>
                                          </p:val>
                                        </p:tav>
                                      </p:tavLst>
                                    </p:anim>
                                  </p:childTnLst>
                                </p:cTn>
                              </p:par>
                              <p:par>
                                <p:cTn id="43" presetID="53" presetClass="entr" presetSubtype="16" fill="hold" grpId="0" nodeType="withEffect">
                                  <p:stCondLst>
                                    <p:cond delay="3500"/>
                                  </p:stCondLst>
                                  <p:childTnLst>
                                    <p:set>
                                      <p:cBhvr>
                                        <p:cTn id="44" dur="1" fill="hold">
                                          <p:stCondLst>
                                            <p:cond delay="0"/>
                                          </p:stCondLst>
                                        </p:cTn>
                                        <p:tgtEl>
                                          <p:spTgt spid="25"/>
                                        </p:tgtEl>
                                        <p:attrNameLst>
                                          <p:attrName>style.visibility</p:attrName>
                                        </p:attrNameLst>
                                      </p:cBhvr>
                                      <p:to>
                                        <p:strVal val="visible"/>
                                      </p:to>
                                    </p:set>
                                    <p:anim calcmode="lin" valueType="num">
                                      <p:cBhvr>
                                        <p:cTn id="45" dur="500" fill="hold"/>
                                        <p:tgtEl>
                                          <p:spTgt spid="25"/>
                                        </p:tgtEl>
                                        <p:attrNameLst>
                                          <p:attrName>ppt_w</p:attrName>
                                        </p:attrNameLst>
                                      </p:cBhvr>
                                      <p:tavLst>
                                        <p:tav tm="0">
                                          <p:val>
                                            <p:fltVal val="0"/>
                                          </p:val>
                                        </p:tav>
                                        <p:tav tm="100000">
                                          <p:val>
                                            <p:strVal val="#ppt_w"/>
                                          </p:val>
                                        </p:tav>
                                      </p:tavLst>
                                    </p:anim>
                                    <p:anim calcmode="lin" valueType="num">
                                      <p:cBhvr>
                                        <p:cTn id="46" dur="500" fill="hold"/>
                                        <p:tgtEl>
                                          <p:spTgt spid="25"/>
                                        </p:tgtEl>
                                        <p:attrNameLst>
                                          <p:attrName>ppt_h</p:attrName>
                                        </p:attrNameLst>
                                      </p:cBhvr>
                                      <p:tavLst>
                                        <p:tav tm="0">
                                          <p:val>
                                            <p:fltVal val="0"/>
                                          </p:val>
                                        </p:tav>
                                        <p:tav tm="100000">
                                          <p:val>
                                            <p:strVal val="#ppt_h"/>
                                          </p:val>
                                        </p:tav>
                                      </p:tavLst>
                                    </p:anim>
                                    <p:animEffect transition="in" filter="fade">
                                      <p:cBhvr>
                                        <p:cTn id="47" dur="500"/>
                                        <p:tgtEl>
                                          <p:spTgt spid="25"/>
                                        </p:tgtEl>
                                      </p:cBhvr>
                                    </p:animEffect>
                                  </p:childTnLst>
                                </p:cTn>
                              </p:par>
                              <p:par>
                                <p:cTn id="48" presetID="2" presetClass="entr" presetSubtype="4" fill="hold" grpId="0" nodeType="withEffect">
                                  <p:stCondLst>
                                    <p:cond delay="4000"/>
                                  </p:stCondLst>
                                  <p:childTnLst>
                                    <p:set>
                                      <p:cBhvr>
                                        <p:cTn id="49" dur="1" fill="hold">
                                          <p:stCondLst>
                                            <p:cond delay="0"/>
                                          </p:stCondLst>
                                        </p:cTn>
                                        <p:tgtEl>
                                          <p:spTgt spid="24"/>
                                        </p:tgtEl>
                                        <p:attrNameLst>
                                          <p:attrName>style.visibility</p:attrName>
                                        </p:attrNameLst>
                                      </p:cBhvr>
                                      <p:to>
                                        <p:strVal val="visible"/>
                                      </p:to>
                                    </p:set>
                                    <p:anim calcmode="lin" valueType="num">
                                      <p:cBhvr additive="base">
                                        <p:cTn id="50" dur="500" fill="hold"/>
                                        <p:tgtEl>
                                          <p:spTgt spid="24"/>
                                        </p:tgtEl>
                                        <p:attrNameLst>
                                          <p:attrName>ppt_x</p:attrName>
                                        </p:attrNameLst>
                                      </p:cBhvr>
                                      <p:tavLst>
                                        <p:tav tm="0">
                                          <p:val>
                                            <p:strVal val="#ppt_x"/>
                                          </p:val>
                                        </p:tav>
                                        <p:tav tm="100000">
                                          <p:val>
                                            <p:strVal val="#ppt_x"/>
                                          </p:val>
                                        </p:tav>
                                      </p:tavLst>
                                    </p:anim>
                                    <p:anim calcmode="lin" valueType="num">
                                      <p:cBhvr additive="base">
                                        <p:cTn id="51" dur="500" fill="hold"/>
                                        <p:tgtEl>
                                          <p:spTgt spid="24"/>
                                        </p:tgtEl>
                                        <p:attrNameLst>
                                          <p:attrName>ppt_y</p:attrName>
                                        </p:attrNameLst>
                                      </p:cBhvr>
                                      <p:tavLst>
                                        <p:tav tm="0">
                                          <p:val>
                                            <p:strVal val="1+#ppt_h/2"/>
                                          </p:val>
                                        </p:tav>
                                        <p:tav tm="100000">
                                          <p:val>
                                            <p:strVal val="#ppt_y"/>
                                          </p:val>
                                        </p:tav>
                                      </p:tavLst>
                                    </p:anim>
                                  </p:childTnLst>
                                </p:cTn>
                              </p:par>
                              <p:par>
                                <p:cTn id="52" presetID="53" presetClass="entr" presetSubtype="16" fill="hold" grpId="0" nodeType="withEffect">
                                  <p:stCondLst>
                                    <p:cond delay="2750"/>
                                  </p:stCondLst>
                                  <p:childTnLst>
                                    <p:set>
                                      <p:cBhvr>
                                        <p:cTn id="53" dur="1" fill="hold">
                                          <p:stCondLst>
                                            <p:cond delay="0"/>
                                          </p:stCondLst>
                                        </p:cTn>
                                        <p:tgtEl>
                                          <p:spTgt spid="13"/>
                                        </p:tgtEl>
                                        <p:attrNameLst>
                                          <p:attrName>style.visibility</p:attrName>
                                        </p:attrNameLst>
                                      </p:cBhvr>
                                      <p:to>
                                        <p:strVal val="visible"/>
                                      </p:to>
                                    </p:set>
                                    <p:anim calcmode="lin" valueType="num">
                                      <p:cBhvr>
                                        <p:cTn id="54" dur="500" fill="hold"/>
                                        <p:tgtEl>
                                          <p:spTgt spid="13"/>
                                        </p:tgtEl>
                                        <p:attrNameLst>
                                          <p:attrName>ppt_w</p:attrName>
                                        </p:attrNameLst>
                                      </p:cBhvr>
                                      <p:tavLst>
                                        <p:tav tm="0">
                                          <p:val>
                                            <p:fltVal val="0"/>
                                          </p:val>
                                        </p:tav>
                                        <p:tav tm="100000">
                                          <p:val>
                                            <p:strVal val="#ppt_w"/>
                                          </p:val>
                                        </p:tav>
                                      </p:tavLst>
                                    </p:anim>
                                    <p:anim calcmode="lin" valueType="num">
                                      <p:cBhvr>
                                        <p:cTn id="55" dur="500" fill="hold"/>
                                        <p:tgtEl>
                                          <p:spTgt spid="13"/>
                                        </p:tgtEl>
                                        <p:attrNameLst>
                                          <p:attrName>ppt_h</p:attrName>
                                        </p:attrNameLst>
                                      </p:cBhvr>
                                      <p:tavLst>
                                        <p:tav tm="0">
                                          <p:val>
                                            <p:fltVal val="0"/>
                                          </p:val>
                                        </p:tav>
                                        <p:tav tm="100000">
                                          <p:val>
                                            <p:strVal val="#ppt_h"/>
                                          </p:val>
                                        </p:tav>
                                      </p:tavLst>
                                    </p:anim>
                                    <p:animEffect transition="in" filter="fade">
                                      <p:cBhvr>
                                        <p:cTn id="56" dur="500"/>
                                        <p:tgtEl>
                                          <p:spTgt spid="13"/>
                                        </p:tgtEl>
                                      </p:cBhvr>
                                    </p:animEffect>
                                  </p:childTnLst>
                                </p:cTn>
                              </p:par>
                              <p:par>
                                <p:cTn id="57" presetID="53" presetClass="entr" presetSubtype="16" fill="hold" grpId="0" nodeType="withEffect">
                                  <p:stCondLst>
                                    <p:cond delay="2750"/>
                                  </p:stCondLst>
                                  <p:childTnLst>
                                    <p:set>
                                      <p:cBhvr>
                                        <p:cTn id="58" dur="1" fill="hold">
                                          <p:stCondLst>
                                            <p:cond delay="0"/>
                                          </p:stCondLst>
                                        </p:cTn>
                                        <p:tgtEl>
                                          <p:spTgt spid="14"/>
                                        </p:tgtEl>
                                        <p:attrNameLst>
                                          <p:attrName>style.visibility</p:attrName>
                                        </p:attrNameLst>
                                      </p:cBhvr>
                                      <p:to>
                                        <p:strVal val="visible"/>
                                      </p:to>
                                    </p:set>
                                    <p:anim calcmode="lin" valueType="num">
                                      <p:cBhvr>
                                        <p:cTn id="59" dur="500" fill="hold"/>
                                        <p:tgtEl>
                                          <p:spTgt spid="14"/>
                                        </p:tgtEl>
                                        <p:attrNameLst>
                                          <p:attrName>ppt_w</p:attrName>
                                        </p:attrNameLst>
                                      </p:cBhvr>
                                      <p:tavLst>
                                        <p:tav tm="0">
                                          <p:val>
                                            <p:fltVal val="0"/>
                                          </p:val>
                                        </p:tav>
                                        <p:tav tm="100000">
                                          <p:val>
                                            <p:strVal val="#ppt_w"/>
                                          </p:val>
                                        </p:tav>
                                      </p:tavLst>
                                    </p:anim>
                                    <p:anim calcmode="lin" valueType="num">
                                      <p:cBhvr>
                                        <p:cTn id="60" dur="500" fill="hold"/>
                                        <p:tgtEl>
                                          <p:spTgt spid="14"/>
                                        </p:tgtEl>
                                        <p:attrNameLst>
                                          <p:attrName>ppt_h</p:attrName>
                                        </p:attrNameLst>
                                      </p:cBhvr>
                                      <p:tavLst>
                                        <p:tav tm="0">
                                          <p:val>
                                            <p:fltVal val="0"/>
                                          </p:val>
                                        </p:tav>
                                        <p:tav tm="100000">
                                          <p:val>
                                            <p:strVal val="#ppt_h"/>
                                          </p:val>
                                        </p:tav>
                                      </p:tavLst>
                                    </p:anim>
                                    <p:animEffect transition="in" filter="fade">
                                      <p:cBhvr>
                                        <p:cTn id="61" dur="500"/>
                                        <p:tgtEl>
                                          <p:spTgt spid="14"/>
                                        </p:tgtEl>
                                      </p:cBhvr>
                                    </p:animEffect>
                                  </p:childTnLst>
                                </p:cTn>
                              </p:par>
                              <p:par>
                                <p:cTn id="62" presetID="53" presetClass="entr" presetSubtype="16" fill="hold" grpId="0" nodeType="withEffect">
                                  <p:stCondLst>
                                    <p:cond delay="2750"/>
                                  </p:stCondLst>
                                  <p:childTnLst>
                                    <p:set>
                                      <p:cBhvr>
                                        <p:cTn id="63" dur="1" fill="hold">
                                          <p:stCondLst>
                                            <p:cond delay="0"/>
                                          </p:stCondLst>
                                        </p:cTn>
                                        <p:tgtEl>
                                          <p:spTgt spid="15"/>
                                        </p:tgtEl>
                                        <p:attrNameLst>
                                          <p:attrName>style.visibility</p:attrName>
                                        </p:attrNameLst>
                                      </p:cBhvr>
                                      <p:to>
                                        <p:strVal val="visible"/>
                                      </p:to>
                                    </p:set>
                                    <p:anim calcmode="lin" valueType="num">
                                      <p:cBhvr>
                                        <p:cTn id="64" dur="500" fill="hold"/>
                                        <p:tgtEl>
                                          <p:spTgt spid="15"/>
                                        </p:tgtEl>
                                        <p:attrNameLst>
                                          <p:attrName>ppt_w</p:attrName>
                                        </p:attrNameLst>
                                      </p:cBhvr>
                                      <p:tavLst>
                                        <p:tav tm="0">
                                          <p:val>
                                            <p:fltVal val="0"/>
                                          </p:val>
                                        </p:tav>
                                        <p:tav tm="100000">
                                          <p:val>
                                            <p:strVal val="#ppt_w"/>
                                          </p:val>
                                        </p:tav>
                                      </p:tavLst>
                                    </p:anim>
                                    <p:anim calcmode="lin" valueType="num">
                                      <p:cBhvr>
                                        <p:cTn id="65" dur="500" fill="hold"/>
                                        <p:tgtEl>
                                          <p:spTgt spid="15"/>
                                        </p:tgtEl>
                                        <p:attrNameLst>
                                          <p:attrName>ppt_h</p:attrName>
                                        </p:attrNameLst>
                                      </p:cBhvr>
                                      <p:tavLst>
                                        <p:tav tm="0">
                                          <p:val>
                                            <p:fltVal val="0"/>
                                          </p:val>
                                        </p:tav>
                                        <p:tav tm="100000">
                                          <p:val>
                                            <p:strVal val="#ppt_h"/>
                                          </p:val>
                                        </p:tav>
                                      </p:tavLst>
                                    </p:anim>
                                    <p:animEffect transition="in" filter="fade">
                                      <p:cBhvr>
                                        <p:cTn id="66" dur="500"/>
                                        <p:tgtEl>
                                          <p:spTgt spid="15"/>
                                        </p:tgtEl>
                                      </p:cBhvr>
                                    </p:animEffect>
                                  </p:childTnLst>
                                </p:cTn>
                              </p:par>
                              <p:par>
                                <p:cTn id="67" presetID="53" presetClass="entr" presetSubtype="16" fill="hold" grpId="0" nodeType="withEffect">
                                  <p:stCondLst>
                                    <p:cond delay="2750"/>
                                  </p:stCondLst>
                                  <p:childTnLst>
                                    <p:set>
                                      <p:cBhvr>
                                        <p:cTn id="68" dur="1" fill="hold">
                                          <p:stCondLst>
                                            <p:cond delay="0"/>
                                          </p:stCondLst>
                                        </p:cTn>
                                        <p:tgtEl>
                                          <p:spTgt spid="16"/>
                                        </p:tgtEl>
                                        <p:attrNameLst>
                                          <p:attrName>style.visibility</p:attrName>
                                        </p:attrNameLst>
                                      </p:cBhvr>
                                      <p:to>
                                        <p:strVal val="visible"/>
                                      </p:to>
                                    </p:set>
                                    <p:anim calcmode="lin" valueType="num">
                                      <p:cBhvr>
                                        <p:cTn id="69" dur="500" fill="hold"/>
                                        <p:tgtEl>
                                          <p:spTgt spid="16"/>
                                        </p:tgtEl>
                                        <p:attrNameLst>
                                          <p:attrName>ppt_w</p:attrName>
                                        </p:attrNameLst>
                                      </p:cBhvr>
                                      <p:tavLst>
                                        <p:tav tm="0">
                                          <p:val>
                                            <p:fltVal val="0"/>
                                          </p:val>
                                        </p:tav>
                                        <p:tav tm="100000">
                                          <p:val>
                                            <p:strVal val="#ppt_w"/>
                                          </p:val>
                                        </p:tav>
                                      </p:tavLst>
                                    </p:anim>
                                    <p:anim calcmode="lin" valueType="num">
                                      <p:cBhvr>
                                        <p:cTn id="70" dur="500" fill="hold"/>
                                        <p:tgtEl>
                                          <p:spTgt spid="16"/>
                                        </p:tgtEl>
                                        <p:attrNameLst>
                                          <p:attrName>ppt_h</p:attrName>
                                        </p:attrNameLst>
                                      </p:cBhvr>
                                      <p:tavLst>
                                        <p:tav tm="0">
                                          <p:val>
                                            <p:fltVal val="0"/>
                                          </p:val>
                                        </p:tav>
                                        <p:tav tm="100000">
                                          <p:val>
                                            <p:strVal val="#ppt_h"/>
                                          </p:val>
                                        </p:tav>
                                      </p:tavLst>
                                    </p:anim>
                                    <p:animEffect transition="in" filter="fade">
                                      <p:cBhvr>
                                        <p:cTn id="71" dur="500"/>
                                        <p:tgtEl>
                                          <p:spTgt spid="16"/>
                                        </p:tgtEl>
                                      </p:cBhvr>
                                    </p:animEffect>
                                  </p:childTnLst>
                                </p:cTn>
                              </p:par>
                              <p:par>
                                <p:cTn id="72" presetID="53" presetClass="entr" presetSubtype="16" fill="hold" grpId="0" nodeType="withEffect">
                                  <p:stCondLst>
                                    <p:cond delay="3500"/>
                                  </p:stCondLst>
                                  <p:childTnLst>
                                    <p:set>
                                      <p:cBhvr>
                                        <p:cTn id="73" dur="1" fill="hold">
                                          <p:stCondLst>
                                            <p:cond delay="0"/>
                                          </p:stCondLst>
                                        </p:cTn>
                                        <p:tgtEl>
                                          <p:spTgt spid="27"/>
                                        </p:tgtEl>
                                        <p:attrNameLst>
                                          <p:attrName>style.visibility</p:attrName>
                                        </p:attrNameLst>
                                      </p:cBhvr>
                                      <p:to>
                                        <p:strVal val="visible"/>
                                      </p:to>
                                    </p:set>
                                    <p:anim calcmode="lin" valueType="num">
                                      <p:cBhvr>
                                        <p:cTn id="74" dur="500" fill="hold"/>
                                        <p:tgtEl>
                                          <p:spTgt spid="27"/>
                                        </p:tgtEl>
                                        <p:attrNameLst>
                                          <p:attrName>ppt_w</p:attrName>
                                        </p:attrNameLst>
                                      </p:cBhvr>
                                      <p:tavLst>
                                        <p:tav tm="0">
                                          <p:val>
                                            <p:fltVal val="0"/>
                                          </p:val>
                                        </p:tav>
                                        <p:tav tm="100000">
                                          <p:val>
                                            <p:strVal val="#ppt_w"/>
                                          </p:val>
                                        </p:tav>
                                      </p:tavLst>
                                    </p:anim>
                                    <p:anim calcmode="lin" valueType="num">
                                      <p:cBhvr>
                                        <p:cTn id="75" dur="500" fill="hold"/>
                                        <p:tgtEl>
                                          <p:spTgt spid="27"/>
                                        </p:tgtEl>
                                        <p:attrNameLst>
                                          <p:attrName>ppt_h</p:attrName>
                                        </p:attrNameLst>
                                      </p:cBhvr>
                                      <p:tavLst>
                                        <p:tav tm="0">
                                          <p:val>
                                            <p:fltVal val="0"/>
                                          </p:val>
                                        </p:tav>
                                        <p:tav tm="100000">
                                          <p:val>
                                            <p:strVal val="#ppt_h"/>
                                          </p:val>
                                        </p:tav>
                                      </p:tavLst>
                                    </p:anim>
                                    <p:animEffect transition="in" filter="fade">
                                      <p:cBhvr>
                                        <p:cTn id="76" dur="500"/>
                                        <p:tgtEl>
                                          <p:spTgt spid="27"/>
                                        </p:tgtEl>
                                      </p:cBhvr>
                                    </p:animEffect>
                                  </p:childTnLst>
                                </p:cTn>
                              </p:par>
                              <p:par>
                                <p:cTn id="77" presetID="2" presetClass="entr" presetSubtype="4" fill="hold" grpId="0" nodeType="withEffect">
                                  <p:stCondLst>
                                    <p:cond delay="4000"/>
                                  </p:stCondLst>
                                  <p:childTnLst>
                                    <p:set>
                                      <p:cBhvr>
                                        <p:cTn id="78" dur="1" fill="hold">
                                          <p:stCondLst>
                                            <p:cond delay="0"/>
                                          </p:stCondLst>
                                        </p:cTn>
                                        <p:tgtEl>
                                          <p:spTgt spid="26"/>
                                        </p:tgtEl>
                                        <p:attrNameLst>
                                          <p:attrName>style.visibility</p:attrName>
                                        </p:attrNameLst>
                                      </p:cBhvr>
                                      <p:to>
                                        <p:strVal val="visible"/>
                                      </p:to>
                                    </p:set>
                                    <p:anim calcmode="lin" valueType="num">
                                      <p:cBhvr additive="base">
                                        <p:cTn id="79" dur="500" fill="hold"/>
                                        <p:tgtEl>
                                          <p:spTgt spid="26"/>
                                        </p:tgtEl>
                                        <p:attrNameLst>
                                          <p:attrName>ppt_x</p:attrName>
                                        </p:attrNameLst>
                                      </p:cBhvr>
                                      <p:tavLst>
                                        <p:tav tm="0">
                                          <p:val>
                                            <p:strVal val="#ppt_x"/>
                                          </p:val>
                                        </p:tav>
                                        <p:tav tm="100000">
                                          <p:val>
                                            <p:strVal val="#ppt_x"/>
                                          </p:val>
                                        </p:tav>
                                      </p:tavLst>
                                    </p:anim>
                                    <p:anim calcmode="lin" valueType="num">
                                      <p:cBhvr additive="base">
                                        <p:cTn id="80" dur="500" fill="hold"/>
                                        <p:tgtEl>
                                          <p:spTgt spid="26"/>
                                        </p:tgtEl>
                                        <p:attrNameLst>
                                          <p:attrName>ppt_y</p:attrName>
                                        </p:attrNameLst>
                                      </p:cBhvr>
                                      <p:tavLst>
                                        <p:tav tm="0">
                                          <p:val>
                                            <p:strVal val="1+#ppt_h/2"/>
                                          </p:val>
                                        </p:tav>
                                        <p:tav tm="100000">
                                          <p:val>
                                            <p:strVal val="#ppt_y"/>
                                          </p:val>
                                        </p:tav>
                                      </p:tavLst>
                                    </p:anim>
                                  </p:childTnLst>
                                </p:cTn>
                              </p:par>
                              <p:par>
                                <p:cTn id="81" presetID="53" presetClass="entr" presetSubtype="16" fill="hold" grpId="0" nodeType="withEffect">
                                  <p:stCondLst>
                                    <p:cond delay="2750"/>
                                  </p:stCondLst>
                                  <p:childTnLst>
                                    <p:set>
                                      <p:cBhvr>
                                        <p:cTn id="82" dur="1" fill="hold">
                                          <p:stCondLst>
                                            <p:cond delay="0"/>
                                          </p:stCondLst>
                                        </p:cTn>
                                        <p:tgtEl>
                                          <p:spTgt spid="28"/>
                                        </p:tgtEl>
                                        <p:attrNameLst>
                                          <p:attrName>style.visibility</p:attrName>
                                        </p:attrNameLst>
                                      </p:cBhvr>
                                      <p:to>
                                        <p:strVal val="visible"/>
                                      </p:to>
                                    </p:set>
                                    <p:anim calcmode="lin" valueType="num">
                                      <p:cBhvr>
                                        <p:cTn id="83" dur="500" fill="hold"/>
                                        <p:tgtEl>
                                          <p:spTgt spid="28"/>
                                        </p:tgtEl>
                                        <p:attrNameLst>
                                          <p:attrName>ppt_w</p:attrName>
                                        </p:attrNameLst>
                                      </p:cBhvr>
                                      <p:tavLst>
                                        <p:tav tm="0">
                                          <p:val>
                                            <p:fltVal val="0"/>
                                          </p:val>
                                        </p:tav>
                                        <p:tav tm="100000">
                                          <p:val>
                                            <p:strVal val="#ppt_w"/>
                                          </p:val>
                                        </p:tav>
                                      </p:tavLst>
                                    </p:anim>
                                    <p:anim calcmode="lin" valueType="num">
                                      <p:cBhvr>
                                        <p:cTn id="84" dur="500" fill="hold"/>
                                        <p:tgtEl>
                                          <p:spTgt spid="28"/>
                                        </p:tgtEl>
                                        <p:attrNameLst>
                                          <p:attrName>ppt_h</p:attrName>
                                        </p:attrNameLst>
                                      </p:cBhvr>
                                      <p:tavLst>
                                        <p:tav tm="0">
                                          <p:val>
                                            <p:fltVal val="0"/>
                                          </p:val>
                                        </p:tav>
                                        <p:tav tm="100000">
                                          <p:val>
                                            <p:strVal val="#ppt_h"/>
                                          </p:val>
                                        </p:tav>
                                      </p:tavLst>
                                    </p:anim>
                                    <p:animEffect transition="in" filter="fade">
                                      <p:cBhvr>
                                        <p:cTn id="85" dur="500"/>
                                        <p:tgtEl>
                                          <p:spTgt spid="28"/>
                                        </p:tgtEl>
                                      </p:cBhvr>
                                    </p:animEffect>
                                  </p:childTnLst>
                                </p:cTn>
                              </p:par>
                              <p:par>
                                <p:cTn id="86" presetID="2" presetClass="entr" presetSubtype="4" fill="hold" nodeType="withEffect">
                                  <p:stCondLst>
                                    <p:cond delay="4000"/>
                                  </p:stCondLst>
                                  <p:childTnLst>
                                    <p:set>
                                      <p:cBhvr>
                                        <p:cTn id="87" dur="1" fill="hold">
                                          <p:stCondLst>
                                            <p:cond delay="0"/>
                                          </p:stCondLst>
                                        </p:cTn>
                                        <p:tgtEl>
                                          <p:spTgt spid="31"/>
                                        </p:tgtEl>
                                        <p:attrNameLst>
                                          <p:attrName>style.visibility</p:attrName>
                                        </p:attrNameLst>
                                      </p:cBhvr>
                                      <p:to>
                                        <p:strVal val="visible"/>
                                      </p:to>
                                    </p:set>
                                    <p:anim calcmode="lin" valueType="num">
                                      <p:cBhvr additive="base">
                                        <p:cTn id="88" dur="500" fill="hold"/>
                                        <p:tgtEl>
                                          <p:spTgt spid="31"/>
                                        </p:tgtEl>
                                        <p:attrNameLst>
                                          <p:attrName>ppt_x</p:attrName>
                                        </p:attrNameLst>
                                      </p:cBhvr>
                                      <p:tavLst>
                                        <p:tav tm="0">
                                          <p:val>
                                            <p:strVal val="#ppt_x"/>
                                          </p:val>
                                        </p:tav>
                                        <p:tav tm="100000">
                                          <p:val>
                                            <p:strVal val="#ppt_x"/>
                                          </p:val>
                                        </p:tav>
                                      </p:tavLst>
                                    </p:anim>
                                    <p:anim calcmode="lin" valueType="num">
                                      <p:cBhvr additive="base">
                                        <p:cTn id="89" dur="500" fill="hold"/>
                                        <p:tgtEl>
                                          <p:spTgt spid="31"/>
                                        </p:tgtEl>
                                        <p:attrNameLst>
                                          <p:attrName>ppt_y</p:attrName>
                                        </p:attrNameLst>
                                      </p:cBhvr>
                                      <p:tavLst>
                                        <p:tav tm="0">
                                          <p:val>
                                            <p:strVal val="1+#ppt_h/2"/>
                                          </p:val>
                                        </p:tav>
                                        <p:tav tm="100000">
                                          <p:val>
                                            <p:strVal val="#ppt_y"/>
                                          </p:val>
                                        </p:tav>
                                      </p:tavLst>
                                    </p:anim>
                                  </p:childTnLst>
                                </p:cTn>
                              </p:par>
                              <p:par>
                                <p:cTn id="90" presetID="22" presetClass="entr" presetSubtype="8" fill="hold" grpId="0" nodeType="withEffect">
                                  <p:stCondLst>
                                    <p:cond delay="500"/>
                                  </p:stCondLst>
                                  <p:childTnLst>
                                    <p:set>
                                      <p:cBhvr>
                                        <p:cTn id="91" dur="1" fill="hold">
                                          <p:stCondLst>
                                            <p:cond delay="0"/>
                                          </p:stCondLst>
                                        </p:cTn>
                                        <p:tgtEl>
                                          <p:spTgt spid="29"/>
                                        </p:tgtEl>
                                        <p:attrNameLst>
                                          <p:attrName>style.visibility</p:attrName>
                                        </p:attrNameLst>
                                      </p:cBhvr>
                                      <p:to>
                                        <p:strVal val="visible"/>
                                      </p:to>
                                    </p:set>
                                    <p:animEffect transition="in" filter="wipe(left)">
                                      <p:cBhvr>
                                        <p:cTn id="92" dur="500"/>
                                        <p:tgtEl>
                                          <p:spTgt spid="29"/>
                                        </p:tgtEl>
                                      </p:cBhvr>
                                    </p:animEffect>
                                  </p:childTnLst>
                                </p:cTn>
                              </p:par>
                              <p:par>
                                <p:cTn id="93" presetID="22" presetClass="entr" presetSubtype="8" fill="hold" grpId="0" nodeType="withEffect">
                                  <p:stCondLst>
                                    <p:cond delay="1000"/>
                                  </p:stCondLst>
                                  <p:childTnLst>
                                    <p:set>
                                      <p:cBhvr>
                                        <p:cTn id="94" dur="1" fill="hold">
                                          <p:stCondLst>
                                            <p:cond delay="0"/>
                                          </p:stCondLst>
                                        </p:cTn>
                                        <p:tgtEl>
                                          <p:spTgt spid="32"/>
                                        </p:tgtEl>
                                        <p:attrNameLst>
                                          <p:attrName>style.visibility</p:attrName>
                                        </p:attrNameLst>
                                      </p:cBhvr>
                                      <p:to>
                                        <p:strVal val="visible"/>
                                      </p:to>
                                    </p:set>
                                    <p:animEffect transition="in" filter="wipe(left)">
                                      <p:cBhvr>
                                        <p:cTn id="95" dur="500"/>
                                        <p:tgtEl>
                                          <p:spTgt spid="32"/>
                                        </p:tgtEl>
                                      </p:cBhvr>
                                    </p:animEffect>
                                  </p:childTnLst>
                                </p:cTn>
                              </p:par>
                              <p:par>
                                <p:cTn id="96" presetID="2" presetClass="entr" presetSubtype="2" fill="hold" grpId="0" nodeType="withEffect">
                                  <p:stCondLst>
                                    <p:cond delay="2500"/>
                                  </p:stCondLst>
                                  <p:childTnLst>
                                    <p:set>
                                      <p:cBhvr>
                                        <p:cTn id="97" dur="1" fill="hold">
                                          <p:stCondLst>
                                            <p:cond delay="0"/>
                                          </p:stCondLst>
                                        </p:cTn>
                                        <p:tgtEl>
                                          <p:spTgt spid="33"/>
                                        </p:tgtEl>
                                        <p:attrNameLst>
                                          <p:attrName>style.visibility</p:attrName>
                                        </p:attrNameLst>
                                      </p:cBhvr>
                                      <p:to>
                                        <p:strVal val="visible"/>
                                      </p:to>
                                    </p:set>
                                    <p:anim calcmode="lin" valueType="num">
                                      <p:cBhvr additive="base">
                                        <p:cTn id="98" dur="500" fill="hold"/>
                                        <p:tgtEl>
                                          <p:spTgt spid="33"/>
                                        </p:tgtEl>
                                        <p:attrNameLst>
                                          <p:attrName>ppt_x</p:attrName>
                                        </p:attrNameLst>
                                      </p:cBhvr>
                                      <p:tavLst>
                                        <p:tav tm="0">
                                          <p:val>
                                            <p:strVal val="1+#ppt_w/2"/>
                                          </p:val>
                                        </p:tav>
                                        <p:tav tm="100000">
                                          <p:val>
                                            <p:strVal val="#ppt_x"/>
                                          </p:val>
                                        </p:tav>
                                      </p:tavLst>
                                    </p:anim>
                                    <p:anim calcmode="lin" valueType="num">
                                      <p:cBhvr additive="base">
                                        <p:cTn id="99" dur="5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Graphic spid="8" grpId="0">
        <p:bldAsOne/>
      </p:bldGraphic>
      <p:bldGraphic spid="9" grpId="0">
        <p:bldAsOne/>
      </p:bldGraphic>
      <p:bldGraphic spid="10" grpId="0">
        <p:bldAsOne/>
      </p:bldGraphic>
      <p:bldGraphic spid="11" grpId="0">
        <p:bldAsOne/>
      </p:bldGraphic>
      <p:bldP spid="13" grpId="0"/>
      <p:bldP spid="14" grpId="0"/>
      <p:bldP spid="15" grpId="0"/>
      <p:bldP spid="16" grpId="0"/>
      <p:bldP spid="17" grpId="0"/>
      <p:bldP spid="18" grpId="0" animBg="1"/>
      <p:bldP spid="20" grpId="0"/>
      <p:bldP spid="23" grpId="0" animBg="1"/>
      <p:bldP spid="24" grpId="0"/>
      <p:bldP spid="25" grpId="0" animBg="1"/>
      <p:bldP spid="26" grpId="0"/>
      <p:bldP spid="27" grpId="0" animBg="1"/>
      <p:bldP spid="28" grpId="0"/>
      <p:bldP spid="29" grpId="0"/>
      <p:bldP spid="32" grpId="0"/>
      <p:bldP spid="3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11622114" y="146960"/>
            <a:ext cx="454547" cy="378000"/>
            <a:chOff x="9334685" y="731743"/>
            <a:chExt cx="454547" cy="378000"/>
          </a:xfrm>
        </p:grpSpPr>
        <p:sp>
          <p:nvSpPr>
            <p:cNvPr id="21" name="Oval 20"/>
            <p:cNvSpPr/>
            <p:nvPr/>
          </p:nvSpPr>
          <p:spPr>
            <a:xfrm>
              <a:off x="9376908" y="731743"/>
              <a:ext cx="377585" cy="378000"/>
            </a:xfrm>
            <a:prstGeom prst="ellipse">
              <a:avLst/>
            </a:prstGeom>
            <a:noFill/>
            <a:ln w="31750">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2" name="TextBox 21"/>
            <p:cNvSpPr txBox="1"/>
            <p:nvPr/>
          </p:nvSpPr>
          <p:spPr>
            <a:xfrm>
              <a:off x="9334685" y="762802"/>
              <a:ext cx="454547" cy="307777"/>
            </a:xfrm>
            <a:prstGeom prst="rect">
              <a:avLst/>
            </a:prstGeom>
            <a:noFill/>
          </p:spPr>
          <p:txBody>
            <a:bodyPr wrap="square" rtlCol="0">
              <a:spAutoFit/>
            </a:bodyPr>
            <a:lstStyle/>
            <a:p>
              <a:pPr algn="ctr"/>
              <a:fld id="{6938B089-D366-4B18-8F5D-85B96241FA3F}" type="slidenum">
                <a:rPr lang="id-ID" sz="1400" b="0" smtClean="0">
                  <a:solidFill>
                    <a:schemeClr val="accent6"/>
                  </a:solidFill>
                  <a:latin typeface="Roboto" panose="02000000000000000000" pitchFamily="2" charset="0"/>
                  <a:ea typeface="Roboto" panose="02000000000000000000" pitchFamily="2" charset="0"/>
                </a:rPr>
                <a:t>25</a:t>
              </a:fld>
              <a:endParaRPr lang="id-ID" sz="1400" b="0" dirty="0">
                <a:solidFill>
                  <a:schemeClr val="accent6"/>
                </a:solidFill>
                <a:latin typeface="Roboto" panose="02000000000000000000" pitchFamily="2" charset="0"/>
                <a:ea typeface="Roboto" panose="02000000000000000000" pitchFamily="2" charset="0"/>
              </a:endParaRPr>
            </a:p>
          </p:txBody>
        </p:sp>
      </p:grpSp>
      <p:grpSp>
        <p:nvGrpSpPr>
          <p:cNvPr id="7" name="Group 6"/>
          <p:cNvGrpSpPr/>
          <p:nvPr/>
        </p:nvGrpSpPr>
        <p:grpSpPr>
          <a:xfrm>
            <a:off x="10562496" y="2716392"/>
            <a:ext cx="577106" cy="1439496"/>
            <a:chOff x="5283113" y="959474"/>
            <a:chExt cx="577106" cy="1439496"/>
          </a:xfrm>
        </p:grpSpPr>
        <p:grpSp>
          <p:nvGrpSpPr>
            <p:cNvPr id="8" name="Group 7"/>
            <p:cNvGrpSpPr/>
            <p:nvPr/>
          </p:nvGrpSpPr>
          <p:grpSpPr>
            <a:xfrm>
              <a:off x="5283113" y="959474"/>
              <a:ext cx="577106" cy="169277"/>
              <a:chOff x="6258477" y="814543"/>
              <a:chExt cx="577106" cy="169277"/>
            </a:xfrm>
          </p:grpSpPr>
          <p:sp>
            <p:nvSpPr>
              <p:cNvPr id="24" name="Rounded Rectangle 23"/>
              <p:cNvSpPr/>
              <p:nvPr/>
            </p:nvSpPr>
            <p:spPr>
              <a:xfrm>
                <a:off x="6258477" y="834337"/>
                <a:ext cx="114300" cy="1143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lumMod val="65000"/>
                    </a:schemeClr>
                  </a:solidFill>
                </a:endParaRPr>
              </a:p>
            </p:txBody>
          </p:sp>
          <p:sp>
            <p:nvSpPr>
              <p:cNvPr id="25" name="Rectangle 1436"/>
              <p:cNvSpPr>
                <a:spLocks noChangeArrowheads="1"/>
              </p:cNvSpPr>
              <p:nvPr/>
            </p:nvSpPr>
            <p:spPr bwMode="auto">
              <a:xfrm>
                <a:off x="6442847" y="814543"/>
                <a:ext cx="39273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defTabSz="914400" rtl="0" eaLnBrk="1" fontAlgn="base" latinLnBrk="0" hangingPunct="1">
                  <a:lnSpc>
                    <a:spcPct val="100000"/>
                  </a:lnSpc>
                  <a:spcBef>
                    <a:spcPct val="0"/>
                  </a:spcBef>
                  <a:spcAft>
                    <a:spcPct val="0"/>
                  </a:spcAft>
                  <a:buClrTx/>
                  <a:buSzTx/>
                  <a:buFontTx/>
                  <a:buNone/>
                </a:pPr>
                <a:r>
                  <a:rPr lang="en-US" sz="1100" b="1" dirty="0">
                    <a:solidFill>
                      <a:schemeClr val="bg1">
                        <a:lumMod val="65000"/>
                      </a:schemeClr>
                    </a:solidFill>
                    <a:cs typeface="Arial" panose="020B0604020202020204" pitchFamily="34" charset="0"/>
                  </a:rPr>
                  <a:t>Design</a:t>
                </a:r>
                <a:endParaRPr kumimoji="0" lang="en-US" sz="2800" b="1" i="0" u="none" strike="noStrike" cap="none" normalizeH="0" baseline="0" dirty="0">
                  <a:ln>
                    <a:noFill/>
                  </a:ln>
                  <a:solidFill>
                    <a:schemeClr val="bg1">
                      <a:lumMod val="65000"/>
                    </a:schemeClr>
                  </a:solidFill>
                  <a:effectLst/>
                  <a:cs typeface="Arial" panose="020B0604020202020204" pitchFamily="34" charset="0"/>
                </a:endParaRPr>
              </a:p>
            </p:txBody>
          </p:sp>
        </p:grpSp>
        <p:grpSp>
          <p:nvGrpSpPr>
            <p:cNvPr id="9" name="Group 8"/>
            <p:cNvGrpSpPr/>
            <p:nvPr/>
          </p:nvGrpSpPr>
          <p:grpSpPr>
            <a:xfrm>
              <a:off x="5288250" y="1271068"/>
              <a:ext cx="524207" cy="169277"/>
              <a:chOff x="6213774" y="1126137"/>
              <a:chExt cx="524207" cy="169277"/>
            </a:xfrm>
          </p:grpSpPr>
          <p:sp>
            <p:nvSpPr>
              <p:cNvPr id="20" name="Rounded Rectangle 19"/>
              <p:cNvSpPr/>
              <p:nvPr/>
            </p:nvSpPr>
            <p:spPr>
              <a:xfrm>
                <a:off x="6213774" y="1145931"/>
                <a:ext cx="114300" cy="1143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lumMod val="65000"/>
                    </a:schemeClr>
                  </a:solidFill>
                </a:endParaRPr>
              </a:p>
            </p:txBody>
          </p:sp>
          <p:sp>
            <p:nvSpPr>
              <p:cNvPr id="23" name="Rectangle 1436"/>
              <p:cNvSpPr>
                <a:spLocks noChangeArrowheads="1"/>
              </p:cNvSpPr>
              <p:nvPr/>
            </p:nvSpPr>
            <p:spPr bwMode="auto">
              <a:xfrm>
                <a:off x="6398144" y="1126137"/>
                <a:ext cx="339837"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defTabSz="914400" rtl="0" eaLnBrk="1" fontAlgn="base" latinLnBrk="0" hangingPunct="1">
                  <a:lnSpc>
                    <a:spcPct val="100000"/>
                  </a:lnSpc>
                  <a:spcBef>
                    <a:spcPct val="0"/>
                  </a:spcBef>
                  <a:spcAft>
                    <a:spcPct val="0"/>
                  </a:spcAft>
                  <a:buClrTx/>
                  <a:buSzTx/>
                  <a:buFontTx/>
                  <a:buNone/>
                </a:pPr>
                <a:r>
                  <a:rPr lang="en-US" sz="1100" b="1" dirty="0">
                    <a:solidFill>
                      <a:schemeClr val="bg1">
                        <a:lumMod val="65000"/>
                      </a:schemeClr>
                    </a:solidFill>
                    <a:cs typeface="Arial" panose="020B0604020202020204" pitchFamily="34" charset="0"/>
                  </a:rPr>
                  <a:t>Video</a:t>
                </a:r>
                <a:endParaRPr kumimoji="0" lang="en-US" sz="2800" b="1" i="0" u="none" strike="noStrike" cap="none" normalizeH="0" baseline="0" dirty="0">
                  <a:ln>
                    <a:noFill/>
                  </a:ln>
                  <a:solidFill>
                    <a:schemeClr val="bg1">
                      <a:lumMod val="65000"/>
                    </a:schemeClr>
                  </a:solidFill>
                  <a:effectLst/>
                  <a:cs typeface="Arial" panose="020B0604020202020204" pitchFamily="34" charset="0"/>
                </a:endParaRPr>
              </a:p>
            </p:txBody>
          </p:sp>
        </p:grpSp>
        <p:grpSp>
          <p:nvGrpSpPr>
            <p:cNvPr id="10" name="Group 9"/>
            <p:cNvGrpSpPr/>
            <p:nvPr/>
          </p:nvGrpSpPr>
          <p:grpSpPr>
            <a:xfrm>
              <a:off x="5283113" y="1605567"/>
              <a:ext cx="535428" cy="169277"/>
              <a:chOff x="6165649" y="1460636"/>
              <a:chExt cx="535428" cy="169277"/>
            </a:xfrm>
          </p:grpSpPr>
          <p:sp>
            <p:nvSpPr>
              <p:cNvPr id="17" name="Rounded Rectangle 16"/>
              <p:cNvSpPr/>
              <p:nvPr/>
            </p:nvSpPr>
            <p:spPr>
              <a:xfrm>
                <a:off x="6165649" y="1480430"/>
                <a:ext cx="114300" cy="1143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lumMod val="65000"/>
                    </a:schemeClr>
                  </a:solidFill>
                </a:endParaRPr>
              </a:p>
            </p:txBody>
          </p:sp>
          <p:sp>
            <p:nvSpPr>
              <p:cNvPr id="18" name="Rectangle 1436"/>
              <p:cNvSpPr>
                <a:spLocks noChangeArrowheads="1"/>
              </p:cNvSpPr>
              <p:nvPr/>
            </p:nvSpPr>
            <p:spPr bwMode="auto">
              <a:xfrm>
                <a:off x="6350019" y="1460636"/>
                <a:ext cx="35105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defTabSz="914400" rtl="0" eaLnBrk="1" fontAlgn="base" latinLnBrk="0" hangingPunct="1">
                  <a:lnSpc>
                    <a:spcPct val="100000"/>
                  </a:lnSpc>
                  <a:spcBef>
                    <a:spcPct val="0"/>
                  </a:spcBef>
                  <a:spcAft>
                    <a:spcPct val="0"/>
                  </a:spcAft>
                  <a:buClrTx/>
                  <a:buSzTx/>
                  <a:buFontTx/>
                  <a:buNone/>
                </a:pPr>
                <a:r>
                  <a:rPr lang="en-US" sz="1100" b="1" dirty="0">
                    <a:solidFill>
                      <a:schemeClr val="bg1">
                        <a:lumMod val="65000"/>
                      </a:schemeClr>
                    </a:solidFill>
                    <a:cs typeface="Arial" panose="020B0604020202020204" pitchFamily="34" charset="0"/>
                  </a:rPr>
                  <a:t>Photo</a:t>
                </a:r>
                <a:endParaRPr kumimoji="0" lang="en-US" sz="2800" b="1" i="0" u="none" strike="noStrike" cap="none" normalizeH="0" baseline="0" dirty="0">
                  <a:ln>
                    <a:noFill/>
                  </a:ln>
                  <a:solidFill>
                    <a:schemeClr val="bg1">
                      <a:lumMod val="65000"/>
                    </a:schemeClr>
                  </a:solidFill>
                  <a:effectLst/>
                  <a:cs typeface="Arial" panose="020B0604020202020204" pitchFamily="34" charset="0"/>
                </a:endParaRPr>
              </a:p>
            </p:txBody>
          </p:sp>
        </p:grpSp>
        <p:grpSp>
          <p:nvGrpSpPr>
            <p:cNvPr id="11" name="Group 10"/>
            <p:cNvGrpSpPr/>
            <p:nvPr/>
          </p:nvGrpSpPr>
          <p:grpSpPr>
            <a:xfrm>
              <a:off x="5283113" y="1919298"/>
              <a:ext cx="530619" cy="169277"/>
              <a:chOff x="6122584" y="1774367"/>
              <a:chExt cx="530619" cy="169277"/>
            </a:xfrm>
          </p:grpSpPr>
          <p:sp>
            <p:nvSpPr>
              <p:cNvPr id="15" name="Rounded Rectangle 14"/>
              <p:cNvSpPr/>
              <p:nvPr/>
            </p:nvSpPr>
            <p:spPr>
              <a:xfrm>
                <a:off x="6122584" y="1794161"/>
                <a:ext cx="114300" cy="1143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lumMod val="65000"/>
                    </a:schemeClr>
                  </a:solidFill>
                </a:endParaRPr>
              </a:p>
            </p:txBody>
          </p:sp>
          <p:sp>
            <p:nvSpPr>
              <p:cNvPr id="16" name="Rectangle 1436"/>
              <p:cNvSpPr>
                <a:spLocks noChangeArrowheads="1"/>
              </p:cNvSpPr>
              <p:nvPr/>
            </p:nvSpPr>
            <p:spPr bwMode="auto">
              <a:xfrm>
                <a:off x="6306954" y="1774367"/>
                <a:ext cx="346249"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defTabSz="914400" rtl="0" eaLnBrk="1" fontAlgn="base" latinLnBrk="0" hangingPunct="1">
                  <a:lnSpc>
                    <a:spcPct val="100000"/>
                  </a:lnSpc>
                  <a:spcBef>
                    <a:spcPct val="0"/>
                  </a:spcBef>
                  <a:spcAft>
                    <a:spcPct val="0"/>
                  </a:spcAft>
                  <a:buClrTx/>
                  <a:buSzTx/>
                  <a:buFontTx/>
                  <a:buNone/>
                </a:pPr>
                <a:r>
                  <a:rPr lang="en-US" sz="1100" b="1" dirty="0">
                    <a:solidFill>
                      <a:schemeClr val="bg1">
                        <a:lumMod val="65000"/>
                      </a:schemeClr>
                    </a:solidFill>
                    <a:cs typeface="Arial" panose="020B0604020202020204" pitchFamily="34" charset="0"/>
                  </a:rPr>
                  <a:t>Audio</a:t>
                </a:r>
                <a:endParaRPr kumimoji="0" lang="en-US" sz="2800" b="1" i="0" u="none" strike="noStrike" cap="none" normalizeH="0" baseline="0" dirty="0">
                  <a:ln>
                    <a:noFill/>
                  </a:ln>
                  <a:solidFill>
                    <a:schemeClr val="bg1">
                      <a:lumMod val="65000"/>
                    </a:schemeClr>
                  </a:solidFill>
                  <a:effectLst/>
                  <a:cs typeface="Arial" panose="020B0604020202020204" pitchFamily="34" charset="0"/>
                </a:endParaRPr>
              </a:p>
            </p:txBody>
          </p:sp>
        </p:grpSp>
        <p:grpSp>
          <p:nvGrpSpPr>
            <p:cNvPr id="12" name="Group 11"/>
            <p:cNvGrpSpPr/>
            <p:nvPr/>
          </p:nvGrpSpPr>
          <p:grpSpPr>
            <a:xfrm>
              <a:off x="5283113" y="2229693"/>
              <a:ext cx="344670" cy="169277"/>
              <a:chOff x="6102334" y="2084762"/>
              <a:chExt cx="344670" cy="169277"/>
            </a:xfrm>
          </p:grpSpPr>
          <p:sp>
            <p:nvSpPr>
              <p:cNvPr id="13" name="Rounded Rectangle 12"/>
              <p:cNvSpPr/>
              <p:nvPr/>
            </p:nvSpPr>
            <p:spPr>
              <a:xfrm>
                <a:off x="6102334" y="2104556"/>
                <a:ext cx="114300" cy="114300"/>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lumMod val="65000"/>
                    </a:schemeClr>
                  </a:solidFill>
                </a:endParaRPr>
              </a:p>
            </p:txBody>
          </p:sp>
          <p:sp>
            <p:nvSpPr>
              <p:cNvPr id="14" name="Rectangle 1436"/>
              <p:cNvSpPr>
                <a:spLocks noChangeArrowheads="1"/>
              </p:cNvSpPr>
              <p:nvPr/>
            </p:nvSpPr>
            <p:spPr bwMode="auto">
              <a:xfrm>
                <a:off x="6286704" y="2084762"/>
                <a:ext cx="1603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defTabSz="914400" rtl="0" eaLnBrk="1" fontAlgn="base" latinLnBrk="0" hangingPunct="1">
                  <a:lnSpc>
                    <a:spcPct val="100000"/>
                  </a:lnSpc>
                  <a:spcBef>
                    <a:spcPct val="0"/>
                  </a:spcBef>
                  <a:spcAft>
                    <a:spcPct val="0"/>
                  </a:spcAft>
                  <a:buClrTx/>
                  <a:buSzTx/>
                  <a:buFontTx/>
                  <a:buNone/>
                </a:pPr>
                <a:r>
                  <a:rPr lang="en-US" sz="1100" b="1" dirty="0">
                    <a:solidFill>
                      <a:schemeClr val="bg1">
                        <a:lumMod val="65000"/>
                      </a:schemeClr>
                    </a:solidFill>
                    <a:cs typeface="Arial" panose="020B0604020202020204" pitchFamily="34" charset="0"/>
                  </a:rPr>
                  <a:t>3D</a:t>
                </a:r>
                <a:endParaRPr kumimoji="0" lang="en-US" sz="2800" b="1" i="0" u="none" strike="noStrike" cap="none" normalizeH="0" baseline="0" dirty="0">
                  <a:ln>
                    <a:noFill/>
                  </a:ln>
                  <a:solidFill>
                    <a:schemeClr val="bg1">
                      <a:lumMod val="65000"/>
                    </a:schemeClr>
                  </a:solidFill>
                  <a:effectLst/>
                  <a:cs typeface="Arial" panose="020B0604020202020204" pitchFamily="34" charset="0"/>
                </a:endParaRPr>
              </a:p>
            </p:txBody>
          </p:sp>
        </p:grpSp>
      </p:grpSp>
      <p:grpSp>
        <p:nvGrpSpPr>
          <p:cNvPr id="26" name="Group 25"/>
          <p:cNvGrpSpPr>
            <a:grpSpLocks noChangeAspect="1"/>
          </p:cNvGrpSpPr>
          <p:nvPr/>
        </p:nvGrpSpPr>
        <p:grpSpPr>
          <a:xfrm>
            <a:off x="832319" y="2552553"/>
            <a:ext cx="1728000" cy="1728000"/>
            <a:chOff x="2337562" y="2228997"/>
            <a:chExt cx="1456511" cy="1456511"/>
          </a:xfrm>
        </p:grpSpPr>
        <p:sp>
          <p:nvSpPr>
            <p:cNvPr id="27" name="Oval 26"/>
            <p:cNvSpPr>
              <a:spLocks noChangeAspect="1"/>
            </p:cNvSpPr>
            <p:nvPr/>
          </p:nvSpPr>
          <p:spPr>
            <a:xfrm>
              <a:off x="2417330" y="2308765"/>
              <a:ext cx="1296323" cy="1296323"/>
            </a:xfrm>
            <a:prstGeom prst="ellipse">
              <a:avLst/>
            </a:prstGeom>
            <a:solidFill>
              <a:schemeClr val="tx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8" name="Group 27"/>
            <p:cNvGrpSpPr>
              <a:grpSpLocks noChangeAspect="1"/>
            </p:cNvGrpSpPr>
            <p:nvPr/>
          </p:nvGrpSpPr>
          <p:grpSpPr>
            <a:xfrm>
              <a:off x="2337562" y="2228997"/>
              <a:ext cx="1456511" cy="1456511"/>
              <a:chOff x="938253" y="1655862"/>
              <a:chExt cx="1198626" cy="1198626"/>
            </a:xfrm>
          </p:grpSpPr>
          <p:sp>
            <p:nvSpPr>
              <p:cNvPr id="29" name="Pie 28"/>
              <p:cNvSpPr/>
              <p:nvPr/>
            </p:nvSpPr>
            <p:spPr>
              <a:xfrm>
                <a:off x="938253" y="1655862"/>
                <a:ext cx="1198626" cy="1198626"/>
              </a:xfrm>
              <a:prstGeom prst="pie">
                <a:avLst>
                  <a:gd name="adj1" fmla="val 3119149"/>
                  <a:gd name="adj2" fmla="val 1620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0" name="Rectangle 1436"/>
              <p:cNvSpPr>
                <a:spLocks noChangeArrowheads="1"/>
              </p:cNvSpPr>
              <p:nvPr/>
            </p:nvSpPr>
            <p:spPr bwMode="auto">
              <a:xfrm>
                <a:off x="1143000" y="2114058"/>
                <a:ext cx="31418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lang="en-US" sz="1400" b="1" dirty="0">
                    <a:solidFill>
                      <a:schemeClr val="bg1"/>
                    </a:solidFill>
                    <a:cs typeface="Arial" panose="020B0604020202020204" pitchFamily="34" charset="0"/>
                  </a:rPr>
                  <a:t>65%</a:t>
                </a:r>
                <a:endParaRPr kumimoji="0" lang="en-US" sz="3600" b="1" i="0" u="none" strike="noStrike" cap="none" normalizeH="0" baseline="0" dirty="0">
                  <a:ln>
                    <a:noFill/>
                  </a:ln>
                  <a:solidFill>
                    <a:schemeClr val="bg1"/>
                  </a:solidFill>
                  <a:effectLst/>
                  <a:cs typeface="Arial" panose="020B0604020202020204" pitchFamily="34" charset="0"/>
                </a:endParaRPr>
              </a:p>
            </p:txBody>
          </p:sp>
        </p:grpSp>
      </p:grpSp>
      <p:grpSp>
        <p:nvGrpSpPr>
          <p:cNvPr id="31" name="Group 30"/>
          <p:cNvGrpSpPr>
            <a:grpSpLocks noChangeAspect="1"/>
          </p:cNvGrpSpPr>
          <p:nvPr/>
        </p:nvGrpSpPr>
        <p:grpSpPr>
          <a:xfrm>
            <a:off x="2688143" y="2552553"/>
            <a:ext cx="1728000" cy="1728000"/>
            <a:chOff x="3841692" y="2228997"/>
            <a:chExt cx="1456511" cy="1456511"/>
          </a:xfrm>
        </p:grpSpPr>
        <p:sp>
          <p:nvSpPr>
            <p:cNvPr id="32" name="Oval 31"/>
            <p:cNvSpPr>
              <a:spLocks noChangeAspect="1"/>
            </p:cNvSpPr>
            <p:nvPr/>
          </p:nvSpPr>
          <p:spPr>
            <a:xfrm>
              <a:off x="3907605" y="2308765"/>
              <a:ext cx="1296323" cy="1296323"/>
            </a:xfrm>
            <a:prstGeom prst="ellipse">
              <a:avLst/>
            </a:prstGeom>
            <a:solidFill>
              <a:schemeClr val="tx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3" name="Group 32"/>
            <p:cNvGrpSpPr>
              <a:grpSpLocks noChangeAspect="1"/>
            </p:cNvGrpSpPr>
            <p:nvPr/>
          </p:nvGrpSpPr>
          <p:grpSpPr>
            <a:xfrm>
              <a:off x="3841692" y="2228997"/>
              <a:ext cx="1456511" cy="1456511"/>
              <a:chOff x="2442383" y="1655862"/>
              <a:chExt cx="1198626" cy="1198626"/>
            </a:xfrm>
          </p:grpSpPr>
          <p:sp>
            <p:nvSpPr>
              <p:cNvPr id="34" name="Pie 33"/>
              <p:cNvSpPr/>
              <p:nvPr/>
            </p:nvSpPr>
            <p:spPr>
              <a:xfrm rot="19741759">
                <a:off x="2442383" y="1655862"/>
                <a:ext cx="1198626" cy="1198626"/>
              </a:xfrm>
              <a:prstGeom prst="pie">
                <a:avLst>
                  <a:gd name="adj1" fmla="val 7489636"/>
                  <a:gd name="adj2" fmla="val 162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5" name="Rectangle 1436"/>
              <p:cNvSpPr>
                <a:spLocks noChangeArrowheads="1"/>
              </p:cNvSpPr>
              <p:nvPr/>
            </p:nvSpPr>
            <p:spPr bwMode="auto">
              <a:xfrm>
                <a:off x="2647950" y="2114058"/>
                <a:ext cx="31418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lang="en-US" sz="1400" b="1" dirty="0">
                    <a:solidFill>
                      <a:schemeClr val="bg1"/>
                    </a:solidFill>
                    <a:cs typeface="Arial" panose="020B0604020202020204" pitchFamily="34" charset="0"/>
                  </a:rPr>
                  <a:t>42%</a:t>
                </a:r>
                <a:endParaRPr kumimoji="0" lang="en-US" sz="3600" b="1" i="0" u="none" strike="noStrike" cap="none" normalizeH="0" baseline="0" dirty="0">
                  <a:ln>
                    <a:noFill/>
                  </a:ln>
                  <a:solidFill>
                    <a:schemeClr val="bg1"/>
                  </a:solidFill>
                  <a:effectLst/>
                  <a:cs typeface="Arial" panose="020B0604020202020204" pitchFamily="34" charset="0"/>
                </a:endParaRPr>
              </a:p>
            </p:txBody>
          </p:sp>
        </p:grpSp>
      </p:grpSp>
      <p:grpSp>
        <p:nvGrpSpPr>
          <p:cNvPr id="36" name="Group 35"/>
          <p:cNvGrpSpPr>
            <a:grpSpLocks noChangeAspect="1"/>
          </p:cNvGrpSpPr>
          <p:nvPr/>
        </p:nvGrpSpPr>
        <p:grpSpPr>
          <a:xfrm>
            <a:off x="4529896" y="2552553"/>
            <a:ext cx="1728000" cy="1728000"/>
            <a:chOff x="5345822" y="2228997"/>
            <a:chExt cx="1456511" cy="1456511"/>
          </a:xfrm>
        </p:grpSpPr>
        <p:sp>
          <p:nvSpPr>
            <p:cNvPr id="37" name="Oval 36"/>
            <p:cNvSpPr>
              <a:spLocks noChangeAspect="1"/>
            </p:cNvSpPr>
            <p:nvPr/>
          </p:nvSpPr>
          <p:spPr>
            <a:xfrm>
              <a:off x="5425590" y="2308765"/>
              <a:ext cx="1296323" cy="1296323"/>
            </a:xfrm>
            <a:prstGeom prst="ellipse">
              <a:avLst/>
            </a:prstGeom>
            <a:solidFill>
              <a:schemeClr val="tx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8" name="Group 37"/>
            <p:cNvGrpSpPr>
              <a:grpSpLocks noChangeAspect="1"/>
            </p:cNvGrpSpPr>
            <p:nvPr/>
          </p:nvGrpSpPr>
          <p:grpSpPr>
            <a:xfrm>
              <a:off x="5345822" y="2228997"/>
              <a:ext cx="1456511" cy="1456511"/>
              <a:chOff x="3946513" y="1655862"/>
              <a:chExt cx="1198626" cy="1198626"/>
            </a:xfrm>
          </p:grpSpPr>
          <p:sp>
            <p:nvSpPr>
              <p:cNvPr id="39" name="Pie 38"/>
              <p:cNvSpPr/>
              <p:nvPr/>
            </p:nvSpPr>
            <p:spPr>
              <a:xfrm>
                <a:off x="3946513" y="1655862"/>
                <a:ext cx="1198626" cy="1198626"/>
              </a:xfrm>
              <a:prstGeom prst="pi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0" name="Rectangle 1436"/>
              <p:cNvSpPr>
                <a:spLocks noChangeArrowheads="1"/>
              </p:cNvSpPr>
              <p:nvPr/>
            </p:nvSpPr>
            <p:spPr bwMode="auto">
              <a:xfrm>
                <a:off x="4152900" y="2114058"/>
                <a:ext cx="31418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lang="en-US" sz="1400" b="1" dirty="0">
                    <a:solidFill>
                      <a:schemeClr val="bg1"/>
                    </a:solidFill>
                    <a:cs typeface="Arial" panose="020B0604020202020204" pitchFamily="34" charset="0"/>
                  </a:rPr>
                  <a:t>75%</a:t>
                </a:r>
                <a:endParaRPr kumimoji="0" lang="en-US" sz="3600" b="1" i="0" u="none" strike="noStrike" cap="none" normalizeH="0" baseline="0" dirty="0">
                  <a:ln>
                    <a:noFill/>
                  </a:ln>
                  <a:solidFill>
                    <a:schemeClr val="bg1"/>
                  </a:solidFill>
                  <a:effectLst/>
                  <a:cs typeface="Arial" panose="020B0604020202020204" pitchFamily="34" charset="0"/>
                </a:endParaRPr>
              </a:p>
            </p:txBody>
          </p:sp>
        </p:grpSp>
      </p:grpSp>
      <p:grpSp>
        <p:nvGrpSpPr>
          <p:cNvPr id="41" name="Group 40"/>
          <p:cNvGrpSpPr>
            <a:grpSpLocks noChangeAspect="1"/>
          </p:cNvGrpSpPr>
          <p:nvPr/>
        </p:nvGrpSpPr>
        <p:grpSpPr>
          <a:xfrm>
            <a:off x="6399786" y="2552553"/>
            <a:ext cx="1728000" cy="1728000"/>
            <a:chOff x="6849952" y="2228997"/>
            <a:chExt cx="1456511" cy="1456511"/>
          </a:xfrm>
        </p:grpSpPr>
        <p:sp>
          <p:nvSpPr>
            <p:cNvPr id="42" name="Oval 41"/>
            <p:cNvSpPr>
              <a:spLocks noChangeAspect="1"/>
            </p:cNvSpPr>
            <p:nvPr/>
          </p:nvSpPr>
          <p:spPr>
            <a:xfrm>
              <a:off x="6929720" y="2294910"/>
              <a:ext cx="1296323" cy="1296323"/>
            </a:xfrm>
            <a:prstGeom prst="ellipse">
              <a:avLst/>
            </a:prstGeom>
            <a:solidFill>
              <a:schemeClr val="tx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3" name="Group 42"/>
            <p:cNvGrpSpPr>
              <a:grpSpLocks noChangeAspect="1"/>
            </p:cNvGrpSpPr>
            <p:nvPr/>
          </p:nvGrpSpPr>
          <p:grpSpPr>
            <a:xfrm>
              <a:off x="6849952" y="2228997"/>
              <a:ext cx="1456511" cy="1456511"/>
              <a:chOff x="5450643" y="1655862"/>
              <a:chExt cx="1198626" cy="1198626"/>
            </a:xfrm>
          </p:grpSpPr>
          <p:sp>
            <p:nvSpPr>
              <p:cNvPr id="44" name="Pie 43"/>
              <p:cNvSpPr/>
              <p:nvPr/>
            </p:nvSpPr>
            <p:spPr>
              <a:xfrm rot="14422697">
                <a:off x="5450643" y="1655862"/>
                <a:ext cx="1198626" cy="1198626"/>
              </a:xfrm>
              <a:prstGeom prst="pie">
                <a:avLst>
                  <a:gd name="adj1" fmla="val 11209908"/>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5" name="Rectangle 1436"/>
              <p:cNvSpPr>
                <a:spLocks noChangeArrowheads="1"/>
              </p:cNvSpPr>
              <p:nvPr/>
            </p:nvSpPr>
            <p:spPr bwMode="auto">
              <a:xfrm>
                <a:off x="5657850" y="2114058"/>
                <a:ext cx="31418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lang="en-US" sz="1400" b="1" dirty="0">
                    <a:solidFill>
                      <a:schemeClr val="bg1"/>
                    </a:solidFill>
                    <a:cs typeface="Arial" panose="020B0604020202020204" pitchFamily="34" charset="0"/>
                  </a:rPr>
                  <a:t>25%</a:t>
                </a:r>
                <a:endParaRPr kumimoji="0" lang="en-US" sz="3600" b="1" i="0" u="none" strike="noStrike" cap="none" normalizeH="0" baseline="0" dirty="0">
                  <a:ln>
                    <a:noFill/>
                  </a:ln>
                  <a:solidFill>
                    <a:schemeClr val="bg1"/>
                  </a:solidFill>
                  <a:effectLst/>
                  <a:cs typeface="Arial" panose="020B0604020202020204" pitchFamily="34" charset="0"/>
                </a:endParaRPr>
              </a:p>
            </p:txBody>
          </p:sp>
        </p:grpSp>
      </p:grpSp>
      <p:grpSp>
        <p:nvGrpSpPr>
          <p:cNvPr id="46" name="Group 45"/>
          <p:cNvGrpSpPr>
            <a:grpSpLocks noChangeAspect="1"/>
          </p:cNvGrpSpPr>
          <p:nvPr/>
        </p:nvGrpSpPr>
        <p:grpSpPr>
          <a:xfrm>
            <a:off x="8255610" y="2552553"/>
            <a:ext cx="1728000" cy="1728000"/>
            <a:chOff x="8354083" y="2228997"/>
            <a:chExt cx="1456511" cy="1456511"/>
          </a:xfrm>
        </p:grpSpPr>
        <p:sp>
          <p:nvSpPr>
            <p:cNvPr id="47" name="Oval 46"/>
            <p:cNvSpPr>
              <a:spLocks noChangeAspect="1"/>
            </p:cNvSpPr>
            <p:nvPr/>
          </p:nvSpPr>
          <p:spPr>
            <a:xfrm>
              <a:off x="8433851" y="2322620"/>
              <a:ext cx="1296323" cy="1296323"/>
            </a:xfrm>
            <a:prstGeom prst="ellipse">
              <a:avLst/>
            </a:prstGeom>
            <a:solidFill>
              <a:schemeClr val="tx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8" name="Group 47"/>
            <p:cNvGrpSpPr>
              <a:grpSpLocks noChangeAspect="1"/>
            </p:cNvGrpSpPr>
            <p:nvPr/>
          </p:nvGrpSpPr>
          <p:grpSpPr>
            <a:xfrm>
              <a:off x="8354083" y="2228997"/>
              <a:ext cx="1456511" cy="1456511"/>
              <a:chOff x="6954774" y="1655862"/>
              <a:chExt cx="1198626" cy="1198626"/>
            </a:xfrm>
          </p:grpSpPr>
          <p:sp>
            <p:nvSpPr>
              <p:cNvPr id="49" name="Pie 48"/>
              <p:cNvSpPr/>
              <p:nvPr/>
            </p:nvSpPr>
            <p:spPr>
              <a:xfrm>
                <a:off x="6954774" y="1655862"/>
                <a:ext cx="1198626" cy="1198626"/>
              </a:xfrm>
              <a:prstGeom prst="pie">
                <a:avLst>
                  <a:gd name="adj1" fmla="val 4556663"/>
                  <a:gd name="adj2" fmla="val 1620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0" name="Rectangle 1436"/>
              <p:cNvSpPr>
                <a:spLocks noChangeArrowheads="1"/>
              </p:cNvSpPr>
              <p:nvPr/>
            </p:nvSpPr>
            <p:spPr bwMode="auto">
              <a:xfrm>
                <a:off x="7162800" y="2114058"/>
                <a:ext cx="31418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lang="en-US" sz="1400" b="1" dirty="0">
                    <a:solidFill>
                      <a:schemeClr val="bg1"/>
                    </a:solidFill>
                    <a:cs typeface="Arial" panose="020B0604020202020204" pitchFamily="34" charset="0"/>
                  </a:rPr>
                  <a:t>60%</a:t>
                </a:r>
                <a:endParaRPr kumimoji="0" lang="en-US" sz="3600" b="1" i="0" u="none" strike="noStrike" cap="none" normalizeH="0" baseline="0" dirty="0">
                  <a:ln>
                    <a:noFill/>
                  </a:ln>
                  <a:solidFill>
                    <a:schemeClr val="bg1"/>
                  </a:solidFill>
                  <a:effectLst/>
                  <a:cs typeface="Arial" panose="020B0604020202020204" pitchFamily="34" charset="0"/>
                </a:endParaRPr>
              </a:p>
            </p:txBody>
          </p:sp>
        </p:grpSp>
      </p:grpSp>
      <p:cxnSp>
        <p:nvCxnSpPr>
          <p:cNvPr id="52" name="Straight Connector 51"/>
          <p:cNvCxnSpPr/>
          <p:nvPr/>
        </p:nvCxnSpPr>
        <p:spPr>
          <a:xfrm>
            <a:off x="814978" y="4985547"/>
            <a:ext cx="10467311" cy="1692"/>
          </a:xfrm>
          <a:prstGeom prst="line">
            <a:avLst/>
          </a:prstGeom>
          <a:ln w="12700">
            <a:solidFill>
              <a:schemeClr val="bg1">
                <a:lumMod val="6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3450528" y="511254"/>
            <a:ext cx="5163791" cy="646331"/>
          </a:xfrm>
          <a:prstGeom prst="rect">
            <a:avLst/>
          </a:prstGeom>
          <a:noFill/>
        </p:spPr>
        <p:txBody>
          <a:bodyPr wrap="square" rtlCol="0">
            <a:spAutoFit/>
          </a:bodyPr>
          <a:lstStyle/>
          <a:p>
            <a:pPr algn="ctr"/>
            <a:r>
              <a:rPr lang="zh-CN" altLang="en-US" sz="3600" dirty="0">
                <a:solidFill>
                  <a:srgbClr val="F4501B"/>
                </a:solidFill>
              </a:rPr>
              <a:t>点击输入文本标题</a:t>
            </a:r>
            <a:endParaRPr lang="id-ID" altLang="zh-CN" sz="3600" dirty="0">
              <a:solidFill>
                <a:srgbClr val="F4501B"/>
              </a:solidFill>
            </a:endParaRPr>
          </a:p>
        </p:txBody>
      </p:sp>
      <p:sp>
        <p:nvSpPr>
          <p:cNvPr id="54" name="Title 1"/>
          <p:cNvSpPr txBox="1"/>
          <p:nvPr/>
        </p:nvSpPr>
        <p:spPr>
          <a:xfrm>
            <a:off x="4589987" y="1143957"/>
            <a:ext cx="2891295" cy="363558"/>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1400" dirty="0">
                <a:solidFill>
                  <a:schemeClr val="bg2">
                    <a:lumMod val="75000"/>
                  </a:schemeClr>
                </a:solidFill>
                <a:latin typeface="+mn-lt"/>
                <a:ea typeface="Roboto" panose="02000000000000000000" pitchFamily="2" charset="0"/>
              </a:rPr>
              <a:t>Put a relevant subtitle in this line</a:t>
            </a:r>
          </a:p>
        </p:txBody>
      </p:sp>
      <p:sp>
        <p:nvSpPr>
          <p:cNvPr id="55" name="TextBox 54"/>
          <p:cNvSpPr txBox="1"/>
          <p:nvPr/>
        </p:nvSpPr>
        <p:spPr>
          <a:xfrm>
            <a:off x="703385" y="5261852"/>
            <a:ext cx="10721588" cy="590349"/>
          </a:xfrm>
          <a:prstGeom prst="rect">
            <a:avLst/>
          </a:prstGeom>
          <a:noFill/>
        </p:spPr>
        <p:txBody>
          <a:bodyPr wrap="square" rIns="144000" bIns="36000" numCol="1" spcCol="360000">
            <a:spAutoFit/>
          </a:bodyPr>
          <a:lstStyle/>
          <a:p>
            <a:pPr algn="ctr" eaLnBrk="1" fontAlgn="auto" hangingPunct="1">
              <a:spcBef>
                <a:spcPts val="0"/>
              </a:spcBef>
              <a:spcAft>
                <a:spcPts val="0"/>
              </a:spcAft>
              <a:defRPr/>
            </a:pPr>
            <a:r>
              <a:rPr lang="en-US" sz="1100" dirty="0">
                <a:solidFill>
                  <a:schemeClr val="bg2">
                    <a:lumMod val="50000"/>
                  </a:schemeClr>
                </a:solidFill>
                <a:ea typeface="Roboto" panose="02000000000000000000" pitchFamily="2" charset="0"/>
              </a:rPr>
              <a:t>The generated Lorem Ipsum is therefore always free from repetition, injected humor, or non-characteristic words. Contrary to popular belief It has roots in a piece of classical Latin literature from 45 BC. There are many variations of passages of Lorem Ipsum available, but the majority have suffered alteration in some form, by injected humor, or randomized words which don't look even slightly believable.</a:t>
            </a:r>
            <a:r>
              <a:rPr lang="id-ID" sz="1100" dirty="0">
                <a:solidFill>
                  <a:schemeClr val="bg2">
                    <a:lumMod val="50000"/>
                  </a:schemeClr>
                </a:solidFill>
                <a:ea typeface="Roboto" panose="02000000000000000000" pitchFamily="2" charset="0"/>
              </a:rPr>
              <a:t> </a:t>
            </a:r>
            <a:r>
              <a:rPr lang="en-US" sz="1100" dirty="0">
                <a:solidFill>
                  <a:schemeClr val="bg2">
                    <a:lumMod val="50000"/>
                  </a:schemeClr>
                </a:solidFill>
                <a:ea typeface="Roboto" panose="02000000000000000000" pitchFamily="2" charset="0"/>
              </a:rPr>
              <a:t>Contrary to popular belief It has roots in a piece of classical Latin literature from 45 BC. </a:t>
            </a:r>
          </a:p>
        </p:txBody>
      </p:sp>
    </p:spTree>
  </p:cSld>
  <p:clrMapOvr>
    <a:masterClrMapping/>
  </p:clrMapOvr>
  <p:transition advClick="0" advTm="1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1500"/>
                                  </p:stCondLst>
                                  <p:childTnLst>
                                    <p:set>
                                      <p:cBhvr>
                                        <p:cTn id="11" dur="1" fill="hold">
                                          <p:stCondLst>
                                            <p:cond delay="0"/>
                                          </p:stCondLst>
                                        </p:cTn>
                                        <p:tgtEl>
                                          <p:spTgt spid="26"/>
                                        </p:tgtEl>
                                        <p:attrNameLst>
                                          <p:attrName>style.visibility</p:attrName>
                                        </p:attrNameLst>
                                      </p:cBhvr>
                                      <p:to>
                                        <p:strVal val="visible"/>
                                      </p:to>
                                    </p:set>
                                    <p:animEffect transition="in" filter="wheel(1)">
                                      <p:cBhvr>
                                        <p:cTn id="12" dur="2000"/>
                                        <p:tgtEl>
                                          <p:spTgt spid="26"/>
                                        </p:tgtEl>
                                      </p:cBhvr>
                                    </p:animEffect>
                                  </p:childTnLst>
                                </p:cTn>
                              </p:par>
                              <p:par>
                                <p:cTn id="13" presetID="21" presetClass="entr" presetSubtype="1" fill="hold" nodeType="withEffect">
                                  <p:stCondLst>
                                    <p:cond delay="1500"/>
                                  </p:stCondLst>
                                  <p:childTnLst>
                                    <p:set>
                                      <p:cBhvr>
                                        <p:cTn id="14" dur="1" fill="hold">
                                          <p:stCondLst>
                                            <p:cond delay="0"/>
                                          </p:stCondLst>
                                        </p:cTn>
                                        <p:tgtEl>
                                          <p:spTgt spid="31"/>
                                        </p:tgtEl>
                                        <p:attrNameLst>
                                          <p:attrName>style.visibility</p:attrName>
                                        </p:attrNameLst>
                                      </p:cBhvr>
                                      <p:to>
                                        <p:strVal val="visible"/>
                                      </p:to>
                                    </p:set>
                                    <p:animEffect transition="in" filter="wheel(1)">
                                      <p:cBhvr>
                                        <p:cTn id="15" dur="2000"/>
                                        <p:tgtEl>
                                          <p:spTgt spid="31"/>
                                        </p:tgtEl>
                                      </p:cBhvr>
                                    </p:animEffect>
                                  </p:childTnLst>
                                </p:cTn>
                              </p:par>
                              <p:par>
                                <p:cTn id="16" presetID="21" presetClass="entr" presetSubtype="1" fill="hold" nodeType="withEffect">
                                  <p:stCondLst>
                                    <p:cond delay="1500"/>
                                  </p:stCondLst>
                                  <p:childTnLst>
                                    <p:set>
                                      <p:cBhvr>
                                        <p:cTn id="17" dur="1" fill="hold">
                                          <p:stCondLst>
                                            <p:cond delay="0"/>
                                          </p:stCondLst>
                                        </p:cTn>
                                        <p:tgtEl>
                                          <p:spTgt spid="36"/>
                                        </p:tgtEl>
                                        <p:attrNameLst>
                                          <p:attrName>style.visibility</p:attrName>
                                        </p:attrNameLst>
                                      </p:cBhvr>
                                      <p:to>
                                        <p:strVal val="visible"/>
                                      </p:to>
                                    </p:set>
                                    <p:animEffect transition="in" filter="wheel(1)">
                                      <p:cBhvr>
                                        <p:cTn id="18" dur="2000"/>
                                        <p:tgtEl>
                                          <p:spTgt spid="36"/>
                                        </p:tgtEl>
                                      </p:cBhvr>
                                    </p:animEffect>
                                  </p:childTnLst>
                                </p:cTn>
                              </p:par>
                              <p:par>
                                <p:cTn id="19" presetID="21" presetClass="entr" presetSubtype="1" fill="hold" nodeType="withEffect">
                                  <p:stCondLst>
                                    <p:cond delay="1500"/>
                                  </p:stCondLst>
                                  <p:childTnLst>
                                    <p:set>
                                      <p:cBhvr>
                                        <p:cTn id="20" dur="1" fill="hold">
                                          <p:stCondLst>
                                            <p:cond delay="0"/>
                                          </p:stCondLst>
                                        </p:cTn>
                                        <p:tgtEl>
                                          <p:spTgt spid="41"/>
                                        </p:tgtEl>
                                        <p:attrNameLst>
                                          <p:attrName>style.visibility</p:attrName>
                                        </p:attrNameLst>
                                      </p:cBhvr>
                                      <p:to>
                                        <p:strVal val="visible"/>
                                      </p:to>
                                    </p:set>
                                    <p:animEffect transition="in" filter="wheel(1)">
                                      <p:cBhvr>
                                        <p:cTn id="21" dur="2000"/>
                                        <p:tgtEl>
                                          <p:spTgt spid="41"/>
                                        </p:tgtEl>
                                      </p:cBhvr>
                                    </p:animEffect>
                                  </p:childTnLst>
                                </p:cTn>
                              </p:par>
                              <p:par>
                                <p:cTn id="22" presetID="21" presetClass="entr" presetSubtype="1" fill="hold" nodeType="withEffect">
                                  <p:stCondLst>
                                    <p:cond delay="1500"/>
                                  </p:stCondLst>
                                  <p:childTnLst>
                                    <p:set>
                                      <p:cBhvr>
                                        <p:cTn id="23" dur="1" fill="hold">
                                          <p:stCondLst>
                                            <p:cond delay="0"/>
                                          </p:stCondLst>
                                        </p:cTn>
                                        <p:tgtEl>
                                          <p:spTgt spid="46"/>
                                        </p:tgtEl>
                                        <p:attrNameLst>
                                          <p:attrName>style.visibility</p:attrName>
                                        </p:attrNameLst>
                                      </p:cBhvr>
                                      <p:to>
                                        <p:strVal val="visible"/>
                                      </p:to>
                                    </p:set>
                                    <p:animEffect transition="in" filter="wheel(1)">
                                      <p:cBhvr>
                                        <p:cTn id="24" dur="2000"/>
                                        <p:tgtEl>
                                          <p:spTgt spid="46"/>
                                        </p:tgtEl>
                                      </p:cBhvr>
                                    </p:animEffect>
                                  </p:childTnLst>
                                </p:cTn>
                              </p:par>
                            </p:childTnLst>
                          </p:cTn>
                        </p:par>
                        <p:par>
                          <p:cTn id="25" fill="hold">
                            <p:stCondLst>
                              <p:cond delay="1000"/>
                            </p:stCondLst>
                            <p:childTnLst>
                              <p:par>
                                <p:cTn id="26" presetID="10" presetClass="entr" presetSubtype="0"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par>
                                <p:cTn id="29" presetID="2" presetClass="entr" presetSubtype="4" fill="hold" nodeType="withEffect">
                                  <p:stCondLst>
                                    <p:cond delay="1000"/>
                                  </p:stCondLst>
                                  <p:childTnLst>
                                    <p:set>
                                      <p:cBhvr>
                                        <p:cTn id="30" dur="1" fill="hold">
                                          <p:stCondLst>
                                            <p:cond delay="0"/>
                                          </p:stCondLst>
                                        </p:cTn>
                                        <p:tgtEl>
                                          <p:spTgt spid="52"/>
                                        </p:tgtEl>
                                        <p:attrNameLst>
                                          <p:attrName>style.visibility</p:attrName>
                                        </p:attrNameLst>
                                      </p:cBhvr>
                                      <p:to>
                                        <p:strVal val="visible"/>
                                      </p:to>
                                    </p:set>
                                    <p:anim calcmode="lin" valueType="num">
                                      <p:cBhvr additive="base">
                                        <p:cTn id="31" dur="500" fill="hold"/>
                                        <p:tgtEl>
                                          <p:spTgt spid="52"/>
                                        </p:tgtEl>
                                        <p:attrNameLst>
                                          <p:attrName>ppt_x</p:attrName>
                                        </p:attrNameLst>
                                      </p:cBhvr>
                                      <p:tavLst>
                                        <p:tav tm="0">
                                          <p:val>
                                            <p:strVal val="#ppt_x"/>
                                          </p:val>
                                        </p:tav>
                                        <p:tav tm="100000">
                                          <p:val>
                                            <p:strVal val="#ppt_x"/>
                                          </p:val>
                                        </p:tav>
                                      </p:tavLst>
                                    </p:anim>
                                    <p:anim calcmode="lin" valueType="num">
                                      <p:cBhvr additive="base">
                                        <p:cTn id="32" dur="500" fill="hold"/>
                                        <p:tgtEl>
                                          <p:spTgt spid="52"/>
                                        </p:tgtEl>
                                        <p:attrNameLst>
                                          <p:attrName>ppt_y</p:attrName>
                                        </p:attrNameLst>
                                      </p:cBhvr>
                                      <p:tavLst>
                                        <p:tav tm="0">
                                          <p:val>
                                            <p:strVal val="1+#ppt_h/2"/>
                                          </p:val>
                                        </p:tav>
                                        <p:tav tm="100000">
                                          <p:val>
                                            <p:strVal val="#ppt_y"/>
                                          </p:val>
                                        </p:tav>
                                      </p:tavLst>
                                    </p:anim>
                                  </p:childTnLst>
                                </p:cTn>
                              </p:par>
                              <p:par>
                                <p:cTn id="33" presetID="22" presetClass="entr" presetSubtype="8" fill="hold" grpId="0" nodeType="withEffect">
                                  <p:stCondLst>
                                    <p:cond delay="500"/>
                                  </p:stCondLst>
                                  <p:childTnLst>
                                    <p:set>
                                      <p:cBhvr>
                                        <p:cTn id="34" dur="1" fill="hold">
                                          <p:stCondLst>
                                            <p:cond delay="0"/>
                                          </p:stCondLst>
                                        </p:cTn>
                                        <p:tgtEl>
                                          <p:spTgt spid="53"/>
                                        </p:tgtEl>
                                        <p:attrNameLst>
                                          <p:attrName>style.visibility</p:attrName>
                                        </p:attrNameLst>
                                      </p:cBhvr>
                                      <p:to>
                                        <p:strVal val="visible"/>
                                      </p:to>
                                    </p:set>
                                    <p:animEffect transition="in" filter="wipe(left)">
                                      <p:cBhvr>
                                        <p:cTn id="35" dur="500"/>
                                        <p:tgtEl>
                                          <p:spTgt spid="53"/>
                                        </p:tgtEl>
                                      </p:cBhvr>
                                    </p:animEffect>
                                  </p:childTnLst>
                                </p:cTn>
                              </p:par>
                              <p:par>
                                <p:cTn id="36" presetID="22" presetClass="entr" presetSubtype="8" fill="hold" grpId="0" nodeType="withEffect">
                                  <p:stCondLst>
                                    <p:cond delay="1000"/>
                                  </p:stCondLst>
                                  <p:childTnLst>
                                    <p:set>
                                      <p:cBhvr>
                                        <p:cTn id="37" dur="1" fill="hold">
                                          <p:stCondLst>
                                            <p:cond delay="0"/>
                                          </p:stCondLst>
                                        </p:cTn>
                                        <p:tgtEl>
                                          <p:spTgt spid="54"/>
                                        </p:tgtEl>
                                        <p:attrNameLst>
                                          <p:attrName>style.visibility</p:attrName>
                                        </p:attrNameLst>
                                      </p:cBhvr>
                                      <p:to>
                                        <p:strVal val="visible"/>
                                      </p:to>
                                    </p:set>
                                    <p:animEffect transition="in" filter="wipe(left)">
                                      <p:cBhvr>
                                        <p:cTn id="38" dur="500"/>
                                        <p:tgtEl>
                                          <p:spTgt spid="54"/>
                                        </p:tgtEl>
                                      </p:cBhvr>
                                    </p:animEffect>
                                  </p:childTnLst>
                                </p:cTn>
                              </p:par>
                              <p:par>
                                <p:cTn id="39" presetID="2" presetClass="entr" presetSubtype="2" fill="hold" grpId="0" nodeType="withEffect">
                                  <p:stCondLst>
                                    <p:cond delay="2500"/>
                                  </p:stCondLst>
                                  <p:childTnLst>
                                    <p:set>
                                      <p:cBhvr>
                                        <p:cTn id="40" dur="1" fill="hold">
                                          <p:stCondLst>
                                            <p:cond delay="0"/>
                                          </p:stCondLst>
                                        </p:cTn>
                                        <p:tgtEl>
                                          <p:spTgt spid="55"/>
                                        </p:tgtEl>
                                        <p:attrNameLst>
                                          <p:attrName>style.visibility</p:attrName>
                                        </p:attrNameLst>
                                      </p:cBhvr>
                                      <p:to>
                                        <p:strVal val="visible"/>
                                      </p:to>
                                    </p:set>
                                    <p:anim calcmode="lin" valueType="num">
                                      <p:cBhvr additive="base">
                                        <p:cTn id="41" dur="500" fill="hold"/>
                                        <p:tgtEl>
                                          <p:spTgt spid="55"/>
                                        </p:tgtEl>
                                        <p:attrNameLst>
                                          <p:attrName>ppt_x</p:attrName>
                                        </p:attrNameLst>
                                      </p:cBhvr>
                                      <p:tavLst>
                                        <p:tav tm="0">
                                          <p:val>
                                            <p:strVal val="1+#ppt_w/2"/>
                                          </p:val>
                                        </p:tav>
                                        <p:tav tm="100000">
                                          <p:val>
                                            <p:strVal val="#ppt_x"/>
                                          </p:val>
                                        </p:tav>
                                      </p:tavLst>
                                    </p:anim>
                                    <p:anim calcmode="lin" valueType="num">
                                      <p:cBhvr additive="base">
                                        <p:cTn id="42" dur="5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52966" y="123921"/>
            <a:ext cx="2761128" cy="4011098"/>
          </a:xfrm>
          <a:prstGeom prst="rect">
            <a:avLst/>
          </a:prstGeom>
        </p:spPr>
      </p:pic>
      <p:sp>
        <p:nvSpPr>
          <p:cNvPr id="5" name="椭圆 4"/>
          <p:cNvSpPr/>
          <p:nvPr/>
        </p:nvSpPr>
        <p:spPr>
          <a:xfrm>
            <a:off x="959508" y="2027196"/>
            <a:ext cx="2592288" cy="246789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 name="流程图: 库存数据 5"/>
          <p:cNvSpPr/>
          <p:nvPr/>
        </p:nvSpPr>
        <p:spPr>
          <a:xfrm flipH="1">
            <a:off x="2964589" y="2027197"/>
            <a:ext cx="5833823" cy="2467889"/>
          </a:xfrm>
          <a:prstGeom prst="flowChartOnlineStorag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 name="TextBox 9"/>
          <p:cNvSpPr txBox="1"/>
          <p:nvPr/>
        </p:nvSpPr>
        <p:spPr>
          <a:xfrm>
            <a:off x="1301119" y="2176374"/>
            <a:ext cx="2012089" cy="2062103"/>
          </a:xfrm>
          <a:prstGeom prst="rect">
            <a:avLst/>
          </a:prstGeom>
          <a:noFill/>
        </p:spPr>
        <p:txBody>
          <a:bodyPr wrap="none" rtlCol="0">
            <a:spAutoFit/>
          </a:bodyPr>
          <a:lstStyle/>
          <a:p>
            <a:r>
              <a:rPr lang="en-US" altLang="zh-CN" sz="12800" b="1" dirty="0">
                <a:solidFill>
                  <a:schemeClr val="bg1"/>
                </a:solidFill>
              </a:rPr>
              <a:t>04</a:t>
            </a:r>
            <a:endParaRPr lang="zh-CN" altLang="en-US" sz="12800" b="1" dirty="0">
              <a:solidFill>
                <a:schemeClr val="bg1"/>
              </a:solidFill>
            </a:endParaRPr>
          </a:p>
        </p:txBody>
      </p:sp>
      <p:cxnSp>
        <p:nvCxnSpPr>
          <p:cNvPr id="8" name="直接连接符 7"/>
          <p:cNvCxnSpPr/>
          <p:nvPr/>
        </p:nvCxnSpPr>
        <p:spPr>
          <a:xfrm>
            <a:off x="4259221" y="3166589"/>
            <a:ext cx="4017573"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9" name="TextBox 11"/>
          <p:cNvSpPr txBox="1"/>
          <p:nvPr/>
        </p:nvSpPr>
        <p:spPr>
          <a:xfrm>
            <a:off x="4244347" y="2445052"/>
            <a:ext cx="2688632" cy="651653"/>
          </a:xfrm>
          <a:prstGeom prst="rect">
            <a:avLst/>
          </a:prstGeom>
          <a:noFill/>
        </p:spPr>
        <p:txBody>
          <a:bodyPr wrap="square" rtlCol="0">
            <a:spAutoFit/>
          </a:bodyPr>
          <a:lstStyle/>
          <a:p>
            <a:pPr algn="just">
              <a:lnSpc>
                <a:spcPct val="125000"/>
              </a:lnSpc>
            </a:pPr>
            <a:r>
              <a:rPr lang="zh-CN" altLang="en-US" sz="3200" b="1" dirty="0">
                <a:solidFill>
                  <a:schemeClr val="bg1"/>
                </a:solidFill>
                <a:latin typeface="微软雅黑" panose="020B0503020204020204" charset="-122"/>
                <a:ea typeface="微软雅黑" panose="020B0503020204020204" charset="-122"/>
              </a:rPr>
              <a:t>明年工作计划</a:t>
            </a:r>
          </a:p>
        </p:txBody>
      </p:sp>
      <p:sp>
        <p:nvSpPr>
          <p:cNvPr id="10" name="TextBox 12"/>
          <p:cNvSpPr txBox="1"/>
          <p:nvPr/>
        </p:nvSpPr>
        <p:spPr>
          <a:xfrm>
            <a:off x="4244346" y="3214359"/>
            <a:ext cx="4224469" cy="810607"/>
          </a:xfrm>
          <a:prstGeom prst="rect">
            <a:avLst/>
          </a:prstGeom>
          <a:noFill/>
        </p:spPr>
        <p:txBody>
          <a:bodyPr wrap="square" rtlCol="0">
            <a:spAutoFit/>
          </a:bodyPr>
          <a:lstStyle/>
          <a:p>
            <a:pPr algn="just">
              <a:lnSpc>
                <a:spcPct val="125000"/>
              </a:lnSpc>
            </a:pPr>
            <a:r>
              <a:rPr lang="zh-CN" altLang="en-US" sz="1865" dirty="0">
                <a:solidFill>
                  <a:schemeClr val="bg1"/>
                </a:solidFill>
                <a:latin typeface="微软雅黑" panose="020B0503020204020204" charset="-122"/>
                <a:ea typeface="微软雅黑" panose="020B0503020204020204" charset="-122"/>
              </a:rPr>
              <a:t>点此输入文字点此输入文字点此此输</a:t>
            </a:r>
            <a:endParaRPr lang="en-US" altLang="zh-CN" sz="1865" dirty="0">
              <a:solidFill>
                <a:schemeClr val="bg1"/>
              </a:solidFill>
              <a:latin typeface="微软雅黑" panose="020B0503020204020204" charset="-122"/>
              <a:ea typeface="微软雅黑" panose="020B0503020204020204" charset="-122"/>
            </a:endParaRPr>
          </a:p>
          <a:p>
            <a:pPr algn="just">
              <a:lnSpc>
                <a:spcPct val="125000"/>
              </a:lnSpc>
            </a:pPr>
            <a:r>
              <a:rPr lang="zh-CN" altLang="en-US" sz="1865" dirty="0">
                <a:solidFill>
                  <a:schemeClr val="bg1"/>
                </a:solidFill>
                <a:latin typeface="微软雅黑" panose="020B0503020204020204" charset="-122"/>
                <a:ea typeface="微软雅黑" panose="020B0503020204020204" charset="-122"/>
              </a:rPr>
              <a:t>入文字点此输入文字</a:t>
            </a:r>
          </a:p>
        </p:txBody>
      </p:sp>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86039" y="2763078"/>
            <a:ext cx="4618384" cy="4094922"/>
          </a:xfrm>
          <a:prstGeom prst="rect">
            <a:avLst/>
          </a:prstGeom>
        </p:spPr>
      </p:pic>
    </p:spTree>
  </p:cSld>
  <p:clrMapOvr>
    <a:masterClrMapping/>
  </p:clrMapOvr>
  <p:transition advClick="0" advTm="1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1" presetClass="entr" presetSubtype="1"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heel(1)">
                                      <p:cBhvr>
                                        <p:cTn id="13" dur="2000"/>
                                        <p:tgtEl>
                                          <p:spTgt spid="5"/>
                                        </p:tgtEl>
                                      </p:cBhvr>
                                    </p:animEffect>
                                  </p:childTnLst>
                                </p:cTn>
                              </p:par>
                            </p:childTnLst>
                          </p:cTn>
                        </p:par>
                        <p:par>
                          <p:cTn id="14" fill="hold">
                            <p:stCondLst>
                              <p:cond delay="3000"/>
                            </p:stCondLst>
                            <p:childTnLst>
                              <p:par>
                                <p:cTn id="15" presetID="10"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par>
                          <p:cTn id="18" fill="hold">
                            <p:stCondLst>
                              <p:cond delay="3500"/>
                            </p:stCondLst>
                            <p:childTnLst>
                              <p:par>
                                <p:cTn id="19" presetID="22" presetClass="entr" presetSubtype="8"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par>
                                <p:cTn id="22" presetID="22" presetClass="entr" presetSubtype="8" fill="hold" nodeType="withEffect">
                                  <p:stCondLst>
                                    <p:cond delay="25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500"/>
                                        <p:tgtEl>
                                          <p:spTgt spid="8"/>
                                        </p:tgtEl>
                                      </p:cBhvr>
                                    </p:animEffect>
                                  </p:childTnLst>
                                </p:cTn>
                              </p:par>
                            </p:childTnLst>
                          </p:cTn>
                        </p:par>
                        <p:par>
                          <p:cTn id="25" fill="hold">
                            <p:stCondLst>
                              <p:cond delay="40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10"/>
                                        </p:tgtEl>
                                        <p:attrNameLst>
                                          <p:attrName>ppt_y</p:attrName>
                                        </p:attrNameLst>
                                      </p:cBhvr>
                                      <p:tavLst>
                                        <p:tav tm="0">
                                          <p:val>
                                            <p:strVal val="#ppt_y"/>
                                          </p:val>
                                        </p:tav>
                                        <p:tav tm="100000">
                                          <p:val>
                                            <p:strVal val="#ppt_y"/>
                                          </p:val>
                                        </p:tav>
                                      </p:tavLst>
                                    </p:anim>
                                    <p:anim calcmode="lin" valueType="num">
                                      <p:cBhvr>
                                        <p:cTn id="30"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10"/>
                                        </p:tgtEl>
                                      </p:cBhvr>
                                    </p:animEffect>
                                  </p:childTnLst>
                                </p:cTn>
                              </p:par>
                              <p:par>
                                <p:cTn id="33" presetID="41" presetClass="entr" presetSubtype="0" fill="hold" grpId="0" nodeType="withEffect">
                                  <p:stCondLst>
                                    <p:cond delay="0"/>
                                  </p:stCondLst>
                                  <p:iterate type="lt">
                                    <p:tmPct val="10000"/>
                                  </p:iterate>
                                  <p:childTnLst>
                                    <p:set>
                                      <p:cBhvr>
                                        <p:cTn id="34" dur="1" fill="hold">
                                          <p:stCondLst>
                                            <p:cond delay="0"/>
                                          </p:stCondLst>
                                        </p:cTn>
                                        <p:tgtEl>
                                          <p:spTgt spid="9"/>
                                        </p:tgtEl>
                                        <p:attrNameLst>
                                          <p:attrName>style.visibility</p:attrName>
                                        </p:attrNameLst>
                                      </p:cBhvr>
                                      <p:to>
                                        <p:strVal val="visible"/>
                                      </p:to>
                                    </p:set>
                                    <p:anim calcmode="lin" valueType="num">
                                      <p:cBhvr>
                                        <p:cTn id="35"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9"/>
                                        </p:tgtEl>
                                        <p:attrNameLst>
                                          <p:attrName>ppt_y</p:attrName>
                                        </p:attrNameLst>
                                      </p:cBhvr>
                                      <p:tavLst>
                                        <p:tav tm="0">
                                          <p:val>
                                            <p:strVal val="#ppt_y"/>
                                          </p:val>
                                        </p:tav>
                                        <p:tav tm="100000">
                                          <p:val>
                                            <p:strVal val="#ppt_y"/>
                                          </p:val>
                                        </p:tav>
                                      </p:tavLst>
                                    </p:anim>
                                    <p:anim calcmode="lin" valueType="num">
                                      <p:cBhvr>
                                        <p:cTn id="37"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9"/>
                                        </p:tgtEl>
                                      </p:cBhvr>
                                    </p:animEffect>
                                  </p:childTnLst>
                                </p:cTn>
                              </p:par>
                              <p:par>
                                <p:cTn id="40" presetID="42" presetClass="entr" presetSubtype="0" fill="hold"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1000"/>
                                        <p:tgtEl>
                                          <p:spTgt spid="11"/>
                                        </p:tgtEl>
                                      </p:cBhvr>
                                    </p:animEffect>
                                    <p:anim calcmode="lin" valueType="num">
                                      <p:cBhvr>
                                        <p:cTn id="43" dur="1000" fill="hold"/>
                                        <p:tgtEl>
                                          <p:spTgt spid="11"/>
                                        </p:tgtEl>
                                        <p:attrNameLst>
                                          <p:attrName>ppt_x</p:attrName>
                                        </p:attrNameLst>
                                      </p:cBhvr>
                                      <p:tavLst>
                                        <p:tav tm="0">
                                          <p:val>
                                            <p:strVal val="#ppt_x"/>
                                          </p:val>
                                        </p:tav>
                                        <p:tav tm="100000">
                                          <p:val>
                                            <p:strVal val="#ppt_x"/>
                                          </p:val>
                                        </p:tav>
                                      </p:tavLst>
                                    </p:anim>
                                    <p:anim calcmode="lin" valueType="num">
                                      <p:cBhvr>
                                        <p:cTn id="4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9" grpId="0"/>
      <p:bldP spid="1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11622114" y="146960"/>
            <a:ext cx="454547" cy="378000"/>
            <a:chOff x="9334685" y="731743"/>
            <a:chExt cx="454547" cy="378000"/>
          </a:xfrm>
        </p:grpSpPr>
        <p:sp>
          <p:nvSpPr>
            <p:cNvPr id="21" name="Oval 20"/>
            <p:cNvSpPr/>
            <p:nvPr/>
          </p:nvSpPr>
          <p:spPr>
            <a:xfrm>
              <a:off x="9376908" y="731743"/>
              <a:ext cx="377585" cy="378000"/>
            </a:xfrm>
            <a:prstGeom prst="ellipse">
              <a:avLst/>
            </a:prstGeom>
            <a:noFill/>
            <a:ln w="31750">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2" name="TextBox 21"/>
            <p:cNvSpPr txBox="1"/>
            <p:nvPr/>
          </p:nvSpPr>
          <p:spPr>
            <a:xfrm>
              <a:off x="9334685" y="762802"/>
              <a:ext cx="454547" cy="307777"/>
            </a:xfrm>
            <a:prstGeom prst="rect">
              <a:avLst/>
            </a:prstGeom>
            <a:noFill/>
          </p:spPr>
          <p:txBody>
            <a:bodyPr wrap="square" rtlCol="0">
              <a:spAutoFit/>
            </a:bodyPr>
            <a:lstStyle/>
            <a:p>
              <a:pPr algn="ctr"/>
              <a:fld id="{6938B089-D366-4B18-8F5D-85B96241FA3F}" type="slidenum">
                <a:rPr lang="id-ID" sz="1400" b="0" smtClean="0">
                  <a:solidFill>
                    <a:schemeClr val="accent6"/>
                  </a:solidFill>
                  <a:latin typeface="Roboto" panose="02000000000000000000" pitchFamily="2" charset="0"/>
                  <a:ea typeface="Roboto" panose="02000000000000000000" pitchFamily="2" charset="0"/>
                </a:rPr>
                <a:t>27</a:t>
              </a:fld>
              <a:endParaRPr lang="id-ID" sz="1400" b="0" dirty="0">
                <a:solidFill>
                  <a:schemeClr val="accent6"/>
                </a:solidFill>
                <a:latin typeface="Roboto" panose="02000000000000000000" pitchFamily="2" charset="0"/>
                <a:ea typeface="Roboto" panose="02000000000000000000" pitchFamily="2" charset="0"/>
              </a:endParaRPr>
            </a:p>
          </p:txBody>
        </p:sp>
      </p:grpSp>
      <p:grpSp>
        <p:nvGrpSpPr>
          <p:cNvPr id="7" name="Group 6"/>
          <p:cNvGrpSpPr/>
          <p:nvPr/>
        </p:nvGrpSpPr>
        <p:grpSpPr>
          <a:xfrm>
            <a:off x="1258949" y="2276629"/>
            <a:ext cx="4932639" cy="3163560"/>
            <a:chOff x="6199748" y="2519799"/>
            <a:chExt cx="4932639" cy="3163560"/>
          </a:xfrm>
        </p:grpSpPr>
        <p:sp>
          <p:nvSpPr>
            <p:cNvPr id="8" name="Freeform 7"/>
            <p:cNvSpPr/>
            <p:nvPr/>
          </p:nvSpPr>
          <p:spPr>
            <a:xfrm>
              <a:off x="7045861" y="2643177"/>
              <a:ext cx="2708066" cy="2708008"/>
            </a:xfrm>
            <a:custGeom>
              <a:avLst/>
              <a:gdLst>
                <a:gd name="connsiteX0" fmla="*/ 0 w 2708066"/>
                <a:gd name="connsiteY0" fmla="*/ 1354004 h 2708008"/>
                <a:gd name="connsiteX1" fmla="*/ 1354033 w 2708066"/>
                <a:gd name="connsiteY1" fmla="*/ 0 h 2708008"/>
                <a:gd name="connsiteX2" fmla="*/ 2708066 w 2708066"/>
                <a:gd name="connsiteY2" fmla="*/ 1354004 h 2708008"/>
                <a:gd name="connsiteX3" fmla="*/ 1354033 w 2708066"/>
                <a:gd name="connsiteY3" fmla="*/ 2708008 h 2708008"/>
                <a:gd name="connsiteX4" fmla="*/ 0 w 2708066"/>
                <a:gd name="connsiteY4" fmla="*/ 1354004 h 2708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8066" h="2708008">
                  <a:moveTo>
                    <a:pt x="0" y="1354004"/>
                  </a:moveTo>
                  <a:cubicBezTo>
                    <a:pt x="0" y="606208"/>
                    <a:pt x="606221" y="0"/>
                    <a:pt x="1354033" y="0"/>
                  </a:cubicBezTo>
                  <a:cubicBezTo>
                    <a:pt x="2101845" y="0"/>
                    <a:pt x="2708066" y="606208"/>
                    <a:pt x="2708066" y="1354004"/>
                  </a:cubicBezTo>
                  <a:cubicBezTo>
                    <a:pt x="2708066" y="2101800"/>
                    <a:pt x="2101845" y="2708008"/>
                    <a:pt x="1354033" y="2708008"/>
                  </a:cubicBezTo>
                  <a:cubicBezTo>
                    <a:pt x="606221" y="2708008"/>
                    <a:pt x="0" y="2101800"/>
                    <a:pt x="0" y="1354004"/>
                  </a:cubicBezTo>
                  <a:close/>
                </a:path>
              </a:pathLst>
            </a:custGeom>
            <a:solidFill>
              <a:schemeClr val="accent1"/>
            </a:solidFill>
            <a:ln>
              <a:no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594707" tIns="594699" rIns="594707" bIns="594699" numCol="1" spcCol="1270" anchor="ctr" anchorCtr="0">
              <a:noAutofit/>
            </a:bodyPr>
            <a:lstStyle/>
            <a:p>
              <a:pPr lvl="0" algn="ctr" defTabSz="2311400">
                <a:lnSpc>
                  <a:spcPct val="90000"/>
                </a:lnSpc>
                <a:spcBef>
                  <a:spcPct val="0"/>
                </a:spcBef>
                <a:spcAft>
                  <a:spcPct val="35000"/>
                </a:spcAft>
              </a:pPr>
              <a:endParaRPr lang="id-ID" sz="5200" kern="1200"/>
            </a:p>
          </p:txBody>
        </p:sp>
        <p:sp>
          <p:nvSpPr>
            <p:cNvPr id="9" name="Oval 8"/>
            <p:cNvSpPr/>
            <p:nvPr/>
          </p:nvSpPr>
          <p:spPr>
            <a:xfrm>
              <a:off x="8591026" y="2519799"/>
              <a:ext cx="301176" cy="301171"/>
            </a:xfrm>
            <a:prstGeom prst="ellipse">
              <a:avLst/>
            </a:prstGeom>
            <a:solidFill>
              <a:schemeClr val="accent6">
                <a:lumMod val="40000"/>
                <a:lumOff val="60000"/>
              </a:schemeClr>
            </a:solidFill>
            <a:ln w="25400">
              <a:solidFill>
                <a:schemeClr val="bg1">
                  <a:lumMod val="95000"/>
                </a:schemeClr>
              </a:solidFill>
            </a:ln>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10" name="Oval 9"/>
            <p:cNvSpPr/>
            <p:nvPr/>
          </p:nvSpPr>
          <p:spPr>
            <a:xfrm>
              <a:off x="7877873" y="5149983"/>
              <a:ext cx="218075" cy="218285"/>
            </a:xfrm>
            <a:prstGeom prst="ellipse">
              <a:avLst/>
            </a:prstGeom>
            <a:solidFill>
              <a:schemeClr val="accent4">
                <a:lumMod val="60000"/>
                <a:lumOff val="40000"/>
              </a:schemeClr>
            </a:solidFill>
            <a:ln w="25400">
              <a:solidFill>
                <a:schemeClr val="bg1">
                  <a:lumMod val="95000"/>
                </a:schemeClr>
              </a:solidFill>
            </a:ln>
          </p:spPr>
          <p:style>
            <a:lnRef idx="2">
              <a:schemeClr val="lt1">
                <a:hueOff val="0"/>
                <a:satOff val="0"/>
                <a:lumOff val="0"/>
                <a:alphaOff val="0"/>
              </a:schemeClr>
            </a:lnRef>
            <a:fillRef idx="1">
              <a:schemeClr val="accent3">
                <a:hueOff val="56240"/>
                <a:satOff val="2879"/>
                <a:lumOff val="1209"/>
                <a:alphaOff val="0"/>
              </a:schemeClr>
            </a:fillRef>
            <a:effectRef idx="0">
              <a:schemeClr val="accent3">
                <a:hueOff val="56240"/>
                <a:satOff val="2879"/>
                <a:lumOff val="1209"/>
                <a:alphaOff val="0"/>
              </a:schemeClr>
            </a:effectRef>
            <a:fontRef idx="minor">
              <a:schemeClr val="lt1"/>
            </a:fontRef>
          </p:style>
        </p:sp>
        <p:sp>
          <p:nvSpPr>
            <p:cNvPr id="11" name="Oval 10"/>
            <p:cNvSpPr/>
            <p:nvPr/>
          </p:nvSpPr>
          <p:spPr>
            <a:xfrm>
              <a:off x="9928187" y="3742198"/>
              <a:ext cx="218075" cy="218285"/>
            </a:xfrm>
            <a:prstGeom prst="ellipse">
              <a:avLst/>
            </a:prstGeom>
            <a:solidFill>
              <a:schemeClr val="accent3">
                <a:lumMod val="60000"/>
                <a:lumOff val="40000"/>
              </a:schemeClr>
            </a:solidFill>
            <a:ln>
              <a:noFill/>
            </a:ln>
          </p:spPr>
          <p:style>
            <a:lnRef idx="2">
              <a:schemeClr val="lt1">
                <a:hueOff val="0"/>
                <a:satOff val="0"/>
                <a:lumOff val="0"/>
                <a:alphaOff val="0"/>
              </a:schemeClr>
            </a:lnRef>
            <a:fillRef idx="1">
              <a:schemeClr val="accent3">
                <a:hueOff val="112479"/>
                <a:satOff val="5757"/>
                <a:lumOff val="2418"/>
                <a:alphaOff val="0"/>
              </a:schemeClr>
            </a:fillRef>
            <a:effectRef idx="0">
              <a:schemeClr val="accent3">
                <a:hueOff val="112479"/>
                <a:satOff val="5757"/>
                <a:lumOff val="2418"/>
                <a:alphaOff val="0"/>
              </a:schemeClr>
            </a:effectRef>
            <a:fontRef idx="minor">
              <a:schemeClr val="lt1"/>
            </a:fontRef>
          </p:style>
        </p:sp>
        <p:sp>
          <p:nvSpPr>
            <p:cNvPr id="12" name="Oval 11"/>
            <p:cNvSpPr/>
            <p:nvPr/>
          </p:nvSpPr>
          <p:spPr>
            <a:xfrm>
              <a:off x="8884647" y="5382188"/>
              <a:ext cx="301176" cy="301171"/>
            </a:xfrm>
            <a:prstGeom prst="ellipse">
              <a:avLst/>
            </a:prstGeom>
            <a:solidFill>
              <a:schemeClr val="accent3">
                <a:lumMod val="60000"/>
                <a:lumOff val="40000"/>
              </a:schemeClr>
            </a:solidFill>
            <a:ln>
              <a:noFill/>
            </a:ln>
          </p:spPr>
          <p:style>
            <a:lnRef idx="2">
              <a:schemeClr val="lt1">
                <a:hueOff val="0"/>
                <a:satOff val="0"/>
                <a:lumOff val="0"/>
                <a:alphaOff val="0"/>
              </a:schemeClr>
            </a:lnRef>
            <a:fillRef idx="1">
              <a:schemeClr val="accent3">
                <a:hueOff val="168719"/>
                <a:satOff val="8636"/>
                <a:lumOff val="3628"/>
                <a:alphaOff val="0"/>
              </a:schemeClr>
            </a:fillRef>
            <a:effectRef idx="0">
              <a:schemeClr val="accent3">
                <a:hueOff val="168719"/>
                <a:satOff val="8636"/>
                <a:lumOff val="3628"/>
                <a:alphaOff val="0"/>
              </a:schemeClr>
            </a:effectRef>
            <a:fontRef idx="minor">
              <a:schemeClr val="lt1"/>
            </a:fontRef>
          </p:style>
        </p:sp>
        <p:sp>
          <p:nvSpPr>
            <p:cNvPr id="13" name="Oval 12"/>
            <p:cNvSpPr/>
            <p:nvPr/>
          </p:nvSpPr>
          <p:spPr>
            <a:xfrm>
              <a:off x="7578045" y="3164374"/>
              <a:ext cx="218075" cy="218285"/>
            </a:xfrm>
            <a:prstGeom prst="ellipse">
              <a:avLst/>
            </a:prstGeom>
            <a:solidFill>
              <a:schemeClr val="accent1">
                <a:lumMod val="60000"/>
                <a:lumOff val="40000"/>
              </a:schemeClr>
            </a:solidFill>
            <a:ln>
              <a:noFill/>
            </a:ln>
          </p:spPr>
          <p:style>
            <a:lnRef idx="2">
              <a:schemeClr val="lt1">
                <a:hueOff val="0"/>
                <a:satOff val="0"/>
                <a:lumOff val="0"/>
                <a:alphaOff val="0"/>
              </a:schemeClr>
            </a:lnRef>
            <a:fillRef idx="1">
              <a:schemeClr val="accent3">
                <a:hueOff val="224959"/>
                <a:satOff val="11515"/>
                <a:lumOff val="4837"/>
                <a:alphaOff val="0"/>
              </a:schemeClr>
            </a:fillRef>
            <a:effectRef idx="0">
              <a:schemeClr val="accent3">
                <a:hueOff val="224959"/>
                <a:satOff val="11515"/>
                <a:lumOff val="4837"/>
                <a:alphaOff val="0"/>
              </a:schemeClr>
            </a:effectRef>
            <a:fontRef idx="minor">
              <a:schemeClr val="lt1"/>
            </a:fontRef>
          </p:style>
        </p:sp>
        <p:sp>
          <p:nvSpPr>
            <p:cNvPr id="14" name="Freeform 13"/>
            <p:cNvSpPr/>
            <p:nvPr/>
          </p:nvSpPr>
          <p:spPr>
            <a:xfrm>
              <a:off x="6199748" y="3131948"/>
              <a:ext cx="1100954" cy="1100602"/>
            </a:xfrm>
            <a:custGeom>
              <a:avLst/>
              <a:gdLst>
                <a:gd name="connsiteX0" fmla="*/ 0 w 1100954"/>
                <a:gd name="connsiteY0" fmla="*/ 550301 h 1100602"/>
                <a:gd name="connsiteX1" fmla="*/ 550477 w 1100954"/>
                <a:gd name="connsiteY1" fmla="*/ 0 h 1100602"/>
                <a:gd name="connsiteX2" fmla="*/ 1100954 w 1100954"/>
                <a:gd name="connsiteY2" fmla="*/ 550301 h 1100602"/>
                <a:gd name="connsiteX3" fmla="*/ 550477 w 1100954"/>
                <a:gd name="connsiteY3" fmla="*/ 1100602 h 1100602"/>
                <a:gd name="connsiteX4" fmla="*/ 0 w 1100954"/>
                <a:gd name="connsiteY4" fmla="*/ 550301 h 1100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0954" h="1100602">
                  <a:moveTo>
                    <a:pt x="0" y="550301"/>
                  </a:moveTo>
                  <a:cubicBezTo>
                    <a:pt x="0" y="246378"/>
                    <a:pt x="246457" y="0"/>
                    <a:pt x="550477" y="0"/>
                  </a:cubicBezTo>
                  <a:cubicBezTo>
                    <a:pt x="854497" y="0"/>
                    <a:pt x="1100954" y="246378"/>
                    <a:pt x="1100954" y="550301"/>
                  </a:cubicBezTo>
                  <a:cubicBezTo>
                    <a:pt x="1100954" y="854224"/>
                    <a:pt x="854497" y="1100602"/>
                    <a:pt x="550477" y="1100602"/>
                  </a:cubicBezTo>
                  <a:cubicBezTo>
                    <a:pt x="246457" y="1100602"/>
                    <a:pt x="0" y="854224"/>
                    <a:pt x="0" y="550301"/>
                  </a:cubicBezTo>
                  <a:close/>
                </a:path>
              </a:pathLst>
            </a:custGeom>
            <a:solidFill>
              <a:schemeClr val="accent2"/>
            </a:solidFill>
            <a:ln w="38100">
              <a:solidFill>
                <a:schemeClr val="bg1">
                  <a:lumMod val="95000"/>
                </a:schemeClr>
              </a:solidFill>
            </a:ln>
          </p:spPr>
          <p:style>
            <a:lnRef idx="2">
              <a:schemeClr val="lt1">
                <a:hueOff val="0"/>
                <a:satOff val="0"/>
                <a:lumOff val="0"/>
                <a:alphaOff val="0"/>
              </a:schemeClr>
            </a:lnRef>
            <a:fillRef idx="1">
              <a:schemeClr val="accent3">
                <a:hueOff val="337438"/>
                <a:satOff val="17272"/>
                <a:lumOff val="7255"/>
                <a:alphaOff val="0"/>
              </a:schemeClr>
            </a:fillRef>
            <a:effectRef idx="0">
              <a:schemeClr val="accent3">
                <a:hueOff val="337438"/>
                <a:satOff val="17272"/>
                <a:lumOff val="7255"/>
                <a:alphaOff val="0"/>
              </a:schemeClr>
            </a:effectRef>
            <a:fontRef idx="minor">
              <a:schemeClr val="lt1"/>
            </a:fontRef>
          </p:style>
          <p:txBody>
            <a:bodyPr spcFirstLastPara="0" vert="horz" wrap="square" lIns="241241" tIns="241189" rIns="241241" bIns="241189" numCol="1" spcCol="1270" anchor="ctr" anchorCtr="0">
              <a:noAutofit/>
            </a:bodyPr>
            <a:lstStyle/>
            <a:p>
              <a:pPr lvl="0" algn="ctr" defTabSz="933450">
                <a:lnSpc>
                  <a:spcPct val="90000"/>
                </a:lnSpc>
                <a:spcBef>
                  <a:spcPct val="0"/>
                </a:spcBef>
                <a:spcAft>
                  <a:spcPct val="35000"/>
                </a:spcAft>
              </a:pPr>
              <a:endParaRPr lang="id-ID" sz="2100" kern="1200"/>
            </a:p>
          </p:txBody>
        </p:sp>
        <p:sp>
          <p:nvSpPr>
            <p:cNvPr id="15" name="Oval 14"/>
            <p:cNvSpPr/>
            <p:nvPr/>
          </p:nvSpPr>
          <p:spPr>
            <a:xfrm>
              <a:off x="9288092" y="4197527"/>
              <a:ext cx="301176" cy="301171"/>
            </a:xfrm>
            <a:prstGeom prst="ellipse">
              <a:avLst/>
            </a:prstGeom>
            <a:solidFill>
              <a:schemeClr val="accent5">
                <a:lumMod val="60000"/>
                <a:lumOff val="40000"/>
              </a:schemeClr>
            </a:solidFill>
            <a:ln>
              <a:noFill/>
            </a:ln>
          </p:spPr>
          <p:style>
            <a:lnRef idx="2">
              <a:schemeClr val="lt1">
                <a:hueOff val="0"/>
                <a:satOff val="0"/>
                <a:lumOff val="0"/>
                <a:alphaOff val="0"/>
              </a:schemeClr>
            </a:lnRef>
            <a:fillRef idx="1">
              <a:schemeClr val="accent3">
                <a:hueOff val="393678"/>
                <a:satOff val="20151"/>
                <a:lumOff val="8464"/>
                <a:alphaOff val="0"/>
              </a:schemeClr>
            </a:fillRef>
            <a:effectRef idx="0">
              <a:schemeClr val="accent3">
                <a:hueOff val="393678"/>
                <a:satOff val="20151"/>
                <a:lumOff val="8464"/>
                <a:alphaOff val="0"/>
              </a:schemeClr>
            </a:effectRef>
            <a:fontRef idx="minor">
              <a:schemeClr val="lt1"/>
            </a:fontRef>
          </p:style>
        </p:sp>
        <p:sp>
          <p:nvSpPr>
            <p:cNvPr id="16" name="Oval 15"/>
            <p:cNvSpPr/>
            <p:nvPr/>
          </p:nvSpPr>
          <p:spPr>
            <a:xfrm>
              <a:off x="6461137" y="4435079"/>
              <a:ext cx="544433" cy="544448"/>
            </a:xfrm>
            <a:prstGeom prst="ellipse">
              <a:avLst/>
            </a:prstGeom>
            <a:solidFill>
              <a:schemeClr val="accent3"/>
            </a:solidFill>
            <a:ln>
              <a:noFill/>
            </a:ln>
          </p:spPr>
          <p:style>
            <a:lnRef idx="2">
              <a:schemeClr val="lt1">
                <a:hueOff val="0"/>
                <a:satOff val="0"/>
                <a:lumOff val="0"/>
                <a:alphaOff val="0"/>
              </a:schemeClr>
            </a:lnRef>
            <a:fillRef idx="1">
              <a:schemeClr val="accent3">
                <a:hueOff val="449917"/>
                <a:satOff val="23029"/>
                <a:lumOff val="9673"/>
                <a:alphaOff val="0"/>
              </a:schemeClr>
            </a:fillRef>
            <a:effectRef idx="0">
              <a:schemeClr val="accent3">
                <a:hueOff val="449917"/>
                <a:satOff val="23029"/>
                <a:lumOff val="9673"/>
                <a:alphaOff val="0"/>
              </a:schemeClr>
            </a:effectRef>
            <a:fontRef idx="minor">
              <a:schemeClr val="lt1"/>
            </a:fontRef>
          </p:style>
        </p:sp>
        <p:sp>
          <p:nvSpPr>
            <p:cNvPr id="17" name="Freeform 16"/>
            <p:cNvSpPr/>
            <p:nvPr/>
          </p:nvSpPr>
          <p:spPr>
            <a:xfrm>
              <a:off x="10031433" y="2614073"/>
              <a:ext cx="1100954" cy="1100602"/>
            </a:xfrm>
            <a:custGeom>
              <a:avLst/>
              <a:gdLst>
                <a:gd name="connsiteX0" fmla="*/ 0 w 1100954"/>
                <a:gd name="connsiteY0" fmla="*/ 550301 h 1100602"/>
                <a:gd name="connsiteX1" fmla="*/ 550477 w 1100954"/>
                <a:gd name="connsiteY1" fmla="*/ 0 h 1100602"/>
                <a:gd name="connsiteX2" fmla="*/ 1100954 w 1100954"/>
                <a:gd name="connsiteY2" fmla="*/ 550301 h 1100602"/>
                <a:gd name="connsiteX3" fmla="*/ 550477 w 1100954"/>
                <a:gd name="connsiteY3" fmla="*/ 1100602 h 1100602"/>
                <a:gd name="connsiteX4" fmla="*/ 0 w 1100954"/>
                <a:gd name="connsiteY4" fmla="*/ 550301 h 1100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0954" h="1100602">
                  <a:moveTo>
                    <a:pt x="0" y="550301"/>
                  </a:moveTo>
                  <a:cubicBezTo>
                    <a:pt x="0" y="246378"/>
                    <a:pt x="246457" y="0"/>
                    <a:pt x="550477" y="0"/>
                  </a:cubicBezTo>
                  <a:cubicBezTo>
                    <a:pt x="854497" y="0"/>
                    <a:pt x="1100954" y="246378"/>
                    <a:pt x="1100954" y="550301"/>
                  </a:cubicBezTo>
                  <a:cubicBezTo>
                    <a:pt x="1100954" y="854224"/>
                    <a:pt x="854497" y="1100602"/>
                    <a:pt x="550477" y="1100602"/>
                  </a:cubicBezTo>
                  <a:cubicBezTo>
                    <a:pt x="246457" y="1100602"/>
                    <a:pt x="0" y="854224"/>
                    <a:pt x="0" y="550301"/>
                  </a:cubicBezTo>
                  <a:close/>
                </a:path>
              </a:pathLst>
            </a:custGeom>
            <a:solidFill>
              <a:schemeClr val="accent4"/>
            </a:solidFill>
            <a:ln>
              <a:noFill/>
            </a:ln>
          </p:spPr>
          <p:style>
            <a:lnRef idx="2">
              <a:schemeClr val="lt1">
                <a:hueOff val="0"/>
                <a:satOff val="0"/>
                <a:lumOff val="0"/>
                <a:alphaOff val="0"/>
              </a:schemeClr>
            </a:lnRef>
            <a:fillRef idx="1">
              <a:schemeClr val="accent3">
                <a:hueOff val="506157"/>
                <a:satOff val="25908"/>
                <a:lumOff val="10883"/>
                <a:alphaOff val="0"/>
              </a:schemeClr>
            </a:fillRef>
            <a:effectRef idx="0">
              <a:schemeClr val="accent3">
                <a:hueOff val="506157"/>
                <a:satOff val="25908"/>
                <a:lumOff val="10883"/>
                <a:alphaOff val="0"/>
              </a:schemeClr>
            </a:effectRef>
            <a:fontRef idx="minor">
              <a:schemeClr val="lt1"/>
            </a:fontRef>
          </p:style>
          <p:txBody>
            <a:bodyPr spcFirstLastPara="0" vert="horz" wrap="square" lIns="241241" tIns="241189" rIns="241241" bIns="241189" numCol="1" spcCol="1270" anchor="ctr" anchorCtr="0">
              <a:noAutofit/>
            </a:bodyPr>
            <a:lstStyle/>
            <a:p>
              <a:pPr lvl="0" algn="ctr" defTabSz="933450">
                <a:lnSpc>
                  <a:spcPct val="90000"/>
                </a:lnSpc>
                <a:spcBef>
                  <a:spcPct val="0"/>
                </a:spcBef>
                <a:spcAft>
                  <a:spcPct val="35000"/>
                </a:spcAft>
              </a:pPr>
              <a:endParaRPr lang="id-ID" sz="2100" kern="1200"/>
            </a:p>
          </p:txBody>
        </p:sp>
        <p:sp>
          <p:nvSpPr>
            <p:cNvPr id="18" name="Oval 17"/>
            <p:cNvSpPr/>
            <p:nvPr/>
          </p:nvSpPr>
          <p:spPr>
            <a:xfrm>
              <a:off x="9540385" y="3373960"/>
              <a:ext cx="301176" cy="301171"/>
            </a:xfrm>
            <a:prstGeom prst="ellipse">
              <a:avLst/>
            </a:prstGeom>
            <a:solidFill>
              <a:schemeClr val="accent4">
                <a:lumMod val="60000"/>
                <a:lumOff val="40000"/>
              </a:schemeClr>
            </a:solidFill>
            <a:ln w="25400">
              <a:solidFill>
                <a:schemeClr val="bg1">
                  <a:lumMod val="95000"/>
                </a:schemeClr>
              </a:solidFill>
            </a:ln>
          </p:spPr>
          <p:style>
            <a:lnRef idx="2">
              <a:schemeClr val="lt1">
                <a:hueOff val="0"/>
                <a:satOff val="0"/>
                <a:lumOff val="0"/>
                <a:alphaOff val="0"/>
              </a:schemeClr>
            </a:lnRef>
            <a:fillRef idx="1">
              <a:schemeClr val="accent3">
                <a:hueOff val="562397"/>
                <a:satOff val="28787"/>
                <a:lumOff val="12092"/>
                <a:alphaOff val="0"/>
              </a:schemeClr>
            </a:fillRef>
            <a:effectRef idx="0">
              <a:schemeClr val="accent3">
                <a:hueOff val="562397"/>
                <a:satOff val="28787"/>
                <a:lumOff val="12092"/>
                <a:alphaOff val="0"/>
              </a:schemeClr>
            </a:effectRef>
            <a:fontRef idx="minor">
              <a:schemeClr val="lt1"/>
            </a:fontRef>
          </p:style>
        </p:sp>
        <p:sp>
          <p:nvSpPr>
            <p:cNvPr id="20" name="Oval 19"/>
            <p:cNvSpPr/>
            <p:nvPr/>
          </p:nvSpPr>
          <p:spPr>
            <a:xfrm>
              <a:off x="6243062" y="5047837"/>
              <a:ext cx="218075" cy="218285"/>
            </a:xfrm>
            <a:prstGeom prst="ellipse">
              <a:avLst/>
            </a:prstGeom>
            <a:ln>
              <a:noFill/>
            </a:ln>
          </p:spPr>
          <p:style>
            <a:lnRef idx="2">
              <a:schemeClr val="lt1">
                <a:hueOff val="0"/>
                <a:satOff val="0"/>
                <a:lumOff val="0"/>
                <a:alphaOff val="0"/>
              </a:schemeClr>
            </a:lnRef>
            <a:fillRef idx="1">
              <a:schemeClr val="accent3">
                <a:hueOff val="618636"/>
                <a:satOff val="31665"/>
                <a:lumOff val="13301"/>
                <a:alphaOff val="0"/>
              </a:schemeClr>
            </a:fillRef>
            <a:effectRef idx="0">
              <a:schemeClr val="accent3">
                <a:hueOff val="618636"/>
                <a:satOff val="31665"/>
                <a:lumOff val="13301"/>
                <a:alphaOff val="0"/>
              </a:schemeClr>
            </a:effectRef>
            <a:fontRef idx="minor">
              <a:schemeClr val="lt1"/>
            </a:fontRef>
          </p:style>
        </p:sp>
        <p:sp>
          <p:nvSpPr>
            <p:cNvPr id="23" name="Oval 22"/>
            <p:cNvSpPr/>
            <p:nvPr/>
          </p:nvSpPr>
          <p:spPr>
            <a:xfrm>
              <a:off x="7733702" y="4763552"/>
              <a:ext cx="218075" cy="218285"/>
            </a:xfrm>
            <a:prstGeom prst="ellipse">
              <a:avLst/>
            </a:prstGeom>
            <a:solidFill>
              <a:schemeClr val="accent1">
                <a:lumMod val="60000"/>
                <a:lumOff val="40000"/>
              </a:schemeClr>
            </a:solidFill>
            <a:ln>
              <a:noFill/>
            </a:ln>
          </p:spPr>
          <p:style>
            <a:lnRef idx="2">
              <a:schemeClr val="lt1">
                <a:hueOff val="0"/>
                <a:satOff val="0"/>
                <a:lumOff val="0"/>
                <a:alphaOff val="0"/>
              </a:schemeClr>
            </a:lnRef>
            <a:fillRef idx="1">
              <a:schemeClr val="accent3">
                <a:hueOff val="674876"/>
                <a:satOff val="34544"/>
                <a:lumOff val="14510"/>
                <a:alphaOff val="0"/>
              </a:schemeClr>
            </a:fillRef>
            <a:effectRef idx="0">
              <a:schemeClr val="accent3">
                <a:hueOff val="674876"/>
                <a:satOff val="34544"/>
                <a:lumOff val="14510"/>
                <a:alphaOff val="0"/>
              </a:schemeClr>
            </a:effectRef>
            <a:fontRef idx="minor">
              <a:schemeClr val="lt1"/>
            </a:fontRef>
          </p:style>
        </p:sp>
      </p:grpSp>
      <p:grpSp>
        <p:nvGrpSpPr>
          <p:cNvPr id="24" name="Group 23"/>
          <p:cNvGrpSpPr>
            <a:grpSpLocks noChangeAspect="1"/>
          </p:cNvGrpSpPr>
          <p:nvPr/>
        </p:nvGrpSpPr>
        <p:grpSpPr>
          <a:xfrm>
            <a:off x="3010978" y="3032533"/>
            <a:ext cx="889731" cy="1161595"/>
            <a:chOff x="2887663" y="3362325"/>
            <a:chExt cx="285750" cy="373063"/>
          </a:xfrm>
          <a:solidFill>
            <a:schemeClr val="bg1">
              <a:lumMod val="95000"/>
            </a:schemeClr>
          </a:solidFill>
        </p:grpSpPr>
        <p:sp>
          <p:nvSpPr>
            <p:cNvPr id="25" name="Freeform 37"/>
            <p:cNvSpPr>
              <a:spLocks noEditPoints="1"/>
            </p:cNvSpPr>
            <p:nvPr/>
          </p:nvSpPr>
          <p:spPr bwMode="auto">
            <a:xfrm>
              <a:off x="2887663" y="3362325"/>
              <a:ext cx="285750" cy="373063"/>
            </a:xfrm>
            <a:custGeom>
              <a:avLst/>
              <a:gdLst>
                <a:gd name="T0" fmla="*/ 103 w 109"/>
                <a:gd name="T1" fmla="*/ 68 h 142"/>
                <a:gd name="T2" fmla="*/ 96 w 109"/>
                <a:gd name="T3" fmla="*/ 68 h 142"/>
                <a:gd name="T4" fmla="*/ 96 w 109"/>
                <a:gd name="T5" fmla="*/ 44 h 142"/>
                <a:gd name="T6" fmla="*/ 84 w 109"/>
                <a:gd name="T7" fmla="*/ 13 h 142"/>
                <a:gd name="T8" fmla="*/ 54 w 109"/>
                <a:gd name="T9" fmla="*/ 0 h 142"/>
                <a:gd name="T10" fmla="*/ 25 w 109"/>
                <a:gd name="T11" fmla="*/ 13 h 142"/>
                <a:gd name="T12" fmla="*/ 13 w 109"/>
                <a:gd name="T13" fmla="*/ 44 h 142"/>
                <a:gd name="T14" fmla="*/ 13 w 109"/>
                <a:gd name="T15" fmla="*/ 68 h 142"/>
                <a:gd name="T16" fmla="*/ 5 w 109"/>
                <a:gd name="T17" fmla="*/ 68 h 142"/>
                <a:gd name="T18" fmla="*/ 0 w 109"/>
                <a:gd name="T19" fmla="*/ 73 h 142"/>
                <a:gd name="T20" fmla="*/ 0 w 109"/>
                <a:gd name="T21" fmla="*/ 137 h 142"/>
                <a:gd name="T22" fmla="*/ 5 w 109"/>
                <a:gd name="T23" fmla="*/ 142 h 142"/>
                <a:gd name="T24" fmla="*/ 103 w 109"/>
                <a:gd name="T25" fmla="*/ 142 h 142"/>
                <a:gd name="T26" fmla="*/ 109 w 109"/>
                <a:gd name="T27" fmla="*/ 137 h 142"/>
                <a:gd name="T28" fmla="*/ 109 w 109"/>
                <a:gd name="T29" fmla="*/ 73 h 142"/>
                <a:gd name="T30" fmla="*/ 103 w 109"/>
                <a:gd name="T31" fmla="*/ 68 h 142"/>
                <a:gd name="T32" fmla="*/ 66 w 109"/>
                <a:gd name="T33" fmla="*/ 124 h 142"/>
                <a:gd name="T34" fmla="*/ 54 w 109"/>
                <a:gd name="T35" fmla="*/ 136 h 142"/>
                <a:gd name="T36" fmla="*/ 42 w 109"/>
                <a:gd name="T37" fmla="*/ 124 h 142"/>
                <a:gd name="T38" fmla="*/ 42 w 109"/>
                <a:gd name="T39" fmla="*/ 102 h 142"/>
                <a:gd name="T40" fmla="*/ 54 w 109"/>
                <a:gd name="T41" fmla="*/ 91 h 142"/>
                <a:gd name="T42" fmla="*/ 66 w 109"/>
                <a:gd name="T43" fmla="*/ 102 h 142"/>
                <a:gd name="T44" fmla="*/ 66 w 109"/>
                <a:gd name="T45" fmla="*/ 124 h 142"/>
                <a:gd name="T46" fmla="*/ 76 w 109"/>
                <a:gd name="T47" fmla="*/ 68 h 142"/>
                <a:gd name="T48" fmla="*/ 32 w 109"/>
                <a:gd name="T49" fmla="*/ 68 h 142"/>
                <a:gd name="T50" fmla="*/ 32 w 109"/>
                <a:gd name="T51" fmla="*/ 44 h 142"/>
                <a:gd name="T52" fmla="*/ 39 w 109"/>
                <a:gd name="T53" fmla="*/ 27 h 142"/>
                <a:gd name="T54" fmla="*/ 54 w 109"/>
                <a:gd name="T55" fmla="*/ 20 h 142"/>
                <a:gd name="T56" fmla="*/ 70 w 109"/>
                <a:gd name="T57" fmla="*/ 27 h 142"/>
                <a:gd name="T58" fmla="*/ 76 w 109"/>
                <a:gd name="T59" fmla="*/ 44 h 142"/>
                <a:gd name="T60" fmla="*/ 76 w 109"/>
                <a:gd name="T61" fmla="*/ 6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9" h="142">
                  <a:moveTo>
                    <a:pt x="103" y="68"/>
                  </a:moveTo>
                  <a:cubicBezTo>
                    <a:pt x="96" y="68"/>
                    <a:pt x="96" y="68"/>
                    <a:pt x="96" y="68"/>
                  </a:cubicBezTo>
                  <a:cubicBezTo>
                    <a:pt x="96" y="44"/>
                    <a:pt x="96" y="44"/>
                    <a:pt x="96" y="44"/>
                  </a:cubicBezTo>
                  <a:cubicBezTo>
                    <a:pt x="96" y="32"/>
                    <a:pt x="92" y="21"/>
                    <a:pt x="84" y="13"/>
                  </a:cubicBezTo>
                  <a:cubicBezTo>
                    <a:pt x="77" y="5"/>
                    <a:pt x="66" y="0"/>
                    <a:pt x="54" y="0"/>
                  </a:cubicBezTo>
                  <a:cubicBezTo>
                    <a:pt x="43" y="0"/>
                    <a:pt x="32" y="5"/>
                    <a:pt x="25" y="13"/>
                  </a:cubicBezTo>
                  <a:cubicBezTo>
                    <a:pt x="17" y="21"/>
                    <a:pt x="13" y="32"/>
                    <a:pt x="13" y="44"/>
                  </a:cubicBezTo>
                  <a:cubicBezTo>
                    <a:pt x="13" y="68"/>
                    <a:pt x="13" y="68"/>
                    <a:pt x="13" y="68"/>
                  </a:cubicBezTo>
                  <a:cubicBezTo>
                    <a:pt x="5" y="68"/>
                    <a:pt x="5" y="68"/>
                    <a:pt x="5" y="68"/>
                  </a:cubicBezTo>
                  <a:cubicBezTo>
                    <a:pt x="2" y="68"/>
                    <a:pt x="0" y="70"/>
                    <a:pt x="0" y="73"/>
                  </a:cubicBezTo>
                  <a:cubicBezTo>
                    <a:pt x="0" y="137"/>
                    <a:pt x="0" y="137"/>
                    <a:pt x="0" y="137"/>
                  </a:cubicBezTo>
                  <a:cubicBezTo>
                    <a:pt x="0" y="140"/>
                    <a:pt x="2" y="142"/>
                    <a:pt x="5" y="142"/>
                  </a:cubicBezTo>
                  <a:cubicBezTo>
                    <a:pt x="103" y="142"/>
                    <a:pt x="103" y="142"/>
                    <a:pt x="103" y="142"/>
                  </a:cubicBezTo>
                  <a:cubicBezTo>
                    <a:pt x="106" y="142"/>
                    <a:pt x="109" y="140"/>
                    <a:pt x="109" y="137"/>
                  </a:cubicBezTo>
                  <a:cubicBezTo>
                    <a:pt x="109" y="73"/>
                    <a:pt x="109" y="73"/>
                    <a:pt x="109" y="73"/>
                  </a:cubicBezTo>
                  <a:cubicBezTo>
                    <a:pt x="109" y="70"/>
                    <a:pt x="106" y="68"/>
                    <a:pt x="103" y="68"/>
                  </a:cubicBezTo>
                  <a:close/>
                  <a:moveTo>
                    <a:pt x="66" y="124"/>
                  </a:moveTo>
                  <a:cubicBezTo>
                    <a:pt x="66" y="131"/>
                    <a:pt x="61" y="136"/>
                    <a:pt x="54" y="136"/>
                  </a:cubicBezTo>
                  <a:cubicBezTo>
                    <a:pt x="48" y="136"/>
                    <a:pt x="42" y="131"/>
                    <a:pt x="42" y="124"/>
                  </a:cubicBezTo>
                  <a:cubicBezTo>
                    <a:pt x="42" y="102"/>
                    <a:pt x="42" y="102"/>
                    <a:pt x="42" y="102"/>
                  </a:cubicBezTo>
                  <a:cubicBezTo>
                    <a:pt x="42" y="96"/>
                    <a:pt x="48" y="91"/>
                    <a:pt x="54" y="91"/>
                  </a:cubicBezTo>
                  <a:cubicBezTo>
                    <a:pt x="61" y="91"/>
                    <a:pt x="66" y="96"/>
                    <a:pt x="66" y="102"/>
                  </a:cubicBezTo>
                  <a:lnTo>
                    <a:pt x="66" y="124"/>
                  </a:lnTo>
                  <a:close/>
                  <a:moveTo>
                    <a:pt x="76" y="68"/>
                  </a:moveTo>
                  <a:cubicBezTo>
                    <a:pt x="32" y="68"/>
                    <a:pt x="32" y="68"/>
                    <a:pt x="32" y="68"/>
                  </a:cubicBezTo>
                  <a:cubicBezTo>
                    <a:pt x="32" y="44"/>
                    <a:pt x="32" y="44"/>
                    <a:pt x="32" y="44"/>
                  </a:cubicBezTo>
                  <a:cubicBezTo>
                    <a:pt x="32" y="37"/>
                    <a:pt x="35" y="31"/>
                    <a:pt x="39" y="27"/>
                  </a:cubicBezTo>
                  <a:cubicBezTo>
                    <a:pt x="43" y="22"/>
                    <a:pt x="48" y="20"/>
                    <a:pt x="54" y="20"/>
                  </a:cubicBezTo>
                  <a:cubicBezTo>
                    <a:pt x="60" y="20"/>
                    <a:pt x="66" y="22"/>
                    <a:pt x="70" y="27"/>
                  </a:cubicBezTo>
                  <a:cubicBezTo>
                    <a:pt x="74" y="31"/>
                    <a:pt x="76" y="37"/>
                    <a:pt x="76" y="44"/>
                  </a:cubicBezTo>
                  <a:lnTo>
                    <a:pt x="76" y="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6" name="Freeform 38"/>
            <p:cNvSpPr/>
            <p:nvPr/>
          </p:nvSpPr>
          <p:spPr bwMode="auto">
            <a:xfrm>
              <a:off x="3009900" y="3616325"/>
              <a:ext cx="38100" cy="84138"/>
            </a:xfrm>
            <a:custGeom>
              <a:avLst/>
              <a:gdLst>
                <a:gd name="T0" fmla="*/ 7 w 14"/>
                <a:gd name="T1" fmla="*/ 0 h 32"/>
                <a:gd name="T2" fmla="*/ 0 w 14"/>
                <a:gd name="T3" fmla="*/ 7 h 32"/>
                <a:gd name="T4" fmla="*/ 0 w 14"/>
                <a:gd name="T5" fmla="*/ 25 h 32"/>
                <a:gd name="T6" fmla="*/ 7 w 14"/>
                <a:gd name="T7" fmla="*/ 32 h 32"/>
                <a:gd name="T8" fmla="*/ 14 w 14"/>
                <a:gd name="T9" fmla="*/ 25 h 32"/>
                <a:gd name="T10" fmla="*/ 14 w 14"/>
                <a:gd name="T11" fmla="*/ 7 h 32"/>
                <a:gd name="T12" fmla="*/ 7 w 14"/>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14" h="32">
                  <a:moveTo>
                    <a:pt x="7" y="0"/>
                  </a:moveTo>
                  <a:cubicBezTo>
                    <a:pt x="4" y="0"/>
                    <a:pt x="0" y="3"/>
                    <a:pt x="0" y="7"/>
                  </a:cubicBezTo>
                  <a:cubicBezTo>
                    <a:pt x="0" y="25"/>
                    <a:pt x="0" y="25"/>
                    <a:pt x="0" y="25"/>
                  </a:cubicBezTo>
                  <a:cubicBezTo>
                    <a:pt x="0" y="29"/>
                    <a:pt x="4" y="32"/>
                    <a:pt x="7" y="32"/>
                  </a:cubicBezTo>
                  <a:cubicBezTo>
                    <a:pt x="11" y="32"/>
                    <a:pt x="14" y="29"/>
                    <a:pt x="14" y="25"/>
                  </a:cubicBezTo>
                  <a:cubicBezTo>
                    <a:pt x="14" y="7"/>
                    <a:pt x="14" y="7"/>
                    <a:pt x="14" y="7"/>
                  </a:cubicBezTo>
                  <a:cubicBezTo>
                    <a:pt x="14" y="3"/>
                    <a:pt x="11"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sp>
        <p:nvSpPr>
          <p:cNvPr id="27" name="Title 13"/>
          <p:cNvSpPr txBox="1"/>
          <p:nvPr/>
        </p:nvSpPr>
        <p:spPr>
          <a:xfrm>
            <a:off x="2968774" y="4250529"/>
            <a:ext cx="963463" cy="255618"/>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id-ID" sz="1400" b="1" dirty="0">
                <a:solidFill>
                  <a:schemeClr val="bg1">
                    <a:lumMod val="95000"/>
                  </a:schemeClr>
                </a:solidFill>
                <a:latin typeface="+mn-lt"/>
                <a:ea typeface="Roboto" panose="02000000000000000000" pitchFamily="2" charset="0"/>
              </a:rPr>
              <a:t>Unlock</a:t>
            </a:r>
            <a:endParaRPr lang="en-US" sz="1400" b="1" dirty="0">
              <a:solidFill>
                <a:schemeClr val="bg1">
                  <a:lumMod val="95000"/>
                </a:schemeClr>
              </a:solidFill>
              <a:latin typeface="+mn-lt"/>
              <a:ea typeface="Roboto" panose="02000000000000000000" pitchFamily="2" charset="0"/>
            </a:endParaRPr>
          </a:p>
        </p:txBody>
      </p:sp>
      <p:sp>
        <p:nvSpPr>
          <p:cNvPr id="28" name="Title 13"/>
          <p:cNvSpPr txBox="1"/>
          <p:nvPr/>
        </p:nvSpPr>
        <p:spPr>
          <a:xfrm>
            <a:off x="1327694" y="3311270"/>
            <a:ext cx="963463" cy="255618"/>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id-ID" sz="1400" b="1" dirty="0">
                <a:solidFill>
                  <a:schemeClr val="bg1">
                    <a:lumMod val="95000"/>
                  </a:schemeClr>
                </a:solidFill>
                <a:latin typeface="+mn-lt"/>
                <a:ea typeface="Roboto" panose="02000000000000000000" pitchFamily="2" charset="0"/>
              </a:rPr>
              <a:t>KeyWord</a:t>
            </a:r>
            <a:endParaRPr lang="en-US" sz="1400" b="1" dirty="0">
              <a:solidFill>
                <a:schemeClr val="bg1">
                  <a:lumMod val="95000"/>
                </a:schemeClr>
              </a:solidFill>
              <a:latin typeface="+mn-lt"/>
              <a:ea typeface="Roboto" panose="02000000000000000000" pitchFamily="2" charset="0"/>
            </a:endParaRPr>
          </a:p>
        </p:txBody>
      </p:sp>
      <p:sp>
        <p:nvSpPr>
          <p:cNvPr id="29" name="Title 13"/>
          <p:cNvSpPr txBox="1"/>
          <p:nvPr/>
        </p:nvSpPr>
        <p:spPr>
          <a:xfrm>
            <a:off x="5159379" y="2793395"/>
            <a:ext cx="963463" cy="255618"/>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id-ID" sz="1400" b="1" dirty="0">
                <a:solidFill>
                  <a:schemeClr val="bg1">
                    <a:lumMod val="95000"/>
                  </a:schemeClr>
                </a:solidFill>
                <a:latin typeface="+mn-lt"/>
                <a:ea typeface="Roboto" panose="02000000000000000000" pitchFamily="2" charset="0"/>
              </a:rPr>
              <a:t>Combine</a:t>
            </a:r>
            <a:endParaRPr lang="en-US" sz="1400" b="1" dirty="0">
              <a:solidFill>
                <a:schemeClr val="bg1">
                  <a:lumMod val="95000"/>
                </a:schemeClr>
              </a:solidFill>
              <a:latin typeface="+mn-lt"/>
              <a:ea typeface="Roboto" panose="02000000000000000000" pitchFamily="2" charset="0"/>
            </a:endParaRPr>
          </a:p>
        </p:txBody>
      </p:sp>
      <p:grpSp>
        <p:nvGrpSpPr>
          <p:cNvPr id="30" name="Group 29"/>
          <p:cNvGrpSpPr/>
          <p:nvPr/>
        </p:nvGrpSpPr>
        <p:grpSpPr>
          <a:xfrm>
            <a:off x="6450276" y="5322365"/>
            <a:ext cx="544433" cy="544448"/>
            <a:chOff x="10063522" y="3283576"/>
            <a:chExt cx="544433" cy="544448"/>
          </a:xfrm>
        </p:grpSpPr>
        <p:sp>
          <p:nvSpPr>
            <p:cNvPr id="31" name="Oval 30"/>
            <p:cNvSpPr/>
            <p:nvPr/>
          </p:nvSpPr>
          <p:spPr>
            <a:xfrm>
              <a:off x="10063522" y="3283576"/>
              <a:ext cx="544433" cy="544448"/>
            </a:xfrm>
            <a:prstGeom prst="ellipse">
              <a:avLst/>
            </a:prstGeom>
            <a:solidFill>
              <a:schemeClr val="accent5">
                <a:lumMod val="75000"/>
              </a:schemeClr>
            </a:solidFill>
            <a:ln>
              <a:noFill/>
            </a:ln>
          </p:spPr>
          <p:style>
            <a:lnRef idx="2">
              <a:schemeClr val="lt1">
                <a:hueOff val="0"/>
                <a:satOff val="0"/>
                <a:lumOff val="0"/>
                <a:alphaOff val="0"/>
              </a:schemeClr>
            </a:lnRef>
            <a:fillRef idx="1">
              <a:schemeClr val="accent3">
                <a:hueOff val="449917"/>
                <a:satOff val="23029"/>
                <a:lumOff val="9673"/>
                <a:alphaOff val="0"/>
              </a:schemeClr>
            </a:fillRef>
            <a:effectRef idx="0">
              <a:schemeClr val="accent3">
                <a:hueOff val="449917"/>
                <a:satOff val="23029"/>
                <a:lumOff val="9673"/>
                <a:alphaOff val="0"/>
              </a:schemeClr>
            </a:effectRef>
            <a:fontRef idx="minor">
              <a:schemeClr val="lt1"/>
            </a:fontRef>
          </p:style>
        </p:sp>
        <p:sp>
          <p:nvSpPr>
            <p:cNvPr id="32" name="Freeform 26"/>
            <p:cNvSpPr>
              <a:spLocks noChangeAspect="1" noEditPoints="1"/>
            </p:cNvSpPr>
            <p:nvPr/>
          </p:nvSpPr>
          <p:spPr bwMode="auto">
            <a:xfrm>
              <a:off x="10230667" y="3424548"/>
              <a:ext cx="213395" cy="267167"/>
            </a:xfrm>
            <a:custGeom>
              <a:avLst/>
              <a:gdLst>
                <a:gd name="T0" fmla="*/ 311 w 321"/>
                <a:gd name="T1" fmla="*/ 99 h 402"/>
                <a:gd name="T2" fmla="*/ 189 w 321"/>
                <a:gd name="T3" fmla="*/ 11 h 402"/>
                <a:gd name="T4" fmla="*/ 94 w 321"/>
                <a:gd name="T5" fmla="*/ 126 h 402"/>
                <a:gd name="T6" fmla="*/ 109 w 321"/>
                <a:gd name="T7" fmla="*/ 174 h 402"/>
                <a:gd name="T8" fmla="*/ 6 w 321"/>
                <a:gd name="T9" fmla="*/ 328 h 402"/>
                <a:gd name="T10" fmla="*/ 1 w 321"/>
                <a:gd name="T11" fmla="*/ 351 h 402"/>
                <a:gd name="T12" fmla="*/ 8 w 321"/>
                <a:gd name="T13" fmla="*/ 390 h 402"/>
                <a:gd name="T14" fmla="*/ 22 w 321"/>
                <a:gd name="T15" fmla="*/ 401 h 402"/>
                <a:gd name="T16" fmla="*/ 52 w 321"/>
                <a:gd name="T17" fmla="*/ 395 h 402"/>
                <a:gd name="T18" fmla="*/ 71 w 321"/>
                <a:gd name="T19" fmla="*/ 382 h 402"/>
                <a:gd name="T20" fmla="*/ 111 w 321"/>
                <a:gd name="T21" fmla="*/ 316 h 402"/>
                <a:gd name="T22" fmla="*/ 112 w 321"/>
                <a:gd name="T23" fmla="*/ 316 h 402"/>
                <a:gd name="T24" fmla="*/ 140 w 321"/>
                <a:gd name="T25" fmla="*/ 311 h 402"/>
                <a:gd name="T26" fmla="*/ 187 w 321"/>
                <a:gd name="T27" fmla="*/ 233 h 402"/>
                <a:gd name="T28" fmla="*/ 239 w 321"/>
                <a:gd name="T29" fmla="*/ 232 h 402"/>
                <a:gd name="T30" fmla="*/ 311 w 321"/>
                <a:gd name="T31" fmla="*/ 99 h 402"/>
                <a:gd name="T32" fmla="*/ 260 w 321"/>
                <a:gd name="T33" fmla="*/ 130 h 402"/>
                <a:gd name="T34" fmla="*/ 206 w 321"/>
                <a:gd name="T35" fmla="*/ 120 h 402"/>
                <a:gd name="T36" fmla="*/ 179 w 321"/>
                <a:gd name="T37" fmla="*/ 71 h 402"/>
                <a:gd name="T38" fmla="*/ 248 w 321"/>
                <a:gd name="T39" fmla="*/ 58 h 402"/>
                <a:gd name="T40" fmla="*/ 260 w 321"/>
                <a:gd name="T41" fmla="*/ 130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1" h="402">
                  <a:moveTo>
                    <a:pt x="311" y="99"/>
                  </a:moveTo>
                  <a:cubicBezTo>
                    <a:pt x="301" y="40"/>
                    <a:pt x="246" y="0"/>
                    <a:pt x="189" y="11"/>
                  </a:cubicBezTo>
                  <a:cubicBezTo>
                    <a:pt x="132" y="21"/>
                    <a:pt x="84" y="67"/>
                    <a:pt x="94" y="126"/>
                  </a:cubicBezTo>
                  <a:cubicBezTo>
                    <a:pt x="96" y="139"/>
                    <a:pt x="102" y="159"/>
                    <a:pt x="109" y="174"/>
                  </a:cubicBezTo>
                  <a:cubicBezTo>
                    <a:pt x="6" y="328"/>
                    <a:pt x="6" y="328"/>
                    <a:pt x="6" y="328"/>
                  </a:cubicBezTo>
                  <a:cubicBezTo>
                    <a:pt x="2" y="334"/>
                    <a:pt x="0" y="344"/>
                    <a:pt x="1" y="351"/>
                  </a:cubicBezTo>
                  <a:cubicBezTo>
                    <a:pt x="8" y="390"/>
                    <a:pt x="8" y="390"/>
                    <a:pt x="8" y="390"/>
                  </a:cubicBezTo>
                  <a:cubicBezTo>
                    <a:pt x="9" y="397"/>
                    <a:pt x="15" y="402"/>
                    <a:pt x="22" y="401"/>
                  </a:cubicBezTo>
                  <a:cubicBezTo>
                    <a:pt x="52" y="395"/>
                    <a:pt x="52" y="395"/>
                    <a:pt x="52" y="395"/>
                  </a:cubicBezTo>
                  <a:cubicBezTo>
                    <a:pt x="59" y="394"/>
                    <a:pt x="67" y="388"/>
                    <a:pt x="71" y="382"/>
                  </a:cubicBezTo>
                  <a:cubicBezTo>
                    <a:pt x="111" y="316"/>
                    <a:pt x="111" y="316"/>
                    <a:pt x="111" y="316"/>
                  </a:cubicBezTo>
                  <a:cubicBezTo>
                    <a:pt x="112" y="316"/>
                    <a:pt x="112" y="316"/>
                    <a:pt x="112" y="316"/>
                  </a:cubicBezTo>
                  <a:cubicBezTo>
                    <a:pt x="140" y="311"/>
                    <a:pt x="140" y="311"/>
                    <a:pt x="140" y="311"/>
                  </a:cubicBezTo>
                  <a:cubicBezTo>
                    <a:pt x="187" y="233"/>
                    <a:pt x="187" y="233"/>
                    <a:pt x="187" y="233"/>
                  </a:cubicBezTo>
                  <a:cubicBezTo>
                    <a:pt x="203" y="236"/>
                    <a:pt x="226" y="235"/>
                    <a:pt x="239" y="232"/>
                  </a:cubicBezTo>
                  <a:cubicBezTo>
                    <a:pt x="296" y="222"/>
                    <a:pt x="321" y="159"/>
                    <a:pt x="311" y="99"/>
                  </a:cubicBezTo>
                  <a:close/>
                  <a:moveTo>
                    <a:pt x="260" y="130"/>
                  </a:moveTo>
                  <a:cubicBezTo>
                    <a:pt x="244" y="153"/>
                    <a:pt x="228" y="137"/>
                    <a:pt x="206" y="120"/>
                  </a:cubicBezTo>
                  <a:cubicBezTo>
                    <a:pt x="184" y="104"/>
                    <a:pt x="163" y="94"/>
                    <a:pt x="179" y="71"/>
                  </a:cubicBezTo>
                  <a:cubicBezTo>
                    <a:pt x="195" y="47"/>
                    <a:pt x="226" y="42"/>
                    <a:pt x="248" y="58"/>
                  </a:cubicBezTo>
                  <a:cubicBezTo>
                    <a:pt x="270" y="74"/>
                    <a:pt x="276" y="107"/>
                    <a:pt x="260" y="130"/>
                  </a:cubicBezTo>
                  <a:close/>
                </a:path>
              </a:pathLst>
            </a:custGeom>
            <a:solidFill>
              <a:schemeClr val="bg1"/>
            </a:solidFill>
            <a:ln>
              <a:noFill/>
            </a:ln>
          </p:spPr>
          <p:txBody>
            <a:bodyPr vert="horz" wrap="square" lIns="91440" tIns="45720" rIns="91440" bIns="45720" numCol="1" anchor="t" anchorCtr="0" compatLnSpc="1"/>
            <a:lstStyle/>
            <a:p>
              <a:endParaRPr lang="en-US" dirty="0"/>
            </a:p>
          </p:txBody>
        </p:sp>
      </p:grpSp>
      <p:sp>
        <p:nvSpPr>
          <p:cNvPr id="33" name="Content Placeholder 2"/>
          <p:cNvSpPr txBox="1"/>
          <p:nvPr/>
        </p:nvSpPr>
        <p:spPr>
          <a:xfrm>
            <a:off x="6344694" y="3734154"/>
            <a:ext cx="3872188" cy="1565353"/>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800" dirty="0">
                <a:solidFill>
                  <a:srgbClr val="F4501B"/>
                </a:solidFill>
              </a:rPr>
              <a:t>点击输入文本标题</a:t>
            </a:r>
            <a:endParaRPr lang="id-ID" altLang="zh-CN" sz="1800" dirty="0">
              <a:solidFill>
                <a:srgbClr val="F4501B"/>
              </a:solidFill>
            </a:endParaRPr>
          </a:p>
          <a:p>
            <a:pPr algn="l"/>
            <a:r>
              <a:rPr lang="en-US" sz="1100" dirty="0" err="1">
                <a:solidFill>
                  <a:schemeClr val="bg2">
                    <a:lumMod val="75000"/>
                  </a:schemeClr>
                </a:solidFill>
                <a:ea typeface="Roboto" panose="02000000000000000000" pitchFamily="2" charset="0"/>
              </a:rPr>
              <a:t>Lorem</a:t>
            </a:r>
            <a:r>
              <a:rPr lang="en-US" sz="1100" dirty="0">
                <a:solidFill>
                  <a:schemeClr val="bg2">
                    <a:lumMod val="75000"/>
                  </a:schemeClr>
                </a:solidFill>
                <a:ea typeface="Roboto" panose="02000000000000000000" pitchFamily="2" charset="0"/>
              </a:rPr>
              <a:t> Ipsum has been the industry's standard dummy text ever since the 1500s</a:t>
            </a:r>
            <a:r>
              <a:rPr lang="id-ID" sz="1100" dirty="0">
                <a:solidFill>
                  <a:schemeClr val="bg2">
                    <a:lumMod val="75000"/>
                  </a:schemeClr>
                </a:solidFill>
                <a:ea typeface="Roboto" panose="02000000000000000000" pitchFamily="2" charset="0"/>
              </a:rPr>
              <a:t>. Fusce som libero topi sombrero bikinan meksiko</a:t>
            </a:r>
            <a:r>
              <a:rPr lang="en-US" sz="1100" dirty="0">
                <a:solidFill>
                  <a:schemeClr val="bg2">
                    <a:lumMod val="75000"/>
                  </a:schemeClr>
                </a:solidFill>
                <a:ea typeface="Roboto" panose="02000000000000000000" pitchFamily="2" charset="0"/>
              </a:rPr>
              <a:t> when an unknown printer took a galley of type and scrambled it to make a type specimen book. It has survived not only five centuries, but also the leap into electronic typesetting</a:t>
            </a:r>
            <a:endParaRPr lang="id-ID" sz="1100" dirty="0">
              <a:solidFill>
                <a:schemeClr val="bg2">
                  <a:lumMod val="75000"/>
                </a:schemeClr>
              </a:solidFill>
              <a:ea typeface="Roboto" panose="02000000000000000000" pitchFamily="2" charset="0"/>
            </a:endParaRPr>
          </a:p>
        </p:txBody>
      </p:sp>
      <p:cxnSp>
        <p:nvCxnSpPr>
          <p:cNvPr id="34" name="Straight Connector 33"/>
          <p:cNvCxnSpPr/>
          <p:nvPr/>
        </p:nvCxnSpPr>
        <p:spPr>
          <a:xfrm flipH="1">
            <a:off x="6980196" y="5594589"/>
            <a:ext cx="3024000" cy="0"/>
          </a:xfrm>
          <a:prstGeom prst="line">
            <a:avLst/>
          </a:prstGeom>
          <a:ln w="19050">
            <a:solidFill>
              <a:schemeClr val="accent6"/>
            </a:solidFill>
            <a:prstDash val="solid"/>
          </a:ln>
        </p:spPr>
        <p:style>
          <a:lnRef idx="1">
            <a:schemeClr val="accent1"/>
          </a:lnRef>
          <a:fillRef idx="0">
            <a:schemeClr val="accent1"/>
          </a:fillRef>
          <a:effectRef idx="0">
            <a:schemeClr val="accent1"/>
          </a:effectRef>
          <a:fontRef idx="minor">
            <a:schemeClr val="tx1"/>
          </a:fontRef>
        </p:style>
      </p:cxnSp>
      <p:sp>
        <p:nvSpPr>
          <p:cNvPr id="35" name="Freeform 34"/>
          <p:cNvSpPr/>
          <p:nvPr/>
        </p:nvSpPr>
        <p:spPr>
          <a:xfrm>
            <a:off x="9970139" y="5022952"/>
            <a:ext cx="1100954" cy="1100602"/>
          </a:xfrm>
          <a:custGeom>
            <a:avLst/>
            <a:gdLst>
              <a:gd name="connsiteX0" fmla="*/ 0 w 1100954"/>
              <a:gd name="connsiteY0" fmla="*/ 550301 h 1100602"/>
              <a:gd name="connsiteX1" fmla="*/ 550477 w 1100954"/>
              <a:gd name="connsiteY1" fmla="*/ 0 h 1100602"/>
              <a:gd name="connsiteX2" fmla="*/ 1100954 w 1100954"/>
              <a:gd name="connsiteY2" fmla="*/ 550301 h 1100602"/>
              <a:gd name="connsiteX3" fmla="*/ 550477 w 1100954"/>
              <a:gd name="connsiteY3" fmla="*/ 1100602 h 1100602"/>
              <a:gd name="connsiteX4" fmla="*/ 0 w 1100954"/>
              <a:gd name="connsiteY4" fmla="*/ 550301 h 1100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0954" h="1100602">
                <a:moveTo>
                  <a:pt x="0" y="550301"/>
                </a:moveTo>
                <a:cubicBezTo>
                  <a:pt x="0" y="246378"/>
                  <a:pt x="246457" y="0"/>
                  <a:pt x="550477" y="0"/>
                </a:cubicBezTo>
                <a:cubicBezTo>
                  <a:pt x="854497" y="0"/>
                  <a:pt x="1100954" y="246378"/>
                  <a:pt x="1100954" y="550301"/>
                </a:cubicBezTo>
                <a:cubicBezTo>
                  <a:pt x="1100954" y="854224"/>
                  <a:pt x="854497" y="1100602"/>
                  <a:pt x="550477" y="1100602"/>
                </a:cubicBezTo>
                <a:cubicBezTo>
                  <a:pt x="246457" y="1100602"/>
                  <a:pt x="0" y="854224"/>
                  <a:pt x="0" y="550301"/>
                </a:cubicBezTo>
                <a:close/>
              </a:path>
            </a:pathLst>
          </a:custGeom>
          <a:solidFill>
            <a:schemeClr val="accent6"/>
          </a:solidFill>
          <a:ln>
            <a:noFill/>
          </a:ln>
        </p:spPr>
        <p:style>
          <a:lnRef idx="2">
            <a:schemeClr val="lt1">
              <a:hueOff val="0"/>
              <a:satOff val="0"/>
              <a:lumOff val="0"/>
              <a:alphaOff val="0"/>
            </a:schemeClr>
          </a:lnRef>
          <a:fillRef idx="1">
            <a:schemeClr val="accent3">
              <a:hueOff val="506157"/>
              <a:satOff val="25908"/>
              <a:lumOff val="10883"/>
              <a:alphaOff val="0"/>
            </a:schemeClr>
          </a:fillRef>
          <a:effectRef idx="0">
            <a:schemeClr val="accent3">
              <a:hueOff val="506157"/>
              <a:satOff val="25908"/>
              <a:lumOff val="10883"/>
              <a:alphaOff val="0"/>
            </a:schemeClr>
          </a:effectRef>
          <a:fontRef idx="minor">
            <a:schemeClr val="lt1"/>
          </a:fontRef>
        </p:style>
        <p:txBody>
          <a:bodyPr spcFirstLastPara="0" vert="horz" wrap="square" lIns="241241" tIns="241189" rIns="241241" bIns="241189" numCol="1" spcCol="1270" anchor="ctr" anchorCtr="0">
            <a:noAutofit/>
          </a:bodyPr>
          <a:lstStyle/>
          <a:p>
            <a:pPr lvl="0" algn="ctr" defTabSz="933450">
              <a:lnSpc>
                <a:spcPct val="90000"/>
              </a:lnSpc>
              <a:spcBef>
                <a:spcPct val="0"/>
              </a:spcBef>
              <a:spcAft>
                <a:spcPct val="35000"/>
              </a:spcAft>
            </a:pPr>
            <a:endParaRPr lang="id-ID" sz="2100" kern="1200"/>
          </a:p>
        </p:txBody>
      </p:sp>
      <p:sp>
        <p:nvSpPr>
          <p:cNvPr id="36" name="Title 13"/>
          <p:cNvSpPr txBox="1"/>
          <p:nvPr/>
        </p:nvSpPr>
        <p:spPr>
          <a:xfrm>
            <a:off x="10329519" y="5439669"/>
            <a:ext cx="382193" cy="267167"/>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id-ID" sz="5400" dirty="0">
                <a:solidFill>
                  <a:schemeClr val="bg1">
                    <a:lumMod val="95000"/>
                  </a:schemeClr>
                </a:solidFill>
                <a:latin typeface="FontAwesome" pitchFamily="2" charset="0"/>
              </a:rPr>
              <a:t></a:t>
            </a:r>
            <a:endParaRPr lang="en-US" sz="5400" b="1" dirty="0">
              <a:solidFill>
                <a:schemeClr val="bg1">
                  <a:lumMod val="95000"/>
                </a:schemeClr>
              </a:solidFill>
              <a:latin typeface="FontAwesome" pitchFamily="2" charset="0"/>
              <a:ea typeface="Roboto" panose="02000000000000000000" pitchFamily="2" charset="0"/>
            </a:endParaRPr>
          </a:p>
        </p:txBody>
      </p:sp>
      <p:sp>
        <p:nvSpPr>
          <p:cNvPr id="37" name="TextBox 36"/>
          <p:cNvSpPr txBox="1"/>
          <p:nvPr/>
        </p:nvSpPr>
        <p:spPr>
          <a:xfrm>
            <a:off x="3450528" y="511254"/>
            <a:ext cx="5163791" cy="646331"/>
          </a:xfrm>
          <a:prstGeom prst="rect">
            <a:avLst/>
          </a:prstGeom>
          <a:noFill/>
        </p:spPr>
        <p:txBody>
          <a:bodyPr wrap="square" rtlCol="0">
            <a:spAutoFit/>
          </a:bodyPr>
          <a:lstStyle/>
          <a:p>
            <a:pPr algn="ctr"/>
            <a:r>
              <a:rPr lang="zh-CN" altLang="en-US" sz="3600" dirty="0">
                <a:solidFill>
                  <a:srgbClr val="F4501B"/>
                </a:solidFill>
              </a:rPr>
              <a:t>点击输入文本标题</a:t>
            </a:r>
            <a:endParaRPr lang="id-ID" altLang="zh-CN" sz="3600" dirty="0">
              <a:solidFill>
                <a:srgbClr val="F4501B"/>
              </a:solidFill>
            </a:endParaRPr>
          </a:p>
        </p:txBody>
      </p:sp>
    </p:spTree>
  </p:cSld>
  <p:clrMapOvr>
    <a:masterClrMapping/>
  </p:clrMapOvr>
  <p:transition advClick="0" advTm="1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14" presetClass="entr" presetSubtype="5" fill="hold" nodeType="withEffect">
                                  <p:stCondLst>
                                    <p:cond delay="500"/>
                                  </p:stCondLst>
                                  <p:childTnLst>
                                    <p:set>
                                      <p:cBhvr>
                                        <p:cTn id="11" dur="1" fill="hold">
                                          <p:stCondLst>
                                            <p:cond delay="0"/>
                                          </p:stCondLst>
                                        </p:cTn>
                                        <p:tgtEl>
                                          <p:spTgt spid="7"/>
                                        </p:tgtEl>
                                        <p:attrNameLst>
                                          <p:attrName>style.visibility</p:attrName>
                                        </p:attrNameLst>
                                      </p:cBhvr>
                                      <p:to>
                                        <p:strVal val="visible"/>
                                      </p:to>
                                    </p:set>
                                    <p:animEffect transition="in" filter="randombar(vertical)">
                                      <p:cBhvr>
                                        <p:cTn id="12" dur="1000"/>
                                        <p:tgtEl>
                                          <p:spTgt spid="7"/>
                                        </p:tgtEl>
                                      </p:cBhvr>
                                    </p:animEffect>
                                  </p:childTnLst>
                                </p:cTn>
                              </p:par>
                              <p:par>
                                <p:cTn id="13" presetID="2" presetClass="entr" presetSubtype="4" fill="hold" nodeType="withEffect">
                                  <p:stCondLst>
                                    <p:cond delay="150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500" fill="hold"/>
                                        <p:tgtEl>
                                          <p:spTgt spid="24"/>
                                        </p:tgtEl>
                                        <p:attrNameLst>
                                          <p:attrName>ppt_x</p:attrName>
                                        </p:attrNameLst>
                                      </p:cBhvr>
                                      <p:tavLst>
                                        <p:tav tm="0">
                                          <p:val>
                                            <p:strVal val="#ppt_x"/>
                                          </p:val>
                                        </p:tav>
                                        <p:tav tm="100000">
                                          <p:val>
                                            <p:strVal val="#ppt_x"/>
                                          </p:val>
                                        </p:tav>
                                      </p:tavLst>
                                    </p:anim>
                                    <p:anim calcmode="lin" valueType="num">
                                      <p:cBhvr additive="base">
                                        <p:cTn id="16" dur="500" fill="hold"/>
                                        <p:tgtEl>
                                          <p:spTgt spid="24"/>
                                        </p:tgtEl>
                                        <p:attrNameLst>
                                          <p:attrName>ppt_y</p:attrName>
                                        </p:attrNameLst>
                                      </p:cBhvr>
                                      <p:tavLst>
                                        <p:tav tm="0">
                                          <p:val>
                                            <p:strVal val="1+#ppt_h/2"/>
                                          </p:val>
                                        </p:tav>
                                        <p:tav tm="100000">
                                          <p:val>
                                            <p:strVal val="#ppt_y"/>
                                          </p:val>
                                        </p:tav>
                                      </p:tavLst>
                                    </p:anim>
                                  </p:childTnLst>
                                </p:cTn>
                              </p:par>
                              <p:par>
                                <p:cTn id="17" presetID="22" presetClass="entr" presetSubtype="4" fill="hold" grpId="0" nodeType="withEffect">
                                  <p:stCondLst>
                                    <p:cond delay="2000"/>
                                  </p:stCondLst>
                                  <p:childTnLst>
                                    <p:set>
                                      <p:cBhvr>
                                        <p:cTn id="18" dur="1" fill="hold">
                                          <p:stCondLst>
                                            <p:cond delay="0"/>
                                          </p:stCondLst>
                                        </p:cTn>
                                        <p:tgtEl>
                                          <p:spTgt spid="27"/>
                                        </p:tgtEl>
                                        <p:attrNameLst>
                                          <p:attrName>style.visibility</p:attrName>
                                        </p:attrNameLst>
                                      </p:cBhvr>
                                      <p:to>
                                        <p:strVal val="visible"/>
                                      </p:to>
                                    </p:set>
                                    <p:animEffect transition="in" filter="wipe(down)">
                                      <p:cBhvr>
                                        <p:cTn id="19" dur="500"/>
                                        <p:tgtEl>
                                          <p:spTgt spid="27"/>
                                        </p:tgtEl>
                                      </p:cBhvr>
                                    </p:animEffect>
                                  </p:childTnLst>
                                </p:cTn>
                              </p:par>
                              <p:par>
                                <p:cTn id="20" presetID="22" presetClass="entr" presetSubtype="4" fill="hold" grpId="0" nodeType="withEffect">
                                  <p:stCondLst>
                                    <p:cond delay="2000"/>
                                  </p:stCondLst>
                                  <p:childTnLst>
                                    <p:set>
                                      <p:cBhvr>
                                        <p:cTn id="21" dur="1" fill="hold">
                                          <p:stCondLst>
                                            <p:cond delay="0"/>
                                          </p:stCondLst>
                                        </p:cTn>
                                        <p:tgtEl>
                                          <p:spTgt spid="28"/>
                                        </p:tgtEl>
                                        <p:attrNameLst>
                                          <p:attrName>style.visibility</p:attrName>
                                        </p:attrNameLst>
                                      </p:cBhvr>
                                      <p:to>
                                        <p:strVal val="visible"/>
                                      </p:to>
                                    </p:set>
                                    <p:animEffect transition="in" filter="wipe(down)">
                                      <p:cBhvr>
                                        <p:cTn id="22" dur="500"/>
                                        <p:tgtEl>
                                          <p:spTgt spid="28"/>
                                        </p:tgtEl>
                                      </p:cBhvr>
                                    </p:animEffect>
                                  </p:childTnLst>
                                </p:cTn>
                              </p:par>
                              <p:par>
                                <p:cTn id="23" presetID="22" presetClass="entr" presetSubtype="4" fill="hold" grpId="0" nodeType="withEffect">
                                  <p:stCondLst>
                                    <p:cond delay="2000"/>
                                  </p:stCondLst>
                                  <p:childTnLst>
                                    <p:set>
                                      <p:cBhvr>
                                        <p:cTn id="24" dur="1" fill="hold">
                                          <p:stCondLst>
                                            <p:cond delay="0"/>
                                          </p:stCondLst>
                                        </p:cTn>
                                        <p:tgtEl>
                                          <p:spTgt spid="29"/>
                                        </p:tgtEl>
                                        <p:attrNameLst>
                                          <p:attrName>style.visibility</p:attrName>
                                        </p:attrNameLst>
                                      </p:cBhvr>
                                      <p:to>
                                        <p:strVal val="visible"/>
                                      </p:to>
                                    </p:set>
                                    <p:animEffect transition="in" filter="wipe(down)">
                                      <p:cBhvr>
                                        <p:cTn id="25" dur="500"/>
                                        <p:tgtEl>
                                          <p:spTgt spid="29"/>
                                        </p:tgtEl>
                                      </p:cBhvr>
                                    </p:animEffect>
                                  </p:childTnLst>
                                </p:cTn>
                              </p:par>
                              <p:par>
                                <p:cTn id="26" presetID="22" presetClass="entr" presetSubtype="8" fill="hold" nodeType="withEffect">
                                  <p:stCondLst>
                                    <p:cond delay="2500"/>
                                  </p:stCondLst>
                                  <p:childTnLst>
                                    <p:set>
                                      <p:cBhvr>
                                        <p:cTn id="27" dur="1" fill="hold">
                                          <p:stCondLst>
                                            <p:cond delay="0"/>
                                          </p:stCondLst>
                                        </p:cTn>
                                        <p:tgtEl>
                                          <p:spTgt spid="34"/>
                                        </p:tgtEl>
                                        <p:attrNameLst>
                                          <p:attrName>style.visibility</p:attrName>
                                        </p:attrNameLst>
                                      </p:cBhvr>
                                      <p:to>
                                        <p:strVal val="visible"/>
                                      </p:to>
                                    </p:set>
                                    <p:animEffect transition="in" filter="wipe(left)">
                                      <p:cBhvr>
                                        <p:cTn id="28" dur="500"/>
                                        <p:tgtEl>
                                          <p:spTgt spid="34"/>
                                        </p:tgtEl>
                                      </p:cBhvr>
                                    </p:animEffect>
                                  </p:childTnLst>
                                </p:cTn>
                              </p:par>
                              <p:par>
                                <p:cTn id="29" presetID="16" presetClass="entr" presetSubtype="21" fill="hold" nodeType="withEffect">
                                  <p:stCondLst>
                                    <p:cond delay="3000"/>
                                  </p:stCondLst>
                                  <p:childTnLst>
                                    <p:set>
                                      <p:cBhvr>
                                        <p:cTn id="30" dur="1" fill="hold">
                                          <p:stCondLst>
                                            <p:cond delay="0"/>
                                          </p:stCondLst>
                                        </p:cTn>
                                        <p:tgtEl>
                                          <p:spTgt spid="30"/>
                                        </p:tgtEl>
                                        <p:attrNameLst>
                                          <p:attrName>style.visibility</p:attrName>
                                        </p:attrNameLst>
                                      </p:cBhvr>
                                      <p:to>
                                        <p:strVal val="visible"/>
                                      </p:to>
                                    </p:set>
                                    <p:animEffect transition="in" filter="barn(inVertical)">
                                      <p:cBhvr>
                                        <p:cTn id="31" dur="500"/>
                                        <p:tgtEl>
                                          <p:spTgt spid="30"/>
                                        </p:tgtEl>
                                      </p:cBhvr>
                                    </p:animEffect>
                                  </p:childTnLst>
                                </p:cTn>
                              </p:par>
                              <p:par>
                                <p:cTn id="32" presetID="45" presetClass="entr" presetSubtype="0" fill="hold" grpId="0" nodeType="withEffect">
                                  <p:stCondLst>
                                    <p:cond delay="3500"/>
                                  </p:stCondLst>
                                  <p:childTnLst>
                                    <p:set>
                                      <p:cBhvr>
                                        <p:cTn id="33" dur="1" fill="hold">
                                          <p:stCondLst>
                                            <p:cond delay="0"/>
                                          </p:stCondLst>
                                        </p:cTn>
                                        <p:tgtEl>
                                          <p:spTgt spid="33"/>
                                        </p:tgtEl>
                                        <p:attrNameLst>
                                          <p:attrName>style.visibility</p:attrName>
                                        </p:attrNameLst>
                                      </p:cBhvr>
                                      <p:to>
                                        <p:strVal val="visible"/>
                                      </p:to>
                                    </p:set>
                                    <p:animEffect transition="in" filter="fade">
                                      <p:cBhvr>
                                        <p:cTn id="34" dur="2000"/>
                                        <p:tgtEl>
                                          <p:spTgt spid="33"/>
                                        </p:tgtEl>
                                      </p:cBhvr>
                                    </p:animEffect>
                                    <p:anim calcmode="lin" valueType="num">
                                      <p:cBhvr>
                                        <p:cTn id="35" dur="2000" fill="hold"/>
                                        <p:tgtEl>
                                          <p:spTgt spid="33"/>
                                        </p:tgtEl>
                                        <p:attrNameLst>
                                          <p:attrName>ppt_w</p:attrName>
                                        </p:attrNameLst>
                                      </p:cBhvr>
                                      <p:tavLst>
                                        <p:tav tm="0" fmla="#ppt_w*sin(2.5*pi*$)">
                                          <p:val>
                                            <p:fltVal val="0"/>
                                          </p:val>
                                        </p:tav>
                                        <p:tav tm="100000">
                                          <p:val>
                                            <p:fltVal val="1"/>
                                          </p:val>
                                        </p:tav>
                                      </p:tavLst>
                                    </p:anim>
                                    <p:anim calcmode="lin" valueType="num">
                                      <p:cBhvr>
                                        <p:cTn id="36" dur="2000" fill="hold"/>
                                        <p:tgtEl>
                                          <p:spTgt spid="33"/>
                                        </p:tgtEl>
                                        <p:attrNameLst>
                                          <p:attrName>ppt_h</p:attrName>
                                        </p:attrNameLst>
                                      </p:cBhvr>
                                      <p:tavLst>
                                        <p:tav tm="0">
                                          <p:val>
                                            <p:strVal val="#ppt_h"/>
                                          </p:val>
                                        </p:tav>
                                        <p:tav tm="100000">
                                          <p:val>
                                            <p:strVal val="#ppt_h"/>
                                          </p:val>
                                        </p:tav>
                                      </p:tavLst>
                                    </p:anim>
                                  </p:childTnLst>
                                </p:cTn>
                              </p:par>
                              <p:par>
                                <p:cTn id="37" presetID="14" presetClass="entr" presetSubtype="10" fill="hold" grpId="0" nodeType="withEffect">
                                  <p:stCondLst>
                                    <p:cond delay="5500"/>
                                  </p:stCondLst>
                                  <p:childTnLst>
                                    <p:set>
                                      <p:cBhvr>
                                        <p:cTn id="38" dur="1" fill="hold">
                                          <p:stCondLst>
                                            <p:cond delay="0"/>
                                          </p:stCondLst>
                                        </p:cTn>
                                        <p:tgtEl>
                                          <p:spTgt spid="35"/>
                                        </p:tgtEl>
                                        <p:attrNameLst>
                                          <p:attrName>style.visibility</p:attrName>
                                        </p:attrNameLst>
                                      </p:cBhvr>
                                      <p:to>
                                        <p:strVal val="visible"/>
                                      </p:to>
                                    </p:set>
                                    <p:animEffect transition="in" filter="randombar(horizontal)">
                                      <p:cBhvr>
                                        <p:cTn id="39" dur="500"/>
                                        <p:tgtEl>
                                          <p:spTgt spid="35"/>
                                        </p:tgtEl>
                                      </p:cBhvr>
                                    </p:animEffect>
                                  </p:childTnLst>
                                </p:cTn>
                              </p:par>
                              <p:par>
                                <p:cTn id="40" presetID="22" presetClass="entr" presetSubtype="4" fill="hold" grpId="0" nodeType="withEffect">
                                  <p:stCondLst>
                                    <p:cond delay="6000"/>
                                  </p:stCondLst>
                                  <p:childTnLst>
                                    <p:set>
                                      <p:cBhvr>
                                        <p:cTn id="41" dur="1" fill="hold">
                                          <p:stCondLst>
                                            <p:cond delay="0"/>
                                          </p:stCondLst>
                                        </p:cTn>
                                        <p:tgtEl>
                                          <p:spTgt spid="36"/>
                                        </p:tgtEl>
                                        <p:attrNameLst>
                                          <p:attrName>style.visibility</p:attrName>
                                        </p:attrNameLst>
                                      </p:cBhvr>
                                      <p:to>
                                        <p:strVal val="visible"/>
                                      </p:to>
                                    </p:set>
                                    <p:animEffect transition="in" filter="wipe(down)">
                                      <p:cBhvr>
                                        <p:cTn id="42" dur="500"/>
                                        <p:tgtEl>
                                          <p:spTgt spid="36"/>
                                        </p:tgtEl>
                                      </p:cBhvr>
                                    </p:animEffect>
                                  </p:childTnLst>
                                </p:cTn>
                              </p:par>
                              <p:par>
                                <p:cTn id="43" presetID="22" presetClass="entr" presetSubtype="8" fill="hold" grpId="0" nodeType="withEffect">
                                  <p:stCondLst>
                                    <p:cond delay="500"/>
                                  </p:stCondLst>
                                  <p:childTnLst>
                                    <p:set>
                                      <p:cBhvr>
                                        <p:cTn id="44" dur="1" fill="hold">
                                          <p:stCondLst>
                                            <p:cond delay="0"/>
                                          </p:stCondLst>
                                        </p:cTn>
                                        <p:tgtEl>
                                          <p:spTgt spid="37"/>
                                        </p:tgtEl>
                                        <p:attrNameLst>
                                          <p:attrName>style.visibility</p:attrName>
                                        </p:attrNameLst>
                                      </p:cBhvr>
                                      <p:to>
                                        <p:strVal val="visible"/>
                                      </p:to>
                                    </p:set>
                                    <p:animEffect transition="in" filter="wipe(left)">
                                      <p:cBhvr>
                                        <p:cTn id="4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3" grpId="0"/>
      <p:bldP spid="35" grpId="0" animBg="1"/>
      <p:bldP spid="36" grpId="0"/>
      <p:bldP spid="3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11622114" y="146960"/>
            <a:ext cx="454547" cy="378000"/>
            <a:chOff x="9334685" y="731743"/>
            <a:chExt cx="454547" cy="378000"/>
          </a:xfrm>
        </p:grpSpPr>
        <p:sp>
          <p:nvSpPr>
            <p:cNvPr id="21" name="Oval 20"/>
            <p:cNvSpPr/>
            <p:nvPr/>
          </p:nvSpPr>
          <p:spPr>
            <a:xfrm>
              <a:off x="9376908" y="731743"/>
              <a:ext cx="377585" cy="378000"/>
            </a:xfrm>
            <a:prstGeom prst="ellipse">
              <a:avLst/>
            </a:prstGeom>
            <a:noFill/>
            <a:ln w="31750">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2" name="TextBox 21"/>
            <p:cNvSpPr txBox="1"/>
            <p:nvPr/>
          </p:nvSpPr>
          <p:spPr>
            <a:xfrm>
              <a:off x="9334685" y="762802"/>
              <a:ext cx="454547" cy="307777"/>
            </a:xfrm>
            <a:prstGeom prst="rect">
              <a:avLst/>
            </a:prstGeom>
            <a:noFill/>
          </p:spPr>
          <p:txBody>
            <a:bodyPr wrap="square" rtlCol="0">
              <a:spAutoFit/>
            </a:bodyPr>
            <a:lstStyle/>
            <a:p>
              <a:pPr algn="ctr"/>
              <a:fld id="{6938B089-D366-4B18-8F5D-85B96241FA3F}" type="slidenum">
                <a:rPr lang="id-ID" sz="1400" b="0" smtClean="0">
                  <a:solidFill>
                    <a:schemeClr val="accent6"/>
                  </a:solidFill>
                  <a:latin typeface="Roboto" panose="02000000000000000000" pitchFamily="2" charset="0"/>
                  <a:ea typeface="Roboto" panose="02000000000000000000" pitchFamily="2" charset="0"/>
                </a:rPr>
                <a:t>28</a:t>
              </a:fld>
              <a:endParaRPr lang="id-ID" sz="1400" b="0" dirty="0">
                <a:solidFill>
                  <a:schemeClr val="accent6"/>
                </a:solidFill>
                <a:latin typeface="Roboto" panose="02000000000000000000" pitchFamily="2" charset="0"/>
                <a:ea typeface="Roboto" panose="02000000000000000000" pitchFamily="2" charset="0"/>
              </a:endParaRPr>
            </a:p>
          </p:txBody>
        </p:sp>
      </p:grpSp>
      <p:graphicFrame>
        <p:nvGraphicFramePr>
          <p:cNvPr id="2" name="Diagram 1"/>
          <p:cNvGraphicFramePr/>
          <p:nvPr/>
        </p:nvGraphicFramePr>
        <p:xfrm>
          <a:off x="753857" y="1901370"/>
          <a:ext cx="5689600" cy="37289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6" name="Content Placeholder 2"/>
          <p:cNvSpPr txBox="1"/>
          <p:nvPr/>
        </p:nvSpPr>
        <p:spPr>
          <a:xfrm>
            <a:off x="6479338" y="2253698"/>
            <a:ext cx="4657135" cy="1565353"/>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800" dirty="0">
                <a:solidFill>
                  <a:srgbClr val="F4501B"/>
                </a:solidFill>
              </a:rPr>
              <a:t>点击输入文本标题</a:t>
            </a:r>
            <a:endParaRPr lang="id-ID" altLang="zh-CN" sz="1800" dirty="0">
              <a:solidFill>
                <a:srgbClr val="F4501B"/>
              </a:solidFill>
            </a:endParaRPr>
          </a:p>
          <a:p>
            <a:pPr algn="l"/>
            <a:r>
              <a:rPr lang="en-US" sz="1100" dirty="0" err="1">
                <a:solidFill>
                  <a:schemeClr val="bg2">
                    <a:lumMod val="50000"/>
                  </a:schemeClr>
                </a:solidFill>
                <a:ea typeface="Roboto" panose="02000000000000000000" pitchFamily="2" charset="0"/>
              </a:rPr>
              <a:t>Lorem</a:t>
            </a:r>
            <a:r>
              <a:rPr lang="en-US" sz="1100" dirty="0">
                <a:solidFill>
                  <a:schemeClr val="bg2">
                    <a:lumMod val="50000"/>
                  </a:schemeClr>
                </a:solidFill>
                <a:ea typeface="Roboto" panose="02000000000000000000" pitchFamily="2" charset="0"/>
              </a:rPr>
              <a:t> Ipsum has been the industry's standard dummy text ever since the 1500s</a:t>
            </a:r>
            <a:r>
              <a:rPr lang="id-ID" sz="1100" dirty="0">
                <a:solidFill>
                  <a:schemeClr val="bg2">
                    <a:lumMod val="50000"/>
                  </a:schemeClr>
                </a:solidFill>
                <a:ea typeface="Roboto" panose="02000000000000000000" pitchFamily="2" charset="0"/>
              </a:rPr>
              <a:t>. Fusce som libero topi sombrero bikinan meksiko</a:t>
            </a:r>
            <a:r>
              <a:rPr lang="en-US" sz="1100" dirty="0">
                <a:solidFill>
                  <a:schemeClr val="bg2">
                    <a:lumMod val="50000"/>
                  </a:schemeClr>
                </a:solidFill>
                <a:ea typeface="Roboto" panose="02000000000000000000" pitchFamily="2" charset="0"/>
              </a:rPr>
              <a:t> when an unknown printer took a galley of type and scrambled it to make a type specimen book. It has survived not only five centuries, but also the leap into electronic typesetting</a:t>
            </a:r>
            <a:endParaRPr lang="id-ID" sz="1100" dirty="0">
              <a:solidFill>
                <a:schemeClr val="bg2">
                  <a:lumMod val="50000"/>
                </a:schemeClr>
              </a:solidFill>
              <a:ea typeface="Roboto" panose="02000000000000000000" pitchFamily="2" charset="0"/>
            </a:endParaRPr>
          </a:p>
        </p:txBody>
      </p:sp>
      <p:sp>
        <p:nvSpPr>
          <p:cNvPr id="37" name="Content Placeholder 2"/>
          <p:cNvSpPr txBox="1"/>
          <p:nvPr/>
        </p:nvSpPr>
        <p:spPr>
          <a:xfrm>
            <a:off x="6477393" y="3712975"/>
            <a:ext cx="4397827" cy="401636"/>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lnSpc>
                <a:spcPct val="80000"/>
              </a:lnSpc>
            </a:pPr>
            <a:r>
              <a:rPr lang="id-ID" sz="1050" dirty="0">
                <a:solidFill>
                  <a:schemeClr val="accent1"/>
                </a:solidFill>
                <a:ea typeface="Roboto" panose="02000000000000000000" pitchFamily="2" charset="0"/>
                <a:cs typeface="Arial" panose="020B0604020202020204" pitchFamily="34" charset="0"/>
              </a:rPr>
              <a:t>Design</a:t>
            </a:r>
            <a:r>
              <a:rPr lang="id-ID" sz="1050" dirty="0">
                <a:solidFill>
                  <a:schemeClr val="bg2">
                    <a:lumMod val="25000"/>
                  </a:schemeClr>
                </a:solidFill>
                <a:ea typeface="Roboto" panose="02000000000000000000" pitchFamily="2" charset="0"/>
                <a:cs typeface="Arial" panose="020B0604020202020204" pitchFamily="34" charset="0"/>
              </a:rPr>
              <a:t>. </a:t>
            </a:r>
            <a:r>
              <a:rPr lang="en-US" sz="1000" dirty="0" err="1">
                <a:solidFill>
                  <a:schemeClr val="bg1">
                    <a:lumMod val="65000"/>
                  </a:schemeClr>
                </a:solidFill>
                <a:ea typeface="Roboto" panose="02000000000000000000" pitchFamily="2" charset="0"/>
                <a:cs typeface="Arial" panose="020B0604020202020204" pitchFamily="34" charset="0"/>
              </a:rPr>
              <a:t>Lorem</a:t>
            </a:r>
            <a:r>
              <a:rPr lang="en-US" sz="1000" dirty="0">
                <a:solidFill>
                  <a:schemeClr val="bg1">
                    <a:lumMod val="65000"/>
                  </a:schemeClr>
                </a:solidFill>
                <a:ea typeface="Roboto" panose="02000000000000000000" pitchFamily="2" charset="0"/>
                <a:cs typeface="Arial" panose="020B0604020202020204" pitchFamily="34" charset="0"/>
              </a:rPr>
              <a:t> Ipsum has been the industry's standard dummy text ever since the 1500s</a:t>
            </a:r>
            <a:r>
              <a:rPr lang="id-ID" sz="1000" dirty="0">
                <a:solidFill>
                  <a:schemeClr val="bg1">
                    <a:lumMod val="65000"/>
                  </a:schemeClr>
                </a:solidFill>
                <a:ea typeface="Roboto" panose="02000000000000000000" pitchFamily="2" charset="0"/>
                <a:cs typeface="Arial" panose="020B0604020202020204" pitchFamily="34" charset="0"/>
              </a:rPr>
              <a:t>.</a:t>
            </a:r>
            <a:endParaRPr lang="en-US" sz="1000" dirty="0">
              <a:solidFill>
                <a:schemeClr val="bg1">
                  <a:lumMod val="65000"/>
                </a:schemeClr>
              </a:solidFill>
              <a:ea typeface="Roboto" panose="02000000000000000000" pitchFamily="2" charset="0"/>
              <a:cs typeface="Arial" panose="020B0604020202020204" pitchFamily="34" charset="0"/>
            </a:endParaRPr>
          </a:p>
        </p:txBody>
      </p:sp>
      <p:sp>
        <p:nvSpPr>
          <p:cNvPr id="38" name="Content Placeholder 2"/>
          <p:cNvSpPr txBox="1"/>
          <p:nvPr/>
        </p:nvSpPr>
        <p:spPr>
          <a:xfrm>
            <a:off x="6477393" y="4078515"/>
            <a:ext cx="4397827" cy="401636"/>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lnSpc>
                <a:spcPct val="80000"/>
              </a:lnSpc>
            </a:pPr>
            <a:r>
              <a:rPr lang="id-ID" sz="1050" dirty="0">
                <a:solidFill>
                  <a:schemeClr val="accent2"/>
                </a:solidFill>
                <a:ea typeface="Roboto" panose="02000000000000000000" pitchFamily="2" charset="0"/>
                <a:cs typeface="Arial" panose="020B0604020202020204" pitchFamily="34" charset="0"/>
              </a:rPr>
              <a:t>Video</a:t>
            </a:r>
            <a:r>
              <a:rPr lang="id-ID" sz="1050" dirty="0">
                <a:solidFill>
                  <a:schemeClr val="accent3"/>
                </a:solidFill>
                <a:ea typeface="Roboto" panose="02000000000000000000" pitchFamily="2" charset="0"/>
                <a:cs typeface="Arial" panose="020B0604020202020204" pitchFamily="34" charset="0"/>
              </a:rPr>
              <a:t>.</a:t>
            </a:r>
            <a:r>
              <a:rPr lang="id-ID" sz="1050" dirty="0">
                <a:solidFill>
                  <a:schemeClr val="bg2">
                    <a:lumMod val="25000"/>
                  </a:schemeClr>
                </a:solidFill>
                <a:ea typeface="Roboto" panose="02000000000000000000" pitchFamily="2" charset="0"/>
                <a:cs typeface="Arial" panose="020B0604020202020204" pitchFamily="34" charset="0"/>
              </a:rPr>
              <a:t> </a:t>
            </a:r>
            <a:r>
              <a:rPr lang="en-US" sz="1000" dirty="0" err="1">
                <a:solidFill>
                  <a:schemeClr val="bg1">
                    <a:lumMod val="65000"/>
                  </a:schemeClr>
                </a:solidFill>
                <a:ea typeface="Roboto" panose="02000000000000000000" pitchFamily="2" charset="0"/>
                <a:cs typeface="Arial" panose="020B0604020202020204" pitchFamily="34" charset="0"/>
              </a:rPr>
              <a:t>Lorem</a:t>
            </a:r>
            <a:r>
              <a:rPr lang="en-US" sz="1000" dirty="0">
                <a:solidFill>
                  <a:schemeClr val="bg1">
                    <a:lumMod val="65000"/>
                  </a:schemeClr>
                </a:solidFill>
                <a:ea typeface="Roboto" panose="02000000000000000000" pitchFamily="2" charset="0"/>
                <a:cs typeface="Arial" panose="020B0604020202020204" pitchFamily="34" charset="0"/>
              </a:rPr>
              <a:t> Ipsum has been the industry's standard dummy text ever since the 1500s</a:t>
            </a:r>
            <a:r>
              <a:rPr lang="id-ID" sz="1000" dirty="0">
                <a:solidFill>
                  <a:schemeClr val="bg1">
                    <a:lumMod val="65000"/>
                  </a:schemeClr>
                </a:solidFill>
                <a:ea typeface="Roboto" panose="02000000000000000000" pitchFamily="2" charset="0"/>
                <a:cs typeface="Arial" panose="020B0604020202020204" pitchFamily="34" charset="0"/>
              </a:rPr>
              <a:t>.</a:t>
            </a:r>
            <a:endParaRPr lang="en-US" sz="1000" dirty="0">
              <a:solidFill>
                <a:schemeClr val="bg1">
                  <a:lumMod val="65000"/>
                </a:schemeClr>
              </a:solidFill>
              <a:ea typeface="Roboto" panose="02000000000000000000" pitchFamily="2" charset="0"/>
              <a:cs typeface="Arial" panose="020B0604020202020204" pitchFamily="34" charset="0"/>
            </a:endParaRPr>
          </a:p>
        </p:txBody>
      </p:sp>
      <p:sp>
        <p:nvSpPr>
          <p:cNvPr id="39" name="Content Placeholder 2"/>
          <p:cNvSpPr txBox="1"/>
          <p:nvPr/>
        </p:nvSpPr>
        <p:spPr>
          <a:xfrm>
            <a:off x="6477393" y="4444055"/>
            <a:ext cx="4397827" cy="401636"/>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lnSpc>
                <a:spcPct val="80000"/>
              </a:lnSpc>
            </a:pPr>
            <a:r>
              <a:rPr lang="id-ID" sz="1050" dirty="0">
                <a:solidFill>
                  <a:schemeClr val="accent3"/>
                </a:solidFill>
                <a:ea typeface="Roboto" panose="02000000000000000000" pitchFamily="2" charset="0"/>
                <a:cs typeface="Arial" panose="020B0604020202020204" pitchFamily="34" charset="0"/>
              </a:rPr>
              <a:t>Audio</a:t>
            </a:r>
            <a:r>
              <a:rPr lang="id-ID" sz="1050" dirty="0">
                <a:solidFill>
                  <a:schemeClr val="accent4"/>
                </a:solidFill>
                <a:ea typeface="Roboto" panose="02000000000000000000" pitchFamily="2" charset="0"/>
                <a:cs typeface="Arial" panose="020B0604020202020204" pitchFamily="34" charset="0"/>
              </a:rPr>
              <a:t>.</a:t>
            </a:r>
            <a:r>
              <a:rPr lang="id-ID" sz="1050" dirty="0">
                <a:solidFill>
                  <a:schemeClr val="bg2">
                    <a:lumMod val="25000"/>
                  </a:schemeClr>
                </a:solidFill>
                <a:ea typeface="Roboto" panose="02000000000000000000" pitchFamily="2" charset="0"/>
                <a:cs typeface="Arial" panose="020B0604020202020204" pitchFamily="34" charset="0"/>
              </a:rPr>
              <a:t> </a:t>
            </a:r>
            <a:r>
              <a:rPr lang="en-US" sz="1000" dirty="0" err="1">
                <a:solidFill>
                  <a:schemeClr val="bg1">
                    <a:lumMod val="65000"/>
                  </a:schemeClr>
                </a:solidFill>
                <a:ea typeface="Roboto" panose="02000000000000000000" pitchFamily="2" charset="0"/>
                <a:cs typeface="Arial" panose="020B0604020202020204" pitchFamily="34" charset="0"/>
              </a:rPr>
              <a:t>Lorem</a:t>
            </a:r>
            <a:r>
              <a:rPr lang="en-US" sz="1000" dirty="0">
                <a:solidFill>
                  <a:schemeClr val="bg1">
                    <a:lumMod val="65000"/>
                  </a:schemeClr>
                </a:solidFill>
                <a:ea typeface="Roboto" panose="02000000000000000000" pitchFamily="2" charset="0"/>
                <a:cs typeface="Arial" panose="020B0604020202020204" pitchFamily="34" charset="0"/>
              </a:rPr>
              <a:t> Ipsum has been the industry's standard dummy text ever since the 1500s</a:t>
            </a:r>
            <a:r>
              <a:rPr lang="id-ID" sz="1000" dirty="0">
                <a:solidFill>
                  <a:schemeClr val="bg1">
                    <a:lumMod val="65000"/>
                  </a:schemeClr>
                </a:solidFill>
                <a:ea typeface="Roboto" panose="02000000000000000000" pitchFamily="2" charset="0"/>
                <a:cs typeface="Arial" panose="020B0604020202020204" pitchFamily="34" charset="0"/>
              </a:rPr>
              <a:t>.</a:t>
            </a:r>
            <a:endParaRPr lang="en-US" sz="1000" dirty="0">
              <a:solidFill>
                <a:schemeClr val="bg1">
                  <a:lumMod val="65000"/>
                </a:schemeClr>
              </a:solidFill>
              <a:ea typeface="Roboto" panose="02000000000000000000" pitchFamily="2" charset="0"/>
              <a:cs typeface="Arial" panose="020B0604020202020204" pitchFamily="34" charset="0"/>
            </a:endParaRPr>
          </a:p>
        </p:txBody>
      </p:sp>
      <p:sp>
        <p:nvSpPr>
          <p:cNvPr id="40" name="Content Placeholder 2"/>
          <p:cNvSpPr txBox="1"/>
          <p:nvPr/>
        </p:nvSpPr>
        <p:spPr>
          <a:xfrm>
            <a:off x="6477393" y="4809595"/>
            <a:ext cx="4397827" cy="401636"/>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lnSpc>
                <a:spcPct val="80000"/>
              </a:lnSpc>
            </a:pPr>
            <a:r>
              <a:rPr lang="id-ID" sz="1050" dirty="0">
                <a:solidFill>
                  <a:schemeClr val="accent4"/>
                </a:solidFill>
                <a:ea typeface="Roboto" panose="02000000000000000000" pitchFamily="2" charset="0"/>
                <a:cs typeface="Arial" panose="020B0604020202020204" pitchFamily="34" charset="0"/>
              </a:rPr>
              <a:t>Photo</a:t>
            </a:r>
            <a:r>
              <a:rPr lang="id-ID" sz="1050" dirty="0">
                <a:solidFill>
                  <a:schemeClr val="accent5"/>
                </a:solidFill>
                <a:ea typeface="Roboto" panose="02000000000000000000" pitchFamily="2" charset="0"/>
                <a:cs typeface="Arial" panose="020B0604020202020204" pitchFamily="34" charset="0"/>
              </a:rPr>
              <a:t>.</a:t>
            </a:r>
            <a:r>
              <a:rPr lang="id-ID" sz="1050" dirty="0">
                <a:solidFill>
                  <a:schemeClr val="bg2">
                    <a:lumMod val="25000"/>
                  </a:schemeClr>
                </a:solidFill>
                <a:ea typeface="Roboto" panose="02000000000000000000" pitchFamily="2" charset="0"/>
                <a:cs typeface="Arial" panose="020B0604020202020204" pitchFamily="34" charset="0"/>
              </a:rPr>
              <a:t> </a:t>
            </a:r>
            <a:r>
              <a:rPr lang="en-US" sz="1000" dirty="0" err="1">
                <a:solidFill>
                  <a:schemeClr val="bg1">
                    <a:lumMod val="65000"/>
                  </a:schemeClr>
                </a:solidFill>
                <a:ea typeface="Roboto" panose="02000000000000000000" pitchFamily="2" charset="0"/>
                <a:cs typeface="Arial" panose="020B0604020202020204" pitchFamily="34" charset="0"/>
              </a:rPr>
              <a:t>Lorem</a:t>
            </a:r>
            <a:r>
              <a:rPr lang="en-US" sz="1000" dirty="0">
                <a:solidFill>
                  <a:schemeClr val="bg1">
                    <a:lumMod val="65000"/>
                  </a:schemeClr>
                </a:solidFill>
                <a:ea typeface="Roboto" panose="02000000000000000000" pitchFamily="2" charset="0"/>
                <a:cs typeface="Arial" panose="020B0604020202020204" pitchFamily="34" charset="0"/>
              </a:rPr>
              <a:t> Ipsum has been the industry's standard dummy text ever since the 1500s</a:t>
            </a:r>
            <a:r>
              <a:rPr lang="id-ID" sz="1000" dirty="0">
                <a:solidFill>
                  <a:schemeClr val="bg1">
                    <a:lumMod val="65000"/>
                  </a:schemeClr>
                </a:solidFill>
                <a:ea typeface="Roboto" panose="02000000000000000000" pitchFamily="2" charset="0"/>
                <a:cs typeface="Arial" panose="020B0604020202020204" pitchFamily="34" charset="0"/>
              </a:rPr>
              <a:t>.</a:t>
            </a:r>
            <a:endParaRPr lang="en-US" sz="1000" dirty="0">
              <a:solidFill>
                <a:schemeClr val="bg1">
                  <a:lumMod val="65000"/>
                </a:schemeClr>
              </a:solidFill>
              <a:ea typeface="Roboto" panose="02000000000000000000" pitchFamily="2" charset="0"/>
              <a:cs typeface="Arial" panose="020B0604020202020204" pitchFamily="34" charset="0"/>
            </a:endParaRPr>
          </a:p>
        </p:txBody>
      </p:sp>
      <p:sp>
        <p:nvSpPr>
          <p:cNvPr id="13" name="TextBox 12"/>
          <p:cNvSpPr txBox="1"/>
          <p:nvPr/>
        </p:nvSpPr>
        <p:spPr>
          <a:xfrm>
            <a:off x="3450528" y="511254"/>
            <a:ext cx="5163791" cy="646331"/>
          </a:xfrm>
          <a:prstGeom prst="rect">
            <a:avLst/>
          </a:prstGeom>
          <a:noFill/>
        </p:spPr>
        <p:txBody>
          <a:bodyPr wrap="square" rtlCol="0">
            <a:spAutoFit/>
          </a:bodyPr>
          <a:lstStyle/>
          <a:p>
            <a:pPr algn="ctr"/>
            <a:r>
              <a:rPr lang="zh-CN" altLang="en-US" sz="3600" dirty="0">
                <a:solidFill>
                  <a:srgbClr val="F4501B"/>
                </a:solidFill>
              </a:rPr>
              <a:t>点击输入文本标题</a:t>
            </a:r>
            <a:endParaRPr lang="id-ID" altLang="zh-CN" sz="3600" dirty="0">
              <a:solidFill>
                <a:srgbClr val="F4501B"/>
              </a:solidFill>
            </a:endParaRPr>
          </a:p>
        </p:txBody>
      </p:sp>
    </p:spTree>
  </p:cSld>
  <p:clrMapOvr>
    <a:masterClrMapping/>
  </p:clrMapOvr>
  <p:transition advClick="0" advTm="1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53" presetClass="entr" presetSubtype="16" fill="hold" grpId="0" nodeType="withEffect">
                                  <p:stCondLst>
                                    <p:cond delay="1500"/>
                                  </p:stCondLst>
                                  <p:childTnLst>
                                    <p:set>
                                      <p:cBhvr>
                                        <p:cTn id="11" dur="1" fill="hold">
                                          <p:stCondLst>
                                            <p:cond delay="0"/>
                                          </p:stCondLst>
                                        </p:cTn>
                                        <p:tgtEl>
                                          <p:spTgt spid="2">
                                            <p:graphicEl>
                                              <a:dgm id="{63FBE793-236A-450A-9C78-A5DEEF71684C}"/>
                                            </p:graphicEl>
                                          </p:spTgt>
                                        </p:tgtEl>
                                        <p:attrNameLst>
                                          <p:attrName>style.visibility</p:attrName>
                                        </p:attrNameLst>
                                      </p:cBhvr>
                                      <p:to>
                                        <p:strVal val="visible"/>
                                      </p:to>
                                    </p:set>
                                    <p:anim calcmode="lin" valueType="num">
                                      <p:cBhvr>
                                        <p:cTn id="12" dur="500" fill="hold"/>
                                        <p:tgtEl>
                                          <p:spTgt spid="2">
                                            <p:graphicEl>
                                              <a:dgm id="{63FBE793-236A-450A-9C78-A5DEEF71684C}"/>
                                            </p:graphicEl>
                                          </p:spTgt>
                                        </p:tgtEl>
                                        <p:attrNameLst>
                                          <p:attrName>ppt_w</p:attrName>
                                        </p:attrNameLst>
                                      </p:cBhvr>
                                      <p:tavLst>
                                        <p:tav tm="0">
                                          <p:val>
                                            <p:fltVal val="0"/>
                                          </p:val>
                                        </p:tav>
                                        <p:tav tm="100000">
                                          <p:val>
                                            <p:strVal val="#ppt_w"/>
                                          </p:val>
                                        </p:tav>
                                      </p:tavLst>
                                    </p:anim>
                                    <p:anim calcmode="lin" valueType="num">
                                      <p:cBhvr>
                                        <p:cTn id="13" dur="500" fill="hold"/>
                                        <p:tgtEl>
                                          <p:spTgt spid="2">
                                            <p:graphicEl>
                                              <a:dgm id="{63FBE793-236A-450A-9C78-A5DEEF71684C}"/>
                                            </p:graphicEl>
                                          </p:spTgt>
                                        </p:tgtEl>
                                        <p:attrNameLst>
                                          <p:attrName>ppt_h</p:attrName>
                                        </p:attrNameLst>
                                      </p:cBhvr>
                                      <p:tavLst>
                                        <p:tav tm="0">
                                          <p:val>
                                            <p:fltVal val="0"/>
                                          </p:val>
                                        </p:tav>
                                        <p:tav tm="100000">
                                          <p:val>
                                            <p:strVal val="#ppt_h"/>
                                          </p:val>
                                        </p:tav>
                                      </p:tavLst>
                                    </p:anim>
                                    <p:animEffect transition="in" filter="fade">
                                      <p:cBhvr>
                                        <p:cTn id="14" dur="500"/>
                                        <p:tgtEl>
                                          <p:spTgt spid="2">
                                            <p:graphicEl>
                                              <a:dgm id="{63FBE793-236A-450A-9C78-A5DEEF71684C}"/>
                                            </p:graphicEl>
                                          </p:spTgt>
                                        </p:tgtEl>
                                      </p:cBhvr>
                                    </p:animEffect>
                                  </p:childTnLst>
                                </p:cTn>
                              </p:par>
                              <p:par>
                                <p:cTn id="15" presetID="53" presetClass="entr" presetSubtype="16" fill="hold" grpId="0" nodeType="withEffect">
                                  <p:stCondLst>
                                    <p:cond delay="2000"/>
                                  </p:stCondLst>
                                  <p:childTnLst>
                                    <p:set>
                                      <p:cBhvr>
                                        <p:cTn id="16" dur="1" fill="hold">
                                          <p:stCondLst>
                                            <p:cond delay="0"/>
                                          </p:stCondLst>
                                        </p:cTn>
                                        <p:tgtEl>
                                          <p:spTgt spid="2">
                                            <p:graphicEl>
                                              <a:dgm id="{116CA345-C78B-4346-B2E6-68BC4C634CC3}"/>
                                            </p:graphicEl>
                                          </p:spTgt>
                                        </p:tgtEl>
                                        <p:attrNameLst>
                                          <p:attrName>style.visibility</p:attrName>
                                        </p:attrNameLst>
                                      </p:cBhvr>
                                      <p:to>
                                        <p:strVal val="visible"/>
                                      </p:to>
                                    </p:set>
                                    <p:anim calcmode="lin" valueType="num">
                                      <p:cBhvr>
                                        <p:cTn id="17" dur="500" fill="hold"/>
                                        <p:tgtEl>
                                          <p:spTgt spid="2">
                                            <p:graphicEl>
                                              <a:dgm id="{116CA345-C78B-4346-B2E6-68BC4C634CC3}"/>
                                            </p:graphicEl>
                                          </p:spTgt>
                                        </p:tgtEl>
                                        <p:attrNameLst>
                                          <p:attrName>ppt_w</p:attrName>
                                        </p:attrNameLst>
                                      </p:cBhvr>
                                      <p:tavLst>
                                        <p:tav tm="0">
                                          <p:val>
                                            <p:fltVal val="0"/>
                                          </p:val>
                                        </p:tav>
                                        <p:tav tm="100000">
                                          <p:val>
                                            <p:strVal val="#ppt_w"/>
                                          </p:val>
                                        </p:tav>
                                      </p:tavLst>
                                    </p:anim>
                                    <p:anim calcmode="lin" valueType="num">
                                      <p:cBhvr>
                                        <p:cTn id="18" dur="500" fill="hold"/>
                                        <p:tgtEl>
                                          <p:spTgt spid="2">
                                            <p:graphicEl>
                                              <a:dgm id="{116CA345-C78B-4346-B2E6-68BC4C634CC3}"/>
                                            </p:graphicEl>
                                          </p:spTgt>
                                        </p:tgtEl>
                                        <p:attrNameLst>
                                          <p:attrName>ppt_h</p:attrName>
                                        </p:attrNameLst>
                                      </p:cBhvr>
                                      <p:tavLst>
                                        <p:tav tm="0">
                                          <p:val>
                                            <p:fltVal val="0"/>
                                          </p:val>
                                        </p:tav>
                                        <p:tav tm="100000">
                                          <p:val>
                                            <p:strVal val="#ppt_h"/>
                                          </p:val>
                                        </p:tav>
                                      </p:tavLst>
                                    </p:anim>
                                    <p:animEffect transition="in" filter="fade">
                                      <p:cBhvr>
                                        <p:cTn id="19" dur="500"/>
                                        <p:tgtEl>
                                          <p:spTgt spid="2">
                                            <p:graphicEl>
                                              <a:dgm id="{116CA345-C78B-4346-B2E6-68BC4C634CC3}"/>
                                            </p:graphicEl>
                                          </p:spTgt>
                                        </p:tgtEl>
                                      </p:cBhvr>
                                    </p:animEffect>
                                  </p:childTnLst>
                                </p:cTn>
                              </p:par>
                              <p:par>
                                <p:cTn id="20" presetID="53" presetClass="entr" presetSubtype="16" fill="hold" grpId="0" nodeType="withEffect">
                                  <p:stCondLst>
                                    <p:cond delay="2500"/>
                                  </p:stCondLst>
                                  <p:childTnLst>
                                    <p:set>
                                      <p:cBhvr>
                                        <p:cTn id="21" dur="1" fill="hold">
                                          <p:stCondLst>
                                            <p:cond delay="0"/>
                                          </p:stCondLst>
                                        </p:cTn>
                                        <p:tgtEl>
                                          <p:spTgt spid="2">
                                            <p:graphicEl>
                                              <a:dgm id="{BE626A2E-B3E2-4B01-B505-7CD63FE70981}"/>
                                            </p:graphicEl>
                                          </p:spTgt>
                                        </p:tgtEl>
                                        <p:attrNameLst>
                                          <p:attrName>style.visibility</p:attrName>
                                        </p:attrNameLst>
                                      </p:cBhvr>
                                      <p:to>
                                        <p:strVal val="visible"/>
                                      </p:to>
                                    </p:set>
                                    <p:anim calcmode="lin" valueType="num">
                                      <p:cBhvr>
                                        <p:cTn id="22" dur="500" fill="hold"/>
                                        <p:tgtEl>
                                          <p:spTgt spid="2">
                                            <p:graphicEl>
                                              <a:dgm id="{BE626A2E-B3E2-4B01-B505-7CD63FE70981}"/>
                                            </p:graphicEl>
                                          </p:spTgt>
                                        </p:tgtEl>
                                        <p:attrNameLst>
                                          <p:attrName>ppt_w</p:attrName>
                                        </p:attrNameLst>
                                      </p:cBhvr>
                                      <p:tavLst>
                                        <p:tav tm="0">
                                          <p:val>
                                            <p:fltVal val="0"/>
                                          </p:val>
                                        </p:tav>
                                        <p:tav tm="100000">
                                          <p:val>
                                            <p:strVal val="#ppt_w"/>
                                          </p:val>
                                        </p:tav>
                                      </p:tavLst>
                                    </p:anim>
                                    <p:anim calcmode="lin" valueType="num">
                                      <p:cBhvr>
                                        <p:cTn id="23" dur="500" fill="hold"/>
                                        <p:tgtEl>
                                          <p:spTgt spid="2">
                                            <p:graphicEl>
                                              <a:dgm id="{BE626A2E-B3E2-4B01-B505-7CD63FE70981}"/>
                                            </p:graphicEl>
                                          </p:spTgt>
                                        </p:tgtEl>
                                        <p:attrNameLst>
                                          <p:attrName>ppt_h</p:attrName>
                                        </p:attrNameLst>
                                      </p:cBhvr>
                                      <p:tavLst>
                                        <p:tav tm="0">
                                          <p:val>
                                            <p:fltVal val="0"/>
                                          </p:val>
                                        </p:tav>
                                        <p:tav tm="100000">
                                          <p:val>
                                            <p:strVal val="#ppt_h"/>
                                          </p:val>
                                        </p:tav>
                                      </p:tavLst>
                                    </p:anim>
                                    <p:animEffect transition="in" filter="fade">
                                      <p:cBhvr>
                                        <p:cTn id="24" dur="500"/>
                                        <p:tgtEl>
                                          <p:spTgt spid="2">
                                            <p:graphicEl>
                                              <a:dgm id="{BE626A2E-B3E2-4B01-B505-7CD63FE70981}"/>
                                            </p:graphicEl>
                                          </p:spTgt>
                                        </p:tgtEl>
                                      </p:cBhvr>
                                    </p:animEffect>
                                  </p:childTnLst>
                                </p:cTn>
                              </p:par>
                              <p:par>
                                <p:cTn id="25" presetID="53" presetClass="entr" presetSubtype="16" fill="hold" grpId="0" nodeType="withEffect">
                                  <p:stCondLst>
                                    <p:cond delay="3000"/>
                                  </p:stCondLst>
                                  <p:childTnLst>
                                    <p:set>
                                      <p:cBhvr>
                                        <p:cTn id="26" dur="1" fill="hold">
                                          <p:stCondLst>
                                            <p:cond delay="0"/>
                                          </p:stCondLst>
                                        </p:cTn>
                                        <p:tgtEl>
                                          <p:spTgt spid="2">
                                            <p:graphicEl>
                                              <a:dgm id="{D5237E85-8BD9-413B-A68F-C0F105BD8CBC}"/>
                                            </p:graphicEl>
                                          </p:spTgt>
                                        </p:tgtEl>
                                        <p:attrNameLst>
                                          <p:attrName>style.visibility</p:attrName>
                                        </p:attrNameLst>
                                      </p:cBhvr>
                                      <p:to>
                                        <p:strVal val="visible"/>
                                      </p:to>
                                    </p:set>
                                    <p:anim calcmode="lin" valueType="num">
                                      <p:cBhvr>
                                        <p:cTn id="27" dur="500" fill="hold"/>
                                        <p:tgtEl>
                                          <p:spTgt spid="2">
                                            <p:graphicEl>
                                              <a:dgm id="{D5237E85-8BD9-413B-A68F-C0F105BD8CBC}"/>
                                            </p:graphicEl>
                                          </p:spTgt>
                                        </p:tgtEl>
                                        <p:attrNameLst>
                                          <p:attrName>ppt_w</p:attrName>
                                        </p:attrNameLst>
                                      </p:cBhvr>
                                      <p:tavLst>
                                        <p:tav tm="0">
                                          <p:val>
                                            <p:fltVal val="0"/>
                                          </p:val>
                                        </p:tav>
                                        <p:tav tm="100000">
                                          <p:val>
                                            <p:strVal val="#ppt_w"/>
                                          </p:val>
                                        </p:tav>
                                      </p:tavLst>
                                    </p:anim>
                                    <p:anim calcmode="lin" valueType="num">
                                      <p:cBhvr>
                                        <p:cTn id="28" dur="500" fill="hold"/>
                                        <p:tgtEl>
                                          <p:spTgt spid="2">
                                            <p:graphicEl>
                                              <a:dgm id="{D5237E85-8BD9-413B-A68F-C0F105BD8CBC}"/>
                                            </p:graphicEl>
                                          </p:spTgt>
                                        </p:tgtEl>
                                        <p:attrNameLst>
                                          <p:attrName>ppt_h</p:attrName>
                                        </p:attrNameLst>
                                      </p:cBhvr>
                                      <p:tavLst>
                                        <p:tav tm="0">
                                          <p:val>
                                            <p:fltVal val="0"/>
                                          </p:val>
                                        </p:tav>
                                        <p:tav tm="100000">
                                          <p:val>
                                            <p:strVal val="#ppt_h"/>
                                          </p:val>
                                        </p:tav>
                                      </p:tavLst>
                                    </p:anim>
                                    <p:animEffect transition="in" filter="fade">
                                      <p:cBhvr>
                                        <p:cTn id="29" dur="500"/>
                                        <p:tgtEl>
                                          <p:spTgt spid="2">
                                            <p:graphicEl>
                                              <a:dgm id="{D5237E85-8BD9-413B-A68F-C0F105BD8CBC}"/>
                                            </p:graphicEl>
                                          </p:spTgt>
                                        </p:tgtEl>
                                      </p:cBhvr>
                                    </p:animEffect>
                                  </p:childTnLst>
                                </p:cTn>
                              </p:par>
                              <p:par>
                                <p:cTn id="30" presetID="53" presetClass="entr" presetSubtype="16" fill="hold" grpId="0" nodeType="withEffect">
                                  <p:stCondLst>
                                    <p:cond delay="3500"/>
                                  </p:stCondLst>
                                  <p:childTnLst>
                                    <p:set>
                                      <p:cBhvr>
                                        <p:cTn id="31" dur="1" fill="hold">
                                          <p:stCondLst>
                                            <p:cond delay="0"/>
                                          </p:stCondLst>
                                        </p:cTn>
                                        <p:tgtEl>
                                          <p:spTgt spid="2">
                                            <p:graphicEl>
                                              <a:dgm id="{A38B583D-FF3A-43E7-8D06-8A1A848B01FE}"/>
                                            </p:graphicEl>
                                          </p:spTgt>
                                        </p:tgtEl>
                                        <p:attrNameLst>
                                          <p:attrName>style.visibility</p:attrName>
                                        </p:attrNameLst>
                                      </p:cBhvr>
                                      <p:to>
                                        <p:strVal val="visible"/>
                                      </p:to>
                                    </p:set>
                                    <p:anim calcmode="lin" valueType="num">
                                      <p:cBhvr>
                                        <p:cTn id="32" dur="500" fill="hold"/>
                                        <p:tgtEl>
                                          <p:spTgt spid="2">
                                            <p:graphicEl>
                                              <a:dgm id="{A38B583D-FF3A-43E7-8D06-8A1A848B01FE}"/>
                                            </p:graphicEl>
                                          </p:spTgt>
                                        </p:tgtEl>
                                        <p:attrNameLst>
                                          <p:attrName>ppt_w</p:attrName>
                                        </p:attrNameLst>
                                      </p:cBhvr>
                                      <p:tavLst>
                                        <p:tav tm="0">
                                          <p:val>
                                            <p:fltVal val="0"/>
                                          </p:val>
                                        </p:tav>
                                        <p:tav tm="100000">
                                          <p:val>
                                            <p:strVal val="#ppt_w"/>
                                          </p:val>
                                        </p:tav>
                                      </p:tavLst>
                                    </p:anim>
                                    <p:anim calcmode="lin" valueType="num">
                                      <p:cBhvr>
                                        <p:cTn id="33" dur="500" fill="hold"/>
                                        <p:tgtEl>
                                          <p:spTgt spid="2">
                                            <p:graphicEl>
                                              <a:dgm id="{A38B583D-FF3A-43E7-8D06-8A1A848B01FE}"/>
                                            </p:graphicEl>
                                          </p:spTgt>
                                        </p:tgtEl>
                                        <p:attrNameLst>
                                          <p:attrName>ppt_h</p:attrName>
                                        </p:attrNameLst>
                                      </p:cBhvr>
                                      <p:tavLst>
                                        <p:tav tm="0">
                                          <p:val>
                                            <p:fltVal val="0"/>
                                          </p:val>
                                        </p:tav>
                                        <p:tav tm="100000">
                                          <p:val>
                                            <p:strVal val="#ppt_h"/>
                                          </p:val>
                                        </p:tav>
                                      </p:tavLst>
                                    </p:anim>
                                    <p:animEffect transition="in" filter="fade">
                                      <p:cBhvr>
                                        <p:cTn id="34" dur="500"/>
                                        <p:tgtEl>
                                          <p:spTgt spid="2">
                                            <p:graphicEl>
                                              <a:dgm id="{A38B583D-FF3A-43E7-8D06-8A1A848B01FE}"/>
                                            </p:graphicEl>
                                          </p:spTgt>
                                        </p:tgtEl>
                                      </p:cBhvr>
                                    </p:animEffect>
                                  </p:childTnLst>
                                </p:cTn>
                              </p:par>
                              <p:par>
                                <p:cTn id="35" presetID="53" presetClass="entr" presetSubtype="16" fill="hold" grpId="0" nodeType="withEffect">
                                  <p:stCondLst>
                                    <p:cond delay="4000"/>
                                  </p:stCondLst>
                                  <p:childTnLst>
                                    <p:set>
                                      <p:cBhvr>
                                        <p:cTn id="36" dur="1" fill="hold">
                                          <p:stCondLst>
                                            <p:cond delay="0"/>
                                          </p:stCondLst>
                                        </p:cTn>
                                        <p:tgtEl>
                                          <p:spTgt spid="2">
                                            <p:graphicEl>
                                              <a:dgm id="{63D9BE72-CD8F-4299-A60A-16773D813D28}"/>
                                            </p:graphicEl>
                                          </p:spTgt>
                                        </p:tgtEl>
                                        <p:attrNameLst>
                                          <p:attrName>style.visibility</p:attrName>
                                        </p:attrNameLst>
                                      </p:cBhvr>
                                      <p:to>
                                        <p:strVal val="visible"/>
                                      </p:to>
                                    </p:set>
                                    <p:anim calcmode="lin" valueType="num">
                                      <p:cBhvr>
                                        <p:cTn id="37" dur="500" fill="hold"/>
                                        <p:tgtEl>
                                          <p:spTgt spid="2">
                                            <p:graphicEl>
                                              <a:dgm id="{63D9BE72-CD8F-4299-A60A-16773D813D28}"/>
                                            </p:graphicEl>
                                          </p:spTgt>
                                        </p:tgtEl>
                                        <p:attrNameLst>
                                          <p:attrName>ppt_w</p:attrName>
                                        </p:attrNameLst>
                                      </p:cBhvr>
                                      <p:tavLst>
                                        <p:tav tm="0">
                                          <p:val>
                                            <p:fltVal val="0"/>
                                          </p:val>
                                        </p:tav>
                                        <p:tav tm="100000">
                                          <p:val>
                                            <p:strVal val="#ppt_w"/>
                                          </p:val>
                                        </p:tav>
                                      </p:tavLst>
                                    </p:anim>
                                    <p:anim calcmode="lin" valueType="num">
                                      <p:cBhvr>
                                        <p:cTn id="38" dur="500" fill="hold"/>
                                        <p:tgtEl>
                                          <p:spTgt spid="2">
                                            <p:graphicEl>
                                              <a:dgm id="{63D9BE72-CD8F-4299-A60A-16773D813D28}"/>
                                            </p:graphicEl>
                                          </p:spTgt>
                                        </p:tgtEl>
                                        <p:attrNameLst>
                                          <p:attrName>ppt_h</p:attrName>
                                        </p:attrNameLst>
                                      </p:cBhvr>
                                      <p:tavLst>
                                        <p:tav tm="0">
                                          <p:val>
                                            <p:fltVal val="0"/>
                                          </p:val>
                                        </p:tav>
                                        <p:tav tm="100000">
                                          <p:val>
                                            <p:strVal val="#ppt_h"/>
                                          </p:val>
                                        </p:tav>
                                      </p:tavLst>
                                    </p:anim>
                                    <p:animEffect transition="in" filter="fade">
                                      <p:cBhvr>
                                        <p:cTn id="39" dur="500"/>
                                        <p:tgtEl>
                                          <p:spTgt spid="2">
                                            <p:graphicEl>
                                              <a:dgm id="{63D9BE72-CD8F-4299-A60A-16773D813D28}"/>
                                            </p:graphicEl>
                                          </p:spTgt>
                                        </p:tgtEl>
                                      </p:cBhvr>
                                    </p:animEffect>
                                  </p:childTnLst>
                                </p:cTn>
                              </p:par>
                              <p:par>
                                <p:cTn id="40" presetID="53" presetClass="entr" presetSubtype="16" fill="hold" grpId="0" nodeType="withEffect">
                                  <p:stCondLst>
                                    <p:cond delay="4500"/>
                                  </p:stCondLst>
                                  <p:childTnLst>
                                    <p:set>
                                      <p:cBhvr>
                                        <p:cTn id="41" dur="1" fill="hold">
                                          <p:stCondLst>
                                            <p:cond delay="0"/>
                                          </p:stCondLst>
                                        </p:cTn>
                                        <p:tgtEl>
                                          <p:spTgt spid="2">
                                            <p:graphicEl>
                                              <a:dgm id="{ED927622-3E27-4E57-9885-B553E1C71BD7}"/>
                                            </p:graphicEl>
                                          </p:spTgt>
                                        </p:tgtEl>
                                        <p:attrNameLst>
                                          <p:attrName>style.visibility</p:attrName>
                                        </p:attrNameLst>
                                      </p:cBhvr>
                                      <p:to>
                                        <p:strVal val="visible"/>
                                      </p:to>
                                    </p:set>
                                    <p:anim calcmode="lin" valueType="num">
                                      <p:cBhvr>
                                        <p:cTn id="42" dur="500" fill="hold"/>
                                        <p:tgtEl>
                                          <p:spTgt spid="2">
                                            <p:graphicEl>
                                              <a:dgm id="{ED927622-3E27-4E57-9885-B553E1C71BD7}"/>
                                            </p:graphicEl>
                                          </p:spTgt>
                                        </p:tgtEl>
                                        <p:attrNameLst>
                                          <p:attrName>ppt_w</p:attrName>
                                        </p:attrNameLst>
                                      </p:cBhvr>
                                      <p:tavLst>
                                        <p:tav tm="0">
                                          <p:val>
                                            <p:fltVal val="0"/>
                                          </p:val>
                                        </p:tav>
                                        <p:tav tm="100000">
                                          <p:val>
                                            <p:strVal val="#ppt_w"/>
                                          </p:val>
                                        </p:tav>
                                      </p:tavLst>
                                    </p:anim>
                                    <p:anim calcmode="lin" valueType="num">
                                      <p:cBhvr>
                                        <p:cTn id="43" dur="500" fill="hold"/>
                                        <p:tgtEl>
                                          <p:spTgt spid="2">
                                            <p:graphicEl>
                                              <a:dgm id="{ED927622-3E27-4E57-9885-B553E1C71BD7}"/>
                                            </p:graphicEl>
                                          </p:spTgt>
                                        </p:tgtEl>
                                        <p:attrNameLst>
                                          <p:attrName>ppt_h</p:attrName>
                                        </p:attrNameLst>
                                      </p:cBhvr>
                                      <p:tavLst>
                                        <p:tav tm="0">
                                          <p:val>
                                            <p:fltVal val="0"/>
                                          </p:val>
                                        </p:tav>
                                        <p:tav tm="100000">
                                          <p:val>
                                            <p:strVal val="#ppt_h"/>
                                          </p:val>
                                        </p:tav>
                                      </p:tavLst>
                                    </p:anim>
                                    <p:animEffect transition="in" filter="fade">
                                      <p:cBhvr>
                                        <p:cTn id="44" dur="500"/>
                                        <p:tgtEl>
                                          <p:spTgt spid="2">
                                            <p:graphicEl>
                                              <a:dgm id="{ED927622-3E27-4E57-9885-B553E1C71BD7}"/>
                                            </p:graphicEl>
                                          </p:spTgt>
                                        </p:tgtEl>
                                      </p:cBhvr>
                                    </p:animEffect>
                                  </p:childTnLst>
                                </p:cTn>
                              </p:par>
                              <p:par>
                                <p:cTn id="45" presetID="53" presetClass="entr" presetSubtype="16" fill="hold" grpId="0" nodeType="withEffect">
                                  <p:stCondLst>
                                    <p:cond delay="5000"/>
                                  </p:stCondLst>
                                  <p:childTnLst>
                                    <p:set>
                                      <p:cBhvr>
                                        <p:cTn id="46" dur="1" fill="hold">
                                          <p:stCondLst>
                                            <p:cond delay="0"/>
                                          </p:stCondLst>
                                        </p:cTn>
                                        <p:tgtEl>
                                          <p:spTgt spid="2">
                                            <p:graphicEl>
                                              <a:dgm id="{0732C451-80E8-4606-A724-1B33A6BBFA6E}"/>
                                            </p:graphicEl>
                                          </p:spTgt>
                                        </p:tgtEl>
                                        <p:attrNameLst>
                                          <p:attrName>style.visibility</p:attrName>
                                        </p:attrNameLst>
                                      </p:cBhvr>
                                      <p:to>
                                        <p:strVal val="visible"/>
                                      </p:to>
                                    </p:set>
                                    <p:anim calcmode="lin" valueType="num">
                                      <p:cBhvr>
                                        <p:cTn id="47" dur="500" fill="hold"/>
                                        <p:tgtEl>
                                          <p:spTgt spid="2">
                                            <p:graphicEl>
                                              <a:dgm id="{0732C451-80E8-4606-A724-1B33A6BBFA6E}"/>
                                            </p:graphicEl>
                                          </p:spTgt>
                                        </p:tgtEl>
                                        <p:attrNameLst>
                                          <p:attrName>ppt_w</p:attrName>
                                        </p:attrNameLst>
                                      </p:cBhvr>
                                      <p:tavLst>
                                        <p:tav tm="0">
                                          <p:val>
                                            <p:fltVal val="0"/>
                                          </p:val>
                                        </p:tav>
                                        <p:tav tm="100000">
                                          <p:val>
                                            <p:strVal val="#ppt_w"/>
                                          </p:val>
                                        </p:tav>
                                      </p:tavLst>
                                    </p:anim>
                                    <p:anim calcmode="lin" valueType="num">
                                      <p:cBhvr>
                                        <p:cTn id="48" dur="500" fill="hold"/>
                                        <p:tgtEl>
                                          <p:spTgt spid="2">
                                            <p:graphicEl>
                                              <a:dgm id="{0732C451-80E8-4606-A724-1B33A6BBFA6E}"/>
                                            </p:graphicEl>
                                          </p:spTgt>
                                        </p:tgtEl>
                                        <p:attrNameLst>
                                          <p:attrName>ppt_h</p:attrName>
                                        </p:attrNameLst>
                                      </p:cBhvr>
                                      <p:tavLst>
                                        <p:tav tm="0">
                                          <p:val>
                                            <p:fltVal val="0"/>
                                          </p:val>
                                        </p:tav>
                                        <p:tav tm="100000">
                                          <p:val>
                                            <p:strVal val="#ppt_h"/>
                                          </p:val>
                                        </p:tav>
                                      </p:tavLst>
                                    </p:anim>
                                    <p:animEffect transition="in" filter="fade">
                                      <p:cBhvr>
                                        <p:cTn id="49" dur="500"/>
                                        <p:tgtEl>
                                          <p:spTgt spid="2">
                                            <p:graphicEl>
                                              <a:dgm id="{0732C451-80E8-4606-A724-1B33A6BBFA6E}"/>
                                            </p:graphicEl>
                                          </p:spTgt>
                                        </p:tgtEl>
                                      </p:cBhvr>
                                    </p:animEffect>
                                  </p:childTnLst>
                                </p:cTn>
                              </p:par>
                              <p:par>
                                <p:cTn id="50" presetID="53" presetClass="entr" presetSubtype="16" fill="hold" grpId="0" nodeType="withEffect">
                                  <p:stCondLst>
                                    <p:cond delay="5500"/>
                                  </p:stCondLst>
                                  <p:childTnLst>
                                    <p:set>
                                      <p:cBhvr>
                                        <p:cTn id="51" dur="1" fill="hold">
                                          <p:stCondLst>
                                            <p:cond delay="0"/>
                                          </p:stCondLst>
                                        </p:cTn>
                                        <p:tgtEl>
                                          <p:spTgt spid="2">
                                            <p:graphicEl>
                                              <a:dgm id="{96A55F0A-9306-449F-B3E4-05D8409F149B}"/>
                                            </p:graphicEl>
                                          </p:spTgt>
                                        </p:tgtEl>
                                        <p:attrNameLst>
                                          <p:attrName>style.visibility</p:attrName>
                                        </p:attrNameLst>
                                      </p:cBhvr>
                                      <p:to>
                                        <p:strVal val="visible"/>
                                      </p:to>
                                    </p:set>
                                    <p:anim calcmode="lin" valueType="num">
                                      <p:cBhvr>
                                        <p:cTn id="52" dur="500" fill="hold"/>
                                        <p:tgtEl>
                                          <p:spTgt spid="2">
                                            <p:graphicEl>
                                              <a:dgm id="{96A55F0A-9306-449F-B3E4-05D8409F149B}"/>
                                            </p:graphicEl>
                                          </p:spTgt>
                                        </p:tgtEl>
                                        <p:attrNameLst>
                                          <p:attrName>ppt_w</p:attrName>
                                        </p:attrNameLst>
                                      </p:cBhvr>
                                      <p:tavLst>
                                        <p:tav tm="0">
                                          <p:val>
                                            <p:fltVal val="0"/>
                                          </p:val>
                                        </p:tav>
                                        <p:tav tm="100000">
                                          <p:val>
                                            <p:strVal val="#ppt_w"/>
                                          </p:val>
                                        </p:tav>
                                      </p:tavLst>
                                    </p:anim>
                                    <p:anim calcmode="lin" valueType="num">
                                      <p:cBhvr>
                                        <p:cTn id="53" dur="500" fill="hold"/>
                                        <p:tgtEl>
                                          <p:spTgt spid="2">
                                            <p:graphicEl>
                                              <a:dgm id="{96A55F0A-9306-449F-B3E4-05D8409F149B}"/>
                                            </p:graphicEl>
                                          </p:spTgt>
                                        </p:tgtEl>
                                        <p:attrNameLst>
                                          <p:attrName>ppt_h</p:attrName>
                                        </p:attrNameLst>
                                      </p:cBhvr>
                                      <p:tavLst>
                                        <p:tav tm="0">
                                          <p:val>
                                            <p:fltVal val="0"/>
                                          </p:val>
                                        </p:tav>
                                        <p:tav tm="100000">
                                          <p:val>
                                            <p:strVal val="#ppt_h"/>
                                          </p:val>
                                        </p:tav>
                                      </p:tavLst>
                                    </p:anim>
                                    <p:animEffect transition="in" filter="fade">
                                      <p:cBhvr>
                                        <p:cTn id="54" dur="500"/>
                                        <p:tgtEl>
                                          <p:spTgt spid="2">
                                            <p:graphicEl>
                                              <a:dgm id="{96A55F0A-9306-449F-B3E4-05D8409F149B}"/>
                                            </p:graphicEl>
                                          </p:spTgt>
                                        </p:tgtEl>
                                      </p:cBhvr>
                                    </p:animEffect>
                                  </p:childTnLst>
                                </p:cTn>
                              </p:par>
                              <p:par>
                                <p:cTn id="55" presetID="53" presetClass="entr" presetSubtype="16" fill="hold" grpId="0" nodeType="withEffect">
                                  <p:stCondLst>
                                    <p:cond delay="6000"/>
                                  </p:stCondLst>
                                  <p:childTnLst>
                                    <p:set>
                                      <p:cBhvr>
                                        <p:cTn id="56" dur="1" fill="hold">
                                          <p:stCondLst>
                                            <p:cond delay="0"/>
                                          </p:stCondLst>
                                        </p:cTn>
                                        <p:tgtEl>
                                          <p:spTgt spid="2">
                                            <p:graphicEl>
                                              <a:dgm id="{1D49C580-0CBD-43AF-98E3-BFE2D8FC9B8B}"/>
                                            </p:graphicEl>
                                          </p:spTgt>
                                        </p:tgtEl>
                                        <p:attrNameLst>
                                          <p:attrName>style.visibility</p:attrName>
                                        </p:attrNameLst>
                                      </p:cBhvr>
                                      <p:to>
                                        <p:strVal val="visible"/>
                                      </p:to>
                                    </p:set>
                                    <p:anim calcmode="lin" valueType="num">
                                      <p:cBhvr>
                                        <p:cTn id="57" dur="500" fill="hold"/>
                                        <p:tgtEl>
                                          <p:spTgt spid="2">
                                            <p:graphicEl>
                                              <a:dgm id="{1D49C580-0CBD-43AF-98E3-BFE2D8FC9B8B}"/>
                                            </p:graphicEl>
                                          </p:spTgt>
                                        </p:tgtEl>
                                        <p:attrNameLst>
                                          <p:attrName>ppt_w</p:attrName>
                                        </p:attrNameLst>
                                      </p:cBhvr>
                                      <p:tavLst>
                                        <p:tav tm="0">
                                          <p:val>
                                            <p:fltVal val="0"/>
                                          </p:val>
                                        </p:tav>
                                        <p:tav tm="100000">
                                          <p:val>
                                            <p:strVal val="#ppt_w"/>
                                          </p:val>
                                        </p:tav>
                                      </p:tavLst>
                                    </p:anim>
                                    <p:anim calcmode="lin" valueType="num">
                                      <p:cBhvr>
                                        <p:cTn id="58" dur="500" fill="hold"/>
                                        <p:tgtEl>
                                          <p:spTgt spid="2">
                                            <p:graphicEl>
                                              <a:dgm id="{1D49C580-0CBD-43AF-98E3-BFE2D8FC9B8B}"/>
                                            </p:graphicEl>
                                          </p:spTgt>
                                        </p:tgtEl>
                                        <p:attrNameLst>
                                          <p:attrName>ppt_h</p:attrName>
                                        </p:attrNameLst>
                                      </p:cBhvr>
                                      <p:tavLst>
                                        <p:tav tm="0">
                                          <p:val>
                                            <p:fltVal val="0"/>
                                          </p:val>
                                        </p:tav>
                                        <p:tav tm="100000">
                                          <p:val>
                                            <p:strVal val="#ppt_h"/>
                                          </p:val>
                                        </p:tav>
                                      </p:tavLst>
                                    </p:anim>
                                    <p:animEffect transition="in" filter="fade">
                                      <p:cBhvr>
                                        <p:cTn id="59" dur="500"/>
                                        <p:tgtEl>
                                          <p:spTgt spid="2">
                                            <p:graphicEl>
                                              <a:dgm id="{1D49C580-0CBD-43AF-98E3-BFE2D8FC9B8B}"/>
                                            </p:graphicEl>
                                          </p:spTgt>
                                        </p:tgtEl>
                                      </p:cBhvr>
                                    </p:animEffect>
                                  </p:childTnLst>
                                </p:cTn>
                              </p:par>
                              <p:par>
                                <p:cTn id="60" presetID="45" presetClass="entr" presetSubtype="0" fill="hold" grpId="0" nodeType="withEffect">
                                  <p:stCondLst>
                                    <p:cond delay="6500"/>
                                  </p:stCondLst>
                                  <p:childTnLst>
                                    <p:set>
                                      <p:cBhvr>
                                        <p:cTn id="61" dur="1" fill="hold">
                                          <p:stCondLst>
                                            <p:cond delay="0"/>
                                          </p:stCondLst>
                                        </p:cTn>
                                        <p:tgtEl>
                                          <p:spTgt spid="36"/>
                                        </p:tgtEl>
                                        <p:attrNameLst>
                                          <p:attrName>style.visibility</p:attrName>
                                        </p:attrNameLst>
                                      </p:cBhvr>
                                      <p:to>
                                        <p:strVal val="visible"/>
                                      </p:to>
                                    </p:set>
                                    <p:animEffect transition="in" filter="fade">
                                      <p:cBhvr>
                                        <p:cTn id="62" dur="2000"/>
                                        <p:tgtEl>
                                          <p:spTgt spid="36"/>
                                        </p:tgtEl>
                                      </p:cBhvr>
                                    </p:animEffect>
                                    <p:anim calcmode="lin" valueType="num">
                                      <p:cBhvr>
                                        <p:cTn id="63" dur="2000" fill="hold"/>
                                        <p:tgtEl>
                                          <p:spTgt spid="36"/>
                                        </p:tgtEl>
                                        <p:attrNameLst>
                                          <p:attrName>ppt_w</p:attrName>
                                        </p:attrNameLst>
                                      </p:cBhvr>
                                      <p:tavLst>
                                        <p:tav tm="0" fmla="#ppt_w*sin(2.5*pi*$)">
                                          <p:val>
                                            <p:fltVal val="0"/>
                                          </p:val>
                                        </p:tav>
                                        <p:tav tm="100000">
                                          <p:val>
                                            <p:fltVal val="1"/>
                                          </p:val>
                                        </p:tav>
                                      </p:tavLst>
                                    </p:anim>
                                    <p:anim calcmode="lin" valueType="num">
                                      <p:cBhvr>
                                        <p:cTn id="64" dur="2000" fill="hold"/>
                                        <p:tgtEl>
                                          <p:spTgt spid="36"/>
                                        </p:tgtEl>
                                        <p:attrNameLst>
                                          <p:attrName>ppt_h</p:attrName>
                                        </p:attrNameLst>
                                      </p:cBhvr>
                                      <p:tavLst>
                                        <p:tav tm="0">
                                          <p:val>
                                            <p:strVal val="#ppt_h"/>
                                          </p:val>
                                        </p:tav>
                                        <p:tav tm="100000">
                                          <p:val>
                                            <p:strVal val="#ppt_h"/>
                                          </p:val>
                                        </p:tav>
                                      </p:tavLst>
                                    </p:anim>
                                  </p:childTnLst>
                                </p:cTn>
                              </p:par>
                              <p:par>
                                <p:cTn id="65" presetID="22" presetClass="entr" presetSubtype="8" fill="hold" grpId="0" nodeType="withEffect">
                                  <p:stCondLst>
                                    <p:cond delay="8500"/>
                                  </p:stCondLst>
                                  <p:childTnLst>
                                    <p:set>
                                      <p:cBhvr>
                                        <p:cTn id="66" dur="1" fill="hold">
                                          <p:stCondLst>
                                            <p:cond delay="0"/>
                                          </p:stCondLst>
                                        </p:cTn>
                                        <p:tgtEl>
                                          <p:spTgt spid="37"/>
                                        </p:tgtEl>
                                        <p:attrNameLst>
                                          <p:attrName>style.visibility</p:attrName>
                                        </p:attrNameLst>
                                      </p:cBhvr>
                                      <p:to>
                                        <p:strVal val="visible"/>
                                      </p:to>
                                    </p:set>
                                    <p:animEffect transition="in" filter="wipe(left)">
                                      <p:cBhvr>
                                        <p:cTn id="67" dur="750"/>
                                        <p:tgtEl>
                                          <p:spTgt spid="37"/>
                                        </p:tgtEl>
                                      </p:cBhvr>
                                    </p:animEffect>
                                  </p:childTnLst>
                                </p:cTn>
                              </p:par>
                              <p:par>
                                <p:cTn id="68" presetID="22" presetClass="entr" presetSubtype="8" fill="hold" grpId="0" nodeType="withEffect">
                                  <p:stCondLst>
                                    <p:cond delay="8500"/>
                                  </p:stCondLst>
                                  <p:childTnLst>
                                    <p:set>
                                      <p:cBhvr>
                                        <p:cTn id="69" dur="1" fill="hold">
                                          <p:stCondLst>
                                            <p:cond delay="0"/>
                                          </p:stCondLst>
                                        </p:cTn>
                                        <p:tgtEl>
                                          <p:spTgt spid="38"/>
                                        </p:tgtEl>
                                        <p:attrNameLst>
                                          <p:attrName>style.visibility</p:attrName>
                                        </p:attrNameLst>
                                      </p:cBhvr>
                                      <p:to>
                                        <p:strVal val="visible"/>
                                      </p:to>
                                    </p:set>
                                    <p:animEffect transition="in" filter="wipe(left)">
                                      <p:cBhvr>
                                        <p:cTn id="70" dur="750"/>
                                        <p:tgtEl>
                                          <p:spTgt spid="38"/>
                                        </p:tgtEl>
                                      </p:cBhvr>
                                    </p:animEffect>
                                  </p:childTnLst>
                                </p:cTn>
                              </p:par>
                              <p:par>
                                <p:cTn id="71" presetID="22" presetClass="entr" presetSubtype="8" fill="hold" grpId="0" nodeType="withEffect">
                                  <p:stCondLst>
                                    <p:cond delay="8500"/>
                                  </p:stCondLst>
                                  <p:childTnLst>
                                    <p:set>
                                      <p:cBhvr>
                                        <p:cTn id="72" dur="1" fill="hold">
                                          <p:stCondLst>
                                            <p:cond delay="0"/>
                                          </p:stCondLst>
                                        </p:cTn>
                                        <p:tgtEl>
                                          <p:spTgt spid="39"/>
                                        </p:tgtEl>
                                        <p:attrNameLst>
                                          <p:attrName>style.visibility</p:attrName>
                                        </p:attrNameLst>
                                      </p:cBhvr>
                                      <p:to>
                                        <p:strVal val="visible"/>
                                      </p:to>
                                    </p:set>
                                    <p:animEffect transition="in" filter="wipe(left)">
                                      <p:cBhvr>
                                        <p:cTn id="73" dur="750"/>
                                        <p:tgtEl>
                                          <p:spTgt spid="39"/>
                                        </p:tgtEl>
                                      </p:cBhvr>
                                    </p:animEffect>
                                  </p:childTnLst>
                                </p:cTn>
                              </p:par>
                              <p:par>
                                <p:cTn id="74" presetID="22" presetClass="entr" presetSubtype="8" fill="hold" grpId="0" nodeType="withEffect">
                                  <p:stCondLst>
                                    <p:cond delay="8500"/>
                                  </p:stCondLst>
                                  <p:childTnLst>
                                    <p:set>
                                      <p:cBhvr>
                                        <p:cTn id="75" dur="1" fill="hold">
                                          <p:stCondLst>
                                            <p:cond delay="0"/>
                                          </p:stCondLst>
                                        </p:cTn>
                                        <p:tgtEl>
                                          <p:spTgt spid="40"/>
                                        </p:tgtEl>
                                        <p:attrNameLst>
                                          <p:attrName>style.visibility</p:attrName>
                                        </p:attrNameLst>
                                      </p:cBhvr>
                                      <p:to>
                                        <p:strVal val="visible"/>
                                      </p:to>
                                    </p:set>
                                    <p:animEffect transition="in" filter="wipe(left)">
                                      <p:cBhvr>
                                        <p:cTn id="76" dur="750"/>
                                        <p:tgtEl>
                                          <p:spTgt spid="40"/>
                                        </p:tgtEl>
                                      </p:cBhvr>
                                    </p:animEffect>
                                  </p:childTnLst>
                                </p:cTn>
                              </p:par>
                              <p:par>
                                <p:cTn id="77" presetID="22" presetClass="entr" presetSubtype="8" fill="hold" grpId="0" nodeType="withEffect">
                                  <p:stCondLst>
                                    <p:cond delay="500"/>
                                  </p:stCondLst>
                                  <p:childTnLst>
                                    <p:set>
                                      <p:cBhvr>
                                        <p:cTn id="78" dur="1" fill="hold">
                                          <p:stCondLst>
                                            <p:cond delay="0"/>
                                          </p:stCondLst>
                                        </p:cTn>
                                        <p:tgtEl>
                                          <p:spTgt spid="13"/>
                                        </p:tgtEl>
                                        <p:attrNameLst>
                                          <p:attrName>style.visibility</p:attrName>
                                        </p:attrNameLst>
                                      </p:cBhvr>
                                      <p:to>
                                        <p:strVal val="visible"/>
                                      </p:to>
                                    </p:set>
                                    <p:animEffect transition="in" filter="wipe(left)">
                                      <p:cBhvr>
                                        <p:cTn id="7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P spid="36" grpId="0"/>
      <p:bldP spid="37" grpId="0"/>
      <p:bldP spid="38" grpId="0"/>
      <p:bldP spid="39" grpId="0"/>
      <p:bldP spid="40" grpId="0"/>
      <p:bldP spid="1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11622114" y="146960"/>
            <a:ext cx="454547" cy="378000"/>
            <a:chOff x="9334685" y="731743"/>
            <a:chExt cx="454547" cy="378000"/>
          </a:xfrm>
        </p:grpSpPr>
        <p:sp>
          <p:nvSpPr>
            <p:cNvPr id="21" name="Oval 20"/>
            <p:cNvSpPr/>
            <p:nvPr/>
          </p:nvSpPr>
          <p:spPr>
            <a:xfrm>
              <a:off x="9376908" y="731743"/>
              <a:ext cx="377585" cy="378000"/>
            </a:xfrm>
            <a:prstGeom prst="ellipse">
              <a:avLst/>
            </a:prstGeom>
            <a:noFill/>
            <a:ln w="31750">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2" name="TextBox 21"/>
            <p:cNvSpPr txBox="1"/>
            <p:nvPr/>
          </p:nvSpPr>
          <p:spPr>
            <a:xfrm>
              <a:off x="9334685" y="762802"/>
              <a:ext cx="454547" cy="307777"/>
            </a:xfrm>
            <a:prstGeom prst="rect">
              <a:avLst/>
            </a:prstGeom>
            <a:noFill/>
          </p:spPr>
          <p:txBody>
            <a:bodyPr wrap="square" rtlCol="0">
              <a:spAutoFit/>
            </a:bodyPr>
            <a:lstStyle/>
            <a:p>
              <a:pPr algn="ctr"/>
              <a:fld id="{6938B089-D366-4B18-8F5D-85B96241FA3F}" type="slidenum">
                <a:rPr lang="id-ID" sz="1400" b="0" smtClean="0">
                  <a:solidFill>
                    <a:schemeClr val="accent6"/>
                  </a:solidFill>
                  <a:latin typeface="Roboto" panose="02000000000000000000" pitchFamily="2" charset="0"/>
                  <a:ea typeface="Roboto" panose="02000000000000000000" pitchFamily="2" charset="0"/>
                </a:rPr>
                <a:t>29</a:t>
              </a:fld>
              <a:endParaRPr lang="id-ID" sz="1400" b="0" dirty="0">
                <a:solidFill>
                  <a:schemeClr val="accent6"/>
                </a:solidFill>
                <a:latin typeface="Roboto" panose="02000000000000000000" pitchFamily="2" charset="0"/>
                <a:ea typeface="Roboto" panose="02000000000000000000" pitchFamily="2" charset="0"/>
              </a:endParaRPr>
            </a:p>
          </p:txBody>
        </p:sp>
      </p:grpSp>
      <p:grpSp>
        <p:nvGrpSpPr>
          <p:cNvPr id="3" name="Group 2"/>
          <p:cNvGrpSpPr/>
          <p:nvPr/>
        </p:nvGrpSpPr>
        <p:grpSpPr>
          <a:xfrm>
            <a:off x="1059008" y="1758749"/>
            <a:ext cx="2817314" cy="4140000"/>
            <a:chOff x="1059008" y="1758749"/>
            <a:chExt cx="2817314" cy="4140000"/>
          </a:xfrm>
        </p:grpSpPr>
        <p:sp>
          <p:nvSpPr>
            <p:cNvPr id="8" name="Freeform 6"/>
            <p:cNvSpPr/>
            <p:nvPr/>
          </p:nvSpPr>
          <p:spPr bwMode="auto">
            <a:xfrm flipH="1">
              <a:off x="2081153" y="5594890"/>
              <a:ext cx="750039" cy="161360"/>
            </a:xfrm>
            <a:custGeom>
              <a:avLst/>
              <a:gdLst>
                <a:gd name="T0" fmla="*/ 20 w 23"/>
                <a:gd name="T1" fmla="*/ 0 h 5"/>
                <a:gd name="T2" fmla="*/ 3 w 23"/>
                <a:gd name="T3" fmla="*/ 0 h 5"/>
                <a:gd name="T4" fmla="*/ 0 w 23"/>
                <a:gd name="T5" fmla="*/ 2 h 5"/>
                <a:gd name="T6" fmla="*/ 3 w 23"/>
                <a:gd name="T7" fmla="*/ 5 h 5"/>
                <a:gd name="T8" fmla="*/ 20 w 23"/>
                <a:gd name="T9" fmla="*/ 5 h 5"/>
                <a:gd name="T10" fmla="*/ 23 w 23"/>
                <a:gd name="T11" fmla="*/ 2 h 5"/>
                <a:gd name="T12" fmla="*/ 20 w 2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23" h="5">
                  <a:moveTo>
                    <a:pt x="20" y="0"/>
                  </a:moveTo>
                  <a:cubicBezTo>
                    <a:pt x="3" y="0"/>
                    <a:pt x="3" y="0"/>
                    <a:pt x="3" y="0"/>
                  </a:cubicBezTo>
                  <a:cubicBezTo>
                    <a:pt x="1" y="0"/>
                    <a:pt x="0" y="1"/>
                    <a:pt x="0" y="2"/>
                  </a:cubicBezTo>
                  <a:cubicBezTo>
                    <a:pt x="0" y="4"/>
                    <a:pt x="1" y="5"/>
                    <a:pt x="3" y="5"/>
                  </a:cubicBezTo>
                  <a:cubicBezTo>
                    <a:pt x="20" y="5"/>
                    <a:pt x="20" y="5"/>
                    <a:pt x="20" y="5"/>
                  </a:cubicBezTo>
                  <a:cubicBezTo>
                    <a:pt x="22" y="5"/>
                    <a:pt x="23" y="4"/>
                    <a:pt x="23" y="2"/>
                  </a:cubicBezTo>
                  <a:cubicBezTo>
                    <a:pt x="23" y="1"/>
                    <a:pt x="22" y="0"/>
                    <a:pt x="20" y="0"/>
                  </a:cubicBezTo>
                  <a:close/>
                </a:path>
              </a:pathLst>
            </a:custGeom>
            <a:solidFill>
              <a:schemeClr val="accent5"/>
            </a:solidFill>
            <a:ln>
              <a:noFill/>
            </a:ln>
          </p:spPr>
          <p:txBody>
            <a:bodyPr vert="horz" wrap="square" lIns="68580" tIns="34290" rIns="68580" bIns="34290" numCol="1" anchor="t" anchorCtr="0" compatLnSpc="1"/>
            <a:lstStyle/>
            <a:p>
              <a:endParaRPr lang="id-ID" sz="1015"/>
            </a:p>
          </p:txBody>
        </p:sp>
        <p:sp>
          <p:nvSpPr>
            <p:cNvPr id="9" name="Freeform 8"/>
            <p:cNvSpPr/>
            <p:nvPr/>
          </p:nvSpPr>
          <p:spPr>
            <a:xfrm flipH="1">
              <a:off x="1884563" y="5227989"/>
              <a:ext cx="1143215" cy="333268"/>
            </a:xfrm>
            <a:custGeom>
              <a:avLst/>
              <a:gdLst>
                <a:gd name="connsiteX0" fmla="*/ 0 w 2645228"/>
                <a:gd name="connsiteY0" fmla="*/ 0 h 496975"/>
                <a:gd name="connsiteX1" fmla="*/ 2645228 w 2645228"/>
                <a:gd name="connsiteY1" fmla="*/ 0 h 496975"/>
                <a:gd name="connsiteX2" fmla="*/ 2645228 w 2645228"/>
                <a:gd name="connsiteY2" fmla="*/ 56095 h 496975"/>
                <a:gd name="connsiteX3" fmla="*/ 2204348 w 2645228"/>
                <a:gd name="connsiteY3" fmla="*/ 496975 h 496975"/>
                <a:gd name="connsiteX4" fmla="*/ 440880 w 2645228"/>
                <a:gd name="connsiteY4" fmla="*/ 496975 h 496975"/>
                <a:gd name="connsiteX5" fmla="*/ 0 w 2645228"/>
                <a:gd name="connsiteY5" fmla="*/ 56095 h 496975"/>
                <a:gd name="connsiteX6" fmla="*/ 0 w 2645228"/>
                <a:gd name="connsiteY6" fmla="*/ 0 h 496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45228" h="496975">
                  <a:moveTo>
                    <a:pt x="0" y="0"/>
                  </a:moveTo>
                  <a:lnTo>
                    <a:pt x="2645228" y="0"/>
                  </a:lnTo>
                  <a:lnTo>
                    <a:pt x="2645228" y="56095"/>
                  </a:lnTo>
                  <a:cubicBezTo>
                    <a:pt x="2645228" y="299586"/>
                    <a:pt x="2447839" y="496975"/>
                    <a:pt x="2204348" y="496975"/>
                  </a:cubicBezTo>
                  <a:lnTo>
                    <a:pt x="440880" y="496975"/>
                  </a:lnTo>
                  <a:cubicBezTo>
                    <a:pt x="197389" y="496975"/>
                    <a:pt x="0" y="299586"/>
                    <a:pt x="0" y="56095"/>
                  </a:cubicBez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10" name="Freeform 9"/>
            <p:cNvSpPr/>
            <p:nvPr/>
          </p:nvSpPr>
          <p:spPr>
            <a:xfrm flipH="1">
              <a:off x="2201185" y="5789883"/>
              <a:ext cx="509974" cy="108866"/>
            </a:xfrm>
            <a:custGeom>
              <a:avLst/>
              <a:gdLst>
                <a:gd name="connsiteX0" fmla="*/ 0 w 694404"/>
                <a:gd name="connsiteY0" fmla="*/ 0 h 288475"/>
                <a:gd name="connsiteX1" fmla="*/ 694404 w 694404"/>
                <a:gd name="connsiteY1" fmla="*/ 0 h 288475"/>
                <a:gd name="connsiteX2" fmla="*/ 693800 w 694404"/>
                <a:gd name="connsiteY2" fmla="*/ 5989 h 288475"/>
                <a:gd name="connsiteX3" fmla="*/ 347202 w 694404"/>
                <a:gd name="connsiteY3" fmla="*/ 288475 h 288475"/>
                <a:gd name="connsiteX4" fmla="*/ 604 w 694404"/>
                <a:gd name="connsiteY4" fmla="*/ 5989 h 288475"/>
                <a:gd name="connsiteX5" fmla="*/ 0 w 694404"/>
                <a:gd name="connsiteY5" fmla="*/ 0 h 28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4404" h="288475">
                  <a:moveTo>
                    <a:pt x="0" y="0"/>
                  </a:moveTo>
                  <a:lnTo>
                    <a:pt x="694404" y="0"/>
                  </a:lnTo>
                  <a:lnTo>
                    <a:pt x="693800" y="5989"/>
                  </a:lnTo>
                  <a:cubicBezTo>
                    <a:pt x="660811" y="167204"/>
                    <a:pt x="518169" y="288475"/>
                    <a:pt x="347202" y="288475"/>
                  </a:cubicBezTo>
                  <a:cubicBezTo>
                    <a:pt x="176235" y="288475"/>
                    <a:pt x="33593" y="167204"/>
                    <a:pt x="604" y="5989"/>
                  </a:cubicBez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11" name="Freeform 5"/>
            <p:cNvSpPr/>
            <p:nvPr/>
          </p:nvSpPr>
          <p:spPr bwMode="auto">
            <a:xfrm>
              <a:off x="2364430" y="4584054"/>
              <a:ext cx="149191" cy="440913"/>
            </a:xfrm>
            <a:custGeom>
              <a:avLst/>
              <a:gdLst>
                <a:gd name="T0" fmla="*/ 77 w 112"/>
                <a:gd name="T1" fmla="*/ 270 h 331"/>
                <a:gd name="T2" fmla="*/ 44 w 112"/>
                <a:gd name="T3" fmla="*/ 331 h 331"/>
                <a:gd name="T4" fmla="*/ 15 w 112"/>
                <a:gd name="T5" fmla="*/ 328 h 331"/>
                <a:gd name="T6" fmla="*/ 0 w 112"/>
                <a:gd name="T7" fmla="*/ 261 h 331"/>
                <a:gd name="T8" fmla="*/ 35 w 112"/>
                <a:gd name="T9" fmla="*/ 0 h 331"/>
                <a:gd name="T10" fmla="*/ 112 w 112"/>
                <a:gd name="T11" fmla="*/ 11 h 331"/>
                <a:gd name="T12" fmla="*/ 77 w 112"/>
                <a:gd name="T13" fmla="*/ 270 h 331"/>
              </a:gdLst>
              <a:ahLst/>
              <a:cxnLst>
                <a:cxn ang="0">
                  <a:pos x="T0" y="T1"/>
                </a:cxn>
                <a:cxn ang="0">
                  <a:pos x="T2" y="T3"/>
                </a:cxn>
                <a:cxn ang="0">
                  <a:pos x="T4" y="T5"/>
                </a:cxn>
                <a:cxn ang="0">
                  <a:pos x="T6" y="T7"/>
                </a:cxn>
                <a:cxn ang="0">
                  <a:pos x="T8" y="T9"/>
                </a:cxn>
                <a:cxn ang="0">
                  <a:pos x="T10" y="T11"/>
                </a:cxn>
                <a:cxn ang="0">
                  <a:pos x="T12" y="T13"/>
                </a:cxn>
              </a:cxnLst>
              <a:rect l="0" t="0" r="r" b="b"/>
              <a:pathLst>
                <a:path w="112" h="331">
                  <a:moveTo>
                    <a:pt x="77" y="270"/>
                  </a:moveTo>
                  <a:lnTo>
                    <a:pt x="44" y="331"/>
                  </a:lnTo>
                  <a:lnTo>
                    <a:pt x="15" y="328"/>
                  </a:lnTo>
                  <a:lnTo>
                    <a:pt x="0" y="261"/>
                  </a:lnTo>
                  <a:lnTo>
                    <a:pt x="35" y="0"/>
                  </a:lnTo>
                  <a:lnTo>
                    <a:pt x="112" y="11"/>
                  </a:lnTo>
                  <a:lnTo>
                    <a:pt x="77" y="270"/>
                  </a:lnTo>
                  <a:close/>
                </a:path>
              </a:pathLst>
            </a:custGeom>
            <a:solidFill>
              <a:schemeClr val="accent3"/>
            </a:solidFill>
            <a:ln>
              <a:noFill/>
            </a:ln>
          </p:spPr>
          <p:txBody>
            <a:bodyPr vert="horz" wrap="square" lIns="68580" tIns="34290" rIns="68580" bIns="34290" numCol="1" anchor="t" anchorCtr="0" compatLnSpc="1"/>
            <a:lstStyle/>
            <a:p>
              <a:endParaRPr lang="id-ID" sz="1350"/>
            </a:p>
          </p:txBody>
        </p:sp>
        <p:sp>
          <p:nvSpPr>
            <p:cNvPr id="12" name="Freeform 6"/>
            <p:cNvSpPr/>
            <p:nvPr/>
          </p:nvSpPr>
          <p:spPr bwMode="auto">
            <a:xfrm>
              <a:off x="2407056" y="4505463"/>
              <a:ext cx="117222" cy="135871"/>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2 w 64"/>
                <a:gd name="T15" fmla="*/ 22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3"/>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2" y="22"/>
                  </a:cubicBezTo>
                  <a:lnTo>
                    <a:pt x="58" y="48"/>
                  </a:lnTo>
                  <a:close/>
                </a:path>
              </a:pathLst>
            </a:custGeom>
            <a:solidFill>
              <a:schemeClr val="accent3"/>
            </a:solidFill>
            <a:ln>
              <a:noFill/>
            </a:ln>
          </p:spPr>
          <p:txBody>
            <a:bodyPr vert="horz" wrap="square" lIns="68580" tIns="34290" rIns="68580" bIns="34290" numCol="1" anchor="t" anchorCtr="0" compatLnSpc="1"/>
            <a:lstStyle/>
            <a:p>
              <a:endParaRPr lang="id-ID" sz="1350"/>
            </a:p>
          </p:txBody>
        </p:sp>
        <p:sp>
          <p:nvSpPr>
            <p:cNvPr id="13" name="Freeform 7"/>
            <p:cNvSpPr/>
            <p:nvPr/>
          </p:nvSpPr>
          <p:spPr bwMode="auto">
            <a:xfrm>
              <a:off x="2393736" y="4554749"/>
              <a:ext cx="127878" cy="123883"/>
            </a:xfrm>
            <a:custGeom>
              <a:avLst/>
              <a:gdLst>
                <a:gd name="T0" fmla="*/ 85 w 96"/>
                <a:gd name="T1" fmla="*/ 93 h 93"/>
                <a:gd name="T2" fmla="*/ 0 w 96"/>
                <a:gd name="T3" fmla="*/ 81 h 93"/>
                <a:gd name="T4" fmla="*/ 11 w 96"/>
                <a:gd name="T5" fmla="*/ 0 h 93"/>
                <a:gd name="T6" fmla="*/ 96 w 96"/>
                <a:gd name="T7" fmla="*/ 12 h 93"/>
                <a:gd name="T8" fmla="*/ 85 w 96"/>
                <a:gd name="T9" fmla="*/ 93 h 93"/>
              </a:gdLst>
              <a:ahLst/>
              <a:cxnLst>
                <a:cxn ang="0">
                  <a:pos x="T0" y="T1"/>
                </a:cxn>
                <a:cxn ang="0">
                  <a:pos x="T2" y="T3"/>
                </a:cxn>
                <a:cxn ang="0">
                  <a:pos x="T4" y="T5"/>
                </a:cxn>
                <a:cxn ang="0">
                  <a:pos x="T6" y="T7"/>
                </a:cxn>
                <a:cxn ang="0">
                  <a:pos x="T8" y="T9"/>
                </a:cxn>
              </a:cxnLst>
              <a:rect l="0" t="0" r="r" b="b"/>
              <a:pathLst>
                <a:path w="96" h="93">
                  <a:moveTo>
                    <a:pt x="85" y="93"/>
                  </a:moveTo>
                  <a:lnTo>
                    <a:pt x="0" y="81"/>
                  </a:lnTo>
                  <a:lnTo>
                    <a:pt x="11" y="0"/>
                  </a:lnTo>
                  <a:lnTo>
                    <a:pt x="96" y="12"/>
                  </a:lnTo>
                  <a:lnTo>
                    <a:pt x="85" y="93"/>
                  </a:lnTo>
                  <a:close/>
                </a:path>
              </a:pathLst>
            </a:custGeom>
            <a:solidFill>
              <a:schemeClr val="accent3"/>
            </a:solidFill>
            <a:ln>
              <a:noFill/>
            </a:ln>
          </p:spPr>
          <p:txBody>
            <a:bodyPr vert="horz" wrap="square" lIns="68580" tIns="34290" rIns="68580" bIns="34290" numCol="1" anchor="t" anchorCtr="0" compatLnSpc="1"/>
            <a:lstStyle/>
            <a:p>
              <a:endParaRPr lang="id-ID" sz="1350"/>
            </a:p>
          </p:txBody>
        </p:sp>
        <p:sp>
          <p:nvSpPr>
            <p:cNvPr id="14" name="Freeform 8"/>
            <p:cNvSpPr/>
            <p:nvPr/>
          </p:nvSpPr>
          <p:spPr bwMode="auto">
            <a:xfrm>
              <a:off x="2384412" y="5008982"/>
              <a:ext cx="38631" cy="63939"/>
            </a:xfrm>
            <a:custGeom>
              <a:avLst/>
              <a:gdLst>
                <a:gd name="T0" fmla="*/ 0 w 21"/>
                <a:gd name="T1" fmla="*/ 5 h 35"/>
                <a:gd name="T2" fmla="*/ 5 w 21"/>
                <a:gd name="T3" fmla="*/ 26 h 35"/>
                <a:gd name="T4" fmla="*/ 21 w 21"/>
                <a:gd name="T5" fmla="*/ 9 h 35"/>
                <a:gd name="T6" fmla="*/ 0 w 21"/>
                <a:gd name="T7" fmla="*/ 5 h 35"/>
              </a:gdLst>
              <a:ahLst/>
              <a:cxnLst>
                <a:cxn ang="0">
                  <a:pos x="T0" y="T1"/>
                </a:cxn>
                <a:cxn ang="0">
                  <a:pos x="T2" y="T3"/>
                </a:cxn>
                <a:cxn ang="0">
                  <a:pos x="T4" y="T5"/>
                </a:cxn>
                <a:cxn ang="0">
                  <a:pos x="T6" y="T7"/>
                </a:cxn>
              </a:cxnLst>
              <a:rect l="0" t="0" r="r" b="b"/>
              <a:pathLst>
                <a:path w="21" h="35">
                  <a:moveTo>
                    <a:pt x="0" y="5"/>
                  </a:moveTo>
                  <a:cubicBezTo>
                    <a:pt x="0" y="5"/>
                    <a:pt x="3" y="22"/>
                    <a:pt x="5" y="26"/>
                  </a:cubicBezTo>
                  <a:cubicBezTo>
                    <a:pt x="6" y="31"/>
                    <a:pt x="9" y="35"/>
                    <a:pt x="21" y="9"/>
                  </a:cubicBezTo>
                  <a:cubicBezTo>
                    <a:pt x="21" y="9"/>
                    <a:pt x="13" y="0"/>
                    <a:pt x="0" y="5"/>
                  </a:cubicBezTo>
                  <a:close/>
                </a:path>
              </a:pathLst>
            </a:custGeom>
            <a:solidFill>
              <a:schemeClr val="accent3"/>
            </a:solidFill>
            <a:ln>
              <a:noFill/>
            </a:ln>
          </p:spPr>
          <p:txBody>
            <a:bodyPr vert="horz" wrap="square" lIns="68580" tIns="34290" rIns="68580" bIns="34290" numCol="1" anchor="t" anchorCtr="0" compatLnSpc="1"/>
            <a:lstStyle/>
            <a:p>
              <a:endParaRPr lang="id-ID" sz="1350"/>
            </a:p>
          </p:txBody>
        </p:sp>
        <p:sp>
          <p:nvSpPr>
            <p:cNvPr id="15" name="Freeform 9"/>
            <p:cNvSpPr/>
            <p:nvPr/>
          </p:nvSpPr>
          <p:spPr bwMode="auto">
            <a:xfrm>
              <a:off x="2518950" y="4582722"/>
              <a:ext cx="147860" cy="440913"/>
            </a:xfrm>
            <a:custGeom>
              <a:avLst/>
              <a:gdLst>
                <a:gd name="T0" fmla="*/ 75 w 111"/>
                <a:gd name="T1" fmla="*/ 269 h 331"/>
                <a:gd name="T2" fmla="*/ 44 w 111"/>
                <a:gd name="T3" fmla="*/ 331 h 331"/>
                <a:gd name="T4" fmla="*/ 15 w 111"/>
                <a:gd name="T5" fmla="*/ 326 h 331"/>
                <a:gd name="T6" fmla="*/ 0 w 111"/>
                <a:gd name="T7" fmla="*/ 259 h 331"/>
                <a:gd name="T8" fmla="*/ 34 w 111"/>
                <a:gd name="T9" fmla="*/ 0 h 331"/>
                <a:gd name="T10" fmla="*/ 111 w 111"/>
                <a:gd name="T11" fmla="*/ 9 h 331"/>
                <a:gd name="T12" fmla="*/ 75 w 111"/>
                <a:gd name="T13" fmla="*/ 269 h 331"/>
              </a:gdLst>
              <a:ahLst/>
              <a:cxnLst>
                <a:cxn ang="0">
                  <a:pos x="T0" y="T1"/>
                </a:cxn>
                <a:cxn ang="0">
                  <a:pos x="T2" y="T3"/>
                </a:cxn>
                <a:cxn ang="0">
                  <a:pos x="T4" y="T5"/>
                </a:cxn>
                <a:cxn ang="0">
                  <a:pos x="T6" y="T7"/>
                </a:cxn>
                <a:cxn ang="0">
                  <a:pos x="T8" y="T9"/>
                </a:cxn>
                <a:cxn ang="0">
                  <a:pos x="T10" y="T11"/>
                </a:cxn>
                <a:cxn ang="0">
                  <a:pos x="T12" y="T13"/>
                </a:cxn>
              </a:cxnLst>
              <a:rect l="0" t="0" r="r" b="b"/>
              <a:pathLst>
                <a:path w="111" h="331">
                  <a:moveTo>
                    <a:pt x="75" y="269"/>
                  </a:moveTo>
                  <a:lnTo>
                    <a:pt x="44" y="331"/>
                  </a:lnTo>
                  <a:lnTo>
                    <a:pt x="15" y="326"/>
                  </a:lnTo>
                  <a:lnTo>
                    <a:pt x="0" y="259"/>
                  </a:lnTo>
                  <a:lnTo>
                    <a:pt x="34" y="0"/>
                  </a:lnTo>
                  <a:lnTo>
                    <a:pt x="111" y="9"/>
                  </a:lnTo>
                  <a:lnTo>
                    <a:pt x="75" y="269"/>
                  </a:lnTo>
                  <a:close/>
                </a:path>
              </a:pathLst>
            </a:custGeom>
            <a:solidFill>
              <a:schemeClr val="accent3"/>
            </a:solidFill>
            <a:ln>
              <a:noFill/>
            </a:ln>
          </p:spPr>
          <p:txBody>
            <a:bodyPr vert="horz" wrap="square" lIns="68580" tIns="34290" rIns="68580" bIns="34290" numCol="1" anchor="t" anchorCtr="0" compatLnSpc="1"/>
            <a:lstStyle/>
            <a:p>
              <a:endParaRPr lang="id-ID" sz="1350"/>
            </a:p>
          </p:txBody>
        </p:sp>
        <p:sp>
          <p:nvSpPr>
            <p:cNvPr id="16" name="Freeform 10"/>
            <p:cNvSpPr/>
            <p:nvPr/>
          </p:nvSpPr>
          <p:spPr bwMode="auto">
            <a:xfrm>
              <a:off x="2560243" y="4501466"/>
              <a:ext cx="117222" cy="135871"/>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1 w 64"/>
                <a:gd name="T15" fmla="*/ 23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4"/>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1" y="23"/>
                  </a:cubicBezTo>
                  <a:lnTo>
                    <a:pt x="58" y="48"/>
                  </a:lnTo>
                  <a:close/>
                </a:path>
              </a:pathLst>
            </a:custGeom>
            <a:solidFill>
              <a:schemeClr val="accent3"/>
            </a:solidFill>
            <a:ln>
              <a:noFill/>
            </a:ln>
          </p:spPr>
          <p:txBody>
            <a:bodyPr vert="horz" wrap="square" lIns="68580" tIns="34290" rIns="68580" bIns="34290" numCol="1" anchor="t" anchorCtr="0" compatLnSpc="1"/>
            <a:lstStyle/>
            <a:p>
              <a:endParaRPr lang="id-ID" sz="1350"/>
            </a:p>
          </p:txBody>
        </p:sp>
        <p:sp>
          <p:nvSpPr>
            <p:cNvPr id="17" name="Freeform 11"/>
            <p:cNvSpPr/>
            <p:nvPr/>
          </p:nvSpPr>
          <p:spPr bwMode="auto">
            <a:xfrm>
              <a:off x="2548254" y="4553416"/>
              <a:ext cx="127878" cy="122550"/>
            </a:xfrm>
            <a:custGeom>
              <a:avLst/>
              <a:gdLst>
                <a:gd name="T0" fmla="*/ 85 w 96"/>
                <a:gd name="T1" fmla="*/ 92 h 92"/>
                <a:gd name="T2" fmla="*/ 0 w 96"/>
                <a:gd name="T3" fmla="*/ 81 h 92"/>
                <a:gd name="T4" fmla="*/ 11 w 96"/>
                <a:gd name="T5" fmla="*/ 0 h 92"/>
                <a:gd name="T6" fmla="*/ 96 w 96"/>
                <a:gd name="T7" fmla="*/ 11 h 92"/>
                <a:gd name="T8" fmla="*/ 85 w 96"/>
                <a:gd name="T9" fmla="*/ 92 h 92"/>
              </a:gdLst>
              <a:ahLst/>
              <a:cxnLst>
                <a:cxn ang="0">
                  <a:pos x="T0" y="T1"/>
                </a:cxn>
                <a:cxn ang="0">
                  <a:pos x="T2" y="T3"/>
                </a:cxn>
                <a:cxn ang="0">
                  <a:pos x="T4" y="T5"/>
                </a:cxn>
                <a:cxn ang="0">
                  <a:pos x="T6" y="T7"/>
                </a:cxn>
                <a:cxn ang="0">
                  <a:pos x="T8" y="T9"/>
                </a:cxn>
              </a:cxnLst>
              <a:rect l="0" t="0" r="r" b="b"/>
              <a:pathLst>
                <a:path w="96" h="92">
                  <a:moveTo>
                    <a:pt x="85" y="92"/>
                  </a:moveTo>
                  <a:lnTo>
                    <a:pt x="0" y="81"/>
                  </a:lnTo>
                  <a:lnTo>
                    <a:pt x="11" y="0"/>
                  </a:lnTo>
                  <a:lnTo>
                    <a:pt x="96" y="11"/>
                  </a:lnTo>
                  <a:lnTo>
                    <a:pt x="85" y="92"/>
                  </a:lnTo>
                  <a:close/>
                </a:path>
              </a:pathLst>
            </a:custGeom>
            <a:solidFill>
              <a:schemeClr val="accent3"/>
            </a:solidFill>
            <a:ln>
              <a:noFill/>
            </a:ln>
          </p:spPr>
          <p:txBody>
            <a:bodyPr vert="horz" wrap="square" lIns="68580" tIns="34290" rIns="68580" bIns="34290" numCol="1" anchor="t" anchorCtr="0" compatLnSpc="1"/>
            <a:lstStyle/>
            <a:p>
              <a:endParaRPr lang="id-ID" sz="1350"/>
            </a:p>
          </p:txBody>
        </p:sp>
        <p:sp>
          <p:nvSpPr>
            <p:cNvPr id="18" name="Freeform 12"/>
            <p:cNvSpPr/>
            <p:nvPr/>
          </p:nvSpPr>
          <p:spPr bwMode="auto">
            <a:xfrm>
              <a:off x="2538930" y="5004986"/>
              <a:ext cx="38631" cy="63939"/>
            </a:xfrm>
            <a:custGeom>
              <a:avLst/>
              <a:gdLst>
                <a:gd name="T0" fmla="*/ 0 w 21"/>
                <a:gd name="T1" fmla="*/ 6 h 35"/>
                <a:gd name="T2" fmla="*/ 5 w 21"/>
                <a:gd name="T3" fmla="*/ 27 h 35"/>
                <a:gd name="T4" fmla="*/ 21 w 21"/>
                <a:gd name="T5" fmla="*/ 10 h 35"/>
                <a:gd name="T6" fmla="*/ 0 w 21"/>
                <a:gd name="T7" fmla="*/ 6 h 35"/>
              </a:gdLst>
              <a:ahLst/>
              <a:cxnLst>
                <a:cxn ang="0">
                  <a:pos x="T0" y="T1"/>
                </a:cxn>
                <a:cxn ang="0">
                  <a:pos x="T2" y="T3"/>
                </a:cxn>
                <a:cxn ang="0">
                  <a:pos x="T4" y="T5"/>
                </a:cxn>
                <a:cxn ang="0">
                  <a:pos x="T6" y="T7"/>
                </a:cxn>
              </a:cxnLst>
              <a:rect l="0" t="0" r="r" b="b"/>
              <a:pathLst>
                <a:path w="21" h="35">
                  <a:moveTo>
                    <a:pt x="0" y="6"/>
                  </a:moveTo>
                  <a:cubicBezTo>
                    <a:pt x="0" y="6"/>
                    <a:pt x="3" y="22"/>
                    <a:pt x="5" y="27"/>
                  </a:cubicBezTo>
                  <a:cubicBezTo>
                    <a:pt x="6" y="31"/>
                    <a:pt x="9" y="35"/>
                    <a:pt x="21" y="10"/>
                  </a:cubicBezTo>
                  <a:cubicBezTo>
                    <a:pt x="21" y="10"/>
                    <a:pt x="13" y="0"/>
                    <a:pt x="0" y="6"/>
                  </a:cubicBezTo>
                  <a:close/>
                </a:path>
              </a:pathLst>
            </a:custGeom>
            <a:solidFill>
              <a:schemeClr val="accent3"/>
            </a:solidFill>
            <a:ln>
              <a:noFill/>
            </a:ln>
          </p:spPr>
          <p:txBody>
            <a:bodyPr vert="horz" wrap="square" lIns="68580" tIns="34290" rIns="68580" bIns="34290" numCol="1" anchor="t" anchorCtr="0" compatLnSpc="1"/>
            <a:lstStyle/>
            <a:p>
              <a:endParaRPr lang="id-ID" sz="1350"/>
            </a:p>
          </p:txBody>
        </p:sp>
        <p:sp>
          <p:nvSpPr>
            <p:cNvPr id="20" name="Freeform 13"/>
            <p:cNvSpPr/>
            <p:nvPr/>
          </p:nvSpPr>
          <p:spPr bwMode="auto">
            <a:xfrm>
              <a:off x="2653489" y="4585386"/>
              <a:ext cx="34633" cy="223787"/>
            </a:xfrm>
            <a:custGeom>
              <a:avLst/>
              <a:gdLst>
                <a:gd name="T0" fmla="*/ 4 w 19"/>
                <a:gd name="T1" fmla="*/ 0 h 122"/>
                <a:gd name="T2" fmla="*/ 19 w 19"/>
                <a:gd name="T3" fmla="*/ 16 h 122"/>
                <a:gd name="T4" fmla="*/ 7 w 19"/>
                <a:gd name="T5" fmla="*/ 115 h 122"/>
                <a:gd name="T6" fmla="*/ 0 w 19"/>
                <a:gd name="T7" fmla="*/ 121 h 122"/>
                <a:gd name="T8" fmla="*/ 10 w 19"/>
                <a:gd name="T9" fmla="*/ 43 h 122"/>
                <a:gd name="T10" fmla="*/ 5 w 19"/>
                <a:gd name="T11" fmla="*/ 34 h 122"/>
                <a:gd name="T12" fmla="*/ 4 w 19"/>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19" h="122">
                  <a:moveTo>
                    <a:pt x="4" y="0"/>
                  </a:moveTo>
                  <a:cubicBezTo>
                    <a:pt x="4" y="0"/>
                    <a:pt x="18" y="10"/>
                    <a:pt x="19" y="16"/>
                  </a:cubicBezTo>
                  <a:cubicBezTo>
                    <a:pt x="19" y="21"/>
                    <a:pt x="7" y="115"/>
                    <a:pt x="7" y="115"/>
                  </a:cubicBezTo>
                  <a:cubicBezTo>
                    <a:pt x="7" y="115"/>
                    <a:pt x="8" y="122"/>
                    <a:pt x="0" y="121"/>
                  </a:cubicBezTo>
                  <a:cubicBezTo>
                    <a:pt x="10" y="43"/>
                    <a:pt x="10" y="43"/>
                    <a:pt x="10" y="43"/>
                  </a:cubicBezTo>
                  <a:cubicBezTo>
                    <a:pt x="5" y="34"/>
                    <a:pt x="5" y="34"/>
                    <a:pt x="5" y="34"/>
                  </a:cubicBezTo>
                  <a:cubicBezTo>
                    <a:pt x="4" y="0"/>
                    <a:pt x="4" y="0"/>
                    <a:pt x="4" y="0"/>
                  </a:cubicBezTo>
                  <a:close/>
                </a:path>
              </a:pathLst>
            </a:custGeom>
            <a:solidFill>
              <a:schemeClr val="accent3"/>
            </a:solidFill>
            <a:ln>
              <a:noFill/>
            </a:ln>
          </p:spPr>
          <p:txBody>
            <a:bodyPr vert="horz" wrap="square" lIns="68580" tIns="34290" rIns="68580" bIns="34290" numCol="1" anchor="t" anchorCtr="0" compatLnSpc="1"/>
            <a:lstStyle/>
            <a:p>
              <a:endParaRPr lang="id-ID" sz="1350"/>
            </a:p>
          </p:txBody>
        </p:sp>
        <p:grpSp>
          <p:nvGrpSpPr>
            <p:cNvPr id="23" name="Group 22"/>
            <p:cNvGrpSpPr/>
            <p:nvPr/>
          </p:nvGrpSpPr>
          <p:grpSpPr>
            <a:xfrm>
              <a:off x="1617144" y="4516119"/>
              <a:ext cx="686012" cy="520837"/>
              <a:chOff x="7170738" y="4168775"/>
              <a:chExt cx="817563" cy="620713"/>
            </a:xfrm>
            <a:solidFill>
              <a:schemeClr val="accent3"/>
            </a:solidFill>
          </p:grpSpPr>
          <p:sp>
            <p:nvSpPr>
              <p:cNvPr id="105" name="Freeform 14"/>
              <p:cNvSpPr/>
              <p:nvPr/>
            </p:nvSpPr>
            <p:spPr bwMode="auto">
              <a:xfrm>
                <a:off x="7170738" y="4168775"/>
                <a:ext cx="785813" cy="354013"/>
              </a:xfrm>
              <a:custGeom>
                <a:avLst/>
                <a:gdLst>
                  <a:gd name="T0" fmla="*/ 246 w 495"/>
                  <a:gd name="T1" fmla="*/ 223 h 223"/>
                  <a:gd name="T2" fmla="*/ 0 w 495"/>
                  <a:gd name="T3" fmla="*/ 111 h 223"/>
                  <a:gd name="T4" fmla="*/ 252 w 495"/>
                  <a:gd name="T5" fmla="*/ 0 h 223"/>
                  <a:gd name="T6" fmla="*/ 495 w 495"/>
                  <a:gd name="T7" fmla="*/ 109 h 223"/>
                  <a:gd name="T8" fmla="*/ 246 w 495"/>
                  <a:gd name="T9" fmla="*/ 223 h 223"/>
                </a:gdLst>
                <a:ahLst/>
                <a:cxnLst>
                  <a:cxn ang="0">
                    <a:pos x="T0" y="T1"/>
                  </a:cxn>
                  <a:cxn ang="0">
                    <a:pos x="T2" y="T3"/>
                  </a:cxn>
                  <a:cxn ang="0">
                    <a:pos x="T4" y="T5"/>
                  </a:cxn>
                  <a:cxn ang="0">
                    <a:pos x="T6" y="T7"/>
                  </a:cxn>
                  <a:cxn ang="0">
                    <a:pos x="T8" y="T9"/>
                  </a:cxn>
                </a:cxnLst>
                <a:rect l="0" t="0" r="r" b="b"/>
                <a:pathLst>
                  <a:path w="495" h="223">
                    <a:moveTo>
                      <a:pt x="246" y="223"/>
                    </a:moveTo>
                    <a:lnTo>
                      <a:pt x="0" y="111"/>
                    </a:lnTo>
                    <a:lnTo>
                      <a:pt x="252" y="0"/>
                    </a:lnTo>
                    <a:lnTo>
                      <a:pt x="495" y="109"/>
                    </a:lnTo>
                    <a:lnTo>
                      <a:pt x="246" y="2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106" name="Rectangle 15"/>
              <p:cNvSpPr>
                <a:spLocks noChangeArrowheads="1"/>
              </p:cNvSpPr>
              <p:nvPr/>
            </p:nvSpPr>
            <p:spPr bwMode="auto">
              <a:xfrm>
                <a:off x="7924800" y="4335463"/>
                <a:ext cx="23813" cy="257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id-ID" sz="1350"/>
              </a:p>
            </p:txBody>
          </p:sp>
          <p:sp>
            <p:nvSpPr>
              <p:cNvPr id="107" name="Oval 16"/>
              <p:cNvSpPr>
                <a:spLocks noChangeArrowheads="1"/>
              </p:cNvSpPr>
              <p:nvPr/>
            </p:nvSpPr>
            <p:spPr bwMode="auto">
              <a:xfrm>
                <a:off x="7897813" y="4564063"/>
                <a:ext cx="76200" cy="777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108" name="Freeform 17"/>
              <p:cNvSpPr/>
              <p:nvPr/>
            </p:nvSpPr>
            <p:spPr bwMode="auto">
              <a:xfrm>
                <a:off x="7888288" y="4605338"/>
                <a:ext cx="55563" cy="171450"/>
              </a:xfrm>
              <a:custGeom>
                <a:avLst/>
                <a:gdLst>
                  <a:gd name="T0" fmla="*/ 14 w 26"/>
                  <a:gd name="T1" fmla="*/ 4 h 79"/>
                  <a:gd name="T2" fmla="*/ 6 w 26"/>
                  <a:gd name="T3" fmla="*/ 79 h 79"/>
                  <a:gd name="T4" fmla="*/ 26 w 26"/>
                  <a:gd name="T5" fmla="*/ 79 h 79"/>
                  <a:gd name="T6" fmla="*/ 26 w 26"/>
                  <a:gd name="T7" fmla="*/ 0 h 79"/>
                  <a:gd name="T8" fmla="*/ 14 w 26"/>
                  <a:gd name="T9" fmla="*/ 4 h 79"/>
                </a:gdLst>
                <a:ahLst/>
                <a:cxnLst>
                  <a:cxn ang="0">
                    <a:pos x="T0" y="T1"/>
                  </a:cxn>
                  <a:cxn ang="0">
                    <a:pos x="T2" y="T3"/>
                  </a:cxn>
                  <a:cxn ang="0">
                    <a:pos x="T4" y="T5"/>
                  </a:cxn>
                  <a:cxn ang="0">
                    <a:pos x="T6" y="T7"/>
                  </a:cxn>
                  <a:cxn ang="0">
                    <a:pos x="T8" y="T9"/>
                  </a:cxn>
                </a:cxnLst>
                <a:rect l="0" t="0" r="r" b="b"/>
                <a:pathLst>
                  <a:path w="26" h="79">
                    <a:moveTo>
                      <a:pt x="14" y="4"/>
                    </a:moveTo>
                    <a:cubicBezTo>
                      <a:pt x="14" y="4"/>
                      <a:pt x="0" y="34"/>
                      <a:pt x="6" y="79"/>
                    </a:cubicBezTo>
                    <a:cubicBezTo>
                      <a:pt x="26" y="79"/>
                      <a:pt x="26" y="79"/>
                      <a:pt x="26" y="79"/>
                    </a:cubicBezTo>
                    <a:cubicBezTo>
                      <a:pt x="26" y="0"/>
                      <a:pt x="26" y="0"/>
                      <a:pt x="26" y="0"/>
                    </a:cubicBezTo>
                    <a:cubicBezTo>
                      <a:pt x="26" y="0"/>
                      <a:pt x="14" y="7"/>
                      <a:pt x="1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109" name="Freeform 18"/>
              <p:cNvSpPr/>
              <p:nvPr/>
            </p:nvSpPr>
            <p:spPr bwMode="auto">
              <a:xfrm>
                <a:off x="7932738" y="4605338"/>
                <a:ext cx="55563" cy="171450"/>
              </a:xfrm>
              <a:custGeom>
                <a:avLst/>
                <a:gdLst>
                  <a:gd name="T0" fmla="*/ 11 w 25"/>
                  <a:gd name="T1" fmla="*/ 4 h 79"/>
                  <a:gd name="T2" fmla="*/ 20 w 25"/>
                  <a:gd name="T3" fmla="*/ 79 h 79"/>
                  <a:gd name="T4" fmla="*/ 0 w 25"/>
                  <a:gd name="T5" fmla="*/ 79 h 79"/>
                  <a:gd name="T6" fmla="*/ 0 w 25"/>
                  <a:gd name="T7" fmla="*/ 0 h 79"/>
                  <a:gd name="T8" fmla="*/ 11 w 25"/>
                  <a:gd name="T9" fmla="*/ 4 h 79"/>
                </a:gdLst>
                <a:ahLst/>
                <a:cxnLst>
                  <a:cxn ang="0">
                    <a:pos x="T0" y="T1"/>
                  </a:cxn>
                  <a:cxn ang="0">
                    <a:pos x="T2" y="T3"/>
                  </a:cxn>
                  <a:cxn ang="0">
                    <a:pos x="T4" y="T5"/>
                  </a:cxn>
                  <a:cxn ang="0">
                    <a:pos x="T6" y="T7"/>
                  </a:cxn>
                  <a:cxn ang="0">
                    <a:pos x="T8" y="T9"/>
                  </a:cxn>
                </a:cxnLst>
                <a:rect l="0" t="0" r="r" b="b"/>
                <a:pathLst>
                  <a:path w="25" h="79">
                    <a:moveTo>
                      <a:pt x="11" y="4"/>
                    </a:moveTo>
                    <a:cubicBezTo>
                      <a:pt x="11" y="4"/>
                      <a:pt x="25" y="34"/>
                      <a:pt x="20" y="79"/>
                    </a:cubicBezTo>
                    <a:cubicBezTo>
                      <a:pt x="0" y="79"/>
                      <a:pt x="0" y="79"/>
                      <a:pt x="0" y="79"/>
                    </a:cubicBezTo>
                    <a:cubicBezTo>
                      <a:pt x="0" y="0"/>
                      <a:pt x="0" y="0"/>
                      <a:pt x="0" y="0"/>
                    </a:cubicBezTo>
                    <a:cubicBezTo>
                      <a:pt x="0" y="0"/>
                      <a:pt x="11" y="7"/>
                      <a:pt x="1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110" name="Freeform 19"/>
              <p:cNvSpPr/>
              <p:nvPr/>
            </p:nvSpPr>
            <p:spPr bwMode="auto">
              <a:xfrm>
                <a:off x="7327900" y="4449763"/>
                <a:ext cx="455613" cy="339725"/>
              </a:xfrm>
              <a:custGeom>
                <a:avLst/>
                <a:gdLst>
                  <a:gd name="T0" fmla="*/ 209 w 209"/>
                  <a:gd name="T1" fmla="*/ 0 h 156"/>
                  <a:gd name="T2" fmla="*/ 104 w 209"/>
                  <a:gd name="T3" fmla="*/ 49 h 156"/>
                  <a:gd name="T4" fmla="*/ 0 w 209"/>
                  <a:gd name="T5" fmla="*/ 0 h 156"/>
                  <a:gd name="T6" fmla="*/ 0 w 209"/>
                  <a:gd name="T7" fmla="*/ 120 h 156"/>
                  <a:gd name="T8" fmla="*/ 102 w 209"/>
                  <a:gd name="T9" fmla="*/ 156 h 156"/>
                  <a:gd name="T10" fmla="*/ 102 w 209"/>
                  <a:gd name="T11" fmla="*/ 156 h 156"/>
                  <a:gd name="T12" fmla="*/ 104 w 209"/>
                  <a:gd name="T13" fmla="*/ 156 h 156"/>
                  <a:gd name="T14" fmla="*/ 107 w 209"/>
                  <a:gd name="T15" fmla="*/ 156 h 156"/>
                  <a:gd name="T16" fmla="*/ 107 w 209"/>
                  <a:gd name="T17" fmla="*/ 156 h 156"/>
                  <a:gd name="T18" fmla="*/ 209 w 209"/>
                  <a:gd name="T19" fmla="*/ 120 h 156"/>
                  <a:gd name="T20" fmla="*/ 209 w 209"/>
                  <a:gd name="T2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9" h="156">
                    <a:moveTo>
                      <a:pt x="209" y="0"/>
                    </a:moveTo>
                    <a:cubicBezTo>
                      <a:pt x="209" y="1"/>
                      <a:pt x="121" y="41"/>
                      <a:pt x="104" y="49"/>
                    </a:cubicBezTo>
                    <a:cubicBezTo>
                      <a:pt x="87" y="41"/>
                      <a:pt x="0" y="1"/>
                      <a:pt x="0" y="0"/>
                    </a:cubicBezTo>
                    <a:cubicBezTo>
                      <a:pt x="0" y="120"/>
                      <a:pt x="0" y="120"/>
                      <a:pt x="0" y="120"/>
                    </a:cubicBezTo>
                    <a:cubicBezTo>
                      <a:pt x="28" y="150"/>
                      <a:pt x="84" y="155"/>
                      <a:pt x="102" y="156"/>
                    </a:cubicBezTo>
                    <a:cubicBezTo>
                      <a:pt x="102" y="156"/>
                      <a:pt x="102" y="156"/>
                      <a:pt x="102" y="156"/>
                    </a:cubicBezTo>
                    <a:cubicBezTo>
                      <a:pt x="102" y="156"/>
                      <a:pt x="103" y="156"/>
                      <a:pt x="104" y="156"/>
                    </a:cubicBezTo>
                    <a:cubicBezTo>
                      <a:pt x="106" y="156"/>
                      <a:pt x="107" y="156"/>
                      <a:pt x="107" y="156"/>
                    </a:cubicBezTo>
                    <a:cubicBezTo>
                      <a:pt x="107" y="156"/>
                      <a:pt x="107" y="156"/>
                      <a:pt x="107" y="156"/>
                    </a:cubicBezTo>
                    <a:cubicBezTo>
                      <a:pt x="125" y="155"/>
                      <a:pt x="181" y="150"/>
                      <a:pt x="209" y="120"/>
                    </a:cubicBezTo>
                    <a:lnTo>
                      <a:pt x="20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grpSp>
        <p:sp>
          <p:nvSpPr>
            <p:cNvPr id="24" name="Freeform 20"/>
            <p:cNvSpPr>
              <a:spLocks noEditPoints="1"/>
            </p:cNvSpPr>
            <p:nvPr/>
          </p:nvSpPr>
          <p:spPr bwMode="auto">
            <a:xfrm>
              <a:off x="1059008" y="2704513"/>
              <a:ext cx="400952" cy="422265"/>
            </a:xfrm>
            <a:custGeom>
              <a:avLst/>
              <a:gdLst>
                <a:gd name="T0" fmla="*/ 168 w 219"/>
                <a:gd name="T1" fmla="*/ 224 h 231"/>
                <a:gd name="T2" fmla="*/ 197 w 219"/>
                <a:gd name="T3" fmla="*/ 212 h 231"/>
                <a:gd name="T4" fmla="*/ 168 w 219"/>
                <a:gd name="T5" fmla="*/ 132 h 231"/>
                <a:gd name="T6" fmla="*/ 168 w 219"/>
                <a:gd name="T7" fmla="*/ 150 h 231"/>
                <a:gd name="T8" fmla="*/ 192 w 219"/>
                <a:gd name="T9" fmla="*/ 190 h 231"/>
                <a:gd name="T10" fmla="*/ 168 w 219"/>
                <a:gd name="T11" fmla="*/ 209 h 231"/>
                <a:gd name="T12" fmla="*/ 168 w 219"/>
                <a:gd name="T13" fmla="*/ 224 h 231"/>
                <a:gd name="T14" fmla="*/ 168 w 219"/>
                <a:gd name="T15" fmla="*/ 203 h 231"/>
                <a:gd name="T16" fmla="*/ 168 w 219"/>
                <a:gd name="T17" fmla="*/ 157 h 231"/>
                <a:gd name="T18" fmla="*/ 181 w 219"/>
                <a:gd name="T19" fmla="*/ 187 h 231"/>
                <a:gd name="T20" fmla="*/ 168 w 219"/>
                <a:gd name="T21" fmla="*/ 203 h 231"/>
                <a:gd name="T22" fmla="*/ 146 w 219"/>
                <a:gd name="T23" fmla="*/ 112 h 231"/>
                <a:gd name="T24" fmla="*/ 141 w 219"/>
                <a:gd name="T25" fmla="*/ 98 h 231"/>
                <a:gd name="T26" fmla="*/ 141 w 219"/>
                <a:gd name="T27" fmla="*/ 44 h 231"/>
                <a:gd name="T28" fmla="*/ 146 w 219"/>
                <a:gd name="T29" fmla="*/ 37 h 231"/>
                <a:gd name="T30" fmla="*/ 148 w 219"/>
                <a:gd name="T31" fmla="*/ 37 h 231"/>
                <a:gd name="T32" fmla="*/ 148 w 219"/>
                <a:gd name="T33" fmla="*/ 14 h 231"/>
                <a:gd name="T34" fmla="*/ 146 w 219"/>
                <a:gd name="T35" fmla="*/ 14 h 231"/>
                <a:gd name="T36" fmla="*/ 146 w 219"/>
                <a:gd name="T37" fmla="*/ 13 h 231"/>
                <a:gd name="T38" fmla="*/ 114 w 219"/>
                <a:gd name="T39" fmla="*/ 0 h 231"/>
                <a:gd name="T40" fmla="*/ 81 w 219"/>
                <a:gd name="T41" fmla="*/ 13 h 231"/>
                <a:gd name="T42" fmla="*/ 81 w 219"/>
                <a:gd name="T43" fmla="*/ 14 h 231"/>
                <a:gd name="T44" fmla="*/ 80 w 219"/>
                <a:gd name="T45" fmla="*/ 14 h 231"/>
                <a:gd name="T46" fmla="*/ 80 w 219"/>
                <a:gd name="T47" fmla="*/ 37 h 231"/>
                <a:gd name="T48" fmla="*/ 81 w 219"/>
                <a:gd name="T49" fmla="*/ 37 h 231"/>
                <a:gd name="T50" fmla="*/ 90 w 219"/>
                <a:gd name="T51" fmla="*/ 45 h 231"/>
                <a:gd name="T52" fmla="*/ 90 w 219"/>
                <a:gd name="T53" fmla="*/ 98 h 231"/>
                <a:gd name="T54" fmla="*/ 83 w 219"/>
                <a:gd name="T55" fmla="*/ 112 h 231"/>
                <a:gd name="T56" fmla="*/ 31 w 219"/>
                <a:gd name="T57" fmla="*/ 212 h 231"/>
                <a:gd name="T58" fmla="*/ 114 w 219"/>
                <a:gd name="T59" fmla="*/ 230 h 231"/>
                <a:gd name="T60" fmla="*/ 168 w 219"/>
                <a:gd name="T61" fmla="*/ 224 h 231"/>
                <a:gd name="T62" fmla="*/ 168 w 219"/>
                <a:gd name="T63" fmla="*/ 209 h 231"/>
                <a:gd name="T64" fmla="*/ 144 w 219"/>
                <a:gd name="T65" fmla="*/ 212 h 231"/>
                <a:gd name="T66" fmla="*/ 144 w 219"/>
                <a:gd name="T67" fmla="*/ 212 h 231"/>
                <a:gd name="T68" fmla="*/ 168 w 219"/>
                <a:gd name="T69" fmla="*/ 203 h 231"/>
                <a:gd name="T70" fmla="*/ 168 w 219"/>
                <a:gd name="T71" fmla="*/ 157 h 231"/>
                <a:gd name="T72" fmla="*/ 149 w 219"/>
                <a:gd name="T73" fmla="*/ 134 h 231"/>
                <a:gd name="T74" fmla="*/ 168 w 219"/>
                <a:gd name="T75" fmla="*/ 150 h 231"/>
                <a:gd name="T76" fmla="*/ 168 w 219"/>
                <a:gd name="T77" fmla="*/ 132 h 231"/>
                <a:gd name="T78" fmla="*/ 146 w 219"/>
                <a:gd name="T79" fmla="*/ 1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9" h="231">
                  <a:moveTo>
                    <a:pt x="168" y="224"/>
                  </a:moveTo>
                  <a:cubicBezTo>
                    <a:pt x="179" y="221"/>
                    <a:pt x="189" y="217"/>
                    <a:pt x="197" y="212"/>
                  </a:cubicBezTo>
                  <a:cubicBezTo>
                    <a:pt x="219" y="196"/>
                    <a:pt x="191" y="157"/>
                    <a:pt x="168" y="132"/>
                  </a:cubicBezTo>
                  <a:cubicBezTo>
                    <a:pt x="168" y="150"/>
                    <a:pt x="168" y="150"/>
                    <a:pt x="168" y="150"/>
                  </a:cubicBezTo>
                  <a:cubicBezTo>
                    <a:pt x="180" y="162"/>
                    <a:pt x="193" y="177"/>
                    <a:pt x="192" y="190"/>
                  </a:cubicBezTo>
                  <a:cubicBezTo>
                    <a:pt x="192" y="201"/>
                    <a:pt x="180" y="207"/>
                    <a:pt x="168" y="209"/>
                  </a:cubicBezTo>
                  <a:cubicBezTo>
                    <a:pt x="168" y="224"/>
                    <a:pt x="168" y="224"/>
                    <a:pt x="168" y="224"/>
                  </a:cubicBezTo>
                  <a:close/>
                  <a:moveTo>
                    <a:pt x="168" y="203"/>
                  </a:moveTo>
                  <a:cubicBezTo>
                    <a:pt x="168" y="157"/>
                    <a:pt x="168" y="157"/>
                    <a:pt x="168" y="157"/>
                  </a:cubicBezTo>
                  <a:cubicBezTo>
                    <a:pt x="175" y="167"/>
                    <a:pt x="182" y="179"/>
                    <a:pt x="181" y="187"/>
                  </a:cubicBezTo>
                  <a:cubicBezTo>
                    <a:pt x="180" y="194"/>
                    <a:pt x="175" y="199"/>
                    <a:pt x="168" y="203"/>
                  </a:cubicBezTo>
                  <a:close/>
                  <a:moveTo>
                    <a:pt x="146" y="112"/>
                  </a:moveTo>
                  <a:cubicBezTo>
                    <a:pt x="146" y="112"/>
                    <a:pt x="141" y="109"/>
                    <a:pt x="141" y="98"/>
                  </a:cubicBezTo>
                  <a:cubicBezTo>
                    <a:pt x="141" y="90"/>
                    <a:pt x="141" y="56"/>
                    <a:pt x="141" y="44"/>
                  </a:cubicBezTo>
                  <a:cubicBezTo>
                    <a:pt x="144" y="43"/>
                    <a:pt x="146" y="40"/>
                    <a:pt x="146" y="37"/>
                  </a:cubicBezTo>
                  <a:cubicBezTo>
                    <a:pt x="148" y="37"/>
                    <a:pt x="148" y="37"/>
                    <a:pt x="148" y="37"/>
                  </a:cubicBezTo>
                  <a:cubicBezTo>
                    <a:pt x="148" y="14"/>
                    <a:pt x="148" y="14"/>
                    <a:pt x="148" y="14"/>
                  </a:cubicBezTo>
                  <a:cubicBezTo>
                    <a:pt x="146" y="14"/>
                    <a:pt x="146" y="14"/>
                    <a:pt x="146" y="14"/>
                  </a:cubicBezTo>
                  <a:cubicBezTo>
                    <a:pt x="146" y="14"/>
                    <a:pt x="146" y="13"/>
                    <a:pt x="146" y="13"/>
                  </a:cubicBezTo>
                  <a:cubicBezTo>
                    <a:pt x="146" y="6"/>
                    <a:pt x="132" y="0"/>
                    <a:pt x="114" y="0"/>
                  </a:cubicBezTo>
                  <a:cubicBezTo>
                    <a:pt x="95" y="0"/>
                    <a:pt x="81" y="6"/>
                    <a:pt x="81" y="13"/>
                  </a:cubicBezTo>
                  <a:cubicBezTo>
                    <a:pt x="81" y="13"/>
                    <a:pt x="81" y="14"/>
                    <a:pt x="81" y="14"/>
                  </a:cubicBezTo>
                  <a:cubicBezTo>
                    <a:pt x="80" y="14"/>
                    <a:pt x="80" y="14"/>
                    <a:pt x="80" y="14"/>
                  </a:cubicBezTo>
                  <a:cubicBezTo>
                    <a:pt x="80" y="37"/>
                    <a:pt x="80" y="37"/>
                    <a:pt x="80" y="37"/>
                  </a:cubicBezTo>
                  <a:cubicBezTo>
                    <a:pt x="81" y="37"/>
                    <a:pt x="81" y="37"/>
                    <a:pt x="81" y="37"/>
                  </a:cubicBezTo>
                  <a:cubicBezTo>
                    <a:pt x="81" y="40"/>
                    <a:pt x="84" y="43"/>
                    <a:pt x="90" y="45"/>
                  </a:cubicBezTo>
                  <a:cubicBezTo>
                    <a:pt x="90" y="56"/>
                    <a:pt x="90" y="90"/>
                    <a:pt x="90" y="98"/>
                  </a:cubicBezTo>
                  <a:cubicBezTo>
                    <a:pt x="90" y="109"/>
                    <a:pt x="83" y="112"/>
                    <a:pt x="83" y="112"/>
                  </a:cubicBezTo>
                  <a:cubicBezTo>
                    <a:pt x="71" y="119"/>
                    <a:pt x="0" y="190"/>
                    <a:pt x="31" y="212"/>
                  </a:cubicBezTo>
                  <a:cubicBezTo>
                    <a:pt x="58" y="231"/>
                    <a:pt x="105" y="230"/>
                    <a:pt x="114" y="230"/>
                  </a:cubicBezTo>
                  <a:cubicBezTo>
                    <a:pt x="121" y="230"/>
                    <a:pt x="145" y="230"/>
                    <a:pt x="168" y="224"/>
                  </a:cubicBezTo>
                  <a:cubicBezTo>
                    <a:pt x="168" y="209"/>
                    <a:pt x="168" y="209"/>
                    <a:pt x="168" y="209"/>
                  </a:cubicBezTo>
                  <a:cubicBezTo>
                    <a:pt x="156" y="212"/>
                    <a:pt x="144" y="212"/>
                    <a:pt x="144" y="212"/>
                  </a:cubicBezTo>
                  <a:cubicBezTo>
                    <a:pt x="144" y="212"/>
                    <a:pt x="144" y="212"/>
                    <a:pt x="144" y="212"/>
                  </a:cubicBezTo>
                  <a:cubicBezTo>
                    <a:pt x="144" y="212"/>
                    <a:pt x="158" y="210"/>
                    <a:pt x="168" y="203"/>
                  </a:cubicBezTo>
                  <a:cubicBezTo>
                    <a:pt x="168" y="157"/>
                    <a:pt x="168" y="157"/>
                    <a:pt x="168" y="157"/>
                  </a:cubicBezTo>
                  <a:cubicBezTo>
                    <a:pt x="159" y="144"/>
                    <a:pt x="149" y="134"/>
                    <a:pt x="149" y="134"/>
                  </a:cubicBezTo>
                  <a:cubicBezTo>
                    <a:pt x="149" y="134"/>
                    <a:pt x="158" y="141"/>
                    <a:pt x="168" y="150"/>
                  </a:cubicBezTo>
                  <a:cubicBezTo>
                    <a:pt x="168" y="132"/>
                    <a:pt x="168" y="132"/>
                    <a:pt x="168" y="132"/>
                  </a:cubicBezTo>
                  <a:cubicBezTo>
                    <a:pt x="159" y="122"/>
                    <a:pt x="150" y="114"/>
                    <a:pt x="146" y="112"/>
                  </a:cubicBezTo>
                  <a:close/>
                </a:path>
              </a:pathLst>
            </a:custGeom>
            <a:solidFill>
              <a:schemeClr val="accent1"/>
            </a:solidFill>
            <a:ln>
              <a:noFill/>
            </a:ln>
          </p:spPr>
          <p:txBody>
            <a:bodyPr vert="horz" wrap="square" lIns="68580" tIns="34290" rIns="68580" bIns="34290" numCol="1" anchor="t" anchorCtr="0" compatLnSpc="1"/>
            <a:lstStyle/>
            <a:p>
              <a:endParaRPr lang="id-ID" sz="1350"/>
            </a:p>
          </p:txBody>
        </p:sp>
        <p:sp>
          <p:nvSpPr>
            <p:cNvPr id="25" name="Oval 21"/>
            <p:cNvSpPr>
              <a:spLocks noChangeArrowheads="1"/>
            </p:cNvSpPr>
            <p:nvPr/>
          </p:nvSpPr>
          <p:spPr bwMode="auto">
            <a:xfrm>
              <a:off x="3617902" y="2605940"/>
              <a:ext cx="118554" cy="118554"/>
            </a:xfrm>
            <a:prstGeom prst="ellipse">
              <a:avLst/>
            </a:prstGeom>
            <a:solidFill>
              <a:schemeClr val="accent1"/>
            </a:solidFill>
            <a:ln>
              <a:noFill/>
            </a:ln>
          </p:spPr>
          <p:txBody>
            <a:bodyPr vert="horz" wrap="square" lIns="68580" tIns="34290" rIns="68580" bIns="34290" numCol="1" anchor="t" anchorCtr="0" compatLnSpc="1"/>
            <a:lstStyle/>
            <a:p>
              <a:endParaRPr lang="id-ID" sz="1350"/>
            </a:p>
          </p:txBody>
        </p:sp>
        <p:sp>
          <p:nvSpPr>
            <p:cNvPr id="26" name="Freeform 22"/>
            <p:cNvSpPr/>
            <p:nvPr/>
          </p:nvSpPr>
          <p:spPr bwMode="auto">
            <a:xfrm>
              <a:off x="3660527" y="2693856"/>
              <a:ext cx="186489" cy="388963"/>
            </a:xfrm>
            <a:custGeom>
              <a:avLst/>
              <a:gdLst>
                <a:gd name="T0" fmla="*/ 0 w 102"/>
                <a:gd name="T1" fmla="*/ 6 h 213"/>
                <a:gd name="T2" fmla="*/ 68 w 102"/>
                <a:gd name="T3" fmla="*/ 184 h 213"/>
                <a:gd name="T4" fmla="*/ 99 w 102"/>
                <a:gd name="T5" fmla="*/ 213 h 213"/>
                <a:gd name="T6" fmla="*/ 23 w 102"/>
                <a:gd name="T7" fmla="*/ 0 h 213"/>
                <a:gd name="T8" fmla="*/ 0 w 102"/>
                <a:gd name="T9" fmla="*/ 6 h 213"/>
              </a:gdLst>
              <a:ahLst/>
              <a:cxnLst>
                <a:cxn ang="0">
                  <a:pos x="T0" y="T1"/>
                </a:cxn>
                <a:cxn ang="0">
                  <a:pos x="T2" y="T3"/>
                </a:cxn>
                <a:cxn ang="0">
                  <a:pos x="T4" y="T5"/>
                </a:cxn>
                <a:cxn ang="0">
                  <a:pos x="T6" y="T7"/>
                </a:cxn>
                <a:cxn ang="0">
                  <a:pos x="T8" y="T9"/>
                </a:cxn>
              </a:cxnLst>
              <a:rect l="0" t="0" r="r" b="b"/>
              <a:pathLst>
                <a:path w="102" h="213">
                  <a:moveTo>
                    <a:pt x="0" y="6"/>
                  </a:moveTo>
                  <a:cubicBezTo>
                    <a:pt x="0" y="7"/>
                    <a:pt x="68" y="184"/>
                    <a:pt x="68" y="184"/>
                  </a:cubicBezTo>
                  <a:cubicBezTo>
                    <a:pt x="68" y="184"/>
                    <a:pt x="96" y="213"/>
                    <a:pt x="99" y="213"/>
                  </a:cubicBezTo>
                  <a:cubicBezTo>
                    <a:pt x="102" y="213"/>
                    <a:pt x="23" y="0"/>
                    <a:pt x="23" y="0"/>
                  </a:cubicBezTo>
                  <a:lnTo>
                    <a:pt x="0" y="6"/>
                  </a:lnTo>
                  <a:close/>
                </a:path>
              </a:pathLst>
            </a:custGeom>
            <a:solidFill>
              <a:schemeClr val="accent1"/>
            </a:solidFill>
            <a:ln>
              <a:noFill/>
            </a:ln>
          </p:spPr>
          <p:txBody>
            <a:bodyPr vert="horz" wrap="square" lIns="68580" tIns="34290" rIns="68580" bIns="34290" numCol="1" anchor="t" anchorCtr="0" compatLnSpc="1"/>
            <a:lstStyle/>
            <a:p>
              <a:endParaRPr lang="id-ID" sz="1350"/>
            </a:p>
          </p:txBody>
        </p:sp>
        <p:sp>
          <p:nvSpPr>
            <p:cNvPr id="27" name="Freeform 23"/>
            <p:cNvSpPr/>
            <p:nvPr/>
          </p:nvSpPr>
          <p:spPr bwMode="auto">
            <a:xfrm>
              <a:off x="3496684" y="2693856"/>
              <a:ext cx="199810" cy="383634"/>
            </a:xfrm>
            <a:custGeom>
              <a:avLst/>
              <a:gdLst>
                <a:gd name="T0" fmla="*/ 149 w 150"/>
                <a:gd name="T1" fmla="*/ 14 h 288"/>
                <a:gd name="T2" fmla="*/ 40 w 150"/>
                <a:gd name="T3" fmla="*/ 248 h 288"/>
                <a:gd name="T4" fmla="*/ 0 w 150"/>
                <a:gd name="T5" fmla="*/ 288 h 288"/>
                <a:gd name="T6" fmla="*/ 11 w 150"/>
                <a:gd name="T7" fmla="*/ 233 h 288"/>
                <a:gd name="T8" fmla="*/ 117 w 150"/>
                <a:gd name="T9" fmla="*/ 0 h 288"/>
                <a:gd name="T10" fmla="*/ 150 w 150"/>
                <a:gd name="T11" fmla="*/ 11 h 288"/>
                <a:gd name="T12" fmla="*/ 149 w 150"/>
                <a:gd name="T13" fmla="*/ 14 h 288"/>
              </a:gdLst>
              <a:ahLst/>
              <a:cxnLst>
                <a:cxn ang="0">
                  <a:pos x="T0" y="T1"/>
                </a:cxn>
                <a:cxn ang="0">
                  <a:pos x="T2" y="T3"/>
                </a:cxn>
                <a:cxn ang="0">
                  <a:pos x="T4" y="T5"/>
                </a:cxn>
                <a:cxn ang="0">
                  <a:pos x="T6" y="T7"/>
                </a:cxn>
                <a:cxn ang="0">
                  <a:pos x="T8" y="T9"/>
                </a:cxn>
                <a:cxn ang="0">
                  <a:pos x="T10" y="T11"/>
                </a:cxn>
                <a:cxn ang="0">
                  <a:pos x="T12" y="T13"/>
                </a:cxn>
              </a:cxnLst>
              <a:rect l="0" t="0" r="r" b="b"/>
              <a:pathLst>
                <a:path w="150" h="288">
                  <a:moveTo>
                    <a:pt x="149" y="14"/>
                  </a:moveTo>
                  <a:lnTo>
                    <a:pt x="40" y="248"/>
                  </a:lnTo>
                  <a:lnTo>
                    <a:pt x="0" y="288"/>
                  </a:lnTo>
                  <a:lnTo>
                    <a:pt x="11" y="233"/>
                  </a:lnTo>
                  <a:lnTo>
                    <a:pt x="117" y="0"/>
                  </a:lnTo>
                  <a:lnTo>
                    <a:pt x="150" y="11"/>
                  </a:lnTo>
                  <a:lnTo>
                    <a:pt x="149" y="14"/>
                  </a:lnTo>
                  <a:close/>
                </a:path>
              </a:pathLst>
            </a:custGeom>
            <a:solidFill>
              <a:schemeClr val="accent1"/>
            </a:solidFill>
            <a:ln>
              <a:noFill/>
            </a:ln>
          </p:spPr>
          <p:txBody>
            <a:bodyPr vert="horz" wrap="square" lIns="68580" tIns="34290" rIns="68580" bIns="34290" numCol="1" anchor="t" anchorCtr="0" compatLnSpc="1"/>
            <a:lstStyle/>
            <a:p>
              <a:endParaRPr lang="id-ID" sz="1350"/>
            </a:p>
          </p:txBody>
        </p:sp>
        <p:sp>
          <p:nvSpPr>
            <p:cNvPr id="28" name="Freeform 24"/>
            <p:cNvSpPr/>
            <p:nvPr/>
          </p:nvSpPr>
          <p:spPr bwMode="auto">
            <a:xfrm>
              <a:off x="3671185" y="2563315"/>
              <a:ext cx="21313" cy="66603"/>
            </a:xfrm>
            <a:custGeom>
              <a:avLst/>
              <a:gdLst>
                <a:gd name="T0" fmla="*/ 12 w 12"/>
                <a:gd name="T1" fmla="*/ 30 h 36"/>
                <a:gd name="T2" fmla="*/ 6 w 12"/>
                <a:gd name="T3" fmla="*/ 36 h 36"/>
                <a:gd name="T4" fmla="*/ 0 w 12"/>
                <a:gd name="T5" fmla="*/ 30 h 36"/>
                <a:gd name="T6" fmla="*/ 0 w 12"/>
                <a:gd name="T7" fmla="*/ 6 h 36"/>
                <a:gd name="T8" fmla="*/ 6 w 12"/>
                <a:gd name="T9" fmla="*/ 0 h 36"/>
                <a:gd name="T10" fmla="*/ 12 w 12"/>
                <a:gd name="T11" fmla="*/ 6 h 36"/>
                <a:gd name="T12" fmla="*/ 12 w 12"/>
                <a:gd name="T13" fmla="*/ 30 h 36"/>
              </a:gdLst>
              <a:ahLst/>
              <a:cxnLst>
                <a:cxn ang="0">
                  <a:pos x="T0" y="T1"/>
                </a:cxn>
                <a:cxn ang="0">
                  <a:pos x="T2" y="T3"/>
                </a:cxn>
                <a:cxn ang="0">
                  <a:pos x="T4" y="T5"/>
                </a:cxn>
                <a:cxn ang="0">
                  <a:pos x="T6" y="T7"/>
                </a:cxn>
                <a:cxn ang="0">
                  <a:pos x="T8" y="T9"/>
                </a:cxn>
                <a:cxn ang="0">
                  <a:pos x="T10" y="T11"/>
                </a:cxn>
                <a:cxn ang="0">
                  <a:pos x="T12" y="T13"/>
                </a:cxn>
              </a:cxnLst>
              <a:rect l="0" t="0" r="r" b="b"/>
              <a:pathLst>
                <a:path w="12" h="36">
                  <a:moveTo>
                    <a:pt x="12" y="30"/>
                  </a:moveTo>
                  <a:cubicBezTo>
                    <a:pt x="12" y="33"/>
                    <a:pt x="10" y="36"/>
                    <a:pt x="6" y="36"/>
                  </a:cubicBezTo>
                  <a:cubicBezTo>
                    <a:pt x="3" y="36"/>
                    <a:pt x="0" y="33"/>
                    <a:pt x="0" y="30"/>
                  </a:cubicBezTo>
                  <a:cubicBezTo>
                    <a:pt x="0" y="6"/>
                    <a:pt x="0" y="6"/>
                    <a:pt x="0" y="6"/>
                  </a:cubicBezTo>
                  <a:cubicBezTo>
                    <a:pt x="0" y="3"/>
                    <a:pt x="3" y="0"/>
                    <a:pt x="6" y="0"/>
                  </a:cubicBezTo>
                  <a:cubicBezTo>
                    <a:pt x="10" y="0"/>
                    <a:pt x="12" y="3"/>
                    <a:pt x="12" y="6"/>
                  </a:cubicBezTo>
                  <a:lnTo>
                    <a:pt x="12" y="30"/>
                  </a:lnTo>
                  <a:close/>
                </a:path>
              </a:pathLst>
            </a:custGeom>
            <a:solidFill>
              <a:schemeClr val="accent1"/>
            </a:solidFill>
            <a:ln>
              <a:noFill/>
            </a:ln>
          </p:spPr>
          <p:txBody>
            <a:bodyPr vert="horz" wrap="square" lIns="68580" tIns="34290" rIns="68580" bIns="34290" numCol="1" anchor="t" anchorCtr="0" compatLnSpc="1"/>
            <a:lstStyle/>
            <a:p>
              <a:endParaRPr lang="id-ID" sz="1350"/>
            </a:p>
          </p:txBody>
        </p:sp>
        <p:sp>
          <p:nvSpPr>
            <p:cNvPr id="29" name="Freeform 25"/>
            <p:cNvSpPr>
              <a:spLocks noEditPoints="1"/>
            </p:cNvSpPr>
            <p:nvPr/>
          </p:nvSpPr>
          <p:spPr bwMode="auto">
            <a:xfrm>
              <a:off x="2717427" y="2276921"/>
              <a:ext cx="189153" cy="511512"/>
            </a:xfrm>
            <a:custGeom>
              <a:avLst/>
              <a:gdLst>
                <a:gd name="T0" fmla="*/ 51 w 103"/>
                <a:gd name="T1" fmla="*/ 280 h 280"/>
                <a:gd name="T2" fmla="*/ 103 w 103"/>
                <a:gd name="T3" fmla="*/ 140 h 280"/>
                <a:gd name="T4" fmla="*/ 51 w 103"/>
                <a:gd name="T5" fmla="*/ 0 h 280"/>
                <a:gd name="T6" fmla="*/ 51 w 103"/>
                <a:gd name="T7" fmla="*/ 22 h 280"/>
                <a:gd name="T8" fmla="*/ 94 w 103"/>
                <a:gd name="T9" fmla="*/ 140 h 280"/>
                <a:gd name="T10" fmla="*/ 51 w 103"/>
                <a:gd name="T11" fmla="*/ 257 h 280"/>
                <a:gd name="T12" fmla="*/ 51 w 103"/>
                <a:gd name="T13" fmla="*/ 280 h 280"/>
                <a:gd name="T14" fmla="*/ 51 w 103"/>
                <a:gd name="T15" fmla="*/ 0 h 280"/>
                <a:gd name="T16" fmla="*/ 0 w 103"/>
                <a:gd name="T17" fmla="*/ 140 h 280"/>
                <a:gd name="T18" fmla="*/ 51 w 103"/>
                <a:gd name="T19" fmla="*/ 280 h 280"/>
                <a:gd name="T20" fmla="*/ 51 w 103"/>
                <a:gd name="T21" fmla="*/ 280 h 280"/>
                <a:gd name="T22" fmla="*/ 51 w 103"/>
                <a:gd name="T23" fmla="*/ 257 h 280"/>
                <a:gd name="T24" fmla="*/ 51 w 103"/>
                <a:gd name="T25" fmla="*/ 257 h 280"/>
                <a:gd name="T26" fmla="*/ 51 w 103"/>
                <a:gd name="T27" fmla="*/ 257 h 280"/>
                <a:gd name="T28" fmla="*/ 8 w 103"/>
                <a:gd name="T29" fmla="*/ 140 h 280"/>
                <a:gd name="T30" fmla="*/ 51 w 103"/>
                <a:gd name="T31" fmla="*/ 22 h 280"/>
                <a:gd name="T32" fmla="*/ 51 w 103"/>
                <a:gd name="T33" fmla="*/ 22 h 280"/>
                <a:gd name="T34" fmla="*/ 51 w 103"/>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3" h="280">
                  <a:moveTo>
                    <a:pt x="51" y="280"/>
                  </a:moveTo>
                  <a:cubicBezTo>
                    <a:pt x="80" y="280"/>
                    <a:pt x="103" y="217"/>
                    <a:pt x="103" y="140"/>
                  </a:cubicBezTo>
                  <a:cubicBezTo>
                    <a:pt x="103" y="62"/>
                    <a:pt x="80" y="0"/>
                    <a:pt x="51" y="0"/>
                  </a:cubicBezTo>
                  <a:cubicBezTo>
                    <a:pt x="51" y="22"/>
                    <a:pt x="51" y="22"/>
                    <a:pt x="51" y="22"/>
                  </a:cubicBezTo>
                  <a:cubicBezTo>
                    <a:pt x="75" y="22"/>
                    <a:pt x="94" y="75"/>
                    <a:pt x="94" y="140"/>
                  </a:cubicBezTo>
                  <a:cubicBezTo>
                    <a:pt x="94" y="204"/>
                    <a:pt x="75" y="257"/>
                    <a:pt x="51" y="257"/>
                  </a:cubicBezTo>
                  <a:lnTo>
                    <a:pt x="51" y="280"/>
                  </a:lnTo>
                  <a:close/>
                  <a:moveTo>
                    <a:pt x="51" y="0"/>
                  </a:moveTo>
                  <a:cubicBezTo>
                    <a:pt x="23" y="0"/>
                    <a:pt x="0" y="62"/>
                    <a:pt x="0" y="140"/>
                  </a:cubicBezTo>
                  <a:cubicBezTo>
                    <a:pt x="0" y="217"/>
                    <a:pt x="23" y="280"/>
                    <a:pt x="51" y="280"/>
                  </a:cubicBezTo>
                  <a:cubicBezTo>
                    <a:pt x="51" y="280"/>
                    <a:pt x="51" y="280"/>
                    <a:pt x="51" y="280"/>
                  </a:cubicBezTo>
                  <a:cubicBezTo>
                    <a:pt x="51" y="257"/>
                    <a:pt x="51" y="257"/>
                    <a:pt x="51" y="257"/>
                  </a:cubicBezTo>
                  <a:cubicBezTo>
                    <a:pt x="51" y="257"/>
                    <a:pt x="51" y="257"/>
                    <a:pt x="51" y="257"/>
                  </a:cubicBezTo>
                  <a:cubicBezTo>
                    <a:pt x="51" y="257"/>
                    <a:pt x="51" y="257"/>
                    <a:pt x="51" y="257"/>
                  </a:cubicBezTo>
                  <a:cubicBezTo>
                    <a:pt x="27" y="257"/>
                    <a:pt x="8" y="204"/>
                    <a:pt x="8" y="140"/>
                  </a:cubicBezTo>
                  <a:cubicBezTo>
                    <a:pt x="8" y="75"/>
                    <a:pt x="27" y="22"/>
                    <a:pt x="51" y="22"/>
                  </a:cubicBezTo>
                  <a:cubicBezTo>
                    <a:pt x="51" y="22"/>
                    <a:pt x="51" y="22"/>
                    <a:pt x="51" y="22"/>
                  </a:cubicBezTo>
                  <a:cubicBezTo>
                    <a:pt x="51" y="0"/>
                    <a:pt x="51" y="0"/>
                    <a:pt x="51" y="0"/>
                  </a:cubicBezTo>
                  <a:close/>
                </a:path>
              </a:pathLst>
            </a:custGeom>
            <a:solidFill>
              <a:schemeClr val="accent1"/>
            </a:solidFill>
            <a:ln>
              <a:noFill/>
            </a:ln>
          </p:spPr>
          <p:txBody>
            <a:bodyPr vert="horz" wrap="square" lIns="68580" tIns="34290" rIns="68580" bIns="34290" numCol="1" anchor="t" anchorCtr="0" compatLnSpc="1"/>
            <a:lstStyle/>
            <a:p>
              <a:endParaRPr lang="id-ID" sz="1350"/>
            </a:p>
          </p:txBody>
        </p:sp>
        <p:sp>
          <p:nvSpPr>
            <p:cNvPr id="30" name="Freeform 26"/>
            <p:cNvSpPr>
              <a:spLocks noEditPoints="1"/>
            </p:cNvSpPr>
            <p:nvPr/>
          </p:nvSpPr>
          <p:spPr bwMode="auto">
            <a:xfrm>
              <a:off x="2554916" y="2438100"/>
              <a:ext cx="512845" cy="187822"/>
            </a:xfrm>
            <a:custGeom>
              <a:avLst/>
              <a:gdLst>
                <a:gd name="T0" fmla="*/ 280 w 280"/>
                <a:gd name="T1" fmla="*/ 52 h 103"/>
                <a:gd name="T2" fmla="*/ 140 w 280"/>
                <a:gd name="T3" fmla="*/ 0 h 103"/>
                <a:gd name="T4" fmla="*/ 140 w 280"/>
                <a:gd name="T5" fmla="*/ 8 h 103"/>
                <a:gd name="T6" fmla="*/ 257 w 280"/>
                <a:gd name="T7" fmla="*/ 52 h 103"/>
                <a:gd name="T8" fmla="*/ 140 w 280"/>
                <a:gd name="T9" fmla="*/ 95 h 103"/>
                <a:gd name="T10" fmla="*/ 140 w 280"/>
                <a:gd name="T11" fmla="*/ 103 h 103"/>
                <a:gd name="T12" fmla="*/ 280 w 280"/>
                <a:gd name="T13" fmla="*/ 52 h 103"/>
                <a:gd name="T14" fmla="*/ 140 w 280"/>
                <a:gd name="T15" fmla="*/ 0 h 103"/>
                <a:gd name="T16" fmla="*/ 140 w 280"/>
                <a:gd name="T17" fmla="*/ 0 h 103"/>
                <a:gd name="T18" fmla="*/ 0 w 280"/>
                <a:gd name="T19" fmla="*/ 52 h 103"/>
                <a:gd name="T20" fmla="*/ 140 w 280"/>
                <a:gd name="T21" fmla="*/ 103 h 103"/>
                <a:gd name="T22" fmla="*/ 140 w 280"/>
                <a:gd name="T23" fmla="*/ 103 h 103"/>
                <a:gd name="T24" fmla="*/ 140 w 280"/>
                <a:gd name="T25" fmla="*/ 95 h 103"/>
                <a:gd name="T26" fmla="*/ 140 w 280"/>
                <a:gd name="T27" fmla="*/ 95 h 103"/>
                <a:gd name="T28" fmla="*/ 23 w 280"/>
                <a:gd name="T29" fmla="*/ 52 h 103"/>
                <a:gd name="T30" fmla="*/ 23 w 280"/>
                <a:gd name="T31" fmla="*/ 52 h 103"/>
                <a:gd name="T32" fmla="*/ 140 w 280"/>
                <a:gd name="T33" fmla="*/ 8 h 103"/>
                <a:gd name="T34" fmla="*/ 140 w 280"/>
                <a:gd name="T35" fmla="*/ 8 h 103"/>
                <a:gd name="T36" fmla="*/ 140 w 280"/>
                <a:gd name="T3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0" h="103">
                  <a:moveTo>
                    <a:pt x="280" y="52"/>
                  </a:moveTo>
                  <a:cubicBezTo>
                    <a:pt x="280" y="23"/>
                    <a:pt x="217" y="0"/>
                    <a:pt x="140" y="0"/>
                  </a:cubicBezTo>
                  <a:cubicBezTo>
                    <a:pt x="140" y="8"/>
                    <a:pt x="140" y="8"/>
                    <a:pt x="140" y="8"/>
                  </a:cubicBezTo>
                  <a:cubicBezTo>
                    <a:pt x="205" y="8"/>
                    <a:pt x="257" y="28"/>
                    <a:pt x="257" y="52"/>
                  </a:cubicBezTo>
                  <a:cubicBezTo>
                    <a:pt x="257" y="75"/>
                    <a:pt x="205" y="95"/>
                    <a:pt x="140" y="95"/>
                  </a:cubicBezTo>
                  <a:cubicBezTo>
                    <a:pt x="140" y="103"/>
                    <a:pt x="140" y="103"/>
                    <a:pt x="140" y="103"/>
                  </a:cubicBezTo>
                  <a:cubicBezTo>
                    <a:pt x="217" y="103"/>
                    <a:pt x="280" y="80"/>
                    <a:pt x="280" y="52"/>
                  </a:cubicBezTo>
                  <a:close/>
                  <a:moveTo>
                    <a:pt x="140" y="0"/>
                  </a:moveTo>
                  <a:cubicBezTo>
                    <a:pt x="140" y="0"/>
                    <a:pt x="140" y="0"/>
                    <a:pt x="140" y="0"/>
                  </a:cubicBezTo>
                  <a:cubicBezTo>
                    <a:pt x="63" y="0"/>
                    <a:pt x="0" y="23"/>
                    <a:pt x="0" y="52"/>
                  </a:cubicBezTo>
                  <a:cubicBezTo>
                    <a:pt x="0" y="80"/>
                    <a:pt x="63" y="103"/>
                    <a:pt x="140" y="103"/>
                  </a:cubicBezTo>
                  <a:cubicBezTo>
                    <a:pt x="140" y="103"/>
                    <a:pt x="140" y="103"/>
                    <a:pt x="140" y="103"/>
                  </a:cubicBezTo>
                  <a:cubicBezTo>
                    <a:pt x="140" y="95"/>
                    <a:pt x="140" y="95"/>
                    <a:pt x="140" y="95"/>
                  </a:cubicBezTo>
                  <a:cubicBezTo>
                    <a:pt x="140" y="95"/>
                    <a:pt x="140" y="95"/>
                    <a:pt x="140" y="95"/>
                  </a:cubicBezTo>
                  <a:cubicBezTo>
                    <a:pt x="75" y="95"/>
                    <a:pt x="23" y="75"/>
                    <a:pt x="23" y="52"/>
                  </a:cubicBezTo>
                  <a:cubicBezTo>
                    <a:pt x="23" y="52"/>
                    <a:pt x="23" y="52"/>
                    <a:pt x="23" y="52"/>
                  </a:cubicBezTo>
                  <a:cubicBezTo>
                    <a:pt x="23" y="28"/>
                    <a:pt x="75" y="8"/>
                    <a:pt x="140" y="8"/>
                  </a:cubicBezTo>
                  <a:cubicBezTo>
                    <a:pt x="140" y="8"/>
                    <a:pt x="140" y="8"/>
                    <a:pt x="140" y="8"/>
                  </a:cubicBezTo>
                  <a:lnTo>
                    <a:pt x="140" y="0"/>
                  </a:lnTo>
                  <a:close/>
                </a:path>
              </a:pathLst>
            </a:custGeom>
            <a:solidFill>
              <a:schemeClr val="accent1"/>
            </a:solidFill>
            <a:ln>
              <a:noFill/>
            </a:ln>
          </p:spPr>
          <p:txBody>
            <a:bodyPr vert="horz" wrap="square" lIns="68580" tIns="34290" rIns="68580" bIns="34290" numCol="1" anchor="t" anchorCtr="0" compatLnSpc="1"/>
            <a:lstStyle/>
            <a:p>
              <a:endParaRPr lang="id-ID" sz="1350"/>
            </a:p>
          </p:txBody>
        </p:sp>
        <p:sp>
          <p:nvSpPr>
            <p:cNvPr id="31" name="Freeform 27"/>
            <p:cNvSpPr>
              <a:spLocks noEditPoints="1"/>
            </p:cNvSpPr>
            <p:nvPr/>
          </p:nvSpPr>
          <p:spPr bwMode="auto">
            <a:xfrm>
              <a:off x="2593545" y="2322212"/>
              <a:ext cx="435585" cy="418267"/>
            </a:xfrm>
            <a:custGeom>
              <a:avLst/>
              <a:gdLst>
                <a:gd name="T0" fmla="*/ 218 w 238"/>
                <a:gd name="T1" fmla="*/ 16 h 229"/>
                <a:gd name="T2" fmla="*/ 119 w 238"/>
                <a:gd name="T3" fmla="*/ 46 h 229"/>
                <a:gd name="T4" fmla="*/ 119 w 238"/>
                <a:gd name="T5" fmla="*/ 57 h 229"/>
                <a:gd name="T6" fmla="*/ 202 w 238"/>
                <a:gd name="T7" fmla="*/ 32 h 229"/>
                <a:gd name="T8" fmla="*/ 150 w 238"/>
                <a:gd name="T9" fmla="*/ 145 h 229"/>
                <a:gd name="T10" fmla="*/ 119 w 238"/>
                <a:gd name="T11" fmla="*/ 172 h 229"/>
                <a:gd name="T12" fmla="*/ 119 w 238"/>
                <a:gd name="T13" fmla="*/ 183 h 229"/>
                <a:gd name="T14" fmla="*/ 156 w 238"/>
                <a:gd name="T15" fmla="*/ 151 h 229"/>
                <a:gd name="T16" fmla="*/ 218 w 238"/>
                <a:gd name="T17" fmla="*/ 16 h 229"/>
                <a:gd name="T18" fmla="*/ 119 w 238"/>
                <a:gd name="T19" fmla="*/ 46 h 229"/>
                <a:gd name="T20" fmla="*/ 83 w 238"/>
                <a:gd name="T21" fmla="*/ 78 h 229"/>
                <a:gd name="T22" fmla="*/ 20 w 238"/>
                <a:gd name="T23" fmla="*/ 214 h 229"/>
                <a:gd name="T24" fmla="*/ 119 w 238"/>
                <a:gd name="T25" fmla="*/ 183 h 229"/>
                <a:gd name="T26" fmla="*/ 119 w 238"/>
                <a:gd name="T27" fmla="*/ 172 h 229"/>
                <a:gd name="T28" fmla="*/ 36 w 238"/>
                <a:gd name="T29" fmla="*/ 197 h 229"/>
                <a:gd name="T30" fmla="*/ 36 w 238"/>
                <a:gd name="T31" fmla="*/ 197 h 229"/>
                <a:gd name="T32" fmla="*/ 89 w 238"/>
                <a:gd name="T33" fmla="*/ 84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16"/>
                  </a:moveTo>
                  <a:cubicBezTo>
                    <a:pt x="202" y="0"/>
                    <a:pt x="162" y="13"/>
                    <a:pt x="119" y="46"/>
                  </a:cubicBezTo>
                  <a:cubicBezTo>
                    <a:pt x="119" y="57"/>
                    <a:pt x="119" y="57"/>
                    <a:pt x="119" y="57"/>
                  </a:cubicBezTo>
                  <a:cubicBezTo>
                    <a:pt x="155" y="30"/>
                    <a:pt x="189" y="19"/>
                    <a:pt x="202" y="32"/>
                  </a:cubicBezTo>
                  <a:cubicBezTo>
                    <a:pt x="219" y="49"/>
                    <a:pt x="195" y="99"/>
                    <a:pt x="150" y="145"/>
                  </a:cubicBezTo>
                  <a:cubicBezTo>
                    <a:pt x="140" y="155"/>
                    <a:pt x="129" y="164"/>
                    <a:pt x="119" y="172"/>
                  </a:cubicBezTo>
                  <a:cubicBezTo>
                    <a:pt x="119" y="183"/>
                    <a:pt x="119" y="183"/>
                    <a:pt x="119" y="183"/>
                  </a:cubicBezTo>
                  <a:cubicBezTo>
                    <a:pt x="131" y="174"/>
                    <a:pt x="144" y="163"/>
                    <a:pt x="156" y="151"/>
                  </a:cubicBezTo>
                  <a:cubicBezTo>
                    <a:pt x="210" y="96"/>
                    <a:pt x="238" y="36"/>
                    <a:pt x="218" y="16"/>
                  </a:cubicBezTo>
                  <a:close/>
                  <a:moveTo>
                    <a:pt x="119" y="46"/>
                  </a:moveTo>
                  <a:cubicBezTo>
                    <a:pt x="107" y="55"/>
                    <a:pt x="95" y="66"/>
                    <a:pt x="83" y="78"/>
                  </a:cubicBezTo>
                  <a:cubicBezTo>
                    <a:pt x="28" y="133"/>
                    <a:pt x="0" y="193"/>
                    <a:pt x="20" y="214"/>
                  </a:cubicBezTo>
                  <a:cubicBezTo>
                    <a:pt x="36" y="229"/>
                    <a:pt x="76" y="216"/>
                    <a:pt x="119" y="183"/>
                  </a:cubicBezTo>
                  <a:cubicBezTo>
                    <a:pt x="119" y="172"/>
                    <a:pt x="119" y="172"/>
                    <a:pt x="119" y="172"/>
                  </a:cubicBezTo>
                  <a:cubicBezTo>
                    <a:pt x="83" y="199"/>
                    <a:pt x="49" y="211"/>
                    <a:pt x="36" y="197"/>
                  </a:cubicBezTo>
                  <a:cubicBezTo>
                    <a:pt x="36" y="197"/>
                    <a:pt x="36" y="197"/>
                    <a:pt x="36" y="197"/>
                  </a:cubicBezTo>
                  <a:cubicBezTo>
                    <a:pt x="19" y="181"/>
                    <a:pt x="43" y="130"/>
                    <a:pt x="89" y="84"/>
                  </a:cubicBezTo>
                  <a:cubicBezTo>
                    <a:pt x="99" y="74"/>
                    <a:pt x="109" y="65"/>
                    <a:pt x="119" y="57"/>
                  </a:cubicBezTo>
                  <a:lnTo>
                    <a:pt x="119" y="46"/>
                  </a:lnTo>
                  <a:close/>
                </a:path>
              </a:pathLst>
            </a:custGeom>
            <a:solidFill>
              <a:schemeClr val="accent1"/>
            </a:solidFill>
            <a:ln>
              <a:noFill/>
            </a:ln>
          </p:spPr>
          <p:txBody>
            <a:bodyPr vert="horz" wrap="square" lIns="68580" tIns="34290" rIns="68580" bIns="34290" numCol="1" anchor="t" anchorCtr="0" compatLnSpc="1"/>
            <a:lstStyle/>
            <a:p>
              <a:endParaRPr lang="id-ID" sz="1350"/>
            </a:p>
          </p:txBody>
        </p:sp>
        <p:sp>
          <p:nvSpPr>
            <p:cNvPr id="32" name="Freeform 28"/>
            <p:cNvSpPr>
              <a:spLocks noEditPoints="1"/>
            </p:cNvSpPr>
            <p:nvPr/>
          </p:nvSpPr>
          <p:spPr bwMode="auto">
            <a:xfrm>
              <a:off x="2593545" y="2322212"/>
              <a:ext cx="435585" cy="418267"/>
            </a:xfrm>
            <a:custGeom>
              <a:avLst/>
              <a:gdLst>
                <a:gd name="T0" fmla="*/ 218 w 238"/>
                <a:gd name="T1" fmla="*/ 214 h 229"/>
                <a:gd name="T2" fmla="*/ 156 w 238"/>
                <a:gd name="T3" fmla="*/ 78 h 229"/>
                <a:gd name="T4" fmla="*/ 119 w 238"/>
                <a:gd name="T5" fmla="*/ 46 h 229"/>
                <a:gd name="T6" fmla="*/ 119 w 238"/>
                <a:gd name="T7" fmla="*/ 57 h 229"/>
                <a:gd name="T8" fmla="*/ 150 w 238"/>
                <a:gd name="T9" fmla="*/ 84 h 229"/>
                <a:gd name="T10" fmla="*/ 202 w 238"/>
                <a:gd name="T11" fmla="*/ 197 h 229"/>
                <a:gd name="T12" fmla="*/ 119 w 238"/>
                <a:gd name="T13" fmla="*/ 172 h 229"/>
                <a:gd name="T14" fmla="*/ 119 w 238"/>
                <a:gd name="T15" fmla="*/ 183 h 229"/>
                <a:gd name="T16" fmla="*/ 218 w 238"/>
                <a:gd name="T17" fmla="*/ 214 h 229"/>
                <a:gd name="T18" fmla="*/ 119 w 238"/>
                <a:gd name="T19" fmla="*/ 46 h 229"/>
                <a:gd name="T20" fmla="*/ 20 w 238"/>
                <a:gd name="T21" fmla="*/ 16 h 229"/>
                <a:gd name="T22" fmla="*/ 83 w 238"/>
                <a:gd name="T23" fmla="*/ 151 h 229"/>
                <a:gd name="T24" fmla="*/ 119 w 238"/>
                <a:gd name="T25" fmla="*/ 183 h 229"/>
                <a:gd name="T26" fmla="*/ 119 w 238"/>
                <a:gd name="T27" fmla="*/ 172 h 229"/>
                <a:gd name="T28" fmla="*/ 89 w 238"/>
                <a:gd name="T29" fmla="*/ 145 h 229"/>
                <a:gd name="T30" fmla="*/ 36 w 238"/>
                <a:gd name="T31" fmla="*/ 32 h 229"/>
                <a:gd name="T32" fmla="*/ 36 w 238"/>
                <a:gd name="T33" fmla="*/ 32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214"/>
                  </a:moveTo>
                  <a:cubicBezTo>
                    <a:pt x="238" y="193"/>
                    <a:pt x="210" y="133"/>
                    <a:pt x="156" y="78"/>
                  </a:cubicBezTo>
                  <a:cubicBezTo>
                    <a:pt x="144" y="66"/>
                    <a:pt x="131" y="55"/>
                    <a:pt x="119" y="46"/>
                  </a:cubicBezTo>
                  <a:cubicBezTo>
                    <a:pt x="119" y="57"/>
                    <a:pt x="119" y="57"/>
                    <a:pt x="119" y="57"/>
                  </a:cubicBezTo>
                  <a:cubicBezTo>
                    <a:pt x="129" y="65"/>
                    <a:pt x="140" y="74"/>
                    <a:pt x="150" y="84"/>
                  </a:cubicBezTo>
                  <a:cubicBezTo>
                    <a:pt x="195" y="130"/>
                    <a:pt x="219" y="181"/>
                    <a:pt x="202" y="197"/>
                  </a:cubicBezTo>
                  <a:cubicBezTo>
                    <a:pt x="189" y="211"/>
                    <a:pt x="155" y="199"/>
                    <a:pt x="119" y="172"/>
                  </a:cubicBezTo>
                  <a:cubicBezTo>
                    <a:pt x="119" y="183"/>
                    <a:pt x="119" y="183"/>
                    <a:pt x="119" y="183"/>
                  </a:cubicBezTo>
                  <a:cubicBezTo>
                    <a:pt x="162" y="216"/>
                    <a:pt x="202" y="229"/>
                    <a:pt x="218" y="214"/>
                  </a:cubicBezTo>
                  <a:close/>
                  <a:moveTo>
                    <a:pt x="119" y="46"/>
                  </a:moveTo>
                  <a:cubicBezTo>
                    <a:pt x="76" y="13"/>
                    <a:pt x="36" y="0"/>
                    <a:pt x="20" y="16"/>
                  </a:cubicBezTo>
                  <a:cubicBezTo>
                    <a:pt x="0" y="36"/>
                    <a:pt x="28" y="96"/>
                    <a:pt x="83" y="151"/>
                  </a:cubicBezTo>
                  <a:cubicBezTo>
                    <a:pt x="95" y="163"/>
                    <a:pt x="107" y="174"/>
                    <a:pt x="119" y="183"/>
                  </a:cubicBezTo>
                  <a:cubicBezTo>
                    <a:pt x="119" y="172"/>
                    <a:pt x="119" y="172"/>
                    <a:pt x="119" y="172"/>
                  </a:cubicBezTo>
                  <a:cubicBezTo>
                    <a:pt x="109" y="164"/>
                    <a:pt x="99" y="155"/>
                    <a:pt x="89" y="145"/>
                  </a:cubicBezTo>
                  <a:cubicBezTo>
                    <a:pt x="43" y="99"/>
                    <a:pt x="19" y="49"/>
                    <a:pt x="36" y="32"/>
                  </a:cubicBezTo>
                  <a:cubicBezTo>
                    <a:pt x="36" y="32"/>
                    <a:pt x="36" y="32"/>
                    <a:pt x="36" y="32"/>
                  </a:cubicBezTo>
                  <a:cubicBezTo>
                    <a:pt x="49" y="19"/>
                    <a:pt x="83" y="30"/>
                    <a:pt x="119" y="57"/>
                  </a:cubicBezTo>
                  <a:lnTo>
                    <a:pt x="119" y="46"/>
                  </a:lnTo>
                  <a:close/>
                </a:path>
              </a:pathLst>
            </a:custGeom>
            <a:solidFill>
              <a:schemeClr val="accent1"/>
            </a:solidFill>
            <a:ln>
              <a:noFill/>
            </a:ln>
          </p:spPr>
          <p:txBody>
            <a:bodyPr vert="horz" wrap="square" lIns="68580" tIns="34290" rIns="68580" bIns="34290" numCol="1" anchor="t" anchorCtr="0" compatLnSpc="1"/>
            <a:lstStyle/>
            <a:p>
              <a:endParaRPr lang="id-ID" sz="1350"/>
            </a:p>
          </p:txBody>
        </p:sp>
        <p:sp>
          <p:nvSpPr>
            <p:cNvPr id="33" name="Oval 29"/>
            <p:cNvSpPr>
              <a:spLocks noChangeArrowheads="1"/>
            </p:cNvSpPr>
            <p:nvPr/>
          </p:nvSpPr>
          <p:spPr bwMode="auto">
            <a:xfrm>
              <a:off x="2773375" y="2492716"/>
              <a:ext cx="78592" cy="78592"/>
            </a:xfrm>
            <a:prstGeom prst="ellipse">
              <a:avLst/>
            </a:prstGeom>
            <a:solidFill>
              <a:schemeClr val="accent1"/>
            </a:solidFill>
            <a:ln>
              <a:noFill/>
            </a:ln>
          </p:spPr>
          <p:txBody>
            <a:bodyPr vert="horz" wrap="square" lIns="68580" tIns="34290" rIns="68580" bIns="34290" numCol="1" anchor="t" anchorCtr="0" compatLnSpc="1"/>
            <a:lstStyle/>
            <a:p>
              <a:endParaRPr lang="id-ID" sz="1350"/>
            </a:p>
          </p:txBody>
        </p:sp>
        <p:sp>
          <p:nvSpPr>
            <p:cNvPr id="34" name="Freeform 30"/>
            <p:cNvSpPr>
              <a:spLocks noEditPoints="1"/>
            </p:cNvSpPr>
            <p:nvPr/>
          </p:nvSpPr>
          <p:spPr bwMode="auto">
            <a:xfrm>
              <a:off x="3376799" y="2131727"/>
              <a:ext cx="215794" cy="408943"/>
            </a:xfrm>
            <a:custGeom>
              <a:avLst/>
              <a:gdLst>
                <a:gd name="T0" fmla="*/ 67 w 162"/>
                <a:gd name="T1" fmla="*/ 307 h 307"/>
                <a:gd name="T2" fmla="*/ 162 w 162"/>
                <a:gd name="T3" fmla="*/ 307 h 307"/>
                <a:gd name="T4" fmla="*/ 67 w 162"/>
                <a:gd name="T5" fmla="*/ 127 h 307"/>
                <a:gd name="T6" fmla="*/ 67 w 162"/>
                <a:gd name="T7" fmla="*/ 193 h 307"/>
                <a:gd name="T8" fmla="*/ 110 w 162"/>
                <a:gd name="T9" fmla="*/ 267 h 307"/>
                <a:gd name="T10" fmla="*/ 67 w 162"/>
                <a:gd name="T11" fmla="*/ 267 h 307"/>
                <a:gd name="T12" fmla="*/ 67 w 162"/>
                <a:gd name="T13" fmla="*/ 307 h 307"/>
                <a:gd name="T14" fmla="*/ 0 w 162"/>
                <a:gd name="T15" fmla="*/ 0 h 307"/>
                <a:gd name="T16" fmla="*/ 0 w 162"/>
                <a:gd name="T17" fmla="*/ 307 h 307"/>
                <a:gd name="T18" fmla="*/ 67 w 162"/>
                <a:gd name="T19" fmla="*/ 307 h 307"/>
                <a:gd name="T20" fmla="*/ 67 w 162"/>
                <a:gd name="T21" fmla="*/ 267 h 307"/>
                <a:gd name="T22" fmla="*/ 24 w 162"/>
                <a:gd name="T23" fmla="*/ 267 h 307"/>
                <a:gd name="T24" fmla="*/ 24 w 162"/>
                <a:gd name="T25" fmla="*/ 120 h 307"/>
                <a:gd name="T26" fmla="*/ 24 w 162"/>
                <a:gd name="T27" fmla="*/ 120 h 307"/>
                <a:gd name="T28" fmla="*/ 67 w 162"/>
                <a:gd name="T29" fmla="*/ 193 h 307"/>
                <a:gd name="T30" fmla="*/ 67 w 162"/>
                <a:gd name="T31" fmla="*/ 127 h 307"/>
                <a:gd name="T32" fmla="*/ 0 w 162"/>
                <a:gd name="T33"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2" h="307">
                  <a:moveTo>
                    <a:pt x="67" y="307"/>
                  </a:moveTo>
                  <a:lnTo>
                    <a:pt x="162" y="307"/>
                  </a:lnTo>
                  <a:lnTo>
                    <a:pt x="67" y="127"/>
                  </a:lnTo>
                  <a:lnTo>
                    <a:pt x="67" y="193"/>
                  </a:lnTo>
                  <a:lnTo>
                    <a:pt x="110" y="267"/>
                  </a:lnTo>
                  <a:lnTo>
                    <a:pt x="67" y="267"/>
                  </a:lnTo>
                  <a:lnTo>
                    <a:pt x="67" y="307"/>
                  </a:lnTo>
                  <a:close/>
                  <a:moveTo>
                    <a:pt x="0" y="0"/>
                  </a:moveTo>
                  <a:lnTo>
                    <a:pt x="0" y="307"/>
                  </a:lnTo>
                  <a:lnTo>
                    <a:pt x="67" y="307"/>
                  </a:lnTo>
                  <a:lnTo>
                    <a:pt x="67" y="267"/>
                  </a:lnTo>
                  <a:lnTo>
                    <a:pt x="24" y="267"/>
                  </a:lnTo>
                  <a:lnTo>
                    <a:pt x="24" y="120"/>
                  </a:lnTo>
                  <a:lnTo>
                    <a:pt x="24" y="120"/>
                  </a:lnTo>
                  <a:lnTo>
                    <a:pt x="67" y="193"/>
                  </a:lnTo>
                  <a:lnTo>
                    <a:pt x="67" y="127"/>
                  </a:lnTo>
                  <a:lnTo>
                    <a:pt x="0" y="0"/>
                  </a:lnTo>
                  <a:close/>
                </a:path>
              </a:pathLst>
            </a:custGeom>
            <a:solidFill>
              <a:schemeClr val="accent1"/>
            </a:solidFill>
            <a:ln>
              <a:noFill/>
            </a:ln>
          </p:spPr>
          <p:txBody>
            <a:bodyPr vert="horz" wrap="square" lIns="68580" tIns="34290" rIns="68580" bIns="34290" numCol="1" anchor="t" anchorCtr="0" compatLnSpc="1"/>
            <a:lstStyle/>
            <a:p>
              <a:endParaRPr lang="id-ID" sz="1350"/>
            </a:p>
          </p:txBody>
        </p:sp>
        <p:sp>
          <p:nvSpPr>
            <p:cNvPr id="35" name="Rectangle 31"/>
            <p:cNvSpPr>
              <a:spLocks noChangeArrowheads="1"/>
            </p:cNvSpPr>
            <p:nvPr/>
          </p:nvSpPr>
          <p:spPr bwMode="auto">
            <a:xfrm>
              <a:off x="3268901" y="2130395"/>
              <a:ext cx="54615" cy="398287"/>
            </a:xfrm>
            <a:prstGeom prst="rect">
              <a:avLst/>
            </a:prstGeom>
            <a:solidFill>
              <a:schemeClr val="accent1"/>
            </a:solidFill>
            <a:ln>
              <a:noFill/>
            </a:ln>
          </p:spPr>
          <p:txBody>
            <a:bodyPr vert="horz" wrap="square" lIns="68580" tIns="34290" rIns="68580" bIns="34290" numCol="1" anchor="t" anchorCtr="0" compatLnSpc="1"/>
            <a:lstStyle/>
            <a:p>
              <a:endParaRPr lang="id-ID" sz="1350"/>
            </a:p>
          </p:txBody>
        </p:sp>
        <p:sp>
          <p:nvSpPr>
            <p:cNvPr id="36" name="Freeform 32"/>
            <p:cNvSpPr>
              <a:spLocks noEditPoints="1"/>
            </p:cNvSpPr>
            <p:nvPr/>
          </p:nvSpPr>
          <p:spPr bwMode="auto">
            <a:xfrm>
              <a:off x="1499922" y="4136481"/>
              <a:ext cx="471550" cy="345004"/>
            </a:xfrm>
            <a:custGeom>
              <a:avLst/>
              <a:gdLst>
                <a:gd name="T0" fmla="*/ 213 w 258"/>
                <a:gd name="T1" fmla="*/ 31 h 189"/>
                <a:gd name="T2" fmla="*/ 204 w 258"/>
                <a:gd name="T3" fmla="*/ 69 h 189"/>
                <a:gd name="T4" fmla="*/ 228 w 258"/>
                <a:gd name="T5" fmla="*/ 109 h 189"/>
                <a:gd name="T6" fmla="*/ 204 w 258"/>
                <a:gd name="T7" fmla="*/ 146 h 189"/>
                <a:gd name="T8" fmla="*/ 204 w 258"/>
                <a:gd name="T9" fmla="*/ 27 h 189"/>
                <a:gd name="T10" fmla="*/ 91 w 258"/>
                <a:gd name="T11" fmla="*/ 14 h 189"/>
                <a:gd name="T12" fmla="*/ 97 w 258"/>
                <a:gd name="T13" fmla="*/ 15 h 189"/>
                <a:gd name="T14" fmla="*/ 91 w 258"/>
                <a:gd name="T15" fmla="*/ 42 h 189"/>
                <a:gd name="T16" fmla="*/ 91 w 258"/>
                <a:gd name="T17" fmla="*/ 162 h 189"/>
                <a:gd name="T18" fmla="*/ 166 w 258"/>
                <a:gd name="T19" fmla="*/ 145 h 189"/>
                <a:gd name="T20" fmla="*/ 204 w 258"/>
                <a:gd name="T21" fmla="*/ 125 h 189"/>
                <a:gd name="T22" fmla="*/ 191 w 258"/>
                <a:gd name="T23" fmla="*/ 122 h 189"/>
                <a:gd name="T24" fmla="*/ 204 w 258"/>
                <a:gd name="T25" fmla="*/ 69 h 189"/>
                <a:gd name="T26" fmla="*/ 91 w 258"/>
                <a:gd name="T27" fmla="*/ 6 h 189"/>
                <a:gd name="T28" fmla="*/ 78 w 258"/>
                <a:gd name="T29" fmla="*/ 24 h 189"/>
                <a:gd name="T30" fmla="*/ 91 w 258"/>
                <a:gd name="T31" fmla="*/ 14 h 189"/>
                <a:gd name="T32" fmla="*/ 78 w 258"/>
                <a:gd name="T33" fmla="*/ 188 h 189"/>
                <a:gd name="T34" fmla="*/ 91 w 258"/>
                <a:gd name="T35" fmla="*/ 162 h 189"/>
                <a:gd name="T36" fmla="*/ 78 w 258"/>
                <a:gd name="T37" fmla="*/ 176 h 189"/>
                <a:gd name="T38" fmla="*/ 91 w 258"/>
                <a:gd name="T39" fmla="*/ 42 h 189"/>
                <a:gd name="T40" fmla="*/ 80 w 258"/>
                <a:gd name="T41" fmla="*/ 134 h 189"/>
                <a:gd name="T42" fmla="*/ 78 w 258"/>
                <a:gd name="T43" fmla="*/ 64 h 189"/>
                <a:gd name="T44" fmla="*/ 78 w 258"/>
                <a:gd name="T45" fmla="*/ 33 h 189"/>
                <a:gd name="T46" fmla="*/ 91 w 258"/>
                <a:gd name="T47" fmla="*/ 42 h 189"/>
                <a:gd name="T48" fmla="*/ 60 w 258"/>
                <a:gd name="T49" fmla="*/ 18 h 189"/>
                <a:gd name="T50" fmla="*/ 68 w 258"/>
                <a:gd name="T51" fmla="*/ 42 h 189"/>
                <a:gd name="T52" fmla="*/ 78 w 258"/>
                <a:gd name="T53" fmla="*/ 33 h 189"/>
                <a:gd name="T54" fmla="*/ 78 w 258"/>
                <a:gd name="T55" fmla="*/ 9 h 189"/>
                <a:gd name="T56" fmla="*/ 78 w 258"/>
                <a:gd name="T57" fmla="*/ 188 h 189"/>
                <a:gd name="T58" fmla="*/ 60 w 258"/>
                <a:gd name="T59" fmla="*/ 176 h 189"/>
                <a:gd name="T60" fmla="*/ 78 w 258"/>
                <a:gd name="T61" fmla="*/ 64 h 189"/>
                <a:gd name="T62" fmla="*/ 60 w 258"/>
                <a:gd name="T63" fmla="*/ 134 h 189"/>
                <a:gd name="T64" fmla="*/ 70 w 258"/>
                <a:gd name="T65" fmla="*/ 116 h 189"/>
                <a:gd name="T66" fmla="*/ 60 w 258"/>
                <a:gd name="T67" fmla="*/ 87 h 189"/>
                <a:gd name="T68" fmla="*/ 76 w 258"/>
                <a:gd name="T69" fmla="*/ 68 h 189"/>
                <a:gd name="T70" fmla="*/ 60 w 258"/>
                <a:gd name="T71" fmla="*/ 18 h 189"/>
                <a:gd name="T72" fmla="*/ 60 w 258"/>
                <a:gd name="T73" fmla="*/ 187 h 189"/>
                <a:gd name="T74" fmla="*/ 59 w 258"/>
                <a:gd name="T75" fmla="*/ 175 h 189"/>
                <a:gd name="T76" fmla="*/ 49 w 258"/>
                <a:gd name="T77" fmla="*/ 144 h 189"/>
                <a:gd name="T78" fmla="*/ 60 w 258"/>
                <a:gd name="T79" fmla="*/ 125 h 189"/>
                <a:gd name="T80" fmla="*/ 41 w 258"/>
                <a:gd name="T81" fmla="*/ 125 h 189"/>
                <a:gd name="T82" fmla="*/ 60 w 258"/>
                <a:gd name="T83" fmla="*/ 87 h 189"/>
                <a:gd name="T84" fmla="*/ 51 w 258"/>
                <a:gd name="T85" fmla="*/ 76 h 189"/>
                <a:gd name="T86" fmla="*/ 43 w 258"/>
                <a:gd name="T87" fmla="*/ 51 h 189"/>
                <a:gd name="T88" fmla="*/ 60 w 258"/>
                <a:gd name="T89" fmla="*/ 1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8" h="189">
                  <a:moveTo>
                    <a:pt x="253" y="104"/>
                  </a:moveTo>
                  <a:cubicBezTo>
                    <a:pt x="258" y="60"/>
                    <a:pt x="213" y="31"/>
                    <a:pt x="213" y="31"/>
                  </a:cubicBezTo>
                  <a:cubicBezTo>
                    <a:pt x="210" y="30"/>
                    <a:pt x="207" y="28"/>
                    <a:pt x="204" y="27"/>
                  </a:cubicBezTo>
                  <a:cubicBezTo>
                    <a:pt x="204" y="69"/>
                    <a:pt x="204" y="69"/>
                    <a:pt x="204" y="69"/>
                  </a:cubicBezTo>
                  <a:cubicBezTo>
                    <a:pt x="208" y="69"/>
                    <a:pt x="212" y="70"/>
                    <a:pt x="216" y="72"/>
                  </a:cubicBezTo>
                  <a:cubicBezTo>
                    <a:pt x="230" y="79"/>
                    <a:pt x="235" y="95"/>
                    <a:pt x="228" y="109"/>
                  </a:cubicBezTo>
                  <a:cubicBezTo>
                    <a:pt x="224" y="119"/>
                    <a:pt x="214" y="125"/>
                    <a:pt x="204" y="125"/>
                  </a:cubicBezTo>
                  <a:cubicBezTo>
                    <a:pt x="204" y="146"/>
                    <a:pt x="204" y="146"/>
                    <a:pt x="204" y="146"/>
                  </a:cubicBezTo>
                  <a:cubicBezTo>
                    <a:pt x="230" y="144"/>
                    <a:pt x="249" y="134"/>
                    <a:pt x="253" y="104"/>
                  </a:cubicBezTo>
                  <a:close/>
                  <a:moveTo>
                    <a:pt x="204" y="27"/>
                  </a:moveTo>
                  <a:cubicBezTo>
                    <a:pt x="156" y="5"/>
                    <a:pt x="119" y="0"/>
                    <a:pt x="91" y="6"/>
                  </a:cubicBezTo>
                  <a:cubicBezTo>
                    <a:pt x="91" y="14"/>
                    <a:pt x="91" y="14"/>
                    <a:pt x="91" y="14"/>
                  </a:cubicBezTo>
                  <a:cubicBezTo>
                    <a:pt x="93" y="14"/>
                    <a:pt x="95" y="14"/>
                    <a:pt x="97" y="15"/>
                  </a:cubicBezTo>
                  <a:cubicBezTo>
                    <a:pt x="97" y="15"/>
                    <a:pt x="97" y="15"/>
                    <a:pt x="97" y="15"/>
                  </a:cubicBezTo>
                  <a:cubicBezTo>
                    <a:pt x="104" y="19"/>
                    <a:pt x="107" y="27"/>
                    <a:pt x="103" y="34"/>
                  </a:cubicBezTo>
                  <a:cubicBezTo>
                    <a:pt x="101" y="39"/>
                    <a:pt x="96" y="42"/>
                    <a:pt x="91" y="42"/>
                  </a:cubicBezTo>
                  <a:cubicBezTo>
                    <a:pt x="91" y="146"/>
                    <a:pt x="91" y="146"/>
                    <a:pt x="91" y="146"/>
                  </a:cubicBezTo>
                  <a:cubicBezTo>
                    <a:pt x="93" y="151"/>
                    <a:pt x="93" y="157"/>
                    <a:pt x="91" y="162"/>
                  </a:cubicBezTo>
                  <a:cubicBezTo>
                    <a:pt x="91" y="185"/>
                    <a:pt x="91" y="185"/>
                    <a:pt x="91" y="185"/>
                  </a:cubicBezTo>
                  <a:cubicBezTo>
                    <a:pt x="117" y="174"/>
                    <a:pt x="138" y="143"/>
                    <a:pt x="166" y="145"/>
                  </a:cubicBezTo>
                  <a:cubicBezTo>
                    <a:pt x="179" y="147"/>
                    <a:pt x="192" y="147"/>
                    <a:pt x="204" y="146"/>
                  </a:cubicBezTo>
                  <a:cubicBezTo>
                    <a:pt x="204" y="125"/>
                    <a:pt x="204" y="125"/>
                    <a:pt x="204" y="125"/>
                  </a:cubicBezTo>
                  <a:cubicBezTo>
                    <a:pt x="199" y="125"/>
                    <a:pt x="195" y="124"/>
                    <a:pt x="191" y="122"/>
                  </a:cubicBezTo>
                  <a:cubicBezTo>
                    <a:pt x="191" y="122"/>
                    <a:pt x="191" y="122"/>
                    <a:pt x="191" y="122"/>
                  </a:cubicBezTo>
                  <a:cubicBezTo>
                    <a:pt x="177" y="115"/>
                    <a:pt x="172" y="98"/>
                    <a:pt x="179" y="84"/>
                  </a:cubicBezTo>
                  <a:cubicBezTo>
                    <a:pt x="184" y="74"/>
                    <a:pt x="193" y="69"/>
                    <a:pt x="204" y="69"/>
                  </a:cubicBezTo>
                  <a:lnTo>
                    <a:pt x="204" y="27"/>
                  </a:lnTo>
                  <a:close/>
                  <a:moveTo>
                    <a:pt x="91" y="6"/>
                  </a:moveTo>
                  <a:cubicBezTo>
                    <a:pt x="86" y="6"/>
                    <a:pt x="82" y="8"/>
                    <a:pt x="78" y="9"/>
                  </a:cubicBezTo>
                  <a:cubicBezTo>
                    <a:pt x="78" y="24"/>
                    <a:pt x="78" y="24"/>
                    <a:pt x="78" y="24"/>
                  </a:cubicBezTo>
                  <a:cubicBezTo>
                    <a:pt x="78" y="23"/>
                    <a:pt x="78" y="22"/>
                    <a:pt x="78" y="22"/>
                  </a:cubicBezTo>
                  <a:cubicBezTo>
                    <a:pt x="81" y="17"/>
                    <a:pt x="86" y="14"/>
                    <a:pt x="91" y="14"/>
                  </a:cubicBezTo>
                  <a:cubicBezTo>
                    <a:pt x="91" y="6"/>
                    <a:pt x="91" y="6"/>
                    <a:pt x="91" y="6"/>
                  </a:cubicBezTo>
                  <a:close/>
                  <a:moveTo>
                    <a:pt x="78" y="188"/>
                  </a:moveTo>
                  <a:cubicBezTo>
                    <a:pt x="82" y="188"/>
                    <a:pt x="87" y="187"/>
                    <a:pt x="91" y="185"/>
                  </a:cubicBezTo>
                  <a:cubicBezTo>
                    <a:pt x="91" y="162"/>
                    <a:pt x="91" y="162"/>
                    <a:pt x="91" y="162"/>
                  </a:cubicBezTo>
                  <a:cubicBezTo>
                    <a:pt x="90" y="163"/>
                    <a:pt x="90" y="164"/>
                    <a:pt x="90" y="165"/>
                  </a:cubicBezTo>
                  <a:cubicBezTo>
                    <a:pt x="87" y="170"/>
                    <a:pt x="83" y="174"/>
                    <a:pt x="78" y="176"/>
                  </a:cubicBezTo>
                  <a:cubicBezTo>
                    <a:pt x="78" y="188"/>
                    <a:pt x="78" y="188"/>
                    <a:pt x="78" y="188"/>
                  </a:cubicBezTo>
                  <a:close/>
                  <a:moveTo>
                    <a:pt x="91" y="42"/>
                  </a:moveTo>
                  <a:cubicBezTo>
                    <a:pt x="91" y="146"/>
                    <a:pt x="91" y="146"/>
                    <a:pt x="91" y="146"/>
                  </a:cubicBezTo>
                  <a:cubicBezTo>
                    <a:pt x="89" y="141"/>
                    <a:pt x="85" y="136"/>
                    <a:pt x="80" y="134"/>
                  </a:cubicBezTo>
                  <a:cubicBezTo>
                    <a:pt x="79" y="133"/>
                    <a:pt x="78" y="133"/>
                    <a:pt x="78" y="133"/>
                  </a:cubicBezTo>
                  <a:cubicBezTo>
                    <a:pt x="78" y="64"/>
                    <a:pt x="78" y="64"/>
                    <a:pt x="78" y="64"/>
                  </a:cubicBezTo>
                  <a:cubicBezTo>
                    <a:pt x="79" y="61"/>
                    <a:pt x="79" y="57"/>
                    <a:pt x="78" y="54"/>
                  </a:cubicBezTo>
                  <a:cubicBezTo>
                    <a:pt x="78" y="33"/>
                    <a:pt x="78" y="33"/>
                    <a:pt x="78" y="33"/>
                  </a:cubicBezTo>
                  <a:cubicBezTo>
                    <a:pt x="79" y="36"/>
                    <a:pt x="81" y="39"/>
                    <a:pt x="84" y="41"/>
                  </a:cubicBezTo>
                  <a:cubicBezTo>
                    <a:pt x="86" y="42"/>
                    <a:pt x="89" y="42"/>
                    <a:pt x="91" y="42"/>
                  </a:cubicBezTo>
                  <a:close/>
                  <a:moveTo>
                    <a:pt x="78" y="9"/>
                  </a:moveTo>
                  <a:cubicBezTo>
                    <a:pt x="71" y="11"/>
                    <a:pt x="65" y="14"/>
                    <a:pt x="60" y="18"/>
                  </a:cubicBezTo>
                  <a:cubicBezTo>
                    <a:pt x="60" y="40"/>
                    <a:pt x="60" y="40"/>
                    <a:pt x="60" y="40"/>
                  </a:cubicBezTo>
                  <a:cubicBezTo>
                    <a:pt x="62" y="40"/>
                    <a:pt x="65" y="41"/>
                    <a:pt x="68" y="42"/>
                  </a:cubicBezTo>
                  <a:cubicBezTo>
                    <a:pt x="73" y="45"/>
                    <a:pt x="76" y="49"/>
                    <a:pt x="78" y="54"/>
                  </a:cubicBezTo>
                  <a:cubicBezTo>
                    <a:pt x="78" y="33"/>
                    <a:pt x="78" y="33"/>
                    <a:pt x="78" y="33"/>
                  </a:cubicBezTo>
                  <a:cubicBezTo>
                    <a:pt x="77" y="30"/>
                    <a:pt x="77" y="27"/>
                    <a:pt x="78" y="24"/>
                  </a:cubicBezTo>
                  <a:cubicBezTo>
                    <a:pt x="78" y="9"/>
                    <a:pt x="78" y="9"/>
                    <a:pt x="78" y="9"/>
                  </a:cubicBezTo>
                  <a:close/>
                  <a:moveTo>
                    <a:pt x="60" y="187"/>
                  </a:moveTo>
                  <a:cubicBezTo>
                    <a:pt x="66" y="188"/>
                    <a:pt x="72" y="189"/>
                    <a:pt x="78" y="188"/>
                  </a:cubicBezTo>
                  <a:cubicBezTo>
                    <a:pt x="78" y="176"/>
                    <a:pt x="78" y="176"/>
                    <a:pt x="78" y="176"/>
                  </a:cubicBezTo>
                  <a:cubicBezTo>
                    <a:pt x="72" y="178"/>
                    <a:pt x="65" y="178"/>
                    <a:pt x="60" y="176"/>
                  </a:cubicBezTo>
                  <a:cubicBezTo>
                    <a:pt x="60" y="187"/>
                    <a:pt x="60" y="187"/>
                    <a:pt x="60" y="187"/>
                  </a:cubicBezTo>
                  <a:close/>
                  <a:moveTo>
                    <a:pt x="78" y="64"/>
                  </a:moveTo>
                  <a:cubicBezTo>
                    <a:pt x="78" y="133"/>
                    <a:pt x="78" y="133"/>
                    <a:pt x="78" y="133"/>
                  </a:cubicBezTo>
                  <a:cubicBezTo>
                    <a:pt x="72" y="131"/>
                    <a:pt x="65" y="131"/>
                    <a:pt x="60" y="134"/>
                  </a:cubicBezTo>
                  <a:cubicBezTo>
                    <a:pt x="60" y="125"/>
                    <a:pt x="60" y="125"/>
                    <a:pt x="60" y="125"/>
                  </a:cubicBezTo>
                  <a:cubicBezTo>
                    <a:pt x="64" y="123"/>
                    <a:pt x="67" y="120"/>
                    <a:pt x="70" y="116"/>
                  </a:cubicBezTo>
                  <a:cubicBezTo>
                    <a:pt x="75" y="105"/>
                    <a:pt x="71" y="92"/>
                    <a:pt x="60" y="87"/>
                  </a:cubicBezTo>
                  <a:cubicBezTo>
                    <a:pt x="60" y="87"/>
                    <a:pt x="60" y="87"/>
                    <a:pt x="60" y="87"/>
                  </a:cubicBezTo>
                  <a:cubicBezTo>
                    <a:pt x="60" y="78"/>
                    <a:pt x="60" y="78"/>
                    <a:pt x="60" y="78"/>
                  </a:cubicBezTo>
                  <a:cubicBezTo>
                    <a:pt x="66" y="78"/>
                    <a:pt x="73" y="74"/>
                    <a:pt x="76" y="68"/>
                  </a:cubicBezTo>
                  <a:cubicBezTo>
                    <a:pt x="77" y="66"/>
                    <a:pt x="77" y="65"/>
                    <a:pt x="78" y="64"/>
                  </a:cubicBezTo>
                  <a:close/>
                  <a:moveTo>
                    <a:pt x="60" y="18"/>
                  </a:moveTo>
                  <a:cubicBezTo>
                    <a:pt x="0" y="56"/>
                    <a:pt x="10" y="159"/>
                    <a:pt x="46" y="180"/>
                  </a:cubicBezTo>
                  <a:cubicBezTo>
                    <a:pt x="51" y="183"/>
                    <a:pt x="55" y="185"/>
                    <a:pt x="60" y="187"/>
                  </a:cubicBezTo>
                  <a:cubicBezTo>
                    <a:pt x="60" y="176"/>
                    <a:pt x="60" y="176"/>
                    <a:pt x="60" y="176"/>
                  </a:cubicBezTo>
                  <a:cubicBezTo>
                    <a:pt x="59" y="175"/>
                    <a:pt x="59" y="175"/>
                    <a:pt x="59" y="175"/>
                  </a:cubicBezTo>
                  <a:cubicBezTo>
                    <a:pt x="59" y="175"/>
                    <a:pt x="59" y="175"/>
                    <a:pt x="59" y="175"/>
                  </a:cubicBezTo>
                  <a:cubicBezTo>
                    <a:pt x="48" y="170"/>
                    <a:pt x="43" y="156"/>
                    <a:pt x="49" y="144"/>
                  </a:cubicBezTo>
                  <a:cubicBezTo>
                    <a:pt x="51" y="139"/>
                    <a:pt x="55" y="136"/>
                    <a:pt x="60" y="134"/>
                  </a:cubicBezTo>
                  <a:cubicBezTo>
                    <a:pt x="60" y="125"/>
                    <a:pt x="60" y="125"/>
                    <a:pt x="60" y="125"/>
                  </a:cubicBezTo>
                  <a:cubicBezTo>
                    <a:pt x="54" y="128"/>
                    <a:pt x="47" y="128"/>
                    <a:pt x="41" y="125"/>
                  </a:cubicBezTo>
                  <a:cubicBezTo>
                    <a:pt x="41" y="125"/>
                    <a:pt x="41" y="125"/>
                    <a:pt x="41" y="125"/>
                  </a:cubicBezTo>
                  <a:cubicBezTo>
                    <a:pt x="31" y="120"/>
                    <a:pt x="26" y="107"/>
                    <a:pt x="32" y="97"/>
                  </a:cubicBezTo>
                  <a:cubicBezTo>
                    <a:pt x="37" y="86"/>
                    <a:pt x="49" y="82"/>
                    <a:pt x="60" y="87"/>
                  </a:cubicBezTo>
                  <a:cubicBezTo>
                    <a:pt x="60" y="78"/>
                    <a:pt x="60" y="78"/>
                    <a:pt x="60" y="78"/>
                  </a:cubicBezTo>
                  <a:cubicBezTo>
                    <a:pt x="57" y="78"/>
                    <a:pt x="54" y="77"/>
                    <a:pt x="51" y="76"/>
                  </a:cubicBezTo>
                  <a:cubicBezTo>
                    <a:pt x="42" y="71"/>
                    <a:pt x="38" y="60"/>
                    <a:pt x="43" y="51"/>
                  </a:cubicBezTo>
                  <a:cubicBezTo>
                    <a:pt x="43" y="51"/>
                    <a:pt x="43" y="51"/>
                    <a:pt x="43" y="51"/>
                  </a:cubicBezTo>
                  <a:cubicBezTo>
                    <a:pt x="46" y="44"/>
                    <a:pt x="53" y="40"/>
                    <a:pt x="60" y="40"/>
                  </a:cubicBezTo>
                  <a:lnTo>
                    <a:pt x="60" y="18"/>
                  </a:lnTo>
                  <a:close/>
                </a:path>
              </a:pathLst>
            </a:custGeom>
            <a:solidFill>
              <a:schemeClr val="accent3"/>
            </a:solidFill>
            <a:ln>
              <a:noFill/>
            </a:ln>
          </p:spPr>
          <p:txBody>
            <a:bodyPr vert="horz" wrap="square" lIns="68580" tIns="34290" rIns="68580" bIns="34290" numCol="1" anchor="t" anchorCtr="0" compatLnSpc="1"/>
            <a:lstStyle/>
            <a:p>
              <a:endParaRPr lang="id-ID" sz="1350"/>
            </a:p>
          </p:txBody>
        </p:sp>
        <p:grpSp>
          <p:nvGrpSpPr>
            <p:cNvPr id="37" name="Group 36"/>
            <p:cNvGrpSpPr/>
            <p:nvPr/>
          </p:nvGrpSpPr>
          <p:grpSpPr>
            <a:xfrm>
              <a:off x="2825325" y="4481485"/>
              <a:ext cx="426261" cy="548810"/>
              <a:chOff x="8610600" y="4127500"/>
              <a:chExt cx="508001" cy="654050"/>
            </a:xfrm>
            <a:solidFill>
              <a:schemeClr val="accent3"/>
            </a:solidFill>
          </p:grpSpPr>
          <p:sp>
            <p:nvSpPr>
              <p:cNvPr id="97" name="Freeform 33"/>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98" name="Freeform 34"/>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99" name="Freeform 35"/>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100" name="Freeform 36"/>
              <p:cNvSpPr/>
              <p:nvPr/>
            </p:nvSpPr>
            <p:spPr bwMode="auto">
              <a:xfrm>
                <a:off x="8729663" y="4613275"/>
                <a:ext cx="141288" cy="168275"/>
              </a:xfrm>
              <a:custGeom>
                <a:avLst/>
                <a:gdLst>
                  <a:gd name="T0" fmla="*/ 45 w 65"/>
                  <a:gd name="T1" fmla="*/ 5 h 77"/>
                  <a:gd name="T2" fmla="*/ 45 w 65"/>
                  <a:gd name="T3" fmla="*/ 28 h 77"/>
                  <a:gd name="T4" fmla="*/ 25 w 65"/>
                  <a:gd name="T5" fmla="*/ 45 h 77"/>
                  <a:gd name="T6" fmla="*/ 1 w 65"/>
                  <a:gd name="T7" fmla="*/ 64 h 77"/>
                  <a:gd name="T8" fmla="*/ 65 w 65"/>
                  <a:gd name="T9" fmla="*/ 77 h 77"/>
                  <a:gd name="T10" fmla="*/ 65 w 65"/>
                  <a:gd name="T11" fmla="*/ 0 h 77"/>
                  <a:gd name="T12" fmla="*/ 45 w 65"/>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5" h="77">
                    <a:moveTo>
                      <a:pt x="45" y="5"/>
                    </a:moveTo>
                    <a:cubicBezTo>
                      <a:pt x="45" y="28"/>
                      <a:pt x="45" y="28"/>
                      <a:pt x="45" y="28"/>
                    </a:cubicBezTo>
                    <a:cubicBezTo>
                      <a:pt x="45" y="28"/>
                      <a:pt x="39" y="40"/>
                      <a:pt x="25" y="45"/>
                    </a:cubicBezTo>
                    <a:cubicBezTo>
                      <a:pt x="12" y="49"/>
                      <a:pt x="0" y="56"/>
                      <a:pt x="1" y="64"/>
                    </a:cubicBezTo>
                    <a:cubicBezTo>
                      <a:pt x="2" y="71"/>
                      <a:pt x="18" y="77"/>
                      <a:pt x="65" y="77"/>
                    </a:cubicBezTo>
                    <a:cubicBezTo>
                      <a:pt x="65" y="0"/>
                      <a:pt x="65" y="0"/>
                      <a:pt x="65" y="0"/>
                    </a:cubicBezTo>
                    <a:lnTo>
                      <a:pt x="45"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101" name="Freeform 37"/>
              <p:cNvSpPr/>
              <p:nvPr/>
            </p:nvSpPr>
            <p:spPr bwMode="auto">
              <a:xfrm>
                <a:off x="8855075" y="4613275"/>
                <a:ext cx="134938" cy="168275"/>
              </a:xfrm>
              <a:custGeom>
                <a:avLst/>
                <a:gdLst>
                  <a:gd name="T0" fmla="*/ 14 w 62"/>
                  <a:gd name="T1" fmla="*/ 5 h 77"/>
                  <a:gd name="T2" fmla="*/ 14 w 62"/>
                  <a:gd name="T3" fmla="*/ 28 h 77"/>
                  <a:gd name="T4" fmla="*/ 32 w 62"/>
                  <a:gd name="T5" fmla="*/ 45 h 77"/>
                  <a:gd name="T6" fmla="*/ 61 w 62"/>
                  <a:gd name="T7" fmla="*/ 64 h 77"/>
                  <a:gd name="T8" fmla="*/ 0 w 62"/>
                  <a:gd name="T9" fmla="*/ 77 h 77"/>
                  <a:gd name="T10" fmla="*/ 0 w 62"/>
                  <a:gd name="T11" fmla="*/ 0 h 77"/>
                  <a:gd name="T12" fmla="*/ 14 w 62"/>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2" h="77">
                    <a:moveTo>
                      <a:pt x="14" y="5"/>
                    </a:moveTo>
                    <a:cubicBezTo>
                      <a:pt x="14" y="28"/>
                      <a:pt x="14" y="28"/>
                      <a:pt x="14" y="28"/>
                    </a:cubicBezTo>
                    <a:cubicBezTo>
                      <a:pt x="14" y="28"/>
                      <a:pt x="19" y="40"/>
                      <a:pt x="32" y="45"/>
                    </a:cubicBezTo>
                    <a:cubicBezTo>
                      <a:pt x="46" y="49"/>
                      <a:pt x="62" y="56"/>
                      <a:pt x="61" y="64"/>
                    </a:cubicBezTo>
                    <a:cubicBezTo>
                      <a:pt x="60" y="71"/>
                      <a:pt x="34" y="77"/>
                      <a:pt x="0" y="77"/>
                    </a:cubicBezTo>
                    <a:cubicBezTo>
                      <a:pt x="0" y="0"/>
                      <a:pt x="0" y="0"/>
                      <a:pt x="0" y="0"/>
                    </a:cubicBezTo>
                    <a:lnTo>
                      <a:pt x="14"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102" name="Freeform 38"/>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103" name="Freeform 39"/>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104" name="Freeform 40"/>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grpSp>
        <p:sp>
          <p:nvSpPr>
            <p:cNvPr id="38" name="Freeform 41"/>
            <p:cNvSpPr>
              <a:spLocks noEditPoints="1"/>
            </p:cNvSpPr>
            <p:nvPr/>
          </p:nvSpPr>
          <p:spPr bwMode="auto">
            <a:xfrm>
              <a:off x="3178322" y="3927347"/>
              <a:ext cx="359657" cy="327688"/>
            </a:xfrm>
            <a:custGeom>
              <a:avLst/>
              <a:gdLst>
                <a:gd name="T0" fmla="*/ 116 w 196"/>
                <a:gd name="T1" fmla="*/ 2 h 179"/>
                <a:gd name="T2" fmla="*/ 98 w 196"/>
                <a:gd name="T3" fmla="*/ 0 h 179"/>
                <a:gd name="T4" fmla="*/ 98 w 196"/>
                <a:gd name="T5" fmla="*/ 17 h 179"/>
                <a:gd name="T6" fmla="*/ 113 w 196"/>
                <a:gd name="T7" fmla="*/ 18 h 179"/>
                <a:gd name="T8" fmla="*/ 169 w 196"/>
                <a:gd name="T9" fmla="*/ 105 h 179"/>
                <a:gd name="T10" fmla="*/ 98 w 196"/>
                <a:gd name="T11" fmla="*/ 163 h 179"/>
                <a:gd name="T12" fmla="*/ 98 w 196"/>
                <a:gd name="T13" fmla="*/ 179 h 179"/>
                <a:gd name="T14" fmla="*/ 185 w 196"/>
                <a:gd name="T15" fmla="*/ 108 h 179"/>
                <a:gd name="T16" fmla="*/ 116 w 196"/>
                <a:gd name="T17" fmla="*/ 2 h 179"/>
                <a:gd name="T18" fmla="*/ 98 w 196"/>
                <a:gd name="T19" fmla="*/ 0 h 179"/>
                <a:gd name="T20" fmla="*/ 10 w 196"/>
                <a:gd name="T21" fmla="*/ 71 h 179"/>
                <a:gd name="T22" fmla="*/ 79 w 196"/>
                <a:gd name="T23" fmla="*/ 177 h 179"/>
                <a:gd name="T24" fmla="*/ 98 w 196"/>
                <a:gd name="T25" fmla="*/ 179 h 179"/>
                <a:gd name="T26" fmla="*/ 98 w 196"/>
                <a:gd name="T27" fmla="*/ 163 h 179"/>
                <a:gd name="T28" fmla="*/ 83 w 196"/>
                <a:gd name="T29" fmla="*/ 161 h 179"/>
                <a:gd name="T30" fmla="*/ 83 w 196"/>
                <a:gd name="T31" fmla="*/ 161 h 179"/>
                <a:gd name="T32" fmla="*/ 26 w 196"/>
                <a:gd name="T33" fmla="*/ 75 h 179"/>
                <a:gd name="T34" fmla="*/ 98 w 196"/>
                <a:gd name="T35" fmla="*/ 17 h 179"/>
                <a:gd name="T36" fmla="*/ 98 w 196"/>
                <a:gd name="T3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6" h="179">
                  <a:moveTo>
                    <a:pt x="116" y="2"/>
                  </a:moveTo>
                  <a:cubicBezTo>
                    <a:pt x="110" y="1"/>
                    <a:pt x="104" y="0"/>
                    <a:pt x="98" y="0"/>
                  </a:cubicBezTo>
                  <a:cubicBezTo>
                    <a:pt x="98" y="17"/>
                    <a:pt x="98" y="17"/>
                    <a:pt x="98" y="17"/>
                  </a:cubicBezTo>
                  <a:cubicBezTo>
                    <a:pt x="103" y="17"/>
                    <a:pt x="108" y="17"/>
                    <a:pt x="113" y="18"/>
                  </a:cubicBezTo>
                  <a:cubicBezTo>
                    <a:pt x="152" y="27"/>
                    <a:pt x="177" y="65"/>
                    <a:pt x="169" y="105"/>
                  </a:cubicBezTo>
                  <a:cubicBezTo>
                    <a:pt x="162" y="139"/>
                    <a:pt x="131" y="163"/>
                    <a:pt x="98" y="163"/>
                  </a:cubicBezTo>
                  <a:cubicBezTo>
                    <a:pt x="98" y="179"/>
                    <a:pt x="98" y="179"/>
                    <a:pt x="98" y="179"/>
                  </a:cubicBezTo>
                  <a:cubicBezTo>
                    <a:pt x="139" y="179"/>
                    <a:pt x="177" y="150"/>
                    <a:pt x="185" y="108"/>
                  </a:cubicBezTo>
                  <a:cubicBezTo>
                    <a:pt x="196" y="60"/>
                    <a:pt x="165" y="12"/>
                    <a:pt x="116" y="2"/>
                  </a:cubicBezTo>
                  <a:close/>
                  <a:moveTo>
                    <a:pt x="98" y="0"/>
                  </a:moveTo>
                  <a:cubicBezTo>
                    <a:pt x="56" y="0"/>
                    <a:pt x="19" y="29"/>
                    <a:pt x="10" y="71"/>
                  </a:cubicBezTo>
                  <a:cubicBezTo>
                    <a:pt x="0" y="120"/>
                    <a:pt x="31" y="167"/>
                    <a:pt x="79" y="177"/>
                  </a:cubicBezTo>
                  <a:cubicBezTo>
                    <a:pt x="85" y="179"/>
                    <a:pt x="92" y="179"/>
                    <a:pt x="98" y="179"/>
                  </a:cubicBezTo>
                  <a:cubicBezTo>
                    <a:pt x="98" y="163"/>
                    <a:pt x="98" y="163"/>
                    <a:pt x="98" y="163"/>
                  </a:cubicBezTo>
                  <a:cubicBezTo>
                    <a:pt x="93" y="163"/>
                    <a:pt x="88" y="162"/>
                    <a:pt x="83" y="161"/>
                  </a:cubicBezTo>
                  <a:cubicBezTo>
                    <a:pt x="83" y="161"/>
                    <a:pt x="83" y="161"/>
                    <a:pt x="83" y="161"/>
                  </a:cubicBezTo>
                  <a:cubicBezTo>
                    <a:pt x="43" y="153"/>
                    <a:pt x="18" y="114"/>
                    <a:pt x="26" y="75"/>
                  </a:cubicBezTo>
                  <a:cubicBezTo>
                    <a:pt x="33" y="40"/>
                    <a:pt x="64" y="17"/>
                    <a:pt x="98" y="17"/>
                  </a:cubicBezTo>
                  <a:lnTo>
                    <a:pt x="98" y="0"/>
                  </a:lnTo>
                  <a:close/>
                </a:path>
              </a:pathLst>
            </a:custGeom>
            <a:solidFill>
              <a:schemeClr val="accent3"/>
            </a:solidFill>
            <a:ln>
              <a:noFill/>
            </a:ln>
          </p:spPr>
          <p:txBody>
            <a:bodyPr vert="horz" wrap="square" lIns="68580" tIns="34290" rIns="68580" bIns="34290" numCol="1" anchor="t" anchorCtr="0" compatLnSpc="1"/>
            <a:lstStyle/>
            <a:p>
              <a:endParaRPr lang="id-ID" sz="1350"/>
            </a:p>
          </p:txBody>
        </p:sp>
        <p:sp>
          <p:nvSpPr>
            <p:cNvPr id="39" name="Freeform 42"/>
            <p:cNvSpPr/>
            <p:nvPr/>
          </p:nvSpPr>
          <p:spPr bwMode="auto">
            <a:xfrm>
              <a:off x="3271566" y="4229725"/>
              <a:ext cx="77259" cy="166509"/>
            </a:xfrm>
            <a:custGeom>
              <a:avLst/>
              <a:gdLst>
                <a:gd name="T0" fmla="*/ 33 w 58"/>
                <a:gd name="T1" fmla="*/ 125 h 125"/>
                <a:gd name="T2" fmla="*/ 0 w 58"/>
                <a:gd name="T3" fmla="*/ 118 h 125"/>
                <a:gd name="T4" fmla="*/ 25 w 58"/>
                <a:gd name="T5" fmla="*/ 0 h 125"/>
                <a:gd name="T6" fmla="*/ 58 w 58"/>
                <a:gd name="T7" fmla="*/ 7 h 125"/>
                <a:gd name="T8" fmla="*/ 33 w 58"/>
                <a:gd name="T9" fmla="*/ 125 h 125"/>
              </a:gdLst>
              <a:ahLst/>
              <a:cxnLst>
                <a:cxn ang="0">
                  <a:pos x="T0" y="T1"/>
                </a:cxn>
                <a:cxn ang="0">
                  <a:pos x="T2" y="T3"/>
                </a:cxn>
                <a:cxn ang="0">
                  <a:pos x="T4" y="T5"/>
                </a:cxn>
                <a:cxn ang="0">
                  <a:pos x="T6" y="T7"/>
                </a:cxn>
                <a:cxn ang="0">
                  <a:pos x="T8" y="T9"/>
                </a:cxn>
              </a:cxnLst>
              <a:rect l="0" t="0" r="r" b="b"/>
              <a:pathLst>
                <a:path w="58" h="125">
                  <a:moveTo>
                    <a:pt x="33" y="125"/>
                  </a:moveTo>
                  <a:lnTo>
                    <a:pt x="0" y="118"/>
                  </a:lnTo>
                  <a:lnTo>
                    <a:pt x="25" y="0"/>
                  </a:lnTo>
                  <a:lnTo>
                    <a:pt x="58" y="7"/>
                  </a:lnTo>
                  <a:lnTo>
                    <a:pt x="33" y="125"/>
                  </a:lnTo>
                  <a:close/>
                </a:path>
              </a:pathLst>
            </a:custGeom>
            <a:solidFill>
              <a:schemeClr val="accent3"/>
            </a:solidFill>
            <a:ln>
              <a:noFill/>
            </a:ln>
          </p:spPr>
          <p:txBody>
            <a:bodyPr vert="horz" wrap="square" lIns="68580" tIns="34290" rIns="68580" bIns="34290" numCol="1" anchor="t" anchorCtr="0" compatLnSpc="1"/>
            <a:lstStyle/>
            <a:p>
              <a:endParaRPr lang="id-ID" sz="1350"/>
            </a:p>
          </p:txBody>
        </p:sp>
        <p:sp>
          <p:nvSpPr>
            <p:cNvPr id="40" name="Freeform 43"/>
            <p:cNvSpPr/>
            <p:nvPr/>
          </p:nvSpPr>
          <p:spPr bwMode="auto">
            <a:xfrm>
              <a:off x="3239597" y="4280344"/>
              <a:ext cx="109229" cy="225119"/>
            </a:xfrm>
            <a:custGeom>
              <a:avLst/>
              <a:gdLst>
                <a:gd name="T0" fmla="*/ 40 w 60"/>
                <a:gd name="T1" fmla="*/ 106 h 123"/>
                <a:gd name="T2" fmla="*/ 18 w 60"/>
                <a:gd name="T3" fmla="*/ 121 h 123"/>
                <a:gd name="T4" fmla="*/ 3 w 60"/>
                <a:gd name="T5" fmla="*/ 98 h 123"/>
                <a:gd name="T6" fmla="*/ 20 w 60"/>
                <a:gd name="T7" fmla="*/ 17 h 123"/>
                <a:gd name="T8" fmla="*/ 42 w 60"/>
                <a:gd name="T9" fmla="*/ 2 h 123"/>
                <a:gd name="T10" fmla="*/ 57 w 60"/>
                <a:gd name="T11" fmla="*/ 25 h 123"/>
                <a:gd name="T12" fmla="*/ 40 w 60"/>
                <a:gd name="T13" fmla="*/ 106 h 123"/>
              </a:gdLst>
              <a:ahLst/>
              <a:cxnLst>
                <a:cxn ang="0">
                  <a:pos x="T0" y="T1"/>
                </a:cxn>
                <a:cxn ang="0">
                  <a:pos x="T2" y="T3"/>
                </a:cxn>
                <a:cxn ang="0">
                  <a:pos x="T4" y="T5"/>
                </a:cxn>
                <a:cxn ang="0">
                  <a:pos x="T6" y="T7"/>
                </a:cxn>
                <a:cxn ang="0">
                  <a:pos x="T8" y="T9"/>
                </a:cxn>
                <a:cxn ang="0">
                  <a:pos x="T10" y="T11"/>
                </a:cxn>
                <a:cxn ang="0">
                  <a:pos x="T12" y="T13"/>
                </a:cxn>
              </a:cxnLst>
              <a:rect l="0" t="0" r="r" b="b"/>
              <a:pathLst>
                <a:path w="60" h="123">
                  <a:moveTo>
                    <a:pt x="40" y="106"/>
                  </a:moveTo>
                  <a:cubicBezTo>
                    <a:pt x="38" y="116"/>
                    <a:pt x="28" y="123"/>
                    <a:pt x="18" y="121"/>
                  </a:cubicBezTo>
                  <a:cubicBezTo>
                    <a:pt x="7" y="118"/>
                    <a:pt x="0" y="108"/>
                    <a:pt x="3" y="98"/>
                  </a:cubicBezTo>
                  <a:cubicBezTo>
                    <a:pt x="20" y="17"/>
                    <a:pt x="20" y="17"/>
                    <a:pt x="20" y="17"/>
                  </a:cubicBezTo>
                  <a:cubicBezTo>
                    <a:pt x="22" y="6"/>
                    <a:pt x="32" y="0"/>
                    <a:pt x="42" y="2"/>
                  </a:cubicBezTo>
                  <a:cubicBezTo>
                    <a:pt x="53" y="4"/>
                    <a:pt x="60" y="14"/>
                    <a:pt x="57" y="25"/>
                  </a:cubicBezTo>
                  <a:lnTo>
                    <a:pt x="40" y="106"/>
                  </a:lnTo>
                  <a:close/>
                </a:path>
              </a:pathLst>
            </a:custGeom>
            <a:solidFill>
              <a:schemeClr val="accent3"/>
            </a:solidFill>
            <a:ln>
              <a:noFill/>
            </a:ln>
          </p:spPr>
          <p:txBody>
            <a:bodyPr vert="horz" wrap="square" lIns="68580" tIns="34290" rIns="68580" bIns="34290" numCol="1" anchor="t" anchorCtr="0" compatLnSpc="1"/>
            <a:lstStyle/>
            <a:p>
              <a:endParaRPr lang="id-ID" sz="1350"/>
            </a:p>
          </p:txBody>
        </p:sp>
        <p:sp>
          <p:nvSpPr>
            <p:cNvPr id="41" name="Freeform 44"/>
            <p:cNvSpPr/>
            <p:nvPr/>
          </p:nvSpPr>
          <p:spPr bwMode="auto">
            <a:xfrm>
              <a:off x="2241881" y="1758749"/>
              <a:ext cx="439580" cy="402283"/>
            </a:xfrm>
            <a:custGeom>
              <a:avLst/>
              <a:gdLst>
                <a:gd name="T0" fmla="*/ 117 w 240"/>
                <a:gd name="T1" fmla="*/ 220 h 220"/>
                <a:gd name="T2" fmla="*/ 0 w 240"/>
                <a:gd name="T3" fmla="*/ 219 h 220"/>
                <a:gd name="T4" fmla="*/ 0 w 240"/>
                <a:gd name="T5" fmla="*/ 44 h 220"/>
                <a:gd name="T6" fmla="*/ 120 w 240"/>
                <a:gd name="T7" fmla="*/ 44 h 220"/>
                <a:gd name="T8" fmla="*/ 240 w 240"/>
                <a:gd name="T9" fmla="*/ 44 h 220"/>
                <a:gd name="T10" fmla="*/ 240 w 240"/>
                <a:gd name="T11" fmla="*/ 219 h 220"/>
                <a:gd name="T12" fmla="*/ 117 w 240"/>
                <a:gd name="T13" fmla="*/ 220 h 220"/>
              </a:gdLst>
              <a:ahLst/>
              <a:cxnLst>
                <a:cxn ang="0">
                  <a:pos x="T0" y="T1"/>
                </a:cxn>
                <a:cxn ang="0">
                  <a:pos x="T2" y="T3"/>
                </a:cxn>
                <a:cxn ang="0">
                  <a:pos x="T4" y="T5"/>
                </a:cxn>
                <a:cxn ang="0">
                  <a:pos x="T6" y="T7"/>
                </a:cxn>
                <a:cxn ang="0">
                  <a:pos x="T8" y="T9"/>
                </a:cxn>
                <a:cxn ang="0">
                  <a:pos x="T10" y="T11"/>
                </a:cxn>
                <a:cxn ang="0">
                  <a:pos x="T12" y="T13"/>
                </a:cxn>
              </a:cxnLst>
              <a:rect l="0" t="0" r="r" b="b"/>
              <a:pathLst>
                <a:path w="240" h="220">
                  <a:moveTo>
                    <a:pt x="117" y="220"/>
                  </a:moveTo>
                  <a:cubicBezTo>
                    <a:pt x="117" y="220"/>
                    <a:pt x="76" y="179"/>
                    <a:pt x="0" y="219"/>
                  </a:cubicBezTo>
                  <a:cubicBezTo>
                    <a:pt x="0" y="44"/>
                    <a:pt x="0" y="44"/>
                    <a:pt x="0" y="44"/>
                  </a:cubicBezTo>
                  <a:cubicBezTo>
                    <a:pt x="0" y="44"/>
                    <a:pt x="78" y="0"/>
                    <a:pt x="120" y="44"/>
                  </a:cubicBezTo>
                  <a:cubicBezTo>
                    <a:pt x="240" y="44"/>
                    <a:pt x="240" y="44"/>
                    <a:pt x="240" y="44"/>
                  </a:cubicBezTo>
                  <a:cubicBezTo>
                    <a:pt x="240" y="219"/>
                    <a:pt x="240" y="219"/>
                    <a:pt x="240" y="219"/>
                  </a:cubicBezTo>
                  <a:lnTo>
                    <a:pt x="117" y="220"/>
                  </a:lnTo>
                  <a:close/>
                </a:path>
              </a:pathLst>
            </a:custGeom>
            <a:solidFill>
              <a:schemeClr val="accent1"/>
            </a:solidFill>
            <a:ln>
              <a:noFill/>
            </a:ln>
          </p:spPr>
          <p:txBody>
            <a:bodyPr vert="horz" wrap="square" lIns="68580" tIns="34290" rIns="68580" bIns="34290" numCol="1" anchor="t" anchorCtr="0" compatLnSpc="1"/>
            <a:lstStyle/>
            <a:p>
              <a:endParaRPr lang="id-ID" sz="1350"/>
            </a:p>
          </p:txBody>
        </p:sp>
        <p:sp>
          <p:nvSpPr>
            <p:cNvPr id="42" name="Freeform 45"/>
            <p:cNvSpPr>
              <a:spLocks noEditPoints="1"/>
            </p:cNvSpPr>
            <p:nvPr/>
          </p:nvSpPr>
          <p:spPr bwMode="auto">
            <a:xfrm>
              <a:off x="2111339" y="3991286"/>
              <a:ext cx="535489" cy="443578"/>
            </a:xfrm>
            <a:custGeom>
              <a:avLst/>
              <a:gdLst>
                <a:gd name="T0" fmla="*/ 199 w 293"/>
                <a:gd name="T1" fmla="*/ 192 h 242"/>
                <a:gd name="T2" fmla="*/ 219 w 293"/>
                <a:gd name="T3" fmla="*/ 205 h 242"/>
                <a:gd name="T4" fmla="*/ 219 w 293"/>
                <a:gd name="T5" fmla="*/ 214 h 242"/>
                <a:gd name="T6" fmla="*/ 199 w 293"/>
                <a:gd name="T7" fmla="*/ 214 h 242"/>
                <a:gd name="T8" fmla="*/ 219 w 293"/>
                <a:gd name="T9" fmla="*/ 242 h 242"/>
                <a:gd name="T10" fmla="*/ 242 w 293"/>
                <a:gd name="T11" fmla="*/ 216 h 242"/>
                <a:gd name="T12" fmla="*/ 199 w 293"/>
                <a:gd name="T13" fmla="*/ 170 h 242"/>
                <a:gd name="T14" fmla="*/ 293 w 293"/>
                <a:gd name="T15" fmla="*/ 147 h 242"/>
                <a:gd name="T16" fmla="*/ 269 w 293"/>
                <a:gd name="T17" fmla="*/ 0 h 242"/>
                <a:gd name="T18" fmla="*/ 199 w 293"/>
                <a:gd name="T19" fmla="*/ 16 h 242"/>
                <a:gd name="T20" fmla="*/ 275 w 293"/>
                <a:gd name="T21" fmla="*/ 35 h 242"/>
                <a:gd name="T22" fmla="*/ 256 w 293"/>
                <a:gd name="T23" fmla="*/ 154 h 242"/>
                <a:gd name="T24" fmla="*/ 199 w 293"/>
                <a:gd name="T25" fmla="*/ 170 h 242"/>
                <a:gd name="T26" fmla="*/ 175 w 293"/>
                <a:gd name="T27" fmla="*/ 192 h 242"/>
                <a:gd name="T28" fmla="*/ 199 w 293"/>
                <a:gd name="T29" fmla="*/ 170 h 242"/>
                <a:gd name="T30" fmla="*/ 146 w 293"/>
                <a:gd name="T31" fmla="*/ 154 h 242"/>
                <a:gd name="T32" fmla="*/ 199 w 293"/>
                <a:gd name="T33" fmla="*/ 242 h 242"/>
                <a:gd name="T34" fmla="*/ 179 w 293"/>
                <a:gd name="T35" fmla="*/ 214 h 242"/>
                <a:gd name="T36" fmla="*/ 179 w 293"/>
                <a:gd name="T37" fmla="*/ 205 h 242"/>
                <a:gd name="T38" fmla="*/ 199 w 293"/>
                <a:gd name="T39" fmla="*/ 192 h 242"/>
                <a:gd name="T40" fmla="*/ 146 w 293"/>
                <a:gd name="T41" fmla="*/ 0 h 242"/>
                <a:gd name="T42" fmla="*/ 199 w 293"/>
                <a:gd name="T43" fmla="*/ 16 h 242"/>
                <a:gd name="T44" fmla="*/ 146 w 293"/>
                <a:gd name="T45" fmla="*/ 0 h 242"/>
                <a:gd name="T46" fmla="*/ 0 w 293"/>
                <a:gd name="T47" fmla="*/ 24 h 242"/>
                <a:gd name="T48" fmla="*/ 23 w 293"/>
                <a:gd name="T49" fmla="*/ 170 h 242"/>
                <a:gd name="T50" fmla="*/ 117 w 293"/>
                <a:gd name="T51" fmla="*/ 192 h 242"/>
                <a:gd name="T52" fmla="*/ 52 w 293"/>
                <a:gd name="T53" fmla="*/ 216 h 242"/>
                <a:gd name="T54" fmla="*/ 75 w 293"/>
                <a:gd name="T55" fmla="*/ 242 h 242"/>
                <a:gd name="T56" fmla="*/ 146 w 293"/>
                <a:gd name="T57" fmla="*/ 154 h 242"/>
                <a:gd name="T58" fmla="*/ 37 w 293"/>
                <a:gd name="T59" fmla="*/ 154 h 242"/>
                <a:gd name="T60" fmla="*/ 17 w 293"/>
                <a:gd name="T61" fmla="*/ 35 h 242"/>
                <a:gd name="T62" fmla="*/ 146 w 293"/>
                <a:gd name="T63" fmla="*/ 16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3" h="242">
                  <a:moveTo>
                    <a:pt x="219" y="192"/>
                  </a:moveTo>
                  <a:cubicBezTo>
                    <a:pt x="199" y="192"/>
                    <a:pt x="199" y="192"/>
                    <a:pt x="199" y="192"/>
                  </a:cubicBezTo>
                  <a:cubicBezTo>
                    <a:pt x="199" y="205"/>
                    <a:pt x="199" y="205"/>
                    <a:pt x="199" y="205"/>
                  </a:cubicBezTo>
                  <a:cubicBezTo>
                    <a:pt x="219" y="205"/>
                    <a:pt x="219" y="205"/>
                    <a:pt x="219" y="205"/>
                  </a:cubicBezTo>
                  <a:cubicBezTo>
                    <a:pt x="221" y="205"/>
                    <a:pt x="223" y="207"/>
                    <a:pt x="223" y="209"/>
                  </a:cubicBezTo>
                  <a:cubicBezTo>
                    <a:pt x="223" y="212"/>
                    <a:pt x="221" y="214"/>
                    <a:pt x="219" y="214"/>
                  </a:cubicBezTo>
                  <a:cubicBezTo>
                    <a:pt x="219" y="214"/>
                    <a:pt x="219" y="214"/>
                    <a:pt x="219" y="214"/>
                  </a:cubicBezTo>
                  <a:cubicBezTo>
                    <a:pt x="199" y="214"/>
                    <a:pt x="199" y="214"/>
                    <a:pt x="199" y="214"/>
                  </a:cubicBezTo>
                  <a:cubicBezTo>
                    <a:pt x="199" y="242"/>
                    <a:pt x="199" y="242"/>
                    <a:pt x="199" y="242"/>
                  </a:cubicBezTo>
                  <a:cubicBezTo>
                    <a:pt x="219" y="242"/>
                    <a:pt x="219" y="242"/>
                    <a:pt x="219" y="242"/>
                  </a:cubicBezTo>
                  <a:cubicBezTo>
                    <a:pt x="232" y="242"/>
                    <a:pt x="242" y="232"/>
                    <a:pt x="242" y="219"/>
                  </a:cubicBezTo>
                  <a:cubicBezTo>
                    <a:pt x="242" y="216"/>
                    <a:pt x="242" y="216"/>
                    <a:pt x="242" y="216"/>
                  </a:cubicBezTo>
                  <a:cubicBezTo>
                    <a:pt x="242" y="203"/>
                    <a:pt x="232" y="192"/>
                    <a:pt x="219" y="192"/>
                  </a:cubicBezTo>
                  <a:close/>
                  <a:moveTo>
                    <a:pt x="199" y="170"/>
                  </a:moveTo>
                  <a:cubicBezTo>
                    <a:pt x="269" y="170"/>
                    <a:pt x="269" y="170"/>
                    <a:pt x="269" y="170"/>
                  </a:cubicBezTo>
                  <a:cubicBezTo>
                    <a:pt x="282" y="170"/>
                    <a:pt x="293" y="160"/>
                    <a:pt x="293" y="147"/>
                  </a:cubicBezTo>
                  <a:cubicBezTo>
                    <a:pt x="293" y="24"/>
                    <a:pt x="293" y="24"/>
                    <a:pt x="293" y="24"/>
                  </a:cubicBezTo>
                  <a:cubicBezTo>
                    <a:pt x="293" y="11"/>
                    <a:pt x="282" y="0"/>
                    <a:pt x="269" y="0"/>
                  </a:cubicBezTo>
                  <a:cubicBezTo>
                    <a:pt x="199" y="0"/>
                    <a:pt x="199" y="0"/>
                    <a:pt x="199" y="0"/>
                  </a:cubicBezTo>
                  <a:cubicBezTo>
                    <a:pt x="199" y="16"/>
                    <a:pt x="199" y="16"/>
                    <a:pt x="199" y="16"/>
                  </a:cubicBezTo>
                  <a:cubicBezTo>
                    <a:pt x="256" y="16"/>
                    <a:pt x="256" y="16"/>
                    <a:pt x="256" y="16"/>
                  </a:cubicBezTo>
                  <a:cubicBezTo>
                    <a:pt x="267" y="16"/>
                    <a:pt x="275" y="24"/>
                    <a:pt x="275" y="35"/>
                  </a:cubicBezTo>
                  <a:cubicBezTo>
                    <a:pt x="275" y="135"/>
                    <a:pt x="275" y="135"/>
                    <a:pt x="275" y="135"/>
                  </a:cubicBezTo>
                  <a:cubicBezTo>
                    <a:pt x="275" y="146"/>
                    <a:pt x="267" y="154"/>
                    <a:pt x="256" y="154"/>
                  </a:cubicBezTo>
                  <a:cubicBezTo>
                    <a:pt x="199" y="154"/>
                    <a:pt x="199" y="154"/>
                    <a:pt x="199" y="154"/>
                  </a:cubicBezTo>
                  <a:lnTo>
                    <a:pt x="199" y="170"/>
                  </a:lnTo>
                  <a:close/>
                  <a:moveTo>
                    <a:pt x="199" y="192"/>
                  </a:moveTo>
                  <a:cubicBezTo>
                    <a:pt x="175" y="192"/>
                    <a:pt x="175" y="192"/>
                    <a:pt x="175" y="192"/>
                  </a:cubicBezTo>
                  <a:cubicBezTo>
                    <a:pt x="175" y="170"/>
                    <a:pt x="175" y="170"/>
                    <a:pt x="175" y="170"/>
                  </a:cubicBezTo>
                  <a:cubicBezTo>
                    <a:pt x="199" y="170"/>
                    <a:pt x="199" y="170"/>
                    <a:pt x="199" y="170"/>
                  </a:cubicBezTo>
                  <a:cubicBezTo>
                    <a:pt x="199" y="154"/>
                    <a:pt x="199" y="154"/>
                    <a:pt x="199" y="154"/>
                  </a:cubicBezTo>
                  <a:cubicBezTo>
                    <a:pt x="146" y="154"/>
                    <a:pt x="146" y="154"/>
                    <a:pt x="146" y="154"/>
                  </a:cubicBezTo>
                  <a:cubicBezTo>
                    <a:pt x="146" y="242"/>
                    <a:pt x="146" y="242"/>
                    <a:pt x="146" y="242"/>
                  </a:cubicBezTo>
                  <a:cubicBezTo>
                    <a:pt x="199" y="242"/>
                    <a:pt x="199" y="242"/>
                    <a:pt x="199" y="242"/>
                  </a:cubicBezTo>
                  <a:cubicBezTo>
                    <a:pt x="199" y="214"/>
                    <a:pt x="199" y="214"/>
                    <a:pt x="199" y="214"/>
                  </a:cubicBezTo>
                  <a:cubicBezTo>
                    <a:pt x="179" y="214"/>
                    <a:pt x="179" y="214"/>
                    <a:pt x="179" y="214"/>
                  </a:cubicBezTo>
                  <a:cubicBezTo>
                    <a:pt x="177" y="214"/>
                    <a:pt x="175" y="212"/>
                    <a:pt x="175" y="209"/>
                  </a:cubicBezTo>
                  <a:cubicBezTo>
                    <a:pt x="175" y="207"/>
                    <a:pt x="177" y="205"/>
                    <a:pt x="179" y="205"/>
                  </a:cubicBezTo>
                  <a:cubicBezTo>
                    <a:pt x="199" y="205"/>
                    <a:pt x="199" y="205"/>
                    <a:pt x="199" y="205"/>
                  </a:cubicBezTo>
                  <a:cubicBezTo>
                    <a:pt x="199" y="192"/>
                    <a:pt x="199" y="192"/>
                    <a:pt x="199" y="192"/>
                  </a:cubicBezTo>
                  <a:close/>
                  <a:moveTo>
                    <a:pt x="199" y="0"/>
                  </a:moveTo>
                  <a:cubicBezTo>
                    <a:pt x="146" y="0"/>
                    <a:pt x="146" y="0"/>
                    <a:pt x="146" y="0"/>
                  </a:cubicBezTo>
                  <a:cubicBezTo>
                    <a:pt x="146" y="16"/>
                    <a:pt x="146" y="16"/>
                    <a:pt x="146" y="16"/>
                  </a:cubicBezTo>
                  <a:cubicBezTo>
                    <a:pt x="199" y="16"/>
                    <a:pt x="199" y="16"/>
                    <a:pt x="199" y="16"/>
                  </a:cubicBezTo>
                  <a:lnTo>
                    <a:pt x="199" y="0"/>
                  </a:lnTo>
                  <a:close/>
                  <a:moveTo>
                    <a:pt x="146" y="0"/>
                  </a:moveTo>
                  <a:cubicBezTo>
                    <a:pt x="23" y="0"/>
                    <a:pt x="23" y="0"/>
                    <a:pt x="23" y="0"/>
                  </a:cubicBezTo>
                  <a:cubicBezTo>
                    <a:pt x="10" y="0"/>
                    <a:pt x="0" y="11"/>
                    <a:pt x="0" y="24"/>
                  </a:cubicBezTo>
                  <a:cubicBezTo>
                    <a:pt x="0" y="147"/>
                    <a:pt x="0" y="147"/>
                    <a:pt x="0" y="147"/>
                  </a:cubicBezTo>
                  <a:cubicBezTo>
                    <a:pt x="0" y="160"/>
                    <a:pt x="10" y="170"/>
                    <a:pt x="23" y="170"/>
                  </a:cubicBezTo>
                  <a:cubicBezTo>
                    <a:pt x="117" y="170"/>
                    <a:pt x="117" y="170"/>
                    <a:pt x="117" y="170"/>
                  </a:cubicBezTo>
                  <a:cubicBezTo>
                    <a:pt x="117" y="192"/>
                    <a:pt x="117" y="192"/>
                    <a:pt x="117" y="192"/>
                  </a:cubicBezTo>
                  <a:cubicBezTo>
                    <a:pt x="75" y="192"/>
                    <a:pt x="75" y="192"/>
                    <a:pt x="75" y="192"/>
                  </a:cubicBezTo>
                  <a:cubicBezTo>
                    <a:pt x="62" y="192"/>
                    <a:pt x="52" y="203"/>
                    <a:pt x="52" y="216"/>
                  </a:cubicBezTo>
                  <a:cubicBezTo>
                    <a:pt x="52" y="219"/>
                    <a:pt x="52" y="219"/>
                    <a:pt x="52" y="219"/>
                  </a:cubicBezTo>
                  <a:cubicBezTo>
                    <a:pt x="52" y="232"/>
                    <a:pt x="62" y="242"/>
                    <a:pt x="75" y="242"/>
                  </a:cubicBezTo>
                  <a:cubicBezTo>
                    <a:pt x="146" y="242"/>
                    <a:pt x="146" y="242"/>
                    <a:pt x="146" y="242"/>
                  </a:cubicBezTo>
                  <a:cubicBezTo>
                    <a:pt x="146" y="154"/>
                    <a:pt x="146" y="154"/>
                    <a:pt x="146" y="154"/>
                  </a:cubicBezTo>
                  <a:cubicBezTo>
                    <a:pt x="37" y="154"/>
                    <a:pt x="37" y="154"/>
                    <a:pt x="37" y="154"/>
                  </a:cubicBezTo>
                  <a:cubicBezTo>
                    <a:pt x="37" y="154"/>
                    <a:pt x="37" y="154"/>
                    <a:pt x="37" y="154"/>
                  </a:cubicBezTo>
                  <a:cubicBezTo>
                    <a:pt x="26" y="154"/>
                    <a:pt x="17" y="146"/>
                    <a:pt x="17" y="135"/>
                  </a:cubicBezTo>
                  <a:cubicBezTo>
                    <a:pt x="17" y="35"/>
                    <a:pt x="17" y="35"/>
                    <a:pt x="17" y="35"/>
                  </a:cubicBezTo>
                  <a:cubicBezTo>
                    <a:pt x="17" y="24"/>
                    <a:pt x="26" y="16"/>
                    <a:pt x="37" y="16"/>
                  </a:cubicBezTo>
                  <a:cubicBezTo>
                    <a:pt x="146" y="16"/>
                    <a:pt x="146" y="16"/>
                    <a:pt x="146" y="16"/>
                  </a:cubicBezTo>
                  <a:lnTo>
                    <a:pt x="146" y="0"/>
                  </a:lnTo>
                  <a:close/>
                </a:path>
              </a:pathLst>
            </a:custGeom>
            <a:solidFill>
              <a:schemeClr val="accent3"/>
            </a:solidFill>
            <a:ln>
              <a:noFill/>
            </a:ln>
          </p:spPr>
          <p:txBody>
            <a:bodyPr vert="horz" wrap="square" lIns="68580" tIns="34290" rIns="68580" bIns="34290" numCol="1" anchor="t" anchorCtr="0" compatLnSpc="1"/>
            <a:lstStyle/>
            <a:p>
              <a:endParaRPr lang="id-ID" sz="1350"/>
            </a:p>
          </p:txBody>
        </p:sp>
        <p:sp>
          <p:nvSpPr>
            <p:cNvPr id="43" name="Freeform 46"/>
            <p:cNvSpPr>
              <a:spLocks noEditPoints="1"/>
            </p:cNvSpPr>
            <p:nvPr/>
          </p:nvSpPr>
          <p:spPr bwMode="auto">
            <a:xfrm>
              <a:off x="3058435" y="3108130"/>
              <a:ext cx="687345" cy="801901"/>
            </a:xfrm>
            <a:custGeom>
              <a:avLst/>
              <a:gdLst>
                <a:gd name="T0" fmla="*/ 376 w 376"/>
                <a:gd name="T1" fmla="*/ 43 h 438"/>
                <a:gd name="T2" fmla="*/ 324 w 376"/>
                <a:gd name="T3" fmla="*/ 32 h 438"/>
                <a:gd name="T4" fmla="*/ 334 w 376"/>
                <a:gd name="T5" fmla="*/ 54 h 438"/>
                <a:gd name="T6" fmla="*/ 324 w 376"/>
                <a:gd name="T7" fmla="*/ 59 h 438"/>
                <a:gd name="T8" fmla="*/ 272 w 376"/>
                <a:gd name="T9" fmla="*/ 63 h 438"/>
                <a:gd name="T10" fmla="*/ 304 w 376"/>
                <a:gd name="T11" fmla="*/ 98 h 438"/>
                <a:gd name="T12" fmla="*/ 256 w 376"/>
                <a:gd name="T13" fmla="*/ 81 h 438"/>
                <a:gd name="T14" fmla="*/ 271 w 376"/>
                <a:gd name="T15" fmla="*/ 103 h 438"/>
                <a:gd name="T16" fmla="*/ 241 w 376"/>
                <a:gd name="T17" fmla="*/ 100 h 438"/>
                <a:gd name="T18" fmla="*/ 256 w 376"/>
                <a:gd name="T19" fmla="*/ 122 h 438"/>
                <a:gd name="T20" fmla="*/ 226 w 376"/>
                <a:gd name="T21" fmla="*/ 119 h 438"/>
                <a:gd name="T22" fmla="*/ 240 w 376"/>
                <a:gd name="T23" fmla="*/ 140 h 438"/>
                <a:gd name="T24" fmla="*/ 210 w 376"/>
                <a:gd name="T25" fmla="*/ 138 h 438"/>
                <a:gd name="T26" fmla="*/ 242 w 376"/>
                <a:gd name="T27" fmla="*/ 173 h 438"/>
                <a:gd name="T28" fmla="*/ 195 w 376"/>
                <a:gd name="T29" fmla="*/ 156 h 438"/>
                <a:gd name="T30" fmla="*/ 210 w 376"/>
                <a:gd name="T31" fmla="*/ 178 h 438"/>
                <a:gd name="T32" fmla="*/ 180 w 376"/>
                <a:gd name="T33" fmla="*/ 175 h 438"/>
                <a:gd name="T34" fmla="*/ 194 w 376"/>
                <a:gd name="T35" fmla="*/ 197 h 438"/>
                <a:gd name="T36" fmla="*/ 164 w 376"/>
                <a:gd name="T37" fmla="*/ 194 h 438"/>
                <a:gd name="T38" fmla="*/ 179 w 376"/>
                <a:gd name="T39" fmla="*/ 215 h 438"/>
                <a:gd name="T40" fmla="*/ 149 w 376"/>
                <a:gd name="T41" fmla="*/ 213 h 438"/>
                <a:gd name="T42" fmla="*/ 181 w 376"/>
                <a:gd name="T43" fmla="*/ 248 h 438"/>
                <a:gd name="T44" fmla="*/ 134 w 376"/>
                <a:gd name="T45" fmla="*/ 232 h 438"/>
                <a:gd name="T46" fmla="*/ 148 w 376"/>
                <a:gd name="T47" fmla="*/ 253 h 438"/>
                <a:gd name="T48" fmla="*/ 118 w 376"/>
                <a:gd name="T49" fmla="*/ 250 h 438"/>
                <a:gd name="T50" fmla="*/ 133 w 376"/>
                <a:gd name="T51" fmla="*/ 272 h 438"/>
                <a:gd name="T52" fmla="*/ 103 w 376"/>
                <a:gd name="T53" fmla="*/ 269 h 438"/>
                <a:gd name="T54" fmla="*/ 117 w 376"/>
                <a:gd name="T55" fmla="*/ 290 h 438"/>
                <a:gd name="T56" fmla="*/ 88 w 376"/>
                <a:gd name="T57" fmla="*/ 288 h 438"/>
                <a:gd name="T58" fmla="*/ 119 w 376"/>
                <a:gd name="T59" fmla="*/ 323 h 438"/>
                <a:gd name="T60" fmla="*/ 72 w 376"/>
                <a:gd name="T61" fmla="*/ 307 h 438"/>
                <a:gd name="T62" fmla="*/ 87 w 376"/>
                <a:gd name="T63" fmla="*/ 328 h 438"/>
                <a:gd name="T64" fmla="*/ 57 w 376"/>
                <a:gd name="T65" fmla="*/ 325 h 438"/>
                <a:gd name="T66" fmla="*/ 71 w 376"/>
                <a:gd name="T67" fmla="*/ 347 h 438"/>
                <a:gd name="T68" fmla="*/ 42 w 376"/>
                <a:gd name="T69" fmla="*/ 344 h 438"/>
                <a:gd name="T70" fmla="*/ 56 w 376"/>
                <a:gd name="T71" fmla="*/ 366 h 438"/>
                <a:gd name="T72" fmla="*/ 26 w 376"/>
                <a:gd name="T73" fmla="*/ 363 h 438"/>
                <a:gd name="T74" fmla="*/ 58 w 376"/>
                <a:gd name="T75" fmla="*/ 398 h 438"/>
                <a:gd name="T76" fmla="*/ 0 w 376"/>
                <a:gd name="T77" fmla="*/ 395 h 438"/>
                <a:gd name="T78" fmla="*/ 324 w 376"/>
                <a:gd name="T79" fmla="*/ 106 h 438"/>
                <a:gd name="T80" fmla="*/ 316 w 376"/>
                <a:gd name="T81" fmla="*/ 56 h 438"/>
                <a:gd name="T82" fmla="*/ 324 w 376"/>
                <a:gd name="T83" fmla="*/ 32 h 438"/>
                <a:gd name="T84" fmla="*/ 323 w 376"/>
                <a:gd name="T85" fmla="*/ 0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6" h="438">
                  <a:moveTo>
                    <a:pt x="324" y="106"/>
                  </a:moveTo>
                  <a:cubicBezTo>
                    <a:pt x="376" y="43"/>
                    <a:pt x="376" y="43"/>
                    <a:pt x="376" y="43"/>
                  </a:cubicBezTo>
                  <a:cubicBezTo>
                    <a:pt x="324" y="1"/>
                    <a:pt x="324" y="1"/>
                    <a:pt x="324" y="1"/>
                  </a:cubicBezTo>
                  <a:cubicBezTo>
                    <a:pt x="324" y="32"/>
                    <a:pt x="324" y="32"/>
                    <a:pt x="324" y="32"/>
                  </a:cubicBezTo>
                  <a:cubicBezTo>
                    <a:pt x="327" y="32"/>
                    <a:pt x="330" y="33"/>
                    <a:pt x="332" y="35"/>
                  </a:cubicBezTo>
                  <a:cubicBezTo>
                    <a:pt x="338" y="40"/>
                    <a:pt x="339" y="49"/>
                    <a:pt x="334" y="54"/>
                  </a:cubicBezTo>
                  <a:cubicBezTo>
                    <a:pt x="334" y="54"/>
                    <a:pt x="334" y="54"/>
                    <a:pt x="334" y="54"/>
                  </a:cubicBezTo>
                  <a:cubicBezTo>
                    <a:pt x="332" y="57"/>
                    <a:pt x="328" y="59"/>
                    <a:pt x="324" y="59"/>
                  </a:cubicBezTo>
                  <a:lnTo>
                    <a:pt x="324" y="106"/>
                  </a:lnTo>
                  <a:close/>
                  <a:moveTo>
                    <a:pt x="272" y="63"/>
                  </a:moveTo>
                  <a:cubicBezTo>
                    <a:pt x="308" y="92"/>
                    <a:pt x="308" y="92"/>
                    <a:pt x="308" y="92"/>
                  </a:cubicBezTo>
                  <a:cubicBezTo>
                    <a:pt x="304" y="98"/>
                    <a:pt x="304" y="98"/>
                    <a:pt x="304" y="98"/>
                  </a:cubicBezTo>
                  <a:cubicBezTo>
                    <a:pt x="267" y="68"/>
                    <a:pt x="267" y="68"/>
                    <a:pt x="267" y="68"/>
                  </a:cubicBezTo>
                  <a:cubicBezTo>
                    <a:pt x="256" y="81"/>
                    <a:pt x="256" y="81"/>
                    <a:pt x="256" y="81"/>
                  </a:cubicBezTo>
                  <a:cubicBezTo>
                    <a:pt x="276" y="97"/>
                    <a:pt x="276" y="97"/>
                    <a:pt x="276" y="97"/>
                  </a:cubicBezTo>
                  <a:cubicBezTo>
                    <a:pt x="271" y="103"/>
                    <a:pt x="271" y="103"/>
                    <a:pt x="271" y="103"/>
                  </a:cubicBezTo>
                  <a:cubicBezTo>
                    <a:pt x="252" y="87"/>
                    <a:pt x="252" y="87"/>
                    <a:pt x="252" y="87"/>
                  </a:cubicBezTo>
                  <a:cubicBezTo>
                    <a:pt x="241" y="100"/>
                    <a:pt x="241" y="100"/>
                    <a:pt x="241" y="100"/>
                  </a:cubicBezTo>
                  <a:cubicBezTo>
                    <a:pt x="260" y="116"/>
                    <a:pt x="260" y="116"/>
                    <a:pt x="260" y="116"/>
                  </a:cubicBezTo>
                  <a:cubicBezTo>
                    <a:pt x="256" y="122"/>
                    <a:pt x="256" y="122"/>
                    <a:pt x="256" y="122"/>
                  </a:cubicBezTo>
                  <a:cubicBezTo>
                    <a:pt x="236" y="106"/>
                    <a:pt x="236" y="106"/>
                    <a:pt x="236" y="106"/>
                  </a:cubicBezTo>
                  <a:cubicBezTo>
                    <a:pt x="226" y="119"/>
                    <a:pt x="226" y="119"/>
                    <a:pt x="226" y="119"/>
                  </a:cubicBezTo>
                  <a:cubicBezTo>
                    <a:pt x="245" y="135"/>
                    <a:pt x="245" y="135"/>
                    <a:pt x="245" y="135"/>
                  </a:cubicBezTo>
                  <a:cubicBezTo>
                    <a:pt x="240" y="140"/>
                    <a:pt x="240" y="140"/>
                    <a:pt x="240" y="140"/>
                  </a:cubicBezTo>
                  <a:cubicBezTo>
                    <a:pt x="221" y="125"/>
                    <a:pt x="221" y="125"/>
                    <a:pt x="221" y="125"/>
                  </a:cubicBezTo>
                  <a:cubicBezTo>
                    <a:pt x="210" y="138"/>
                    <a:pt x="210" y="138"/>
                    <a:pt x="210" y="138"/>
                  </a:cubicBezTo>
                  <a:cubicBezTo>
                    <a:pt x="247" y="167"/>
                    <a:pt x="247" y="167"/>
                    <a:pt x="247" y="167"/>
                  </a:cubicBezTo>
                  <a:cubicBezTo>
                    <a:pt x="242" y="173"/>
                    <a:pt x="242" y="173"/>
                    <a:pt x="242" y="173"/>
                  </a:cubicBezTo>
                  <a:cubicBezTo>
                    <a:pt x="206" y="143"/>
                    <a:pt x="206" y="143"/>
                    <a:pt x="206" y="143"/>
                  </a:cubicBezTo>
                  <a:cubicBezTo>
                    <a:pt x="195" y="156"/>
                    <a:pt x="195" y="156"/>
                    <a:pt x="195" y="156"/>
                  </a:cubicBezTo>
                  <a:cubicBezTo>
                    <a:pt x="214" y="172"/>
                    <a:pt x="214" y="172"/>
                    <a:pt x="214" y="172"/>
                  </a:cubicBezTo>
                  <a:cubicBezTo>
                    <a:pt x="210" y="178"/>
                    <a:pt x="210" y="178"/>
                    <a:pt x="210" y="178"/>
                  </a:cubicBezTo>
                  <a:cubicBezTo>
                    <a:pt x="190" y="162"/>
                    <a:pt x="190" y="162"/>
                    <a:pt x="190" y="162"/>
                  </a:cubicBezTo>
                  <a:cubicBezTo>
                    <a:pt x="180" y="175"/>
                    <a:pt x="180" y="175"/>
                    <a:pt x="180" y="175"/>
                  </a:cubicBezTo>
                  <a:cubicBezTo>
                    <a:pt x="199" y="191"/>
                    <a:pt x="199" y="191"/>
                    <a:pt x="199" y="191"/>
                  </a:cubicBezTo>
                  <a:cubicBezTo>
                    <a:pt x="194" y="197"/>
                    <a:pt x="194" y="197"/>
                    <a:pt x="194" y="197"/>
                  </a:cubicBezTo>
                  <a:cubicBezTo>
                    <a:pt x="175" y="181"/>
                    <a:pt x="175" y="181"/>
                    <a:pt x="175" y="181"/>
                  </a:cubicBezTo>
                  <a:cubicBezTo>
                    <a:pt x="164" y="194"/>
                    <a:pt x="164" y="194"/>
                    <a:pt x="164" y="194"/>
                  </a:cubicBezTo>
                  <a:cubicBezTo>
                    <a:pt x="184" y="210"/>
                    <a:pt x="184" y="210"/>
                    <a:pt x="184" y="210"/>
                  </a:cubicBezTo>
                  <a:cubicBezTo>
                    <a:pt x="179" y="215"/>
                    <a:pt x="179" y="215"/>
                    <a:pt x="179" y="215"/>
                  </a:cubicBezTo>
                  <a:cubicBezTo>
                    <a:pt x="160" y="200"/>
                    <a:pt x="160" y="200"/>
                    <a:pt x="160" y="200"/>
                  </a:cubicBezTo>
                  <a:cubicBezTo>
                    <a:pt x="149" y="213"/>
                    <a:pt x="149" y="213"/>
                    <a:pt x="149" y="213"/>
                  </a:cubicBezTo>
                  <a:cubicBezTo>
                    <a:pt x="185" y="243"/>
                    <a:pt x="185" y="243"/>
                    <a:pt x="185" y="243"/>
                  </a:cubicBezTo>
                  <a:cubicBezTo>
                    <a:pt x="181" y="248"/>
                    <a:pt x="181" y="248"/>
                    <a:pt x="181" y="248"/>
                  </a:cubicBezTo>
                  <a:cubicBezTo>
                    <a:pt x="144" y="218"/>
                    <a:pt x="144" y="218"/>
                    <a:pt x="144" y="218"/>
                  </a:cubicBezTo>
                  <a:cubicBezTo>
                    <a:pt x="134" y="232"/>
                    <a:pt x="134" y="232"/>
                    <a:pt x="134" y="232"/>
                  </a:cubicBezTo>
                  <a:cubicBezTo>
                    <a:pt x="153" y="247"/>
                    <a:pt x="153" y="247"/>
                    <a:pt x="153" y="247"/>
                  </a:cubicBezTo>
                  <a:cubicBezTo>
                    <a:pt x="148" y="253"/>
                    <a:pt x="148" y="253"/>
                    <a:pt x="148" y="253"/>
                  </a:cubicBezTo>
                  <a:cubicBezTo>
                    <a:pt x="129" y="237"/>
                    <a:pt x="129" y="237"/>
                    <a:pt x="129" y="237"/>
                  </a:cubicBezTo>
                  <a:cubicBezTo>
                    <a:pt x="118" y="250"/>
                    <a:pt x="118" y="250"/>
                    <a:pt x="118" y="250"/>
                  </a:cubicBezTo>
                  <a:cubicBezTo>
                    <a:pt x="137" y="266"/>
                    <a:pt x="137" y="266"/>
                    <a:pt x="137" y="266"/>
                  </a:cubicBezTo>
                  <a:cubicBezTo>
                    <a:pt x="133" y="272"/>
                    <a:pt x="133" y="272"/>
                    <a:pt x="133" y="272"/>
                  </a:cubicBezTo>
                  <a:cubicBezTo>
                    <a:pt x="114" y="256"/>
                    <a:pt x="114" y="256"/>
                    <a:pt x="114" y="256"/>
                  </a:cubicBezTo>
                  <a:cubicBezTo>
                    <a:pt x="103" y="269"/>
                    <a:pt x="103" y="269"/>
                    <a:pt x="103" y="269"/>
                  </a:cubicBezTo>
                  <a:cubicBezTo>
                    <a:pt x="122" y="285"/>
                    <a:pt x="122" y="285"/>
                    <a:pt x="122" y="285"/>
                  </a:cubicBezTo>
                  <a:cubicBezTo>
                    <a:pt x="117" y="290"/>
                    <a:pt x="117" y="290"/>
                    <a:pt x="117" y="290"/>
                  </a:cubicBezTo>
                  <a:cubicBezTo>
                    <a:pt x="98" y="275"/>
                    <a:pt x="98" y="275"/>
                    <a:pt x="98" y="275"/>
                  </a:cubicBezTo>
                  <a:cubicBezTo>
                    <a:pt x="88" y="288"/>
                    <a:pt x="88" y="288"/>
                    <a:pt x="88" y="288"/>
                  </a:cubicBezTo>
                  <a:cubicBezTo>
                    <a:pt x="124" y="318"/>
                    <a:pt x="124" y="318"/>
                    <a:pt x="124" y="318"/>
                  </a:cubicBezTo>
                  <a:cubicBezTo>
                    <a:pt x="119" y="323"/>
                    <a:pt x="119" y="323"/>
                    <a:pt x="119" y="323"/>
                  </a:cubicBezTo>
                  <a:cubicBezTo>
                    <a:pt x="83" y="294"/>
                    <a:pt x="83" y="294"/>
                    <a:pt x="83" y="294"/>
                  </a:cubicBezTo>
                  <a:cubicBezTo>
                    <a:pt x="72" y="307"/>
                    <a:pt x="72" y="307"/>
                    <a:pt x="72" y="307"/>
                  </a:cubicBezTo>
                  <a:cubicBezTo>
                    <a:pt x="91" y="322"/>
                    <a:pt x="91" y="322"/>
                    <a:pt x="91" y="322"/>
                  </a:cubicBezTo>
                  <a:cubicBezTo>
                    <a:pt x="87" y="328"/>
                    <a:pt x="87" y="328"/>
                    <a:pt x="87" y="328"/>
                  </a:cubicBezTo>
                  <a:cubicBezTo>
                    <a:pt x="68" y="312"/>
                    <a:pt x="68" y="312"/>
                    <a:pt x="68" y="312"/>
                  </a:cubicBezTo>
                  <a:cubicBezTo>
                    <a:pt x="57" y="325"/>
                    <a:pt x="57" y="325"/>
                    <a:pt x="57" y="325"/>
                  </a:cubicBezTo>
                  <a:cubicBezTo>
                    <a:pt x="76" y="341"/>
                    <a:pt x="76" y="341"/>
                    <a:pt x="76" y="341"/>
                  </a:cubicBezTo>
                  <a:cubicBezTo>
                    <a:pt x="71" y="347"/>
                    <a:pt x="71" y="347"/>
                    <a:pt x="71" y="347"/>
                  </a:cubicBezTo>
                  <a:cubicBezTo>
                    <a:pt x="52" y="331"/>
                    <a:pt x="52" y="331"/>
                    <a:pt x="52" y="331"/>
                  </a:cubicBezTo>
                  <a:cubicBezTo>
                    <a:pt x="42" y="344"/>
                    <a:pt x="42" y="344"/>
                    <a:pt x="42" y="344"/>
                  </a:cubicBezTo>
                  <a:cubicBezTo>
                    <a:pt x="61" y="360"/>
                    <a:pt x="61" y="360"/>
                    <a:pt x="61" y="360"/>
                  </a:cubicBezTo>
                  <a:cubicBezTo>
                    <a:pt x="56" y="366"/>
                    <a:pt x="56" y="366"/>
                    <a:pt x="56" y="366"/>
                  </a:cubicBezTo>
                  <a:cubicBezTo>
                    <a:pt x="37" y="350"/>
                    <a:pt x="37" y="350"/>
                    <a:pt x="37" y="350"/>
                  </a:cubicBezTo>
                  <a:cubicBezTo>
                    <a:pt x="26" y="363"/>
                    <a:pt x="26" y="363"/>
                    <a:pt x="26" y="363"/>
                  </a:cubicBezTo>
                  <a:cubicBezTo>
                    <a:pt x="63" y="393"/>
                    <a:pt x="63" y="393"/>
                    <a:pt x="63" y="393"/>
                  </a:cubicBezTo>
                  <a:cubicBezTo>
                    <a:pt x="58" y="398"/>
                    <a:pt x="58" y="398"/>
                    <a:pt x="58" y="398"/>
                  </a:cubicBezTo>
                  <a:cubicBezTo>
                    <a:pt x="22" y="369"/>
                    <a:pt x="22" y="369"/>
                    <a:pt x="22" y="369"/>
                  </a:cubicBezTo>
                  <a:cubicBezTo>
                    <a:pt x="0" y="395"/>
                    <a:pt x="0" y="395"/>
                    <a:pt x="0" y="395"/>
                  </a:cubicBezTo>
                  <a:cubicBezTo>
                    <a:pt x="53" y="438"/>
                    <a:pt x="53" y="438"/>
                    <a:pt x="53" y="438"/>
                  </a:cubicBezTo>
                  <a:cubicBezTo>
                    <a:pt x="324" y="106"/>
                    <a:pt x="324" y="106"/>
                    <a:pt x="324" y="106"/>
                  </a:cubicBezTo>
                  <a:cubicBezTo>
                    <a:pt x="324" y="59"/>
                    <a:pt x="324" y="59"/>
                    <a:pt x="324" y="59"/>
                  </a:cubicBezTo>
                  <a:cubicBezTo>
                    <a:pt x="321" y="59"/>
                    <a:pt x="318" y="58"/>
                    <a:pt x="316" y="56"/>
                  </a:cubicBezTo>
                  <a:cubicBezTo>
                    <a:pt x="310" y="51"/>
                    <a:pt x="309" y="43"/>
                    <a:pt x="314" y="37"/>
                  </a:cubicBezTo>
                  <a:cubicBezTo>
                    <a:pt x="316" y="34"/>
                    <a:pt x="320" y="32"/>
                    <a:pt x="324" y="32"/>
                  </a:cubicBezTo>
                  <a:cubicBezTo>
                    <a:pt x="324" y="1"/>
                    <a:pt x="324" y="1"/>
                    <a:pt x="324" y="1"/>
                  </a:cubicBezTo>
                  <a:cubicBezTo>
                    <a:pt x="323" y="0"/>
                    <a:pt x="323" y="0"/>
                    <a:pt x="323" y="0"/>
                  </a:cubicBezTo>
                  <a:lnTo>
                    <a:pt x="272" y="63"/>
                  </a:lnTo>
                  <a:close/>
                </a:path>
              </a:pathLst>
            </a:custGeom>
            <a:solidFill>
              <a:schemeClr val="accent2"/>
            </a:solidFill>
            <a:ln>
              <a:noFill/>
            </a:ln>
          </p:spPr>
          <p:txBody>
            <a:bodyPr vert="horz" wrap="square" lIns="68580" tIns="34290" rIns="68580" bIns="34290" numCol="1" anchor="t" anchorCtr="0" compatLnSpc="1"/>
            <a:lstStyle/>
            <a:p>
              <a:endParaRPr lang="id-ID" sz="1350"/>
            </a:p>
          </p:txBody>
        </p:sp>
        <p:sp>
          <p:nvSpPr>
            <p:cNvPr id="44" name="Freeform 47"/>
            <p:cNvSpPr>
              <a:spLocks noEditPoints="1"/>
            </p:cNvSpPr>
            <p:nvPr/>
          </p:nvSpPr>
          <p:spPr bwMode="auto">
            <a:xfrm>
              <a:off x="3579271" y="3342571"/>
              <a:ext cx="297051" cy="583444"/>
            </a:xfrm>
            <a:custGeom>
              <a:avLst/>
              <a:gdLst>
                <a:gd name="T0" fmla="*/ 121 w 162"/>
                <a:gd name="T1" fmla="*/ 144 h 319"/>
                <a:gd name="T2" fmla="*/ 128 w 162"/>
                <a:gd name="T3" fmla="*/ 138 h 319"/>
                <a:gd name="T4" fmla="*/ 150 w 162"/>
                <a:gd name="T5" fmla="*/ 80 h 319"/>
                <a:gd name="T6" fmla="*/ 147 w 162"/>
                <a:gd name="T7" fmla="*/ 69 h 319"/>
                <a:gd name="T8" fmla="*/ 156 w 162"/>
                <a:gd name="T9" fmla="*/ 46 h 319"/>
                <a:gd name="T10" fmla="*/ 137 w 162"/>
                <a:gd name="T11" fmla="*/ 3 h 319"/>
                <a:gd name="T12" fmla="*/ 121 w 162"/>
                <a:gd name="T13" fmla="*/ 1 h 319"/>
                <a:gd name="T14" fmla="*/ 121 w 162"/>
                <a:gd name="T15" fmla="*/ 58 h 319"/>
                <a:gd name="T16" fmla="*/ 126 w 162"/>
                <a:gd name="T17" fmla="*/ 61 h 319"/>
                <a:gd name="T18" fmla="*/ 121 w 162"/>
                <a:gd name="T19" fmla="*/ 59 h 319"/>
                <a:gd name="T20" fmla="*/ 121 w 162"/>
                <a:gd name="T21" fmla="*/ 85 h 319"/>
                <a:gd name="T22" fmla="*/ 125 w 162"/>
                <a:gd name="T23" fmla="*/ 75 h 319"/>
                <a:gd name="T24" fmla="*/ 123 w 162"/>
                <a:gd name="T25" fmla="*/ 66 h 319"/>
                <a:gd name="T26" fmla="*/ 139 w 162"/>
                <a:gd name="T27" fmla="*/ 72 h 319"/>
                <a:gd name="T28" fmla="*/ 144 w 162"/>
                <a:gd name="T29" fmla="*/ 83 h 319"/>
                <a:gd name="T30" fmla="*/ 125 w 162"/>
                <a:gd name="T31" fmla="*/ 132 h 319"/>
                <a:gd name="T32" fmla="*/ 121 w 162"/>
                <a:gd name="T33" fmla="*/ 136 h 319"/>
                <a:gd name="T34" fmla="*/ 121 w 162"/>
                <a:gd name="T35" fmla="*/ 144 h 319"/>
                <a:gd name="T36" fmla="*/ 66 w 162"/>
                <a:gd name="T37" fmla="*/ 284 h 319"/>
                <a:gd name="T38" fmla="*/ 121 w 162"/>
                <a:gd name="T39" fmla="*/ 144 h 319"/>
                <a:gd name="T40" fmla="*/ 121 w 162"/>
                <a:gd name="T41" fmla="*/ 144 h 319"/>
                <a:gd name="T42" fmla="*/ 121 w 162"/>
                <a:gd name="T43" fmla="*/ 136 h 319"/>
                <a:gd name="T44" fmla="*/ 114 w 162"/>
                <a:gd name="T45" fmla="*/ 137 h 319"/>
                <a:gd name="T46" fmla="*/ 98 w 162"/>
                <a:gd name="T47" fmla="*/ 130 h 319"/>
                <a:gd name="T48" fmla="*/ 98 w 162"/>
                <a:gd name="T49" fmla="*/ 130 h 319"/>
                <a:gd name="T50" fmla="*/ 106 w 162"/>
                <a:gd name="T51" fmla="*/ 125 h 319"/>
                <a:gd name="T52" fmla="*/ 121 w 162"/>
                <a:gd name="T53" fmla="*/ 85 h 319"/>
                <a:gd name="T54" fmla="*/ 121 w 162"/>
                <a:gd name="T55" fmla="*/ 59 h 319"/>
                <a:gd name="T56" fmla="*/ 85 w 162"/>
                <a:gd name="T57" fmla="*/ 45 h 319"/>
                <a:gd name="T58" fmla="*/ 74 w 162"/>
                <a:gd name="T59" fmla="*/ 51 h 319"/>
                <a:gd name="T60" fmla="*/ 52 w 162"/>
                <a:gd name="T61" fmla="*/ 108 h 319"/>
                <a:gd name="T62" fmla="*/ 54 w 162"/>
                <a:gd name="T63" fmla="*/ 118 h 319"/>
                <a:gd name="T64" fmla="*/ 35 w 162"/>
                <a:gd name="T65" fmla="*/ 168 h 319"/>
                <a:gd name="T66" fmla="*/ 35 w 162"/>
                <a:gd name="T67" fmla="*/ 256 h 319"/>
                <a:gd name="T68" fmla="*/ 39 w 162"/>
                <a:gd name="T69" fmla="*/ 257 h 319"/>
                <a:gd name="T70" fmla="*/ 45 w 162"/>
                <a:gd name="T71" fmla="*/ 268 h 319"/>
                <a:gd name="T72" fmla="*/ 58 w 162"/>
                <a:gd name="T73" fmla="*/ 264 h 319"/>
                <a:gd name="T74" fmla="*/ 64 w 162"/>
                <a:gd name="T75" fmla="*/ 278 h 319"/>
                <a:gd name="T76" fmla="*/ 63 w 162"/>
                <a:gd name="T77" fmla="*/ 281 h 319"/>
                <a:gd name="T78" fmla="*/ 35 w 162"/>
                <a:gd name="T79" fmla="*/ 300 h 319"/>
                <a:gd name="T80" fmla="*/ 35 w 162"/>
                <a:gd name="T81" fmla="*/ 306 h 319"/>
                <a:gd name="T82" fmla="*/ 66 w 162"/>
                <a:gd name="T83" fmla="*/ 284 h 319"/>
                <a:gd name="T84" fmla="*/ 121 w 162"/>
                <a:gd name="T85" fmla="*/ 1 h 319"/>
                <a:gd name="T86" fmla="*/ 121 w 162"/>
                <a:gd name="T87" fmla="*/ 58 h 319"/>
                <a:gd name="T88" fmla="*/ 88 w 162"/>
                <a:gd name="T89" fmla="*/ 36 h 319"/>
                <a:gd name="T90" fmla="*/ 94 w 162"/>
                <a:gd name="T91" fmla="*/ 22 h 319"/>
                <a:gd name="T92" fmla="*/ 121 w 162"/>
                <a:gd name="T93" fmla="*/ 1 h 319"/>
                <a:gd name="T94" fmla="*/ 35 w 162"/>
                <a:gd name="T95" fmla="*/ 168 h 319"/>
                <a:gd name="T96" fmla="*/ 0 w 162"/>
                <a:gd name="T97" fmla="*/ 258 h 319"/>
                <a:gd name="T98" fmla="*/ 15 w 162"/>
                <a:gd name="T99" fmla="*/ 319 h 319"/>
                <a:gd name="T100" fmla="*/ 35 w 162"/>
                <a:gd name="T101" fmla="*/ 306 h 319"/>
                <a:gd name="T102" fmla="*/ 35 w 162"/>
                <a:gd name="T103" fmla="*/ 300 h 319"/>
                <a:gd name="T104" fmla="*/ 33 w 162"/>
                <a:gd name="T105" fmla="*/ 301 h 319"/>
                <a:gd name="T106" fmla="*/ 13 w 162"/>
                <a:gd name="T107" fmla="*/ 294 h 319"/>
                <a:gd name="T108" fmla="*/ 5 w 162"/>
                <a:gd name="T109" fmla="*/ 259 h 319"/>
                <a:gd name="T110" fmla="*/ 5 w 162"/>
                <a:gd name="T111" fmla="*/ 259 h 319"/>
                <a:gd name="T112" fmla="*/ 6 w 162"/>
                <a:gd name="T113" fmla="*/ 256 h 319"/>
                <a:gd name="T114" fmla="*/ 19 w 162"/>
                <a:gd name="T115" fmla="*/ 250 h 319"/>
                <a:gd name="T116" fmla="*/ 26 w 162"/>
                <a:gd name="T117" fmla="*/ 261 h 319"/>
                <a:gd name="T118" fmla="*/ 35 w 162"/>
                <a:gd name="T119" fmla="*/ 256 h 319"/>
                <a:gd name="T120" fmla="*/ 35 w 162"/>
                <a:gd name="T121" fmla="*/ 168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2" h="319">
                  <a:moveTo>
                    <a:pt x="121" y="144"/>
                  </a:moveTo>
                  <a:cubicBezTo>
                    <a:pt x="124" y="143"/>
                    <a:pt x="127" y="141"/>
                    <a:pt x="128" y="138"/>
                  </a:cubicBezTo>
                  <a:cubicBezTo>
                    <a:pt x="150" y="80"/>
                    <a:pt x="150" y="80"/>
                    <a:pt x="150" y="80"/>
                  </a:cubicBezTo>
                  <a:cubicBezTo>
                    <a:pt x="152" y="76"/>
                    <a:pt x="150" y="71"/>
                    <a:pt x="147" y="69"/>
                  </a:cubicBezTo>
                  <a:cubicBezTo>
                    <a:pt x="156" y="46"/>
                    <a:pt x="156" y="46"/>
                    <a:pt x="156" y="46"/>
                  </a:cubicBezTo>
                  <a:cubicBezTo>
                    <a:pt x="162" y="29"/>
                    <a:pt x="154" y="9"/>
                    <a:pt x="137" y="3"/>
                  </a:cubicBezTo>
                  <a:cubicBezTo>
                    <a:pt x="132" y="1"/>
                    <a:pt x="126" y="0"/>
                    <a:pt x="121" y="1"/>
                  </a:cubicBezTo>
                  <a:cubicBezTo>
                    <a:pt x="121" y="58"/>
                    <a:pt x="121" y="58"/>
                    <a:pt x="121" y="58"/>
                  </a:cubicBezTo>
                  <a:cubicBezTo>
                    <a:pt x="126" y="61"/>
                    <a:pt x="126" y="61"/>
                    <a:pt x="126" y="61"/>
                  </a:cubicBezTo>
                  <a:cubicBezTo>
                    <a:pt x="121" y="59"/>
                    <a:pt x="121" y="59"/>
                    <a:pt x="121" y="59"/>
                  </a:cubicBezTo>
                  <a:cubicBezTo>
                    <a:pt x="121" y="85"/>
                    <a:pt x="121" y="85"/>
                    <a:pt x="121" y="85"/>
                  </a:cubicBezTo>
                  <a:cubicBezTo>
                    <a:pt x="125" y="75"/>
                    <a:pt x="125" y="75"/>
                    <a:pt x="125" y="75"/>
                  </a:cubicBezTo>
                  <a:cubicBezTo>
                    <a:pt x="126" y="72"/>
                    <a:pt x="126" y="68"/>
                    <a:pt x="123" y="66"/>
                  </a:cubicBezTo>
                  <a:cubicBezTo>
                    <a:pt x="139" y="72"/>
                    <a:pt x="139" y="72"/>
                    <a:pt x="139" y="72"/>
                  </a:cubicBezTo>
                  <a:cubicBezTo>
                    <a:pt x="143" y="73"/>
                    <a:pt x="146" y="78"/>
                    <a:pt x="144" y="83"/>
                  </a:cubicBezTo>
                  <a:cubicBezTo>
                    <a:pt x="125" y="132"/>
                    <a:pt x="125" y="132"/>
                    <a:pt x="125" y="132"/>
                  </a:cubicBezTo>
                  <a:cubicBezTo>
                    <a:pt x="124" y="134"/>
                    <a:pt x="123" y="135"/>
                    <a:pt x="121" y="136"/>
                  </a:cubicBezTo>
                  <a:lnTo>
                    <a:pt x="121" y="144"/>
                  </a:lnTo>
                  <a:close/>
                  <a:moveTo>
                    <a:pt x="66" y="284"/>
                  </a:moveTo>
                  <a:cubicBezTo>
                    <a:pt x="121" y="144"/>
                    <a:pt x="121" y="144"/>
                    <a:pt x="121" y="144"/>
                  </a:cubicBezTo>
                  <a:cubicBezTo>
                    <a:pt x="121" y="144"/>
                    <a:pt x="121" y="144"/>
                    <a:pt x="121" y="144"/>
                  </a:cubicBezTo>
                  <a:cubicBezTo>
                    <a:pt x="121" y="136"/>
                    <a:pt x="121" y="136"/>
                    <a:pt x="121" y="136"/>
                  </a:cubicBezTo>
                  <a:cubicBezTo>
                    <a:pt x="119" y="137"/>
                    <a:pt x="117" y="137"/>
                    <a:pt x="114" y="137"/>
                  </a:cubicBezTo>
                  <a:cubicBezTo>
                    <a:pt x="98" y="130"/>
                    <a:pt x="98" y="130"/>
                    <a:pt x="98" y="130"/>
                  </a:cubicBezTo>
                  <a:cubicBezTo>
                    <a:pt x="98" y="130"/>
                    <a:pt x="98" y="130"/>
                    <a:pt x="98" y="130"/>
                  </a:cubicBezTo>
                  <a:cubicBezTo>
                    <a:pt x="102" y="130"/>
                    <a:pt x="105" y="128"/>
                    <a:pt x="106" y="125"/>
                  </a:cubicBezTo>
                  <a:cubicBezTo>
                    <a:pt x="121" y="85"/>
                    <a:pt x="121" y="85"/>
                    <a:pt x="121" y="85"/>
                  </a:cubicBezTo>
                  <a:cubicBezTo>
                    <a:pt x="121" y="59"/>
                    <a:pt x="121" y="59"/>
                    <a:pt x="121" y="59"/>
                  </a:cubicBezTo>
                  <a:cubicBezTo>
                    <a:pt x="85" y="45"/>
                    <a:pt x="85" y="45"/>
                    <a:pt x="85" y="45"/>
                  </a:cubicBezTo>
                  <a:cubicBezTo>
                    <a:pt x="80" y="44"/>
                    <a:pt x="76" y="47"/>
                    <a:pt x="74" y="51"/>
                  </a:cubicBezTo>
                  <a:cubicBezTo>
                    <a:pt x="52" y="108"/>
                    <a:pt x="52" y="108"/>
                    <a:pt x="52" y="108"/>
                  </a:cubicBezTo>
                  <a:cubicBezTo>
                    <a:pt x="51" y="112"/>
                    <a:pt x="52" y="115"/>
                    <a:pt x="54" y="118"/>
                  </a:cubicBezTo>
                  <a:cubicBezTo>
                    <a:pt x="35" y="168"/>
                    <a:pt x="35" y="168"/>
                    <a:pt x="35" y="168"/>
                  </a:cubicBezTo>
                  <a:cubicBezTo>
                    <a:pt x="35" y="256"/>
                    <a:pt x="35" y="256"/>
                    <a:pt x="35" y="256"/>
                  </a:cubicBezTo>
                  <a:cubicBezTo>
                    <a:pt x="36" y="256"/>
                    <a:pt x="37" y="257"/>
                    <a:pt x="39" y="257"/>
                  </a:cubicBezTo>
                  <a:cubicBezTo>
                    <a:pt x="43" y="259"/>
                    <a:pt x="46" y="264"/>
                    <a:pt x="45" y="268"/>
                  </a:cubicBezTo>
                  <a:cubicBezTo>
                    <a:pt x="48" y="264"/>
                    <a:pt x="53" y="263"/>
                    <a:pt x="58" y="264"/>
                  </a:cubicBezTo>
                  <a:cubicBezTo>
                    <a:pt x="63" y="267"/>
                    <a:pt x="66" y="273"/>
                    <a:pt x="64" y="278"/>
                  </a:cubicBezTo>
                  <a:cubicBezTo>
                    <a:pt x="63" y="281"/>
                    <a:pt x="63" y="281"/>
                    <a:pt x="63" y="281"/>
                  </a:cubicBezTo>
                  <a:cubicBezTo>
                    <a:pt x="35" y="300"/>
                    <a:pt x="35" y="300"/>
                    <a:pt x="35" y="300"/>
                  </a:cubicBezTo>
                  <a:cubicBezTo>
                    <a:pt x="35" y="306"/>
                    <a:pt x="35" y="306"/>
                    <a:pt x="35" y="306"/>
                  </a:cubicBezTo>
                  <a:cubicBezTo>
                    <a:pt x="66" y="284"/>
                    <a:pt x="66" y="284"/>
                    <a:pt x="66" y="284"/>
                  </a:cubicBezTo>
                  <a:close/>
                  <a:moveTo>
                    <a:pt x="121" y="1"/>
                  </a:moveTo>
                  <a:cubicBezTo>
                    <a:pt x="121" y="58"/>
                    <a:pt x="121" y="58"/>
                    <a:pt x="121" y="58"/>
                  </a:cubicBezTo>
                  <a:cubicBezTo>
                    <a:pt x="88" y="36"/>
                    <a:pt x="88" y="36"/>
                    <a:pt x="88" y="36"/>
                  </a:cubicBezTo>
                  <a:cubicBezTo>
                    <a:pt x="94" y="22"/>
                    <a:pt x="94" y="22"/>
                    <a:pt x="94" y="22"/>
                  </a:cubicBezTo>
                  <a:cubicBezTo>
                    <a:pt x="98" y="10"/>
                    <a:pt x="109" y="2"/>
                    <a:pt x="121" y="1"/>
                  </a:cubicBezTo>
                  <a:close/>
                  <a:moveTo>
                    <a:pt x="35" y="168"/>
                  </a:moveTo>
                  <a:cubicBezTo>
                    <a:pt x="0" y="258"/>
                    <a:pt x="0" y="258"/>
                    <a:pt x="0" y="258"/>
                  </a:cubicBezTo>
                  <a:cubicBezTo>
                    <a:pt x="15" y="319"/>
                    <a:pt x="15" y="319"/>
                    <a:pt x="15" y="319"/>
                  </a:cubicBezTo>
                  <a:cubicBezTo>
                    <a:pt x="35" y="306"/>
                    <a:pt x="35" y="306"/>
                    <a:pt x="35" y="306"/>
                  </a:cubicBezTo>
                  <a:cubicBezTo>
                    <a:pt x="35" y="300"/>
                    <a:pt x="35" y="300"/>
                    <a:pt x="35" y="300"/>
                  </a:cubicBezTo>
                  <a:cubicBezTo>
                    <a:pt x="33" y="301"/>
                    <a:pt x="33" y="301"/>
                    <a:pt x="33" y="301"/>
                  </a:cubicBezTo>
                  <a:cubicBezTo>
                    <a:pt x="13" y="294"/>
                    <a:pt x="13" y="294"/>
                    <a:pt x="13" y="294"/>
                  </a:cubicBezTo>
                  <a:cubicBezTo>
                    <a:pt x="5" y="259"/>
                    <a:pt x="5" y="259"/>
                    <a:pt x="5" y="259"/>
                  </a:cubicBezTo>
                  <a:cubicBezTo>
                    <a:pt x="5" y="259"/>
                    <a:pt x="5" y="259"/>
                    <a:pt x="5" y="259"/>
                  </a:cubicBezTo>
                  <a:cubicBezTo>
                    <a:pt x="6" y="256"/>
                    <a:pt x="6" y="256"/>
                    <a:pt x="6" y="256"/>
                  </a:cubicBezTo>
                  <a:cubicBezTo>
                    <a:pt x="8" y="250"/>
                    <a:pt x="14" y="248"/>
                    <a:pt x="19" y="250"/>
                  </a:cubicBezTo>
                  <a:cubicBezTo>
                    <a:pt x="24" y="251"/>
                    <a:pt x="27" y="256"/>
                    <a:pt x="26" y="261"/>
                  </a:cubicBezTo>
                  <a:cubicBezTo>
                    <a:pt x="28" y="258"/>
                    <a:pt x="31" y="256"/>
                    <a:pt x="35" y="256"/>
                  </a:cubicBezTo>
                  <a:lnTo>
                    <a:pt x="35" y="168"/>
                  </a:lnTo>
                  <a:close/>
                </a:path>
              </a:pathLst>
            </a:custGeom>
            <a:solidFill>
              <a:schemeClr val="accent2"/>
            </a:solidFill>
            <a:ln>
              <a:noFill/>
            </a:ln>
          </p:spPr>
          <p:txBody>
            <a:bodyPr vert="horz" wrap="square" lIns="68580" tIns="34290" rIns="68580" bIns="34290" numCol="1" anchor="t" anchorCtr="0" compatLnSpc="1"/>
            <a:lstStyle/>
            <a:p>
              <a:endParaRPr lang="id-ID" sz="1350"/>
            </a:p>
          </p:txBody>
        </p:sp>
        <p:sp>
          <p:nvSpPr>
            <p:cNvPr id="45" name="Freeform 48"/>
            <p:cNvSpPr>
              <a:spLocks noEditPoints="1"/>
            </p:cNvSpPr>
            <p:nvPr/>
          </p:nvSpPr>
          <p:spPr bwMode="auto">
            <a:xfrm>
              <a:off x="2542927" y="3417167"/>
              <a:ext cx="486204" cy="486204"/>
            </a:xfrm>
            <a:custGeom>
              <a:avLst/>
              <a:gdLst>
                <a:gd name="T0" fmla="*/ 133 w 266"/>
                <a:gd name="T1" fmla="*/ 0 h 266"/>
                <a:gd name="T2" fmla="*/ 133 w 266"/>
                <a:gd name="T3" fmla="*/ 0 h 266"/>
                <a:gd name="T4" fmla="*/ 133 w 266"/>
                <a:gd name="T5" fmla="*/ 35 h 266"/>
                <a:gd name="T6" fmla="*/ 150 w 266"/>
                <a:gd name="T7" fmla="*/ 24 h 266"/>
                <a:gd name="T8" fmla="*/ 242 w 266"/>
                <a:gd name="T9" fmla="*/ 117 h 266"/>
                <a:gd name="T10" fmla="*/ 231 w 266"/>
                <a:gd name="T11" fmla="*/ 133 h 266"/>
                <a:gd name="T12" fmla="*/ 242 w 266"/>
                <a:gd name="T13" fmla="*/ 149 h 266"/>
                <a:gd name="T14" fmla="*/ 150 w 266"/>
                <a:gd name="T15" fmla="*/ 242 h 266"/>
                <a:gd name="T16" fmla="*/ 150 w 266"/>
                <a:gd name="T17" fmla="*/ 242 h 266"/>
                <a:gd name="T18" fmla="*/ 133 w 266"/>
                <a:gd name="T19" fmla="*/ 231 h 266"/>
                <a:gd name="T20" fmla="*/ 133 w 266"/>
                <a:gd name="T21" fmla="*/ 266 h 266"/>
                <a:gd name="T22" fmla="*/ 133 w 266"/>
                <a:gd name="T23" fmla="*/ 266 h 266"/>
                <a:gd name="T24" fmla="*/ 266 w 266"/>
                <a:gd name="T25" fmla="*/ 133 h 266"/>
                <a:gd name="T26" fmla="*/ 133 w 266"/>
                <a:gd name="T27" fmla="*/ 0 h 266"/>
                <a:gd name="T28" fmla="*/ 133 w 266"/>
                <a:gd name="T29" fmla="*/ 0 h 266"/>
                <a:gd name="T30" fmla="*/ 133 w 266"/>
                <a:gd name="T31" fmla="*/ 0 h 266"/>
                <a:gd name="T32" fmla="*/ 0 w 266"/>
                <a:gd name="T33" fmla="*/ 133 h 266"/>
                <a:gd name="T34" fmla="*/ 133 w 266"/>
                <a:gd name="T35" fmla="*/ 266 h 266"/>
                <a:gd name="T36" fmla="*/ 133 w 266"/>
                <a:gd name="T37" fmla="*/ 266 h 266"/>
                <a:gd name="T38" fmla="*/ 133 w 266"/>
                <a:gd name="T39" fmla="*/ 231 h 266"/>
                <a:gd name="T40" fmla="*/ 133 w 266"/>
                <a:gd name="T41" fmla="*/ 231 h 266"/>
                <a:gd name="T42" fmla="*/ 117 w 266"/>
                <a:gd name="T43" fmla="*/ 242 h 266"/>
                <a:gd name="T44" fmla="*/ 24 w 266"/>
                <a:gd name="T45" fmla="*/ 149 h 266"/>
                <a:gd name="T46" fmla="*/ 35 w 266"/>
                <a:gd name="T47" fmla="*/ 133 h 266"/>
                <a:gd name="T48" fmla="*/ 24 w 266"/>
                <a:gd name="T49" fmla="*/ 117 h 266"/>
                <a:gd name="T50" fmla="*/ 117 w 266"/>
                <a:gd name="T51" fmla="*/ 24 h 266"/>
                <a:gd name="T52" fmla="*/ 133 w 266"/>
                <a:gd name="T53" fmla="*/ 35 h 266"/>
                <a:gd name="T54" fmla="*/ 133 w 266"/>
                <a:gd name="T55" fmla="*/ 35 h 266"/>
                <a:gd name="T56" fmla="*/ 133 w 266"/>
                <a:gd name="T57"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66" h="266">
                  <a:moveTo>
                    <a:pt x="133" y="0"/>
                  </a:moveTo>
                  <a:cubicBezTo>
                    <a:pt x="133" y="0"/>
                    <a:pt x="133" y="0"/>
                    <a:pt x="133" y="0"/>
                  </a:cubicBezTo>
                  <a:cubicBezTo>
                    <a:pt x="133" y="35"/>
                    <a:pt x="133" y="35"/>
                    <a:pt x="133" y="35"/>
                  </a:cubicBezTo>
                  <a:cubicBezTo>
                    <a:pt x="141" y="35"/>
                    <a:pt x="147" y="30"/>
                    <a:pt x="150" y="24"/>
                  </a:cubicBezTo>
                  <a:cubicBezTo>
                    <a:pt x="197" y="31"/>
                    <a:pt x="235" y="69"/>
                    <a:pt x="242" y="117"/>
                  </a:cubicBezTo>
                  <a:cubicBezTo>
                    <a:pt x="236" y="119"/>
                    <a:pt x="231" y="125"/>
                    <a:pt x="231" y="133"/>
                  </a:cubicBezTo>
                  <a:cubicBezTo>
                    <a:pt x="231" y="140"/>
                    <a:pt x="236" y="147"/>
                    <a:pt x="242" y="149"/>
                  </a:cubicBezTo>
                  <a:cubicBezTo>
                    <a:pt x="235" y="197"/>
                    <a:pt x="197" y="235"/>
                    <a:pt x="150" y="242"/>
                  </a:cubicBezTo>
                  <a:cubicBezTo>
                    <a:pt x="150" y="242"/>
                    <a:pt x="150" y="242"/>
                    <a:pt x="150" y="242"/>
                  </a:cubicBezTo>
                  <a:cubicBezTo>
                    <a:pt x="147" y="236"/>
                    <a:pt x="141" y="231"/>
                    <a:pt x="133" y="231"/>
                  </a:cubicBezTo>
                  <a:cubicBezTo>
                    <a:pt x="133" y="266"/>
                    <a:pt x="133" y="266"/>
                    <a:pt x="133" y="266"/>
                  </a:cubicBezTo>
                  <a:cubicBezTo>
                    <a:pt x="133" y="266"/>
                    <a:pt x="133" y="266"/>
                    <a:pt x="133" y="266"/>
                  </a:cubicBezTo>
                  <a:cubicBezTo>
                    <a:pt x="207" y="266"/>
                    <a:pt x="266" y="206"/>
                    <a:pt x="266" y="133"/>
                  </a:cubicBezTo>
                  <a:cubicBezTo>
                    <a:pt x="266" y="59"/>
                    <a:pt x="207" y="0"/>
                    <a:pt x="133" y="0"/>
                  </a:cubicBezTo>
                  <a:close/>
                  <a:moveTo>
                    <a:pt x="133" y="0"/>
                  </a:moveTo>
                  <a:cubicBezTo>
                    <a:pt x="133" y="0"/>
                    <a:pt x="133" y="0"/>
                    <a:pt x="133" y="0"/>
                  </a:cubicBezTo>
                  <a:cubicBezTo>
                    <a:pt x="60" y="0"/>
                    <a:pt x="0" y="59"/>
                    <a:pt x="0" y="133"/>
                  </a:cubicBezTo>
                  <a:cubicBezTo>
                    <a:pt x="0" y="206"/>
                    <a:pt x="60" y="266"/>
                    <a:pt x="133" y="266"/>
                  </a:cubicBezTo>
                  <a:cubicBezTo>
                    <a:pt x="133" y="266"/>
                    <a:pt x="133" y="266"/>
                    <a:pt x="133" y="266"/>
                  </a:cubicBezTo>
                  <a:cubicBezTo>
                    <a:pt x="133" y="231"/>
                    <a:pt x="133" y="231"/>
                    <a:pt x="133" y="231"/>
                  </a:cubicBezTo>
                  <a:cubicBezTo>
                    <a:pt x="133" y="231"/>
                    <a:pt x="133" y="231"/>
                    <a:pt x="133" y="231"/>
                  </a:cubicBezTo>
                  <a:cubicBezTo>
                    <a:pt x="126" y="231"/>
                    <a:pt x="120" y="236"/>
                    <a:pt x="117" y="242"/>
                  </a:cubicBezTo>
                  <a:cubicBezTo>
                    <a:pt x="69" y="235"/>
                    <a:pt x="31" y="197"/>
                    <a:pt x="24" y="149"/>
                  </a:cubicBezTo>
                  <a:cubicBezTo>
                    <a:pt x="31" y="147"/>
                    <a:pt x="35" y="140"/>
                    <a:pt x="35" y="133"/>
                  </a:cubicBezTo>
                  <a:cubicBezTo>
                    <a:pt x="35" y="125"/>
                    <a:pt x="31" y="119"/>
                    <a:pt x="24" y="117"/>
                  </a:cubicBezTo>
                  <a:cubicBezTo>
                    <a:pt x="31" y="69"/>
                    <a:pt x="69" y="31"/>
                    <a:pt x="117" y="24"/>
                  </a:cubicBezTo>
                  <a:cubicBezTo>
                    <a:pt x="120" y="30"/>
                    <a:pt x="126" y="35"/>
                    <a:pt x="133" y="35"/>
                  </a:cubicBezTo>
                  <a:cubicBezTo>
                    <a:pt x="133" y="35"/>
                    <a:pt x="133" y="35"/>
                    <a:pt x="133" y="35"/>
                  </a:cubicBezTo>
                  <a:lnTo>
                    <a:pt x="133" y="0"/>
                  </a:lnTo>
                  <a:close/>
                </a:path>
              </a:pathLst>
            </a:custGeom>
            <a:solidFill>
              <a:schemeClr val="accent2"/>
            </a:solidFill>
            <a:ln>
              <a:noFill/>
            </a:ln>
          </p:spPr>
          <p:txBody>
            <a:bodyPr vert="horz" wrap="square" lIns="68580" tIns="34290" rIns="68580" bIns="34290" numCol="1" anchor="t" anchorCtr="0" compatLnSpc="1"/>
            <a:lstStyle/>
            <a:p>
              <a:endParaRPr lang="id-ID" sz="1350"/>
            </a:p>
          </p:txBody>
        </p:sp>
        <p:sp>
          <p:nvSpPr>
            <p:cNvPr id="46" name="Freeform 49"/>
            <p:cNvSpPr/>
            <p:nvPr/>
          </p:nvSpPr>
          <p:spPr bwMode="auto">
            <a:xfrm>
              <a:off x="2632175" y="3571687"/>
              <a:ext cx="242436" cy="127878"/>
            </a:xfrm>
            <a:custGeom>
              <a:avLst/>
              <a:gdLst>
                <a:gd name="T0" fmla="*/ 124 w 133"/>
                <a:gd name="T1" fmla="*/ 0 h 70"/>
                <a:gd name="T2" fmla="*/ 93 w 133"/>
                <a:gd name="T3" fmla="*/ 30 h 70"/>
                <a:gd name="T4" fmla="*/ 84 w 133"/>
                <a:gd name="T5" fmla="*/ 28 h 70"/>
                <a:gd name="T6" fmla="*/ 65 w 133"/>
                <a:gd name="T7" fmla="*/ 42 h 70"/>
                <a:gd name="T8" fmla="*/ 0 w 133"/>
                <a:gd name="T9" fmla="*/ 42 h 70"/>
                <a:gd name="T10" fmla="*/ 0 w 133"/>
                <a:gd name="T11" fmla="*/ 56 h 70"/>
                <a:gd name="T12" fmla="*/ 65 w 133"/>
                <a:gd name="T13" fmla="*/ 56 h 70"/>
                <a:gd name="T14" fmla="*/ 84 w 133"/>
                <a:gd name="T15" fmla="*/ 70 h 70"/>
                <a:gd name="T16" fmla="*/ 105 w 133"/>
                <a:gd name="T17" fmla="*/ 49 h 70"/>
                <a:gd name="T18" fmla="*/ 103 w 133"/>
                <a:gd name="T19" fmla="*/ 40 h 70"/>
                <a:gd name="T20" fmla="*/ 133 w 133"/>
                <a:gd name="T21" fmla="*/ 9 h 70"/>
                <a:gd name="T22" fmla="*/ 124 w 133"/>
                <a:gd name="T2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3" h="70">
                  <a:moveTo>
                    <a:pt x="124" y="0"/>
                  </a:moveTo>
                  <a:cubicBezTo>
                    <a:pt x="93" y="30"/>
                    <a:pt x="93" y="30"/>
                    <a:pt x="93" y="30"/>
                  </a:cubicBezTo>
                  <a:cubicBezTo>
                    <a:pt x="91" y="29"/>
                    <a:pt x="88" y="28"/>
                    <a:pt x="84" y="28"/>
                  </a:cubicBezTo>
                  <a:cubicBezTo>
                    <a:pt x="75" y="28"/>
                    <a:pt x="67" y="34"/>
                    <a:pt x="65" y="42"/>
                  </a:cubicBezTo>
                  <a:cubicBezTo>
                    <a:pt x="0" y="42"/>
                    <a:pt x="0" y="42"/>
                    <a:pt x="0" y="42"/>
                  </a:cubicBezTo>
                  <a:cubicBezTo>
                    <a:pt x="0" y="56"/>
                    <a:pt x="0" y="56"/>
                    <a:pt x="0" y="56"/>
                  </a:cubicBezTo>
                  <a:cubicBezTo>
                    <a:pt x="65" y="56"/>
                    <a:pt x="65" y="56"/>
                    <a:pt x="65" y="56"/>
                  </a:cubicBezTo>
                  <a:cubicBezTo>
                    <a:pt x="67" y="64"/>
                    <a:pt x="75" y="70"/>
                    <a:pt x="84" y="70"/>
                  </a:cubicBezTo>
                  <a:cubicBezTo>
                    <a:pt x="96" y="70"/>
                    <a:pt x="105" y="60"/>
                    <a:pt x="105" y="49"/>
                  </a:cubicBezTo>
                  <a:cubicBezTo>
                    <a:pt x="105" y="46"/>
                    <a:pt x="104" y="43"/>
                    <a:pt x="103" y="40"/>
                  </a:cubicBezTo>
                  <a:cubicBezTo>
                    <a:pt x="133" y="9"/>
                    <a:pt x="133" y="9"/>
                    <a:pt x="133" y="9"/>
                  </a:cubicBezTo>
                  <a:lnTo>
                    <a:pt x="124" y="0"/>
                  </a:lnTo>
                  <a:close/>
                </a:path>
              </a:pathLst>
            </a:custGeom>
            <a:solidFill>
              <a:schemeClr val="accent2"/>
            </a:solidFill>
            <a:ln>
              <a:noFill/>
            </a:ln>
          </p:spPr>
          <p:txBody>
            <a:bodyPr vert="horz" wrap="square" lIns="68580" tIns="34290" rIns="68580" bIns="34290" numCol="1" anchor="t" anchorCtr="0" compatLnSpc="1"/>
            <a:lstStyle/>
            <a:p>
              <a:endParaRPr lang="id-ID" sz="1350"/>
            </a:p>
          </p:txBody>
        </p:sp>
        <p:grpSp>
          <p:nvGrpSpPr>
            <p:cNvPr id="47" name="Group 46"/>
            <p:cNvGrpSpPr/>
            <p:nvPr/>
          </p:nvGrpSpPr>
          <p:grpSpPr>
            <a:xfrm>
              <a:off x="2737408" y="4043237"/>
              <a:ext cx="380970" cy="362321"/>
              <a:chOff x="8505825" y="3605213"/>
              <a:chExt cx="454025" cy="431800"/>
            </a:xfrm>
            <a:solidFill>
              <a:schemeClr val="accent3"/>
            </a:solidFill>
          </p:grpSpPr>
          <p:sp>
            <p:nvSpPr>
              <p:cNvPr id="95" name="Freeform 50"/>
              <p:cNvSpPr/>
              <p:nvPr/>
            </p:nvSpPr>
            <p:spPr bwMode="auto">
              <a:xfrm>
                <a:off x="8505825" y="3694113"/>
                <a:ext cx="454025" cy="342900"/>
              </a:xfrm>
              <a:custGeom>
                <a:avLst/>
                <a:gdLst>
                  <a:gd name="T0" fmla="*/ 146 w 208"/>
                  <a:gd name="T1" fmla="*/ 0 h 157"/>
                  <a:gd name="T2" fmla="*/ 104 w 208"/>
                  <a:gd name="T3" fmla="*/ 15 h 157"/>
                  <a:gd name="T4" fmla="*/ 62 w 208"/>
                  <a:gd name="T5" fmla="*/ 0 h 157"/>
                  <a:gd name="T6" fmla="*/ 0 w 208"/>
                  <a:gd name="T7" fmla="*/ 60 h 157"/>
                  <a:gd name="T8" fmla="*/ 107 w 208"/>
                  <a:gd name="T9" fmla="*/ 157 h 157"/>
                  <a:gd name="T10" fmla="*/ 208 w 208"/>
                  <a:gd name="T11" fmla="*/ 60 h 157"/>
                  <a:gd name="T12" fmla="*/ 146 w 208"/>
                  <a:gd name="T13" fmla="*/ 0 h 157"/>
                </a:gdLst>
                <a:ahLst/>
                <a:cxnLst>
                  <a:cxn ang="0">
                    <a:pos x="T0" y="T1"/>
                  </a:cxn>
                  <a:cxn ang="0">
                    <a:pos x="T2" y="T3"/>
                  </a:cxn>
                  <a:cxn ang="0">
                    <a:pos x="T4" y="T5"/>
                  </a:cxn>
                  <a:cxn ang="0">
                    <a:pos x="T6" y="T7"/>
                  </a:cxn>
                  <a:cxn ang="0">
                    <a:pos x="T8" y="T9"/>
                  </a:cxn>
                  <a:cxn ang="0">
                    <a:pos x="T10" y="T11"/>
                  </a:cxn>
                  <a:cxn ang="0">
                    <a:pos x="T12" y="T13"/>
                  </a:cxn>
                </a:cxnLst>
                <a:rect l="0" t="0" r="r" b="b"/>
                <a:pathLst>
                  <a:path w="208" h="157">
                    <a:moveTo>
                      <a:pt x="146" y="0"/>
                    </a:moveTo>
                    <a:cubicBezTo>
                      <a:pt x="130" y="0"/>
                      <a:pt x="115" y="6"/>
                      <a:pt x="104" y="15"/>
                    </a:cubicBezTo>
                    <a:cubicBezTo>
                      <a:pt x="93" y="6"/>
                      <a:pt x="78" y="0"/>
                      <a:pt x="62" y="0"/>
                    </a:cubicBezTo>
                    <a:cubicBezTo>
                      <a:pt x="28" y="0"/>
                      <a:pt x="0" y="27"/>
                      <a:pt x="0" y="60"/>
                    </a:cubicBezTo>
                    <a:cubicBezTo>
                      <a:pt x="0" y="98"/>
                      <a:pt x="31" y="157"/>
                      <a:pt x="107" y="157"/>
                    </a:cubicBezTo>
                    <a:cubicBezTo>
                      <a:pt x="185" y="157"/>
                      <a:pt x="208" y="95"/>
                      <a:pt x="208" y="60"/>
                    </a:cubicBezTo>
                    <a:cubicBezTo>
                      <a:pt x="208" y="27"/>
                      <a:pt x="180" y="0"/>
                      <a:pt x="14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96" name="Freeform 51"/>
              <p:cNvSpPr/>
              <p:nvPr/>
            </p:nvSpPr>
            <p:spPr bwMode="auto">
              <a:xfrm>
                <a:off x="8709025" y="3605213"/>
                <a:ext cx="123825" cy="157163"/>
              </a:xfrm>
              <a:custGeom>
                <a:avLst/>
                <a:gdLst>
                  <a:gd name="T0" fmla="*/ 12 w 57"/>
                  <a:gd name="T1" fmla="*/ 72 h 72"/>
                  <a:gd name="T2" fmla="*/ 27 w 57"/>
                  <a:gd name="T3" fmla="*/ 0 h 72"/>
                  <a:gd name="T4" fmla="*/ 57 w 57"/>
                  <a:gd name="T5" fmla="*/ 6 h 72"/>
                  <a:gd name="T6" fmla="*/ 12 w 57"/>
                  <a:gd name="T7" fmla="*/ 72 h 72"/>
                </a:gdLst>
                <a:ahLst/>
                <a:cxnLst>
                  <a:cxn ang="0">
                    <a:pos x="T0" y="T1"/>
                  </a:cxn>
                  <a:cxn ang="0">
                    <a:pos x="T2" y="T3"/>
                  </a:cxn>
                  <a:cxn ang="0">
                    <a:pos x="T4" y="T5"/>
                  </a:cxn>
                  <a:cxn ang="0">
                    <a:pos x="T6" y="T7"/>
                  </a:cxn>
                </a:cxnLst>
                <a:rect l="0" t="0" r="r" b="b"/>
                <a:pathLst>
                  <a:path w="57" h="72">
                    <a:moveTo>
                      <a:pt x="12" y="72"/>
                    </a:moveTo>
                    <a:cubicBezTo>
                      <a:pt x="0" y="48"/>
                      <a:pt x="7" y="20"/>
                      <a:pt x="27" y="0"/>
                    </a:cubicBezTo>
                    <a:cubicBezTo>
                      <a:pt x="57" y="6"/>
                      <a:pt x="57" y="6"/>
                      <a:pt x="57" y="6"/>
                    </a:cubicBezTo>
                    <a:cubicBezTo>
                      <a:pt x="29" y="21"/>
                      <a:pt x="12" y="37"/>
                      <a:pt x="12"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grpSp>
        <p:sp>
          <p:nvSpPr>
            <p:cNvPr id="48" name="Freeform 52"/>
            <p:cNvSpPr/>
            <p:nvPr/>
          </p:nvSpPr>
          <p:spPr bwMode="auto">
            <a:xfrm>
              <a:off x="1562529" y="1886626"/>
              <a:ext cx="570123" cy="463558"/>
            </a:xfrm>
            <a:custGeom>
              <a:avLst/>
              <a:gdLst>
                <a:gd name="T0" fmla="*/ 312 w 312"/>
                <a:gd name="T1" fmla="*/ 86 h 253"/>
                <a:gd name="T2" fmla="*/ 305 w 312"/>
                <a:gd name="T3" fmla="*/ 75 h 253"/>
                <a:gd name="T4" fmla="*/ 79 w 312"/>
                <a:gd name="T5" fmla="*/ 226 h 253"/>
                <a:gd name="T6" fmla="*/ 28 w 312"/>
                <a:gd name="T7" fmla="*/ 214 h 253"/>
                <a:gd name="T8" fmla="*/ 35 w 312"/>
                <a:gd name="T9" fmla="*/ 162 h 253"/>
                <a:gd name="T10" fmla="*/ 262 w 312"/>
                <a:gd name="T11" fmla="*/ 11 h 253"/>
                <a:gd name="T12" fmla="*/ 254 w 312"/>
                <a:gd name="T13" fmla="*/ 0 h 253"/>
                <a:gd name="T14" fmla="*/ 26 w 312"/>
                <a:gd name="T15" fmla="*/ 153 h 253"/>
                <a:gd name="T16" fmla="*/ 15 w 312"/>
                <a:gd name="T17" fmla="*/ 222 h 253"/>
                <a:gd name="T18" fmla="*/ 83 w 312"/>
                <a:gd name="T19" fmla="*/ 239 h 253"/>
                <a:gd name="T20" fmla="*/ 312 w 312"/>
                <a:gd name="T21" fmla="*/ 86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2" h="253">
                  <a:moveTo>
                    <a:pt x="312" y="86"/>
                  </a:moveTo>
                  <a:cubicBezTo>
                    <a:pt x="305" y="75"/>
                    <a:pt x="305" y="75"/>
                    <a:pt x="305" y="75"/>
                  </a:cubicBezTo>
                  <a:cubicBezTo>
                    <a:pt x="79" y="226"/>
                    <a:pt x="79" y="226"/>
                    <a:pt x="79" y="226"/>
                  </a:cubicBezTo>
                  <a:cubicBezTo>
                    <a:pt x="63" y="237"/>
                    <a:pt x="40" y="231"/>
                    <a:pt x="28" y="214"/>
                  </a:cubicBezTo>
                  <a:cubicBezTo>
                    <a:pt x="16" y="196"/>
                    <a:pt x="19" y="173"/>
                    <a:pt x="35" y="162"/>
                  </a:cubicBezTo>
                  <a:cubicBezTo>
                    <a:pt x="262" y="11"/>
                    <a:pt x="262" y="11"/>
                    <a:pt x="262" y="11"/>
                  </a:cubicBezTo>
                  <a:cubicBezTo>
                    <a:pt x="254" y="0"/>
                    <a:pt x="254" y="0"/>
                    <a:pt x="254" y="0"/>
                  </a:cubicBezTo>
                  <a:cubicBezTo>
                    <a:pt x="26" y="153"/>
                    <a:pt x="26" y="153"/>
                    <a:pt x="26" y="153"/>
                  </a:cubicBezTo>
                  <a:cubicBezTo>
                    <a:pt x="4" y="167"/>
                    <a:pt x="0" y="198"/>
                    <a:pt x="15" y="222"/>
                  </a:cubicBezTo>
                  <a:cubicBezTo>
                    <a:pt x="31" y="246"/>
                    <a:pt x="62" y="253"/>
                    <a:pt x="83" y="239"/>
                  </a:cubicBezTo>
                  <a:lnTo>
                    <a:pt x="312" y="86"/>
                  </a:lnTo>
                  <a:close/>
                </a:path>
              </a:pathLst>
            </a:custGeom>
            <a:solidFill>
              <a:schemeClr val="accent1"/>
            </a:solidFill>
            <a:ln>
              <a:noFill/>
            </a:ln>
          </p:spPr>
          <p:txBody>
            <a:bodyPr vert="horz" wrap="square" lIns="68580" tIns="34290" rIns="68580" bIns="34290" numCol="1" anchor="t" anchorCtr="0" compatLnSpc="1"/>
            <a:lstStyle/>
            <a:p>
              <a:endParaRPr lang="id-ID" sz="1350"/>
            </a:p>
          </p:txBody>
        </p:sp>
        <p:sp>
          <p:nvSpPr>
            <p:cNvPr id="49" name="Freeform 53"/>
            <p:cNvSpPr/>
            <p:nvPr/>
          </p:nvSpPr>
          <p:spPr bwMode="auto">
            <a:xfrm>
              <a:off x="1995450" y="1861319"/>
              <a:ext cx="157184" cy="215794"/>
            </a:xfrm>
            <a:custGeom>
              <a:avLst/>
              <a:gdLst>
                <a:gd name="T0" fmla="*/ 80 w 86"/>
                <a:gd name="T1" fmla="*/ 115 h 118"/>
                <a:gd name="T2" fmla="*/ 68 w 86"/>
                <a:gd name="T3" fmla="*/ 113 h 118"/>
                <a:gd name="T4" fmla="*/ 3 w 86"/>
                <a:gd name="T5" fmla="*/ 16 h 118"/>
                <a:gd name="T6" fmla="*/ 6 w 86"/>
                <a:gd name="T7" fmla="*/ 3 h 118"/>
                <a:gd name="T8" fmla="*/ 19 w 86"/>
                <a:gd name="T9" fmla="*/ 6 h 118"/>
                <a:gd name="T10" fmla="*/ 83 w 86"/>
                <a:gd name="T11" fmla="*/ 102 h 118"/>
                <a:gd name="T12" fmla="*/ 80 w 86"/>
                <a:gd name="T13" fmla="*/ 115 h 118"/>
              </a:gdLst>
              <a:ahLst/>
              <a:cxnLst>
                <a:cxn ang="0">
                  <a:pos x="T0" y="T1"/>
                </a:cxn>
                <a:cxn ang="0">
                  <a:pos x="T2" y="T3"/>
                </a:cxn>
                <a:cxn ang="0">
                  <a:pos x="T4" y="T5"/>
                </a:cxn>
                <a:cxn ang="0">
                  <a:pos x="T6" y="T7"/>
                </a:cxn>
                <a:cxn ang="0">
                  <a:pos x="T8" y="T9"/>
                </a:cxn>
                <a:cxn ang="0">
                  <a:pos x="T10" y="T11"/>
                </a:cxn>
                <a:cxn ang="0">
                  <a:pos x="T12" y="T13"/>
                </a:cxn>
              </a:cxnLst>
              <a:rect l="0" t="0" r="r" b="b"/>
              <a:pathLst>
                <a:path w="86" h="118">
                  <a:moveTo>
                    <a:pt x="80" y="115"/>
                  </a:moveTo>
                  <a:cubicBezTo>
                    <a:pt x="76" y="118"/>
                    <a:pt x="70" y="117"/>
                    <a:pt x="68" y="113"/>
                  </a:cubicBezTo>
                  <a:cubicBezTo>
                    <a:pt x="3" y="16"/>
                    <a:pt x="3" y="16"/>
                    <a:pt x="3" y="16"/>
                  </a:cubicBezTo>
                  <a:cubicBezTo>
                    <a:pt x="0" y="12"/>
                    <a:pt x="1" y="6"/>
                    <a:pt x="6" y="3"/>
                  </a:cubicBezTo>
                  <a:cubicBezTo>
                    <a:pt x="10" y="0"/>
                    <a:pt x="16" y="2"/>
                    <a:pt x="19" y="6"/>
                  </a:cubicBezTo>
                  <a:cubicBezTo>
                    <a:pt x="83" y="102"/>
                    <a:pt x="83" y="102"/>
                    <a:pt x="83" y="102"/>
                  </a:cubicBezTo>
                  <a:cubicBezTo>
                    <a:pt x="86" y="107"/>
                    <a:pt x="85" y="112"/>
                    <a:pt x="80" y="115"/>
                  </a:cubicBezTo>
                  <a:close/>
                </a:path>
              </a:pathLst>
            </a:custGeom>
            <a:solidFill>
              <a:schemeClr val="accent1"/>
            </a:solidFill>
            <a:ln>
              <a:noFill/>
            </a:ln>
          </p:spPr>
          <p:txBody>
            <a:bodyPr vert="horz" wrap="square" lIns="68580" tIns="34290" rIns="68580" bIns="34290" numCol="1" anchor="t" anchorCtr="0" compatLnSpc="1"/>
            <a:lstStyle/>
            <a:p>
              <a:endParaRPr lang="id-ID" sz="1350"/>
            </a:p>
          </p:txBody>
        </p:sp>
        <p:sp>
          <p:nvSpPr>
            <p:cNvPr id="50" name="Freeform 54"/>
            <p:cNvSpPr/>
            <p:nvPr/>
          </p:nvSpPr>
          <p:spPr bwMode="auto">
            <a:xfrm>
              <a:off x="1637124" y="2009176"/>
              <a:ext cx="431589" cy="282398"/>
            </a:xfrm>
            <a:custGeom>
              <a:avLst/>
              <a:gdLst>
                <a:gd name="T0" fmla="*/ 236 w 236"/>
                <a:gd name="T1" fmla="*/ 13 h 154"/>
                <a:gd name="T2" fmla="*/ 227 w 236"/>
                <a:gd name="T3" fmla="*/ 0 h 154"/>
                <a:gd name="T4" fmla="*/ 25 w 236"/>
                <a:gd name="T5" fmla="*/ 135 h 154"/>
                <a:gd name="T6" fmla="*/ 0 w 236"/>
                <a:gd name="T7" fmla="*/ 136 h 154"/>
                <a:gd name="T8" fmla="*/ 1 w 236"/>
                <a:gd name="T9" fmla="*/ 138 h 154"/>
                <a:gd name="T10" fmla="*/ 36 w 236"/>
                <a:gd name="T11" fmla="*/ 146 h 154"/>
                <a:gd name="T12" fmla="*/ 236 w 236"/>
                <a:gd name="T13" fmla="*/ 13 h 154"/>
              </a:gdLst>
              <a:ahLst/>
              <a:cxnLst>
                <a:cxn ang="0">
                  <a:pos x="T0" y="T1"/>
                </a:cxn>
                <a:cxn ang="0">
                  <a:pos x="T2" y="T3"/>
                </a:cxn>
                <a:cxn ang="0">
                  <a:pos x="T4" y="T5"/>
                </a:cxn>
                <a:cxn ang="0">
                  <a:pos x="T6" y="T7"/>
                </a:cxn>
                <a:cxn ang="0">
                  <a:pos x="T8" y="T9"/>
                </a:cxn>
                <a:cxn ang="0">
                  <a:pos x="T10" y="T11"/>
                </a:cxn>
                <a:cxn ang="0">
                  <a:pos x="T12" y="T13"/>
                </a:cxn>
              </a:cxnLst>
              <a:rect l="0" t="0" r="r" b="b"/>
              <a:pathLst>
                <a:path w="236" h="154">
                  <a:moveTo>
                    <a:pt x="236" y="13"/>
                  </a:moveTo>
                  <a:cubicBezTo>
                    <a:pt x="227" y="0"/>
                    <a:pt x="227" y="0"/>
                    <a:pt x="227" y="0"/>
                  </a:cubicBezTo>
                  <a:cubicBezTo>
                    <a:pt x="25" y="135"/>
                    <a:pt x="25" y="135"/>
                    <a:pt x="25" y="135"/>
                  </a:cubicBezTo>
                  <a:cubicBezTo>
                    <a:pt x="17" y="140"/>
                    <a:pt x="8" y="140"/>
                    <a:pt x="0" y="136"/>
                  </a:cubicBezTo>
                  <a:cubicBezTo>
                    <a:pt x="0" y="137"/>
                    <a:pt x="0" y="137"/>
                    <a:pt x="1" y="138"/>
                  </a:cubicBezTo>
                  <a:cubicBezTo>
                    <a:pt x="9" y="150"/>
                    <a:pt x="25" y="154"/>
                    <a:pt x="36" y="146"/>
                  </a:cubicBezTo>
                  <a:lnTo>
                    <a:pt x="236" y="13"/>
                  </a:lnTo>
                  <a:close/>
                </a:path>
              </a:pathLst>
            </a:custGeom>
            <a:solidFill>
              <a:schemeClr val="accent1"/>
            </a:solidFill>
            <a:ln>
              <a:noFill/>
            </a:ln>
          </p:spPr>
          <p:txBody>
            <a:bodyPr vert="horz" wrap="square" lIns="68580" tIns="34290" rIns="68580" bIns="34290" numCol="1" anchor="t" anchorCtr="0" compatLnSpc="1"/>
            <a:lstStyle/>
            <a:p>
              <a:endParaRPr lang="id-ID" sz="1350"/>
            </a:p>
          </p:txBody>
        </p:sp>
        <p:sp>
          <p:nvSpPr>
            <p:cNvPr id="51" name="Freeform 55"/>
            <p:cNvSpPr>
              <a:spLocks noEditPoints="1"/>
            </p:cNvSpPr>
            <p:nvPr/>
          </p:nvSpPr>
          <p:spPr bwMode="auto">
            <a:xfrm>
              <a:off x="1285460" y="2256940"/>
              <a:ext cx="249096" cy="436917"/>
            </a:xfrm>
            <a:custGeom>
              <a:avLst/>
              <a:gdLst>
                <a:gd name="T0" fmla="*/ 59 w 136"/>
                <a:gd name="T1" fmla="*/ 203 h 239"/>
                <a:gd name="T2" fmla="*/ 54 w 136"/>
                <a:gd name="T3" fmla="*/ 203 h 239"/>
                <a:gd name="T4" fmla="*/ 54 w 136"/>
                <a:gd name="T5" fmla="*/ 239 h 239"/>
                <a:gd name="T6" fmla="*/ 72 w 136"/>
                <a:gd name="T7" fmla="*/ 226 h 239"/>
                <a:gd name="T8" fmla="*/ 59 w 136"/>
                <a:gd name="T9" fmla="*/ 203 h 239"/>
                <a:gd name="T10" fmla="*/ 54 w 136"/>
                <a:gd name="T11" fmla="*/ 187 h 239"/>
                <a:gd name="T12" fmla="*/ 54 w 136"/>
                <a:gd name="T13" fmla="*/ 82 h 239"/>
                <a:gd name="T14" fmla="*/ 81 w 136"/>
                <a:gd name="T15" fmla="*/ 74 h 239"/>
                <a:gd name="T16" fmla="*/ 97 w 136"/>
                <a:gd name="T17" fmla="*/ 13 h 239"/>
                <a:gd name="T18" fmla="*/ 114 w 136"/>
                <a:gd name="T19" fmla="*/ 2 h 239"/>
                <a:gd name="T20" fmla="*/ 124 w 136"/>
                <a:gd name="T21" fmla="*/ 20 h 239"/>
                <a:gd name="T22" fmla="*/ 109 w 136"/>
                <a:gd name="T23" fmla="*/ 81 h 239"/>
                <a:gd name="T24" fmla="*/ 130 w 136"/>
                <a:gd name="T25" fmla="*/ 134 h 239"/>
                <a:gd name="T26" fmla="*/ 122 w 136"/>
                <a:gd name="T27" fmla="*/ 164 h 239"/>
                <a:gd name="T28" fmla="*/ 122 w 136"/>
                <a:gd name="T29" fmla="*/ 164 h 239"/>
                <a:gd name="T30" fmla="*/ 136 w 136"/>
                <a:gd name="T31" fmla="*/ 187 h 239"/>
                <a:gd name="T32" fmla="*/ 131 w 136"/>
                <a:gd name="T33" fmla="*/ 207 h 239"/>
                <a:gd name="T34" fmla="*/ 54 w 136"/>
                <a:gd name="T35" fmla="*/ 187 h 239"/>
                <a:gd name="T36" fmla="*/ 54 w 136"/>
                <a:gd name="T37" fmla="*/ 203 h 239"/>
                <a:gd name="T38" fmla="*/ 36 w 136"/>
                <a:gd name="T39" fmla="*/ 216 h 239"/>
                <a:gd name="T40" fmla="*/ 50 w 136"/>
                <a:gd name="T41" fmla="*/ 239 h 239"/>
                <a:gd name="T42" fmla="*/ 54 w 136"/>
                <a:gd name="T43" fmla="*/ 239 h 239"/>
                <a:gd name="T44" fmla="*/ 54 w 136"/>
                <a:gd name="T45" fmla="*/ 203 h 239"/>
                <a:gd name="T46" fmla="*/ 54 w 136"/>
                <a:gd name="T47" fmla="*/ 82 h 239"/>
                <a:gd name="T48" fmla="*/ 54 w 136"/>
                <a:gd name="T49" fmla="*/ 187 h 239"/>
                <a:gd name="T50" fmla="*/ 0 w 136"/>
                <a:gd name="T51" fmla="*/ 173 h 239"/>
                <a:gd name="T52" fmla="*/ 5 w 136"/>
                <a:gd name="T53" fmla="*/ 152 h 239"/>
                <a:gd name="T54" fmla="*/ 29 w 136"/>
                <a:gd name="T55" fmla="*/ 140 h 239"/>
                <a:gd name="T56" fmla="*/ 37 w 136"/>
                <a:gd name="T57" fmla="*/ 109 h 239"/>
                <a:gd name="T58" fmla="*/ 54 w 136"/>
                <a:gd name="T59" fmla="*/ 82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6" h="239">
                  <a:moveTo>
                    <a:pt x="59" y="203"/>
                  </a:moveTo>
                  <a:cubicBezTo>
                    <a:pt x="57" y="203"/>
                    <a:pt x="56" y="203"/>
                    <a:pt x="54" y="203"/>
                  </a:cubicBezTo>
                  <a:cubicBezTo>
                    <a:pt x="54" y="239"/>
                    <a:pt x="54" y="239"/>
                    <a:pt x="54" y="239"/>
                  </a:cubicBezTo>
                  <a:cubicBezTo>
                    <a:pt x="62" y="239"/>
                    <a:pt x="70" y="234"/>
                    <a:pt x="72" y="226"/>
                  </a:cubicBezTo>
                  <a:cubicBezTo>
                    <a:pt x="74" y="216"/>
                    <a:pt x="69" y="206"/>
                    <a:pt x="59" y="203"/>
                  </a:cubicBezTo>
                  <a:close/>
                  <a:moveTo>
                    <a:pt x="54" y="187"/>
                  </a:moveTo>
                  <a:cubicBezTo>
                    <a:pt x="54" y="82"/>
                    <a:pt x="54" y="82"/>
                    <a:pt x="54" y="82"/>
                  </a:cubicBezTo>
                  <a:cubicBezTo>
                    <a:pt x="62" y="76"/>
                    <a:pt x="71" y="74"/>
                    <a:pt x="81" y="74"/>
                  </a:cubicBezTo>
                  <a:cubicBezTo>
                    <a:pt x="97" y="13"/>
                    <a:pt x="97" y="13"/>
                    <a:pt x="97" y="13"/>
                  </a:cubicBezTo>
                  <a:cubicBezTo>
                    <a:pt x="99" y="5"/>
                    <a:pt x="107" y="0"/>
                    <a:pt x="114" y="2"/>
                  </a:cubicBezTo>
                  <a:cubicBezTo>
                    <a:pt x="122" y="4"/>
                    <a:pt x="126" y="12"/>
                    <a:pt x="124" y="20"/>
                  </a:cubicBezTo>
                  <a:cubicBezTo>
                    <a:pt x="109" y="81"/>
                    <a:pt x="109" y="81"/>
                    <a:pt x="109" y="81"/>
                  </a:cubicBezTo>
                  <a:cubicBezTo>
                    <a:pt x="125" y="90"/>
                    <a:pt x="136" y="109"/>
                    <a:pt x="130" y="134"/>
                  </a:cubicBezTo>
                  <a:cubicBezTo>
                    <a:pt x="130" y="134"/>
                    <a:pt x="125" y="154"/>
                    <a:pt x="122" y="164"/>
                  </a:cubicBezTo>
                  <a:cubicBezTo>
                    <a:pt x="122" y="164"/>
                    <a:pt x="122" y="164"/>
                    <a:pt x="122" y="164"/>
                  </a:cubicBezTo>
                  <a:cubicBezTo>
                    <a:pt x="118" y="178"/>
                    <a:pt x="136" y="187"/>
                    <a:pt x="136" y="187"/>
                  </a:cubicBezTo>
                  <a:cubicBezTo>
                    <a:pt x="131" y="207"/>
                    <a:pt x="131" y="207"/>
                    <a:pt x="131" y="207"/>
                  </a:cubicBezTo>
                  <a:lnTo>
                    <a:pt x="54" y="187"/>
                  </a:lnTo>
                  <a:close/>
                  <a:moveTo>
                    <a:pt x="54" y="203"/>
                  </a:moveTo>
                  <a:cubicBezTo>
                    <a:pt x="46" y="203"/>
                    <a:pt x="38" y="208"/>
                    <a:pt x="36" y="216"/>
                  </a:cubicBezTo>
                  <a:cubicBezTo>
                    <a:pt x="34" y="226"/>
                    <a:pt x="40" y="236"/>
                    <a:pt x="50" y="239"/>
                  </a:cubicBezTo>
                  <a:cubicBezTo>
                    <a:pt x="51" y="239"/>
                    <a:pt x="53" y="239"/>
                    <a:pt x="54" y="239"/>
                  </a:cubicBezTo>
                  <a:cubicBezTo>
                    <a:pt x="54" y="203"/>
                    <a:pt x="54" y="203"/>
                    <a:pt x="54" y="203"/>
                  </a:cubicBezTo>
                  <a:close/>
                  <a:moveTo>
                    <a:pt x="54" y="82"/>
                  </a:moveTo>
                  <a:cubicBezTo>
                    <a:pt x="54" y="187"/>
                    <a:pt x="54" y="187"/>
                    <a:pt x="54" y="187"/>
                  </a:cubicBezTo>
                  <a:cubicBezTo>
                    <a:pt x="0" y="173"/>
                    <a:pt x="0" y="173"/>
                    <a:pt x="0" y="173"/>
                  </a:cubicBezTo>
                  <a:cubicBezTo>
                    <a:pt x="5" y="152"/>
                    <a:pt x="5" y="152"/>
                    <a:pt x="5" y="152"/>
                  </a:cubicBezTo>
                  <a:cubicBezTo>
                    <a:pt x="5" y="152"/>
                    <a:pt x="25" y="154"/>
                    <a:pt x="29" y="140"/>
                  </a:cubicBezTo>
                  <a:cubicBezTo>
                    <a:pt x="32" y="128"/>
                    <a:pt x="37" y="109"/>
                    <a:pt x="37" y="109"/>
                  </a:cubicBezTo>
                  <a:cubicBezTo>
                    <a:pt x="40" y="97"/>
                    <a:pt x="46" y="88"/>
                    <a:pt x="54" y="82"/>
                  </a:cubicBezTo>
                  <a:close/>
                </a:path>
              </a:pathLst>
            </a:custGeom>
            <a:solidFill>
              <a:schemeClr val="accent1"/>
            </a:solidFill>
            <a:ln>
              <a:noFill/>
            </a:ln>
          </p:spPr>
          <p:txBody>
            <a:bodyPr vert="horz" wrap="square" lIns="68580" tIns="34290" rIns="68580" bIns="34290" numCol="1" anchor="t" anchorCtr="0" compatLnSpc="1"/>
            <a:lstStyle/>
            <a:p>
              <a:endParaRPr lang="id-ID" sz="1350"/>
            </a:p>
          </p:txBody>
        </p:sp>
        <p:sp>
          <p:nvSpPr>
            <p:cNvPr id="52" name="Freeform 56"/>
            <p:cNvSpPr>
              <a:spLocks noEditPoints="1"/>
            </p:cNvSpPr>
            <p:nvPr/>
          </p:nvSpPr>
          <p:spPr bwMode="auto">
            <a:xfrm>
              <a:off x="1059009" y="3172067"/>
              <a:ext cx="466222" cy="507517"/>
            </a:xfrm>
            <a:custGeom>
              <a:avLst/>
              <a:gdLst>
                <a:gd name="T0" fmla="*/ 198 w 255"/>
                <a:gd name="T1" fmla="*/ 128 h 277"/>
                <a:gd name="T2" fmla="*/ 191 w 255"/>
                <a:gd name="T3" fmla="*/ 158 h 277"/>
                <a:gd name="T4" fmla="*/ 191 w 255"/>
                <a:gd name="T5" fmla="*/ 185 h 277"/>
                <a:gd name="T6" fmla="*/ 196 w 255"/>
                <a:gd name="T7" fmla="*/ 187 h 277"/>
                <a:gd name="T8" fmla="*/ 218 w 255"/>
                <a:gd name="T9" fmla="*/ 218 h 277"/>
                <a:gd name="T10" fmla="*/ 191 w 255"/>
                <a:gd name="T11" fmla="*/ 201 h 277"/>
                <a:gd name="T12" fmla="*/ 191 w 255"/>
                <a:gd name="T13" fmla="*/ 55 h 277"/>
                <a:gd name="T14" fmla="*/ 218 w 255"/>
                <a:gd name="T15" fmla="*/ 38 h 277"/>
                <a:gd name="T16" fmla="*/ 196 w 255"/>
                <a:gd name="T17" fmla="*/ 69 h 277"/>
                <a:gd name="T18" fmla="*/ 191 w 255"/>
                <a:gd name="T19" fmla="*/ 71 h 277"/>
                <a:gd name="T20" fmla="*/ 249 w 255"/>
                <a:gd name="T21" fmla="*/ 121 h 277"/>
                <a:gd name="T22" fmla="*/ 211 w 255"/>
                <a:gd name="T23" fmla="*/ 128 h 277"/>
                <a:gd name="T24" fmla="*/ 249 w 255"/>
                <a:gd name="T25" fmla="*/ 134 h 277"/>
                <a:gd name="T26" fmla="*/ 249 w 255"/>
                <a:gd name="T27" fmla="*/ 121 h 277"/>
                <a:gd name="T28" fmla="*/ 132 w 255"/>
                <a:gd name="T29" fmla="*/ 277 h 277"/>
                <a:gd name="T30" fmla="*/ 167 w 255"/>
                <a:gd name="T31" fmla="*/ 186 h 277"/>
                <a:gd name="T32" fmla="*/ 191 w 255"/>
                <a:gd name="T33" fmla="*/ 98 h 277"/>
                <a:gd name="T34" fmla="*/ 127 w 255"/>
                <a:gd name="T35" fmla="*/ 72 h 277"/>
                <a:gd name="T36" fmla="*/ 183 w 255"/>
                <a:gd name="T37" fmla="*/ 128 h 277"/>
                <a:gd name="T38" fmla="*/ 156 w 255"/>
                <a:gd name="T39" fmla="*/ 176 h 277"/>
                <a:gd name="T40" fmla="*/ 153 w 255"/>
                <a:gd name="T41" fmla="*/ 214 h 277"/>
                <a:gd name="T42" fmla="*/ 127 w 255"/>
                <a:gd name="T43" fmla="*/ 277 h 277"/>
                <a:gd name="T44" fmla="*/ 191 w 255"/>
                <a:gd name="T45" fmla="*/ 71 h 277"/>
                <a:gd name="T46" fmla="*/ 186 w 255"/>
                <a:gd name="T47" fmla="*/ 60 h 277"/>
                <a:gd name="T48" fmla="*/ 191 w 255"/>
                <a:gd name="T49" fmla="*/ 185 h 277"/>
                <a:gd name="T50" fmla="*/ 186 w 255"/>
                <a:gd name="T51" fmla="*/ 196 h 277"/>
                <a:gd name="T52" fmla="*/ 191 w 255"/>
                <a:gd name="T53" fmla="*/ 185 h 277"/>
                <a:gd name="T54" fmla="*/ 127 w 255"/>
                <a:gd name="T55" fmla="*/ 0 h 277"/>
                <a:gd name="T56" fmla="*/ 134 w 255"/>
                <a:gd name="T57" fmla="*/ 7 h 277"/>
                <a:gd name="T58" fmla="*/ 128 w 255"/>
                <a:gd name="T59" fmla="*/ 45 h 277"/>
                <a:gd name="T60" fmla="*/ 127 w 255"/>
                <a:gd name="T61" fmla="*/ 45 h 277"/>
                <a:gd name="T62" fmla="*/ 64 w 255"/>
                <a:gd name="T63" fmla="*/ 97 h 277"/>
                <a:gd name="T64" fmla="*/ 89 w 255"/>
                <a:gd name="T65" fmla="*/ 187 h 277"/>
                <a:gd name="T66" fmla="*/ 124 w 255"/>
                <a:gd name="T67" fmla="*/ 277 h 277"/>
                <a:gd name="T68" fmla="*/ 127 w 255"/>
                <a:gd name="T69" fmla="*/ 214 h 277"/>
                <a:gd name="T70" fmla="*/ 103 w 255"/>
                <a:gd name="T71" fmla="*/ 183 h 277"/>
                <a:gd name="T72" fmla="*/ 71 w 255"/>
                <a:gd name="T73" fmla="*/ 128 h 277"/>
                <a:gd name="T74" fmla="*/ 127 w 255"/>
                <a:gd name="T75" fmla="*/ 72 h 277"/>
                <a:gd name="T76" fmla="*/ 127 w 255"/>
                <a:gd name="T77" fmla="*/ 57 h 277"/>
                <a:gd name="T78" fmla="*/ 127 w 255"/>
                <a:gd name="T79" fmla="*/ 0 h 277"/>
                <a:gd name="T80" fmla="*/ 121 w 255"/>
                <a:gd name="T81" fmla="*/ 38 h 277"/>
                <a:gd name="T82" fmla="*/ 127 w 255"/>
                <a:gd name="T83" fmla="*/ 0 h 277"/>
                <a:gd name="T84" fmla="*/ 64 w 255"/>
                <a:gd name="T85" fmla="*/ 185 h 277"/>
                <a:gd name="T86" fmla="*/ 69 w 255"/>
                <a:gd name="T87" fmla="*/ 196 h 277"/>
                <a:gd name="T88" fmla="*/ 64 w 255"/>
                <a:gd name="T89" fmla="*/ 71 h 277"/>
                <a:gd name="T90" fmla="*/ 69 w 255"/>
                <a:gd name="T91" fmla="*/ 60 h 277"/>
                <a:gd name="T92" fmla="*/ 64 w 255"/>
                <a:gd name="T93" fmla="*/ 71 h 277"/>
                <a:gd name="T94" fmla="*/ 57 w 255"/>
                <a:gd name="T95" fmla="*/ 128 h 277"/>
                <a:gd name="T96" fmla="*/ 64 w 255"/>
                <a:gd name="T97" fmla="*/ 97 h 277"/>
                <a:gd name="T98" fmla="*/ 64 w 255"/>
                <a:gd name="T99" fmla="*/ 71 h 277"/>
                <a:gd name="T100" fmla="*/ 60 w 255"/>
                <a:gd name="T101" fmla="*/ 69 h 277"/>
                <a:gd name="T102" fmla="*/ 38 w 255"/>
                <a:gd name="T103" fmla="*/ 38 h 277"/>
                <a:gd name="T104" fmla="*/ 64 w 255"/>
                <a:gd name="T105" fmla="*/ 55 h 277"/>
                <a:gd name="T106" fmla="*/ 64 w 255"/>
                <a:gd name="T107" fmla="*/ 201 h 277"/>
                <a:gd name="T108" fmla="*/ 38 w 255"/>
                <a:gd name="T109" fmla="*/ 218 h 277"/>
                <a:gd name="T110" fmla="*/ 60 w 255"/>
                <a:gd name="T111" fmla="*/ 187 h 277"/>
                <a:gd name="T112" fmla="*/ 64 w 255"/>
                <a:gd name="T113" fmla="*/ 185 h 277"/>
                <a:gd name="T114" fmla="*/ 45 w 255"/>
                <a:gd name="T115" fmla="*/ 128 h 277"/>
                <a:gd name="T116" fmla="*/ 7 w 255"/>
                <a:gd name="T117" fmla="*/ 121 h 277"/>
                <a:gd name="T118" fmla="*/ 7 w 255"/>
                <a:gd name="T119" fmla="*/ 134 h 277"/>
                <a:gd name="T120" fmla="*/ 45 w 255"/>
                <a:gd name="T121" fmla="*/ 128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5" h="277">
                  <a:moveTo>
                    <a:pt x="191" y="158"/>
                  </a:moveTo>
                  <a:cubicBezTo>
                    <a:pt x="195" y="149"/>
                    <a:pt x="198" y="139"/>
                    <a:pt x="198" y="128"/>
                  </a:cubicBezTo>
                  <a:cubicBezTo>
                    <a:pt x="198" y="117"/>
                    <a:pt x="195" y="107"/>
                    <a:pt x="191" y="98"/>
                  </a:cubicBezTo>
                  <a:cubicBezTo>
                    <a:pt x="191" y="158"/>
                    <a:pt x="191" y="158"/>
                    <a:pt x="191" y="158"/>
                  </a:cubicBezTo>
                  <a:close/>
                  <a:moveTo>
                    <a:pt x="191" y="201"/>
                  </a:moveTo>
                  <a:cubicBezTo>
                    <a:pt x="191" y="185"/>
                    <a:pt x="191" y="185"/>
                    <a:pt x="191" y="185"/>
                  </a:cubicBezTo>
                  <a:cubicBezTo>
                    <a:pt x="193" y="185"/>
                    <a:pt x="194" y="185"/>
                    <a:pt x="196" y="187"/>
                  </a:cubicBezTo>
                  <a:cubicBezTo>
                    <a:pt x="196" y="187"/>
                    <a:pt x="196" y="187"/>
                    <a:pt x="196" y="187"/>
                  </a:cubicBezTo>
                  <a:cubicBezTo>
                    <a:pt x="218" y="209"/>
                    <a:pt x="218" y="209"/>
                    <a:pt x="218" y="209"/>
                  </a:cubicBezTo>
                  <a:cubicBezTo>
                    <a:pt x="220" y="211"/>
                    <a:pt x="220" y="216"/>
                    <a:pt x="218" y="218"/>
                  </a:cubicBezTo>
                  <a:cubicBezTo>
                    <a:pt x="215" y="221"/>
                    <a:pt x="211" y="221"/>
                    <a:pt x="209" y="218"/>
                  </a:cubicBezTo>
                  <a:cubicBezTo>
                    <a:pt x="191" y="201"/>
                    <a:pt x="191" y="201"/>
                    <a:pt x="191" y="201"/>
                  </a:cubicBezTo>
                  <a:close/>
                  <a:moveTo>
                    <a:pt x="191" y="71"/>
                  </a:moveTo>
                  <a:cubicBezTo>
                    <a:pt x="191" y="55"/>
                    <a:pt x="191" y="55"/>
                    <a:pt x="191" y="55"/>
                  </a:cubicBezTo>
                  <a:cubicBezTo>
                    <a:pt x="209" y="38"/>
                    <a:pt x="209" y="38"/>
                    <a:pt x="209" y="38"/>
                  </a:cubicBezTo>
                  <a:cubicBezTo>
                    <a:pt x="211" y="35"/>
                    <a:pt x="215" y="35"/>
                    <a:pt x="218" y="38"/>
                  </a:cubicBezTo>
                  <a:cubicBezTo>
                    <a:pt x="220" y="40"/>
                    <a:pt x="220" y="44"/>
                    <a:pt x="218" y="47"/>
                  </a:cubicBezTo>
                  <a:cubicBezTo>
                    <a:pt x="196" y="69"/>
                    <a:pt x="196" y="69"/>
                    <a:pt x="196" y="69"/>
                  </a:cubicBezTo>
                  <a:cubicBezTo>
                    <a:pt x="196" y="69"/>
                    <a:pt x="196" y="69"/>
                    <a:pt x="196" y="69"/>
                  </a:cubicBezTo>
                  <a:cubicBezTo>
                    <a:pt x="194" y="71"/>
                    <a:pt x="193" y="71"/>
                    <a:pt x="191" y="71"/>
                  </a:cubicBezTo>
                  <a:close/>
                  <a:moveTo>
                    <a:pt x="249" y="121"/>
                  </a:moveTo>
                  <a:cubicBezTo>
                    <a:pt x="249" y="121"/>
                    <a:pt x="249" y="121"/>
                    <a:pt x="249" y="121"/>
                  </a:cubicBezTo>
                  <a:cubicBezTo>
                    <a:pt x="217" y="121"/>
                    <a:pt x="217" y="121"/>
                    <a:pt x="217" y="121"/>
                  </a:cubicBezTo>
                  <a:cubicBezTo>
                    <a:pt x="214" y="121"/>
                    <a:pt x="211" y="124"/>
                    <a:pt x="211" y="128"/>
                  </a:cubicBezTo>
                  <a:cubicBezTo>
                    <a:pt x="211" y="132"/>
                    <a:pt x="214" y="134"/>
                    <a:pt x="217" y="134"/>
                  </a:cubicBezTo>
                  <a:cubicBezTo>
                    <a:pt x="249" y="134"/>
                    <a:pt x="249" y="134"/>
                    <a:pt x="249" y="134"/>
                  </a:cubicBezTo>
                  <a:cubicBezTo>
                    <a:pt x="252" y="134"/>
                    <a:pt x="255" y="132"/>
                    <a:pt x="255" y="128"/>
                  </a:cubicBezTo>
                  <a:cubicBezTo>
                    <a:pt x="255" y="124"/>
                    <a:pt x="252" y="121"/>
                    <a:pt x="249" y="121"/>
                  </a:cubicBezTo>
                  <a:close/>
                  <a:moveTo>
                    <a:pt x="127" y="277"/>
                  </a:moveTo>
                  <a:cubicBezTo>
                    <a:pt x="132" y="277"/>
                    <a:pt x="132" y="277"/>
                    <a:pt x="132" y="277"/>
                  </a:cubicBezTo>
                  <a:cubicBezTo>
                    <a:pt x="151" y="277"/>
                    <a:pt x="167" y="262"/>
                    <a:pt x="167" y="242"/>
                  </a:cubicBezTo>
                  <a:cubicBezTo>
                    <a:pt x="167" y="186"/>
                    <a:pt x="167" y="186"/>
                    <a:pt x="167" y="186"/>
                  </a:cubicBezTo>
                  <a:cubicBezTo>
                    <a:pt x="177" y="179"/>
                    <a:pt x="186" y="169"/>
                    <a:pt x="191" y="158"/>
                  </a:cubicBezTo>
                  <a:cubicBezTo>
                    <a:pt x="191" y="98"/>
                    <a:pt x="191" y="98"/>
                    <a:pt x="191" y="98"/>
                  </a:cubicBezTo>
                  <a:cubicBezTo>
                    <a:pt x="180" y="74"/>
                    <a:pt x="156" y="57"/>
                    <a:pt x="127" y="57"/>
                  </a:cubicBezTo>
                  <a:cubicBezTo>
                    <a:pt x="127" y="72"/>
                    <a:pt x="127" y="72"/>
                    <a:pt x="127" y="72"/>
                  </a:cubicBezTo>
                  <a:cubicBezTo>
                    <a:pt x="143" y="72"/>
                    <a:pt x="157" y="78"/>
                    <a:pt x="167" y="88"/>
                  </a:cubicBezTo>
                  <a:cubicBezTo>
                    <a:pt x="177" y="98"/>
                    <a:pt x="183" y="112"/>
                    <a:pt x="183" y="128"/>
                  </a:cubicBezTo>
                  <a:cubicBezTo>
                    <a:pt x="183" y="148"/>
                    <a:pt x="172" y="166"/>
                    <a:pt x="156" y="176"/>
                  </a:cubicBezTo>
                  <a:cubicBezTo>
                    <a:pt x="156" y="176"/>
                    <a:pt x="156" y="176"/>
                    <a:pt x="156" y="176"/>
                  </a:cubicBezTo>
                  <a:cubicBezTo>
                    <a:pt x="154" y="177"/>
                    <a:pt x="153" y="180"/>
                    <a:pt x="153" y="182"/>
                  </a:cubicBezTo>
                  <a:cubicBezTo>
                    <a:pt x="153" y="214"/>
                    <a:pt x="153" y="214"/>
                    <a:pt x="153" y="214"/>
                  </a:cubicBezTo>
                  <a:cubicBezTo>
                    <a:pt x="127" y="214"/>
                    <a:pt x="127" y="214"/>
                    <a:pt x="127" y="214"/>
                  </a:cubicBezTo>
                  <a:cubicBezTo>
                    <a:pt x="127" y="277"/>
                    <a:pt x="127" y="277"/>
                    <a:pt x="127" y="277"/>
                  </a:cubicBezTo>
                  <a:close/>
                  <a:moveTo>
                    <a:pt x="191" y="55"/>
                  </a:moveTo>
                  <a:cubicBezTo>
                    <a:pt x="191" y="71"/>
                    <a:pt x="191" y="71"/>
                    <a:pt x="191" y="71"/>
                  </a:cubicBezTo>
                  <a:cubicBezTo>
                    <a:pt x="189" y="71"/>
                    <a:pt x="188" y="71"/>
                    <a:pt x="186" y="69"/>
                  </a:cubicBezTo>
                  <a:cubicBezTo>
                    <a:pt x="184" y="67"/>
                    <a:pt x="184" y="63"/>
                    <a:pt x="186" y="60"/>
                  </a:cubicBezTo>
                  <a:cubicBezTo>
                    <a:pt x="191" y="55"/>
                    <a:pt x="191" y="55"/>
                    <a:pt x="191" y="55"/>
                  </a:cubicBezTo>
                  <a:close/>
                  <a:moveTo>
                    <a:pt x="191" y="185"/>
                  </a:moveTo>
                  <a:cubicBezTo>
                    <a:pt x="191" y="201"/>
                    <a:pt x="191" y="201"/>
                    <a:pt x="191" y="201"/>
                  </a:cubicBezTo>
                  <a:cubicBezTo>
                    <a:pt x="186" y="196"/>
                    <a:pt x="186" y="196"/>
                    <a:pt x="186" y="196"/>
                  </a:cubicBezTo>
                  <a:cubicBezTo>
                    <a:pt x="184" y="193"/>
                    <a:pt x="184" y="189"/>
                    <a:pt x="186" y="187"/>
                  </a:cubicBezTo>
                  <a:cubicBezTo>
                    <a:pt x="188" y="185"/>
                    <a:pt x="189" y="185"/>
                    <a:pt x="191" y="185"/>
                  </a:cubicBezTo>
                  <a:close/>
                  <a:moveTo>
                    <a:pt x="127" y="45"/>
                  </a:moveTo>
                  <a:cubicBezTo>
                    <a:pt x="127" y="0"/>
                    <a:pt x="127" y="0"/>
                    <a:pt x="127" y="0"/>
                  </a:cubicBezTo>
                  <a:cubicBezTo>
                    <a:pt x="127" y="0"/>
                    <a:pt x="128" y="0"/>
                    <a:pt x="128" y="0"/>
                  </a:cubicBezTo>
                  <a:cubicBezTo>
                    <a:pt x="131" y="0"/>
                    <a:pt x="134" y="3"/>
                    <a:pt x="134" y="7"/>
                  </a:cubicBezTo>
                  <a:cubicBezTo>
                    <a:pt x="134" y="38"/>
                    <a:pt x="134" y="38"/>
                    <a:pt x="134" y="38"/>
                  </a:cubicBezTo>
                  <a:cubicBezTo>
                    <a:pt x="134" y="42"/>
                    <a:pt x="131" y="45"/>
                    <a:pt x="128" y="45"/>
                  </a:cubicBezTo>
                  <a:cubicBezTo>
                    <a:pt x="128" y="45"/>
                    <a:pt x="128" y="45"/>
                    <a:pt x="128" y="45"/>
                  </a:cubicBezTo>
                  <a:cubicBezTo>
                    <a:pt x="128" y="45"/>
                    <a:pt x="127" y="45"/>
                    <a:pt x="127" y="45"/>
                  </a:cubicBezTo>
                  <a:close/>
                  <a:moveTo>
                    <a:pt x="127" y="57"/>
                  </a:moveTo>
                  <a:cubicBezTo>
                    <a:pt x="99" y="57"/>
                    <a:pt x="75" y="74"/>
                    <a:pt x="64" y="97"/>
                  </a:cubicBezTo>
                  <a:cubicBezTo>
                    <a:pt x="64" y="159"/>
                    <a:pt x="64" y="159"/>
                    <a:pt x="64" y="159"/>
                  </a:cubicBezTo>
                  <a:cubicBezTo>
                    <a:pt x="70" y="170"/>
                    <a:pt x="78" y="180"/>
                    <a:pt x="89" y="187"/>
                  </a:cubicBezTo>
                  <a:cubicBezTo>
                    <a:pt x="89" y="242"/>
                    <a:pt x="89" y="242"/>
                    <a:pt x="89" y="242"/>
                  </a:cubicBezTo>
                  <a:cubicBezTo>
                    <a:pt x="89" y="262"/>
                    <a:pt x="104" y="277"/>
                    <a:pt x="124" y="277"/>
                  </a:cubicBezTo>
                  <a:cubicBezTo>
                    <a:pt x="127" y="277"/>
                    <a:pt x="127" y="277"/>
                    <a:pt x="127" y="277"/>
                  </a:cubicBezTo>
                  <a:cubicBezTo>
                    <a:pt x="127" y="214"/>
                    <a:pt x="127" y="214"/>
                    <a:pt x="127" y="214"/>
                  </a:cubicBezTo>
                  <a:cubicBezTo>
                    <a:pt x="103" y="214"/>
                    <a:pt x="103" y="214"/>
                    <a:pt x="103" y="214"/>
                  </a:cubicBezTo>
                  <a:cubicBezTo>
                    <a:pt x="103" y="183"/>
                    <a:pt x="103" y="183"/>
                    <a:pt x="103" y="183"/>
                  </a:cubicBezTo>
                  <a:cubicBezTo>
                    <a:pt x="103" y="180"/>
                    <a:pt x="102" y="178"/>
                    <a:pt x="100" y="176"/>
                  </a:cubicBezTo>
                  <a:cubicBezTo>
                    <a:pt x="83" y="167"/>
                    <a:pt x="71" y="149"/>
                    <a:pt x="71" y="128"/>
                  </a:cubicBezTo>
                  <a:cubicBezTo>
                    <a:pt x="71" y="112"/>
                    <a:pt x="78" y="98"/>
                    <a:pt x="88" y="88"/>
                  </a:cubicBezTo>
                  <a:cubicBezTo>
                    <a:pt x="98" y="78"/>
                    <a:pt x="112" y="72"/>
                    <a:pt x="127" y="72"/>
                  </a:cubicBezTo>
                  <a:cubicBezTo>
                    <a:pt x="127" y="72"/>
                    <a:pt x="127" y="72"/>
                    <a:pt x="127" y="72"/>
                  </a:cubicBezTo>
                  <a:cubicBezTo>
                    <a:pt x="127" y="57"/>
                    <a:pt x="127" y="57"/>
                    <a:pt x="127" y="57"/>
                  </a:cubicBezTo>
                  <a:cubicBezTo>
                    <a:pt x="127" y="57"/>
                    <a:pt x="127" y="57"/>
                    <a:pt x="127" y="57"/>
                  </a:cubicBezTo>
                  <a:close/>
                  <a:moveTo>
                    <a:pt x="127" y="0"/>
                  </a:moveTo>
                  <a:cubicBezTo>
                    <a:pt x="127" y="45"/>
                    <a:pt x="127" y="45"/>
                    <a:pt x="127" y="45"/>
                  </a:cubicBezTo>
                  <a:cubicBezTo>
                    <a:pt x="124" y="45"/>
                    <a:pt x="121" y="42"/>
                    <a:pt x="121" y="38"/>
                  </a:cubicBezTo>
                  <a:cubicBezTo>
                    <a:pt x="121" y="7"/>
                    <a:pt x="121" y="7"/>
                    <a:pt x="121" y="7"/>
                  </a:cubicBezTo>
                  <a:cubicBezTo>
                    <a:pt x="121" y="4"/>
                    <a:pt x="124" y="1"/>
                    <a:pt x="127" y="0"/>
                  </a:cubicBezTo>
                  <a:close/>
                  <a:moveTo>
                    <a:pt x="64" y="201"/>
                  </a:moveTo>
                  <a:cubicBezTo>
                    <a:pt x="64" y="185"/>
                    <a:pt x="64" y="185"/>
                    <a:pt x="64" y="185"/>
                  </a:cubicBezTo>
                  <a:cubicBezTo>
                    <a:pt x="66" y="185"/>
                    <a:pt x="68" y="185"/>
                    <a:pt x="69" y="187"/>
                  </a:cubicBezTo>
                  <a:cubicBezTo>
                    <a:pt x="72" y="189"/>
                    <a:pt x="72" y="193"/>
                    <a:pt x="69" y="196"/>
                  </a:cubicBezTo>
                  <a:cubicBezTo>
                    <a:pt x="64" y="201"/>
                    <a:pt x="64" y="201"/>
                    <a:pt x="64" y="201"/>
                  </a:cubicBezTo>
                  <a:close/>
                  <a:moveTo>
                    <a:pt x="64" y="71"/>
                  </a:moveTo>
                  <a:cubicBezTo>
                    <a:pt x="64" y="55"/>
                    <a:pt x="64" y="55"/>
                    <a:pt x="64" y="55"/>
                  </a:cubicBezTo>
                  <a:cubicBezTo>
                    <a:pt x="69" y="60"/>
                    <a:pt x="69" y="60"/>
                    <a:pt x="69" y="60"/>
                  </a:cubicBezTo>
                  <a:cubicBezTo>
                    <a:pt x="72" y="63"/>
                    <a:pt x="72" y="67"/>
                    <a:pt x="69" y="69"/>
                  </a:cubicBezTo>
                  <a:cubicBezTo>
                    <a:pt x="68" y="71"/>
                    <a:pt x="66" y="71"/>
                    <a:pt x="64" y="71"/>
                  </a:cubicBezTo>
                  <a:close/>
                  <a:moveTo>
                    <a:pt x="64" y="97"/>
                  </a:moveTo>
                  <a:cubicBezTo>
                    <a:pt x="59" y="106"/>
                    <a:pt x="57" y="117"/>
                    <a:pt x="57" y="128"/>
                  </a:cubicBezTo>
                  <a:cubicBezTo>
                    <a:pt x="57" y="139"/>
                    <a:pt x="59" y="149"/>
                    <a:pt x="64" y="159"/>
                  </a:cubicBezTo>
                  <a:cubicBezTo>
                    <a:pt x="64" y="97"/>
                    <a:pt x="64" y="97"/>
                    <a:pt x="64" y="97"/>
                  </a:cubicBezTo>
                  <a:close/>
                  <a:moveTo>
                    <a:pt x="64" y="55"/>
                  </a:moveTo>
                  <a:cubicBezTo>
                    <a:pt x="64" y="71"/>
                    <a:pt x="64" y="71"/>
                    <a:pt x="64" y="71"/>
                  </a:cubicBezTo>
                  <a:cubicBezTo>
                    <a:pt x="62" y="71"/>
                    <a:pt x="61" y="70"/>
                    <a:pt x="60" y="69"/>
                  </a:cubicBezTo>
                  <a:cubicBezTo>
                    <a:pt x="60" y="69"/>
                    <a:pt x="60" y="69"/>
                    <a:pt x="60" y="69"/>
                  </a:cubicBezTo>
                  <a:cubicBezTo>
                    <a:pt x="38" y="47"/>
                    <a:pt x="38" y="47"/>
                    <a:pt x="38" y="47"/>
                  </a:cubicBezTo>
                  <a:cubicBezTo>
                    <a:pt x="35" y="44"/>
                    <a:pt x="35" y="40"/>
                    <a:pt x="38" y="38"/>
                  </a:cubicBezTo>
                  <a:cubicBezTo>
                    <a:pt x="40" y="35"/>
                    <a:pt x="44" y="35"/>
                    <a:pt x="47" y="38"/>
                  </a:cubicBezTo>
                  <a:cubicBezTo>
                    <a:pt x="64" y="55"/>
                    <a:pt x="64" y="55"/>
                    <a:pt x="64" y="55"/>
                  </a:cubicBezTo>
                  <a:close/>
                  <a:moveTo>
                    <a:pt x="64" y="185"/>
                  </a:moveTo>
                  <a:cubicBezTo>
                    <a:pt x="64" y="201"/>
                    <a:pt x="64" y="201"/>
                    <a:pt x="64" y="201"/>
                  </a:cubicBezTo>
                  <a:cubicBezTo>
                    <a:pt x="47" y="218"/>
                    <a:pt x="47" y="218"/>
                    <a:pt x="47" y="218"/>
                  </a:cubicBezTo>
                  <a:cubicBezTo>
                    <a:pt x="44" y="221"/>
                    <a:pt x="40" y="221"/>
                    <a:pt x="38" y="218"/>
                  </a:cubicBezTo>
                  <a:cubicBezTo>
                    <a:pt x="35" y="216"/>
                    <a:pt x="35" y="211"/>
                    <a:pt x="38" y="209"/>
                  </a:cubicBezTo>
                  <a:cubicBezTo>
                    <a:pt x="60" y="187"/>
                    <a:pt x="60" y="187"/>
                    <a:pt x="60" y="187"/>
                  </a:cubicBezTo>
                  <a:cubicBezTo>
                    <a:pt x="60" y="187"/>
                    <a:pt x="60" y="187"/>
                    <a:pt x="60" y="187"/>
                  </a:cubicBezTo>
                  <a:cubicBezTo>
                    <a:pt x="61" y="185"/>
                    <a:pt x="62" y="185"/>
                    <a:pt x="64" y="185"/>
                  </a:cubicBezTo>
                  <a:close/>
                  <a:moveTo>
                    <a:pt x="45" y="128"/>
                  </a:moveTo>
                  <a:cubicBezTo>
                    <a:pt x="45" y="128"/>
                    <a:pt x="45" y="128"/>
                    <a:pt x="45" y="128"/>
                  </a:cubicBezTo>
                  <a:cubicBezTo>
                    <a:pt x="45" y="124"/>
                    <a:pt x="42" y="121"/>
                    <a:pt x="38" y="121"/>
                  </a:cubicBezTo>
                  <a:cubicBezTo>
                    <a:pt x="7" y="121"/>
                    <a:pt x="7" y="121"/>
                    <a:pt x="7" y="121"/>
                  </a:cubicBezTo>
                  <a:cubicBezTo>
                    <a:pt x="3" y="121"/>
                    <a:pt x="0" y="124"/>
                    <a:pt x="0" y="128"/>
                  </a:cubicBezTo>
                  <a:cubicBezTo>
                    <a:pt x="0" y="132"/>
                    <a:pt x="3" y="134"/>
                    <a:pt x="7" y="134"/>
                  </a:cubicBezTo>
                  <a:cubicBezTo>
                    <a:pt x="38" y="134"/>
                    <a:pt x="38" y="134"/>
                    <a:pt x="38" y="134"/>
                  </a:cubicBezTo>
                  <a:cubicBezTo>
                    <a:pt x="42" y="134"/>
                    <a:pt x="45" y="132"/>
                    <a:pt x="45" y="128"/>
                  </a:cubicBezTo>
                  <a:close/>
                </a:path>
              </a:pathLst>
            </a:custGeom>
            <a:solidFill>
              <a:schemeClr val="accent2"/>
            </a:solidFill>
            <a:ln>
              <a:noFill/>
            </a:ln>
          </p:spPr>
          <p:txBody>
            <a:bodyPr vert="horz" wrap="square" lIns="68580" tIns="34290" rIns="68580" bIns="34290" numCol="1" anchor="t" anchorCtr="0" compatLnSpc="1"/>
            <a:lstStyle/>
            <a:p>
              <a:endParaRPr lang="id-ID" sz="1350"/>
            </a:p>
          </p:txBody>
        </p:sp>
        <p:sp>
          <p:nvSpPr>
            <p:cNvPr id="53" name="Freeform 57"/>
            <p:cNvSpPr>
              <a:spLocks noEditPoints="1"/>
            </p:cNvSpPr>
            <p:nvPr/>
          </p:nvSpPr>
          <p:spPr bwMode="auto">
            <a:xfrm>
              <a:off x="2778702" y="1859985"/>
              <a:ext cx="443578" cy="435585"/>
            </a:xfrm>
            <a:custGeom>
              <a:avLst/>
              <a:gdLst>
                <a:gd name="T0" fmla="*/ 231 w 243"/>
                <a:gd name="T1" fmla="*/ 92 h 238"/>
                <a:gd name="T2" fmla="*/ 214 w 243"/>
                <a:gd name="T3" fmla="*/ 83 h 238"/>
                <a:gd name="T4" fmla="*/ 206 w 243"/>
                <a:gd name="T5" fmla="*/ 71 h 238"/>
                <a:gd name="T6" fmla="*/ 192 w 243"/>
                <a:gd name="T7" fmla="*/ 82 h 238"/>
                <a:gd name="T8" fmla="*/ 194 w 243"/>
                <a:gd name="T9" fmla="*/ 64 h 238"/>
                <a:gd name="T10" fmla="*/ 179 w 243"/>
                <a:gd name="T11" fmla="*/ 64 h 238"/>
                <a:gd name="T12" fmla="*/ 162 w 243"/>
                <a:gd name="T13" fmla="*/ 54 h 238"/>
                <a:gd name="T14" fmla="*/ 154 w 243"/>
                <a:gd name="T15" fmla="*/ 42 h 238"/>
                <a:gd name="T16" fmla="*/ 140 w 243"/>
                <a:gd name="T17" fmla="*/ 53 h 238"/>
                <a:gd name="T18" fmla="*/ 142 w 243"/>
                <a:gd name="T19" fmla="*/ 35 h 238"/>
                <a:gd name="T20" fmla="*/ 128 w 243"/>
                <a:gd name="T21" fmla="*/ 35 h 238"/>
                <a:gd name="T22" fmla="*/ 110 w 243"/>
                <a:gd name="T23" fmla="*/ 25 h 238"/>
                <a:gd name="T24" fmla="*/ 102 w 243"/>
                <a:gd name="T25" fmla="*/ 13 h 238"/>
                <a:gd name="T26" fmla="*/ 101 w 243"/>
                <a:gd name="T27" fmla="*/ 22 h 238"/>
                <a:gd name="T28" fmla="*/ 208 w 243"/>
                <a:gd name="T29" fmla="*/ 128 h 238"/>
                <a:gd name="T30" fmla="*/ 206 w 243"/>
                <a:gd name="T31" fmla="*/ 132 h 238"/>
                <a:gd name="T32" fmla="*/ 101 w 243"/>
                <a:gd name="T33" fmla="*/ 74 h 238"/>
                <a:gd name="T34" fmla="*/ 196 w 243"/>
                <a:gd name="T35" fmla="*/ 149 h 238"/>
                <a:gd name="T36" fmla="*/ 194 w 243"/>
                <a:gd name="T37" fmla="*/ 153 h 238"/>
                <a:gd name="T38" fmla="*/ 101 w 243"/>
                <a:gd name="T39" fmla="*/ 101 h 238"/>
                <a:gd name="T40" fmla="*/ 185 w 243"/>
                <a:gd name="T41" fmla="*/ 170 h 238"/>
                <a:gd name="T42" fmla="*/ 182 w 243"/>
                <a:gd name="T43" fmla="*/ 174 h 238"/>
                <a:gd name="T44" fmla="*/ 101 w 243"/>
                <a:gd name="T45" fmla="*/ 129 h 238"/>
                <a:gd name="T46" fmla="*/ 173 w 243"/>
                <a:gd name="T47" fmla="*/ 191 h 238"/>
                <a:gd name="T48" fmla="*/ 171 w 243"/>
                <a:gd name="T49" fmla="*/ 195 h 238"/>
                <a:gd name="T50" fmla="*/ 101 w 243"/>
                <a:gd name="T51" fmla="*/ 156 h 238"/>
                <a:gd name="T52" fmla="*/ 138 w 243"/>
                <a:gd name="T53" fmla="*/ 231 h 238"/>
                <a:gd name="T54" fmla="*/ 243 w 243"/>
                <a:gd name="T55" fmla="*/ 91 h 238"/>
                <a:gd name="T56" fmla="*/ 101 w 243"/>
                <a:gd name="T57" fmla="*/ 22 h 238"/>
                <a:gd name="T58" fmla="*/ 85 w 243"/>
                <a:gd name="T59" fmla="*/ 11 h 238"/>
                <a:gd name="T60" fmla="*/ 78 w 243"/>
                <a:gd name="T61" fmla="*/ 0 h 238"/>
                <a:gd name="T62" fmla="*/ 15 w 243"/>
                <a:gd name="T63" fmla="*/ 163 h 238"/>
                <a:gd name="T64" fmla="*/ 101 w 243"/>
                <a:gd name="T65" fmla="*/ 156 h 238"/>
                <a:gd name="T66" fmla="*/ 27 w 243"/>
                <a:gd name="T67" fmla="*/ 113 h 238"/>
                <a:gd name="T68" fmla="*/ 101 w 243"/>
                <a:gd name="T69" fmla="*/ 151 h 238"/>
                <a:gd name="T70" fmla="*/ 40 w 243"/>
                <a:gd name="T71" fmla="*/ 95 h 238"/>
                <a:gd name="T72" fmla="*/ 42 w 243"/>
                <a:gd name="T73" fmla="*/ 91 h 238"/>
                <a:gd name="T74" fmla="*/ 101 w 243"/>
                <a:gd name="T75" fmla="*/ 101 h 238"/>
                <a:gd name="T76" fmla="*/ 51 w 243"/>
                <a:gd name="T77" fmla="*/ 71 h 238"/>
                <a:gd name="T78" fmla="*/ 101 w 243"/>
                <a:gd name="T79" fmla="*/ 96 h 238"/>
                <a:gd name="T80" fmla="*/ 63 w 243"/>
                <a:gd name="T81" fmla="*/ 53 h 238"/>
                <a:gd name="T82" fmla="*/ 65 w 243"/>
                <a:gd name="T83" fmla="*/ 49 h 238"/>
                <a:gd name="T84" fmla="*/ 101 w 243"/>
                <a:gd name="T85" fmla="*/ 22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3" h="238">
                  <a:moveTo>
                    <a:pt x="232" y="85"/>
                  </a:moveTo>
                  <a:cubicBezTo>
                    <a:pt x="233" y="87"/>
                    <a:pt x="233" y="90"/>
                    <a:pt x="231" y="92"/>
                  </a:cubicBezTo>
                  <a:cubicBezTo>
                    <a:pt x="229" y="97"/>
                    <a:pt x="223" y="99"/>
                    <a:pt x="218" y="96"/>
                  </a:cubicBezTo>
                  <a:cubicBezTo>
                    <a:pt x="213" y="94"/>
                    <a:pt x="212" y="88"/>
                    <a:pt x="214" y="83"/>
                  </a:cubicBezTo>
                  <a:cubicBezTo>
                    <a:pt x="216" y="81"/>
                    <a:pt x="218" y="79"/>
                    <a:pt x="220" y="78"/>
                  </a:cubicBezTo>
                  <a:cubicBezTo>
                    <a:pt x="206" y="71"/>
                    <a:pt x="206" y="71"/>
                    <a:pt x="206" y="71"/>
                  </a:cubicBezTo>
                  <a:cubicBezTo>
                    <a:pt x="207" y="73"/>
                    <a:pt x="207" y="76"/>
                    <a:pt x="205" y="78"/>
                  </a:cubicBezTo>
                  <a:cubicBezTo>
                    <a:pt x="203" y="83"/>
                    <a:pt x="197" y="84"/>
                    <a:pt x="192" y="82"/>
                  </a:cubicBezTo>
                  <a:cubicBezTo>
                    <a:pt x="188" y="79"/>
                    <a:pt x="186" y="73"/>
                    <a:pt x="188" y="69"/>
                  </a:cubicBezTo>
                  <a:cubicBezTo>
                    <a:pt x="190" y="66"/>
                    <a:pt x="192" y="65"/>
                    <a:pt x="194" y="64"/>
                  </a:cubicBezTo>
                  <a:cubicBezTo>
                    <a:pt x="180" y="56"/>
                    <a:pt x="180" y="56"/>
                    <a:pt x="180" y="56"/>
                  </a:cubicBezTo>
                  <a:cubicBezTo>
                    <a:pt x="181" y="59"/>
                    <a:pt x="181" y="61"/>
                    <a:pt x="179" y="64"/>
                  </a:cubicBezTo>
                  <a:cubicBezTo>
                    <a:pt x="177" y="68"/>
                    <a:pt x="171" y="70"/>
                    <a:pt x="166" y="67"/>
                  </a:cubicBezTo>
                  <a:cubicBezTo>
                    <a:pt x="161" y="65"/>
                    <a:pt x="160" y="59"/>
                    <a:pt x="162" y="54"/>
                  </a:cubicBezTo>
                  <a:cubicBezTo>
                    <a:pt x="164" y="52"/>
                    <a:pt x="166" y="50"/>
                    <a:pt x="168" y="50"/>
                  </a:cubicBezTo>
                  <a:cubicBezTo>
                    <a:pt x="154" y="42"/>
                    <a:pt x="154" y="42"/>
                    <a:pt x="154" y="42"/>
                  </a:cubicBezTo>
                  <a:cubicBezTo>
                    <a:pt x="155" y="44"/>
                    <a:pt x="155" y="47"/>
                    <a:pt x="153" y="49"/>
                  </a:cubicBezTo>
                  <a:cubicBezTo>
                    <a:pt x="151" y="54"/>
                    <a:pt x="145" y="56"/>
                    <a:pt x="140" y="53"/>
                  </a:cubicBezTo>
                  <a:cubicBezTo>
                    <a:pt x="136" y="50"/>
                    <a:pt x="134" y="45"/>
                    <a:pt x="136" y="40"/>
                  </a:cubicBezTo>
                  <a:cubicBezTo>
                    <a:pt x="138" y="37"/>
                    <a:pt x="140" y="36"/>
                    <a:pt x="142" y="35"/>
                  </a:cubicBezTo>
                  <a:cubicBezTo>
                    <a:pt x="128" y="28"/>
                    <a:pt x="128" y="28"/>
                    <a:pt x="128" y="28"/>
                  </a:cubicBezTo>
                  <a:cubicBezTo>
                    <a:pt x="129" y="30"/>
                    <a:pt x="129" y="33"/>
                    <a:pt x="128" y="35"/>
                  </a:cubicBezTo>
                  <a:cubicBezTo>
                    <a:pt x="125" y="40"/>
                    <a:pt x="119" y="41"/>
                    <a:pt x="114" y="39"/>
                  </a:cubicBezTo>
                  <a:cubicBezTo>
                    <a:pt x="110" y="36"/>
                    <a:pt x="108" y="30"/>
                    <a:pt x="110" y="25"/>
                  </a:cubicBezTo>
                  <a:cubicBezTo>
                    <a:pt x="112" y="23"/>
                    <a:pt x="114" y="22"/>
                    <a:pt x="116" y="21"/>
                  </a:cubicBezTo>
                  <a:cubicBezTo>
                    <a:pt x="102" y="13"/>
                    <a:pt x="102" y="13"/>
                    <a:pt x="102" y="13"/>
                  </a:cubicBezTo>
                  <a:cubicBezTo>
                    <a:pt x="103" y="16"/>
                    <a:pt x="103" y="18"/>
                    <a:pt x="102" y="21"/>
                  </a:cubicBezTo>
                  <a:cubicBezTo>
                    <a:pt x="101" y="21"/>
                    <a:pt x="101" y="22"/>
                    <a:pt x="101" y="22"/>
                  </a:cubicBezTo>
                  <a:cubicBezTo>
                    <a:pt x="101" y="69"/>
                    <a:pt x="101" y="69"/>
                    <a:pt x="101" y="69"/>
                  </a:cubicBezTo>
                  <a:cubicBezTo>
                    <a:pt x="208" y="128"/>
                    <a:pt x="208" y="128"/>
                    <a:pt x="208" y="128"/>
                  </a:cubicBezTo>
                  <a:cubicBezTo>
                    <a:pt x="209" y="129"/>
                    <a:pt x="209" y="130"/>
                    <a:pt x="209" y="131"/>
                  </a:cubicBezTo>
                  <a:cubicBezTo>
                    <a:pt x="208" y="132"/>
                    <a:pt x="207" y="133"/>
                    <a:pt x="206" y="132"/>
                  </a:cubicBezTo>
                  <a:cubicBezTo>
                    <a:pt x="206" y="132"/>
                    <a:pt x="206" y="132"/>
                    <a:pt x="206" y="132"/>
                  </a:cubicBezTo>
                  <a:cubicBezTo>
                    <a:pt x="101" y="74"/>
                    <a:pt x="101" y="74"/>
                    <a:pt x="101" y="74"/>
                  </a:cubicBezTo>
                  <a:cubicBezTo>
                    <a:pt x="101" y="96"/>
                    <a:pt x="101" y="96"/>
                    <a:pt x="101" y="96"/>
                  </a:cubicBezTo>
                  <a:cubicBezTo>
                    <a:pt x="196" y="149"/>
                    <a:pt x="196" y="149"/>
                    <a:pt x="196" y="149"/>
                  </a:cubicBezTo>
                  <a:cubicBezTo>
                    <a:pt x="197" y="150"/>
                    <a:pt x="198" y="151"/>
                    <a:pt x="197" y="152"/>
                  </a:cubicBezTo>
                  <a:cubicBezTo>
                    <a:pt x="197" y="153"/>
                    <a:pt x="195" y="154"/>
                    <a:pt x="194" y="153"/>
                  </a:cubicBezTo>
                  <a:cubicBezTo>
                    <a:pt x="194" y="153"/>
                    <a:pt x="194" y="153"/>
                    <a:pt x="194" y="153"/>
                  </a:cubicBezTo>
                  <a:cubicBezTo>
                    <a:pt x="101" y="101"/>
                    <a:pt x="101" y="101"/>
                    <a:pt x="101" y="101"/>
                  </a:cubicBezTo>
                  <a:cubicBezTo>
                    <a:pt x="101" y="124"/>
                    <a:pt x="101" y="124"/>
                    <a:pt x="101" y="124"/>
                  </a:cubicBezTo>
                  <a:cubicBezTo>
                    <a:pt x="185" y="170"/>
                    <a:pt x="185" y="170"/>
                    <a:pt x="185" y="170"/>
                  </a:cubicBezTo>
                  <a:cubicBezTo>
                    <a:pt x="186" y="171"/>
                    <a:pt x="186" y="172"/>
                    <a:pt x="186" y="173"/>
                  </a:cubicBezTo>
                  <a:cubicBezTo>
                    <a:pt x="185" y="174"/>
                    <a:pt x="184" y="175"/>
                    <a:pt x="182" y="174"/>
                  </a:cubicBezTo>
                  <a:cubicBezTo>
                    <a:pt x="182" y="174"/>
                    <a:pt x="182" y="174"/>
                    <a:pt x="182" y="174"/>
                  </a:cubicBezTo>
                  <a:cubicBezTo>
                    <a:pt x="101" y="129"/>
                    <a:pt x="101" y="129"/>
                    <a:pt x="101" y="129"/>
                  </a:cubicBezTo>
                  <a:cubicBezTo>
                    <a:pt x="101" y="151"/>
                    <a:pt x="101" y="151"/>
                    <a:pt x="101" y="151"/>
                  </a:cubicBezTo>
                  <a:cubicBezTo>
                    <a:pt x="173" y="191"/>
                    <a:pt x="173" y="191"/>
                    <a:pt x="173" y="191"/>
                  </a:cubicBezTo>
                  <a:cubicBezTo>
                    <a:pt x="174" y="192"/>
                    <a:pt x="174" y="193"/>
                    <a:pt x="174" y="194"/>
                  </a:cubicBezTo>
                  <a:cubicBezTo>
                    <a:pt x="173" y="196"/>
                    <a:pt x="172" y="196"/>
                    <a:pt x="171" y="195"/>
                  </a:cubicBezTo>
                  <a:cubicBezTo>
                    <a:pt x="171" y="195"/>
                    <a:pt x="171" y="195"/>
                    <a:pt x="171" y="195"/>
                  </a:cubicBezTo>
                  <a:cubicBezTo>
                    <a:pt x="101" y="156"/>
                    <a:pt x="101" y="156"/>
                    <a:pt x="101" y="156"/>
                  </a:cubicBezTo>
                  <a:cubicBezTo>
                    <a:pt x="101" y="210"/>
                    <a:pt x="101" y="210"/>
                    <a:pt x="101" y="210"/>
                  </a:cubicBezTo>
                  <a:cubicBezTo>
                    <a:pt x="138" y="231"/>
                    <a:pt x="138" y="231"/>
                    <a:pt x="138" y="231"/>
                  </a:cubicBezTo>
                  <a:cubicBezTo>
                    <a:pt x="150" y="238"/>
                    <a:pt x="164" y="233"/>
                    <a:pt x="171" y="222"/>
                  </a:cubicBezTo>
                  <a:cubicBezTo>
                    <a:pt x="243" y="91"/>
                    <a:pt x="243" y="91"/>
                    <a:pt x="243" y="91"/>
                  </a:cubicBezTo>
                  <a:lnTo>
                    <a:pt x="232" y="85"/>
                  </a:lnTo>
                  <a:close/>
                  <a:moveTo>
                    <a:pt x="101" y="22"/>
                  </a:moveTo>
                  <a:cubicBezTo>
                    <a:pt x="98" y="26"/>
                    <a:pt x="93" y="27"/>
                    <a:pt x="88" y="24"/>
                  </a:cubicBezTo>
                  <a:cubicBezTo>
                    <a:pt x="84" y="22"/>
                    <a:pt x="82" y="16"/>
                    <a:pt x="85" y="11"/>
                  </a:cubicBezTo>
                  <a:cubicBezTo>
                    <a:pt x="86" y="9"/>
                    <a:pt x="88" y="7"/>
                    <a:pt x="90" y="6"/>
                  </a:cubicBezTo>
                  <a:cubicBezTo>
                    <a:pt x="78" y="0"/>
                    <a:pt x="78" y="0"/>
                    <a:pt x="78" y="0"/>
                  </a:cubicBezTo>
                  <a:cubicBezTo>
                    <a:pt x="6" y="130"/>
                    <a:pt x="6" y="130"/>
                    <a:pt x="6" y="130"/>
                  </a:cubicBezTo>
                  <a:cubicBezTo>
                    <a:pt x="0" y="142"/>
                    <a:pt x="4" y="157"/>
                    <a:pt x="15" y="163"/>
                  </a:cubicBezTo>
                  <a:cubicBezTo>
                    <a:pt x="101" y="210"/>
                    <a:pt x="101" y="210"/>
                    <a:pt x="101" y="210"/>
                  </a:cubicBezTo>
                  <a:cubicBezTo>
                    <a:pt x="101" y="156"/>
                    <a:pt x="101" y="156"/>
                    <a:pt x="101" y="156"/>
                  </a:cubicBezTo>
                  <a:cubicBezTo>
                    <a:pt x="28" y="116"/>
                    <a:pt x="28" y="116"/>
                    <a:pt x="28" y="116"/>
                  </a:cubicBezTo>
                  <a:cubicBezTo>
                    <a:pt x="27" y="116"/>
                    <a:pt x="27" y="114"/>
                    <a:pt x="27" y="113"/>
                  </a:cubicBezTo>
                  <a:cubicBezTo>
                    <a:pt x="28" y="112"/>
                    <a:pt x="29" y="112"/>
                    <a:pt x="30" y="112"/>
                  </a:cubicBezTo>
                  <a:cubicBezTo>
                    <a:pt x="101" y="151"/>
                    <a:pt x="101" y="151"/>
                    <a:pt x="101" y="151"/>
                  </a:cubicBezTo>
                  <a:cubicBezTo>
                    <a:pt x="101" y="129"/>
                    <a:pt x="101" y="129"/>
                    <a:pt x="101" y="129"/>
                  </a:cubicBezTo>
                  <a:cubicBezTo>
                    <a:pt x="40" y="95"/>
                    <a:pt x="40" y="95"/>
                    <a:pt x="40" y="95"/>
                  </a:cubicBezTo>
                  <a:cubicBezTo>
                    <a:pt x="39" y="95"/>
                    <a:pt x="38" y="93"/>
                    <a:pt x="39" y="92"/>
                  </a:cubicBezTo>
                  <a:cubicBezTo>
                    <a:pt x="40" y="91"/>
                    <a:pt x="41" y="91"/>
                    <a:pt x="42" y="91"/>
                  </a:cubicBezTo>
                  <a:cubicBezTo>
                    <a:pt x="101" y="124"/>
                    <a:pt x="101" y="124"/>
                    <a:pt x="101" y="124"/>
                  </a:cubicBezTo>
                  <a:cubicBezTo>
                    <a:pt x="101" y="101"/>
                    <a:pt x="101" y="101"/>
                    <a:pt x="101" y="101"/>
                  </a:cubicBezTo>
                  <a:cubicBezTo>
                    <a:pt x="51" y="74"/>
                    <a:pt x="51" y="74"/>
                    <a:pt x="51" y="74"/>
                  </a:cubicBezTo>
                  <a:cubicBezTo>
                    <a:pt x="50" y="74"/>
                    <a:pt x="50" y="72"/>
                    <a:pt x="51" y="71"/>
                  </a:cubicBezTo>
                  <a:cubicBezTo>
                    <a:pt x="51" y="70"/>
                    <a:pt x="53" y="70"/>
                    <a:pt x="54" y="70"/>
                  </a:cubicBezTo>
                  <a:cubicBezTo>
                    <a:pt x="101" y="96"/>
                    <a:pt x="101" y="96"/>
                    <a:pt x="101" y="96"/>
                  </a:cubicBezTo>
                  <a:cubicBezTo>
                    <a:pt x="101" y="74"/>
                    <a:pt x="101" y="74"/>
                    <a:pt x="101" y="74"/>
                  </a:cubicBezTo>
                  <a:cubicBezTo>
                    <a:pt x="63" y="53"/>
                    <a:pt x="63" y="53"/>
                    <a:pt x="63" y="53"/>
                  </a:cubicBezTo>
                  <a:cubicBezTo>
                    <a:pt x="62" y="53"/>
                    <a:pt x="62" y="51"/>
                    <a:pt x="62" y="50"/>
                  </a:cubicBezTo>
                  <a:cubicBezTo>
                    <a:pt x="63" y="49"/>
                    <a:pt x="64" y="49"/>
                    <a:pt x="65" y="49"/>
                  </a:cubicBezTo>
                  <a:cubicBezTo>
                    <a:pt x="101" y="69"/>
                    <a:pt x="101" y="69"/>
                    <a:pt x="101" y="69"/>
                  </a:cubicBezTo>
                  <a:lnTo>
                    <a:pt x="101" y="22"/>
                  </a:lnTo>
                  <a:close/>
                </a:path>
              </a:pathLst>
            </a:custGeom>
            <a:solidFill>
              <a:schemeClr val="accent1"/>
            </a:solidFill>
            <a:ln>
              <a:noFill/>
            </a:ln>
          </p:spPr>
          <p:txBody>
            <a:bodyPr vert="horz" wrap="square" lIns="68580" tIns="34290" rIns="68580" bIns="34290" numCol="1" anchor="t" anchorCtr="0" compatLnSpc="1"/>
            <a:lstStyle/>
            <a:p>
              <a:endParaRPr lang="id-ID" sz="1350"/>
            </a:p>
          </p:txBody>
        </p:sp>
        <p:sp>
          <p:nvSpPr>
            <p:cNvPr id="54" name="Freeform 58"/>
            <p:cNvSpPr>
              <a:spLocks noEditPoints="1"/>
            </p:cNvSpPr>
            <p:nvPr/>
          </p:nvSpPr>
          <p:spPr bwMode="auto">
            <a:xfrm>
              <a:off x="1211770" y="3677149"/>
              <a:ext cx="431589" cy="436917"/>
            </a:xfrm>
            <a:custGeom>
              <a:avLst/>
              <a:gdLst>
                <a:gd name="T0" fmla="*/ 189 w 236"/>
                <a:gd name="T1" fmla="*/ 60 h 239"/>
                <a:gd name="T2" fmla="*/ 196 w 236"/>
                <a:gd name="T3" fmla="*/ 122 h 239"/>
                <a:gd name="T4" fmla="*/ 198 w 236"/>
                <a:gd name="T5" fmla="*/ 136 h 239"/>
                <a:gd name="T6" fmla="*/ 208 w 236"/>
                <a:gd name="T7" fmla="*/ 157 h 239"/>
                <a:gd name="T8" fmla="*/ 189 w 236"/>
                <a:gd name="T9" fmla="*/ 195 h 239"/>
                <a:gd name="T10" fmla="*/ 168 w 236"/>
                <a:gd name="T11" fmla="*/ 156 h 239"/>
                <a:gd name="T12" fmla="*/ 168 w 236"/>
                <a:gd name="T13" fmla="*/ 78 h 239"/>
                <a:gd name="T14" fmla="*/ 182 w 236"/>
                <a:gd name="T15" fmla="*/ 92 h 239"/>
                <a:gd name="T16" fmla="*/ 185 w 236"/>
                <a:gd name="T17" fmla="*/ 107 h 239"/>
                <a:gd name="T18" fmla="*/ 189 w 236"/>
                <a:gd name="T19" fmla="*/ 141 h 239"/>
                <a:gd name="T20" fmla="*/ 189 w 236"/>
                <a:gd name="T21" fmla="*/ 130 h 239"/>
                <a:gd name="T22" fmla="*/ 168 w 236"/>
                <a:gd name="T23" fmla="*/ 155 h 239"/>
                <a:gd name="T24" fmla="*/ 160 w 236"/>
                <a:gd name="T25" fmla="*/ 138 h 239"/>
                <a:gd name="T26" fmla="*/ 165 w 236"/>
                <a:gd name="T27" fmla="*/ 172 h 239"/>
                <a:gd name="T28" fmla="*/ 168 w 236"/>
                <a:gd name="T29" fmla="*/ 16 h 239"/>
                <a:gd name="T30" fmla="*/ 163 w 236"/>
                <a:gd name="T31" fmla="*/ 49 h 239"/>
                <a:gd name="T32" fmla="*/ 168 w 236"/>
                <a:gd name="T33" fmla="*/ 78 h 239"/>
                <a:gd name="T34" fmla="*/ 159 w 236"/>
                <a:gd name="T35" fmla="*/ 118 h 239"/>
                <a:gd name="T36" fmla="*/ 159 w 236"/>
                <a:gd name="T37" fmla="*/ 209 h 239"/>
                <a:gd name="T38" fmla="*/ 159 w 236"/>
                <a:gd name="T39" fmla="*/ 5 h 239"/>
                <a:gd name="T40" fmla="*/ 159 w 236"/>
                <a:gd name="T41" fmla="*/ 40 h 239"/>
                <a:gd name="T42" fmla="*/ 144 w 236"/>
                <a:gd name="T43" fmla="*/ 89 h 239"/>
                <a:gd name="T44" fmla="*/ 159 w 236"/>
                <a:gd name="T45" fmla="*/ 108 h 239"/>
                <a:gd name="T46" fmla="*/ 159 w 236"/>
                <a:gd name="T47" fmla="*/ 136 h 239"/>
                <a:gd name="T48" fmla="*/ 144 w 236"/>
                <a:gd name="T49" fmla="*/ 162 h 239"/>
                <a:gd name="T50" fmla="*/ 151 w 236"/>
                <a:gd name="T51" fmla="*/ 143 h 239"/>
                <a:gd name="T52" fmla="*/ 146 w 236"/>
                <a:gd name="T53" fmla="*/ 109 h 239"/>
                <a:gd name="T54" fmla="*/ 123 w 236"/>
                <a:gd name="T55" fmla="*/ 7 h 239"/>
                <a:gd name="T56" fmla="*/ 144 w 236"/>
                <a:gd name="T57" fmla="*/ 0 h 239"/>
                <a:gd name="T58" fmla="*/ 144 w 236"/>
                <a:gd name="T59" fmla="*/ 187 h 239"/>
                <a:gd name="T60" fmla="*/ 123 w 236"/>
                <a:gd name="T61" fmla="*/ 225 h 239"/>
                <a:gd name="T62" fmla="*/ 140 w 236"/>
                <a:gd name="T63" fmla="*/ 96 h 239"/>
                <a:gd name="T64" fmla="*/ 123 w 236"/>
                <a:gd name="T65" fmla="*/ 135 h 239"/>
                <a:gd name="T66" fmla="*/ 137 w 236"/>
                <a:gd name="T67" fmla="*/ 113 h 239"/>
                <a:gd name="T68" fmla="*/ 123 w 236"/>
                <a:gd name="T69" fmla="*/ 82 h 239"/>
                <a:gd name="T70" fmla="*/ 125 w 236"/>
                <a:gd name="T71" fmla="*/ 171 h 239"/>
                <a:gd name="T72" fmla="*/ 123 w 236"/>
                <a:gd name="T73" fmla="*/ 7 h 239"/>
                <a:gd name="T74" fmla="*/ 123 w 236"/>
                <a:gd name="T75" fmla="*/ 7 h 239"/>
                <a:gd name="T76" fmla="*/ 123 w 236"/>
                <a:gd name="T77" fmla="*/ 177 h 239"/>
                <a:gd name="T78" fmla="*/ 121 w 236"/>
                <a:gd name="T79" fmla="*/ 162 h 239"/>
                <a:gd name="T80" fmla="*/ 123 w 236"/>
                <a:gd name="T81" fmla="*/ 135 h 239"/>
                <a:gd name="T82" fmla="*/ 99 w 236"/>
                <a:gd name="T83" fmla="*/ 124 h 239"/>
                <a:gd name="T84" fmla="*/ 106 w 236"/>
                <a:gd name="T85" fmla="*/ 164 h 239"/>
                <a:gd name="T86" fmla="*/ 108 w 236"/>
                <a:gd name="T87" fmla="*/ 179 h 239"/>
                <a:gd name="T88" fmla="*/ 118 w 236"/>
                <a:gd name="T89" fmla="*/ 199 h 239"/>
                <a:gd name="T90" fmla="*/ 123 w 236"/>
                <a:gd name="T91" fmla="*/ 99 h 239"/>
                <a:gd name="T92" fmla="*/ 99 w 236"/>
                <a:gd name="T93" fmla="*/ 18 h 239"/>
                <a:gd name="T94" fmla="*/ 99 w 236"/>
                <a:gd name="T95" fmla="*/ 18 h 239"/>
                <a:gd name="T96" fmla="*/ 89 w 236"/>
                <a:gd name="T97" fmla="*/ 212 h 239"/>
                <a:gd name="T98" fmla="*/ 99 w 236"/>
                <a:gd name="T99" fmla="*/ 183 h 239"/>
                <a:gd name="T100" fmla="*/ 71 w 236"/>
                <a:gd name="T101" fmla="*/ 227 h 239"/>
                <a:gd name="T102" fmla="*/ 95 w 236"/>
                <a:gd name="T103" fmla="*/ 117 h 239"/>
                <a:gd name="T104" fmla="*/ 71 w 236"/>
                <a:gd name="T105" fmla="*/ 160 h 239"/>
                <a:gd name="T106" fmla="*/ 92 w 236"/>
                <a:gd name="T107" fmla="*/ 134 h 239"/>
                <a:gd name="T108" fmla="*/ 71 w 236"/>
                <a:gd name="T109" fmla="*/ 107 h 239"/>
                <a:gd name="T110" fmla="*/ 7 w 236"/>
                <a:gd name="T111" fmla="*/ 91 h 239"/>
                <a:gd name="T112" fmla="*/ 70 w 236"/>
                <a:gd name="T113" fmla="*/ 181 h 239"/>
                <a:gd name="T114" fmla="*/ 71 w 236"/>
                <a:gd name="T115" fmla="*/ 149 h 239"/>
                <a:gd name="T116" fmla="*/ 52 w 236"/>
                <a:gd name="T117" fmla="*/ 133 h 239"/>
                <a:gd name="T118" fmla="*/ 35 w 236"/>
                <a:gd name="T119" fmla="*/ 109 h 239"/>
                <a:gd name="T120" fmla="*/ 71 w 236"/>
                <a:gd name="T121" fmla="*/ 31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6" h="239">
                  <a:moveTo>
                    <a:pt x="189" y="195"/>
                  </a:moveTo>
                  <a:cubicBezTo>
                    <a:pt x="216" y="182"/>
                    <a:pt x="216" y="182"/>
                    <a:pt x="216" y="182"/>
                  </a:cubicBezTo>
                  <a:cubicBezTo>
                    <a:pt x="230" y="176"/>
                    <a:pt x="236" y="159"/>
                    <a:pt x="229" y="146"/>
                  </a:cubicBezTo>
                  <a:cubicBezTo>
                    <a:pt x="189" y="60"/>
                    <a:pt x="189" y="60"/>
                    <a:pt x="189" y="60"/>
                  </a:cubicBezTo>
                  <a:cubicBezTo>
                    <a:pt x="189" y="107"/>
                    <a:pt x="189" y="107"/>
                    <a:pt x="189" y="107"/>
                  </a:cubicBezTo>
                  <a:cubicBezTo>
                    <a:pt x="190" y="108"/>
                    <a:pt x="190" y="108"/>
                    <a:pt x="190" y="109"/>
                  </a:cubicBezTo>
                  <a:cubicBezTo>
                    <a:pt x="196" y="122"/>
                    <a:pt x="196" y="122"/>
                    <a:pt x="196" y="122"/>
                  </a:cubicBezTo>
                  <a:cubicBezTo>
                    <a:pt x="196" y="122"/>
                    <a:pt x="196" y="122"/>
                    <a:pt x="196" y="122"/>
                  </a:cubicBezTo>
                  <a:cubicBezTo>
                    <a:pt x="197" y="124"/>
                    <a:pt x="196" y="126"/>
                    <a:pt x="194" y="127"/>
                  </a:cubicBezTo>
                  <a:cubicBezTo>
                    <a:pt x="189" y="130"/>
                    <a:pt x="189" y="130"/>
                    <a:pt x="189" y="130"/>
                  </a:cubicBezTo>
                  <a:cubicBezTo>
                    <a:pt x="189" y="141"/>
                    <a:pt x="189" y="141"/>
                    <a:pt x="189" y="141"/>
                  </a:cubicBezTo>
                  <a:cubicBezTo>
                    <a:pt x="198" y="136"/>
                    <a:pt x="198" y="136"/>
                    <a:pt x="198" y="136"/>
                  </a:cubicBezTo>
                  <a:cubicBezTo>
                    <a:pt x="201" y="135"/>
                    <a:pt x="203" y="136"/>
                    <a:pt x="204" y="138"/>
                  </a:cubicBezTo>
                  <a:cubicBezTo>
                    <a:pt x="210" y="151"/>
                    <a:pt x="210" y="151"/>
                    <a:pt x="210" y="151"/>
                  </a:cubicBezTo>
                  <a:cubicBezTo>
                    <a:pt x="210" y="151"/>
                    <a:pt x="210" y="151"/>
                    <a:pt x="210" y="151"/>
                  </a:cubicBezTo>
                  <a:cubicBezTo>
                    <a:pt x="211" y="153"/>
                    <a:pt x="210" y="156"/>
                    <a:pt x="208" y="157"/>
                  </a:cubicBezTo>
                  <a:cubicBezTo>
                    <a:pt x="189" y="166"/>
                    <a:pt x="189" y="166"/>
                    <a:pt x="189" y="166"/>
                  </a:cubicBezTo>
                  <a:lnTo>
                    <a:pt x="189" y="195"/>
                  </a:lnTo>
                  <a:close/>
                  <a:moveTo>
                    <a:pt x="168" y="204"/>
                  </a:moveTo>
                  <a:cubicBezTo>
                    <a:pt x="189" y="195"/>
                    <a:pt x="189" y="195"/>
                    <a:pt x="189" y="195"/>
                  </a:cubicBezTo>
                  <a:cubicBezTo>
                    <a:pt x="189" y="166"/>
                    <a:pt x="189" y="166"/>
                    <a:pt x="189" y="166"/>
                  </a:cubicBezTo>
                  <a:cubicBezTo>
                    <a:pt x="180" y="170"/>
                    <a:pt x="180" y="170"/>
                    <a:pt x="180" y="170"/>
                  </a:cubicBezTo>
                  <a:cubicBezTo>
                    <a:pt x="178" y="171"/>
                    <a:pt x="175" y="170"/>
                    <a:pt x="174" y="168"/>
                  </a:cubicBezTo>
                  <a:cubicBezTo>
                    <a:pt x="168" y="156"/>
                    <a:pt x="168" y="156"/>
                    <a:pt x="168" y="156"/>
                  </a:cubicBezTo>
                  <a:cubicBezTo>
                    <a:pt x="168" y="204"/>
                    <a:pt x="168" y="204"/>
                    <a:pt x="168" y="204"/>
                  </a:cubicBezTo>
                  <a:close/>
                  <a:moveTo>
                    <a:pt x="189" y="60"/>
                  </a:moveTo>
                  <a:cubicBezTo>
                    <a:pt x="168" y="16"/>
                    <a:pt x="168" y="16"/>
                    <a:pt x="168" y="16"/>
                  </a:cubicBezTo>
                  <a:cubicBezTo>
                    <a:pt x="168" y="78"/>
                    <a:pt x="168" y="78"/>
                    <a:pt x="168" y="78"/>
                  </a:cubicBezTo>
                  <a:cubicBezTo>
                    <a:pt x="171" y="77"/>
                    <a:pt x="171" y="77"/>
                    <a:pt x="171" y="77"/>
                  </a:cubicBezTo>
                  <a:cubicBezTo>
                    <a:pt x="173" y="76"/>
                    <a:pt x="175" y="77"/>
                    <a:pt x="176" y="79"/>
                  </a:cubicBezTo>
                  <a:cubicBezTo>
                    <a:pt x="182" y="92"/>
                    <a:pt x="182" y="92"/>
                    <a:pt x="182" y="92"/>
                  </a:cubicBezTo>
                  <a:cubicBezTo>
                    <a:pt x="182" y="92"/>
                    <a:pt x="182" y="92"/>
                    <a:pt x="182" y="92"/>
                  </a:cubicBezTo>
                  <a:cubicBezTo>
                    <a:pt x="183" y="94"/>
                    <a:pt x="182" y="97"/>
                    <a:pt x="180" y="98"/>
                  </a:cubicBezTo>
                  <a:cubicBezTo>
                    <a:pt x="168" y="103"/>
                    <a:pt x="168" y="103"/>
                    <a:pt x="168" y="103"/>
                  </a:cubicBezTo>
                  <a:cubicBezTo>
                    <a:pt x="168" y="114"/>
                    <a:pt x="168" y="114"/>
                    <a:pt x="168" y="114"/>
                  </a:cubicBezTo>
                  <a:cubicBezTo>
                    <a:pt x="185" y="107"/>
                    <a:pt x="185" y="107"/>
                    <a:pt x="185" y="107"/>
                  </a:cubicBezTo>
                  <a:cubicBezTo>
                    <a:pt x="186" y="106"/>
                    <a:pt x="188" y="106"/>
                    <a:pt x="189" y="107"/>
                  </a:cubicBezTo>
                  <a:cubicBezTo>
                    <a:pt x="189" y="60"/>
                    <a:pt x="189" y="60"/>
                    <a:pt x="189" y="60"/>
                  </a:cubicBezTo>
                  <a:close/>
                  <a:moveTo>
                    <a:pt x="189" y="130"/>
                  </a:moveTo>
                  <a:cubicBezTo>
                    <a:pt x="189" y="141"/>
                    <a:pt x="189" y="141"/>
                    <a:pt x="189" y="141"/>
                  </a:cubicBezTo>
                  <a:cubicBezTo>
                    <a:pt x="170" y="150"/>
                    <a:pt x="170" y="150"/>
                    <a:pt x="170" y="150"/>
                  </a:cubicBezTo>
                  <a:cubicBezTo>
                    <a:pt x="169" y="150"/>
                    <a:pt x="169" y="151"/>
                    <a:pt x="168" y="151"/>
                  </a:cubicBezTo>
                  <a:cubicBezTo>
                    <a:pt x="168" y="139"/>
                    <a:pt x="168" y="139"/>
                    <a:pt x="168" y="139"/>
                  </a:cubicBezTo>
                  <a:lnTo>
                    <a:pt x="189" y="130"/>
                  </a:lnTo>
                  <a:close/>
                  <a:moveTo>
                    <a:pt x="159" y="209"/>
                  </a:moveTo>
                  <a:cubicBezTo>
                    <a:pt x="168" y="204"/>
                    <a:pt x="168" y="204"/>
                    <a:pt x="168" y="204"/>
                  </a:cubicBezTo>
                  <a:cubicBezTo>
                    <a:pt x="168" y="156"/>
                    <a:pt x="168" y="156"/>
                    <a:pt x="168" y="156"/>
                  </a:cubicBezTo>
                  <a:cubicBezTo>
                    <a:pt x="168" y="155"/>
                    <a:pt x="168" y="155"/>
                    <a:pt x="168" y="155"/>
                  </a:cubicBezTo>
                  <a:cubicBezTo>
                    <a:pt x="168" y="154"/>
                    <a:pt x="168" y="152"/>
                    <a:pt x="168" y="151"/>
                  </a:cubicBezTo>
                  <a:cubicBezTo>
                    <a:pt x="168" y="139"/>
                    <a:pt x="168" y="139"/>
                    <a:pt x="168" y="139"/>
                  </a:cubicBezTo>
                  <a:cubicBezTo>
                    <a:pt x="166" y="141"/>
                    <a:pt x="166" y="141"/>
                    <a:pt x="166" y="141"/>
                  </a:cubicBezTo>
                  <a:cubicBezTo>
                    <a:pt x="164" y="142"/>
                    <a:pt x="161" y="141"/>
                    <a:pt x="160" y="138"/>
                  </a:cubicBezTo>
                  <a:cubicBezTo>
                    <a:pt x="159" y="136"/>
                    <a:pt x="159" y="136"/>
                    <a:pt x="159" y="136"/>
                  </a:cubicBezTo>
                  <a:cubicBezTo>
                    <a:pt x="159" y="160"/>
                    <a:pt x="159" y="160"/>
                    <a:pt x="159" y="160"/>
                  </a:cubicBezTo>
                  <a:cubicBezTo>
                    <a:pt x="165" y="172"/>
                    <a:pt x="165" y="172"/>
                    <a:pt x="165" y="172"/>
                  </a:cubicBezTo>
                  <a:cubicBezTo>
                    <a:pt x="165" y="172"/>
                    <a:pt x="165" y="172"/>
                    <a:pt x="165" y="172"/>
                  </a:cubicBezTo>
                  <a:cubicBezTo>
                    <a:pt x="166" y="175"/>
                    <a:pt x="165" y="177"/>
                    <a:pt x="163" y="178"/>
                  </a:cubicBezTo>
                  <a:cubicBezTo>
                    <a:pt x="159" y="180"/>
                    <a:pt x="159" y="180"/>
                    <a:pt x="159" y="180"/>
                  </a:cubicBezTo>
                  <a:cubicBezTo>
                    <a:pt x="159" y="209"/>
                    <a:pt x="159" y="209"/>
                    <a:pt x="159" y="209"/>
                  </a:cubicBezTo>
                  <a:close/>
                  <a:moveTo>
                    <a:pt x="168" y="16"/>
                  </a:moveTo>
                  <a:cubicBezTo>
                    <a:pt x="168" y="15"/>
                    <a:pt x="168" y="15"/>
                    <a:pt x="168" y="15"/>
                  </a:cubicBezTo>
                  <a:cubicBezTo>
                    <a:pt x="166" y="11"/>
                    <a:pt x="163" y="7"/>
                    <a:pt x="159" y="5"/>
                  </a:cubicBezTo>
                  <a:cubicBezTo>
                    <a:pt x="159" y="40"/>
                    <a:pt x="159" y="40"/>
                    <a:pt x="159" y="40"/>
                  </a:cubicBezTo>
                  <a:cubicBezTo>
                    <a:pt x="163" y="49"/>
                    <a:pt x="163" y="49"/>
                    <a:pt x="163" y="49"/>
                  </a:cubicBezTo>
                  <a:cubicBezTo>
                    <a:pt x="163" y="49"/>
                    <a:pt x="163" y="49"/>
                    <a:pt x="163" y="49"/>
                  </a:cubicBezTo>
                  <a:cubicBezTo>
                    <a:pt x="166" y="55"/>
                    <a:pt x="164" y="61"/>
                    <a:pt x="159" y="65"/>
                  </a:cubicBezTo>
                  <a:cubicBezTo>
                    <a:pt x="159" y="82"/>
                    <a:pt x="159" y="82"/>
                    <a:pt x="159" y="82"/>
                  </a:cubicBezTo>
                  <a:cubicBezTo>
                    <a:pt x="168" y="78"/>
                    <a:pt x="168" y="78"/>
                    <a:pt x="168" y="78"/>
                  </a:cubicBezTo>
                  <a:cubicBezTo>
                    <a:pt x="168" y="16"/>
                    <a:pt x="168" y="16"/>
                    <a:pt x="168" y="16"/>
                  </a:cubicBezTo>
                  <a:close/>
                  <a:moveTo>
                    <a:pt x="168" y="103"/>
                  </a:moveTo>
                  <a:cubicBezTo>
                    <a:pt x="168" y="114"/>
                    <a:pt x="168" y="114"/>
                    <a:pt x="168" y="114"/>
                  </a:cubicBezTo>
                  <a:cubicBezTo>
                    <a:pt x="159" y="118"/>
                    <a:pt x="159" y="118"/>
                    <a:pt x="159" y="118"/>
                  </a:cubicBezTo>
                  <a:cubicBezTo>
                    <a:pt x="159" y="108"/>
                    <a:pt x="159" y="108"/>
                    <a:pt x="159" y="108"/>
                  </a:cubicBezTo>
                  <a:lnTo>
                    <a:pt x="168" y="103"/>
                  </a:lnTo>
                  <a:close/>
                  <a:moveTo>
                    <a:pt x="144" y="216"/>
                  </a:moveTo>
                  <a:cubicBezTo>
                    <a:pt x="159" y="209"/>
                    <a:pt x="159" y="209"/>
                    <a:pt x="159" y="209"/>
                  </a:cubicBezTo>
                  <a:cubicBezTo>
                    <a:pt x="159" y="180"/>
                    <a:pt x="159" y="180"/>
                    <a:pt x="159" y="180"/>
                  </a:cubicBezTo>
                  <a:cubicBezTo>
                    <a:pt x="144" y="187"/>
                    <a:pt x="144" y="187"/>
                    <a:pt x="144" y="187"/>
                  </a:cubicBezTo>
                  <a:cubicBezTo>
                    <a:pt x="144" y="216"/>
                    <a:pt x="144" y="216"/>
                    <a:pt x="144" y="216"/>
                  </a:cubicBezTo>
                  <a:close/>
                  <a:moveTo>
                    <a:pt x="159" y="5"/>
                  </a:moveTo>
                  <a:cubicBezTo>
                    <a:pt x="155" y="2"/>
                    <a:pt x="149" y="0"/>
                    <a:pt x="144" y="0"/>
                  </a:cubicBezTo>
                  <a:cubicBezTo>
                    <a:pt x="144" y="22"/>
                    <a:pt x="144" y="22"/>
                    <a:pt x="144" y="22"/>
                  </a:cubicBezTo>
                  <a:cubicBezTo>
                    <a:pt x="148" y="23"/>
                    <a:pt x="152" y="25"/>
                    <a:pt x="154" y="30"/>
                  </a:cubicBezTo>
                  <a:cubicBezTo>
                    <a:pt x="159" y="40"/>
                    <a:pt x="159" y="40"/>
                    <a:pt x="159" y="40"/>
                  </a:cubicBezTo>
                  <a:cubicBezTo>
                    <a:pt x="159" y="5"/>
                    <a:pt x="159" y="5"/>
                    <a:pt x="159" y="5"/>
                  </a:cubicBezTo>
                  <a:close/>
                  <a:moveTo>
                    <a:pt x="159" y="65"/>
                  </a:moveTo>
                  <a:cubicBezTo>
                    <a:pt x="159" y="82"/>
                    <a:pt x="159" y="82"/>
                    <a:pt x="159" y="82"/>
                  </a:cubicBezTo>
                  <a:cubicBezTo>
                    <a:pt x="144" y="89"/>
                    <a:pt x="144" y="89"/>
                    <a:pt x="144" y="89"/>
                  </a:cubicBezTo>
                  <a:cubicBezTo>
                    <a:pt x="144" y="72"/>
                    <a:pt x="144" y="72"/>
                    <a:pt x="144" y="72"/>
                  </a:cubicBezTo>
                  <a:cubicBezTo>
                    <a:pt x="157" y="66"/>
                    <a:pt x="157" y="66"/>
                    <a:pt x="157" y="66"/>
                  </a:cubicBezTo>
                  <a:cubicBezTo>
                    <a:pt x="158" y="66"/>
                    <a:pt x="159" y="66"/>
                    <a:pt x="159" y="65"/>
                  </a:cubicBezTo>
                  <a:close/>
                  <a:moveTo>
                    <a:pt x="159" y="108"/>
                  </a:moveTo>
                  <a:cubicBezTo>
                    <a:pt x="159" y="118"/>
                    <a:pt x="159" y="118"/>
                    <a:pt x="159" y="118"/>
                  </a:cubicBezTo>
                  <a:cubicBezTo>
                    <a:pt x="156" y="120"/>
                    <a:pt x="156" y="120"/>
                    <a:pt x="156" y="120"/>
                  </a:cubicBezTo>
                  <a:cubicBezTo>
                    <a:pt x="154" y="121"/>
                    <a:pt x="153" y="123"/>
                    <a:pt x="154" y="126"/>
                  </a:cubicBezTo>
                  <a:cubicBezTo>
                    <a:pt x="159" y="136"/>
                    <a:pt x="159" y="136"/>
                    <a:pt x="159" y="136"/>
                  </a:cubicBezTo>
                  <a:cubicBezTo>
                    <a:pt x="159" y="160"/>
                    <a:pt x="159" y="160"/>
                    <a:pt x="159" y="160"/>
                  </a:cubicBezTo>
                  <a:cubicBezTo>
                    <a:pt x="159" y="159"/>
                    <a:pt x="159" y="159"/>
                    <a:pt x="159" y="159"/>
                  </a:cubicBezTo>
                  <a:cubicBezTo>
                    <a:pt x="158" y="157"/>
                    <a:pt x="155" y="156"/>
                    <a:pt x="153" y="157"/>
                  </a:cubicBezTo>
                  <a:cubicBezTo>
                    <a:pt x="144" y="162"/>
                    <a:pt x="144" y="162"/>
                    <a:pt x="144" y="162"/>
                  </a:cubicBezTo>
                  <a:cubicBezTo>
                    <a:pt x="144" y="151"/>
                    <a:pt x="144" y="151"/>
                    <a:pt x="144" y="151"/>
                  </a:cubicBezTo>
                  <a:cubicBezTo>
                    <a:pt x="149" y="148"/>
                    <a:pt x="149" y="148"/>
                    <a:pt x="149" y="148"/>
                  </a:cubicBezTo>
                  <a:cubicBezTo>
                    <a:pt x="151" y="147"/>
                    <a:pt x="152" y="145"/>
                    <a:pt x="151" y="143"/>
                  </a:cubicBezTo>
                  <a:cubicBezTo>
                    <a:pt x="151" y="143"/>
                    <a:pt x="151" y="143"/>
                    <a:pt x="151" y="143"/>
                  </a:cubicBezTo>
                  <a:cubicBezTo>
                    <a:pt x="145" y="130"/>
                    <a:pt x="145" y="130"/>
                    <a:pt x="145" y="130"/>
                  </a:cubicBezTo>
                  <a:cubicBezTo>
                    <a:pt x="145" y="129"/>
                    <a:pt x="144" y="129"/>
                    <a:pt x="144" y="128"/>
                  </a:cubicBezTo>
                  <a:cubicBezTo>
                    <a:pt x="144" y="104"/>
                    <a:pt x="144" y="104"/>
                    <a:pt x="144" y="104"/>
                  </a:cubicBezTo>
                  <a:cubicBezTo>
                    <a:pt x="146" y="109"/>
                    <a:pt x="146" y="109"/>
                    <a:pt x="146" y="109"/>
                  </a:cubicBezTo>
                  <a:cubicBezTo>
                    <a:pt x="147" y="111"/>
                    <a:pt x="150" y="112"/>
                    <a:pt x="152" y="111"/>
                  </a:cubicBezTo>
                  <a:lnTo>
                    <a:pt x="159" y="108"/>
                  </a:lnTo>
                  <a:close/>
                  <a:moveTo>
                    <a:pt x="132" y="2"/>
                  </a:moveTo>
                  <a:cubicBezTo>
                    <a:pt x="123" y="7"/>
                    <a:pt x="123" y="7"/>
                    <a:pt x="123" y="7"/>
                  </a:cubicBezTo>
                  <a:cubicBezTo>
                    <a:pt x="123" y="30"/>
                    <a:pt x="123" y="30"/>
                    <a:pt x="123" y="30"/>
                  </a:cubicBezTo>
                  <a:cubicBezTo>
                    <a:pt x="137" y="23"/>
                    <a:pt x="137" y="23"/>
                    <a:pt x="137" y="23"/>
                  </a:cubicBezTo>
                  <a:cubicBezTo>
                    <a:pt x="139" y="22"/>
                    <a:pt x="142" y="22"/>
                    <a:pt x="144" y="22"/>
                  </a:cubicBezTo>
                  <a:cubicBezTo>
                    <a:pt x="144" y="0"/>
                    <a:pt x="144" y="0"/>
                    <a:pt x="144" y="0"/>
                  </a:cubicBezTo>
                  <a:cubicBezTo>
                    <a:pt x="140" y="0"/>
                    <a:pt x="136" y="1"/>
                    <a:pt x="132" y="2"/>
                  </a:cubicBezTo>
                  <a:close/>
                  <a:moveTo>
                    <a:pt x="123" y="225"/>
                  </a:moveTo>
                  <a:cubicBezTo>
                    <a:pt x="144" y="216"/>
                    <a:pt x="144" y="216"/>
                    <a:pt x="144" y="216"/>
                  </a:cubicBezTo>
                  <a:cubicBezTo>
                    <a:pt x="144" y="187"/>
                    <a:pt x="144" y="187"/>
                    <a:pt x="144" y="187"/>
                  </a:cubicBezTo>
                  <a:cubicBezTo>
                    <a:pt x="135" y="191"/>
                    <a:pt x="135" y="191"/>
                    <a:pt x="135" y="191"/>
                  </a:cubicBezTo>
                  <a:cubicBezTo>
                    <a:pt x="133" y="192"/>
                    <a:pt x="130" y="191"/>
                    <a:pt x="129" y="189"/>
                  </a:cubicBezTo>
                  <a:cubicBezTo>
                    <a:pt x="123" y="177"/>
                    <a:pt x="123" y="177"/>
                    <a:pt x="123" y="177"/>
                  </a:cubicBezTo>
                  <a:cubicBezTo>
                    <a:pt x="123" y="225"/>
                    <a:pt x="123" y="225"/>
                    <a:pt x="123" y="225"/>
                  </a:cubicBezTo>
                  <a:close/>
                  <a:moveTo>
                    <a:pt x="144" y="72"/>
                  </a:moveTo>
                  <a:cubicBezTo>
                    <a:pt x="144" y="89"/>
                    <a:pt x="144" y="89"/>
                    <a:pt x="144" y="89"/>
                  </a:cubicBezTo>
                  <a:cubicBezTo>
                    <a:pt x="142" y="90"/>
                    <a:pt x="142" y="90"/>
                    <a:pt x="142" y="90"/>
                  </a:cubicBezTo>
                  <a:cubicBezTo>
                    <a:pt x="140" y="91"/>
                    <a:pt x="139" y="94"/>
                    <a:pt x="140" y="96"/>
                  </a:cubicBezTo>
                  <a:cubicBezTo>
                    <a:pt x="144" y="104"/>
                    <a:pt x="144" y="104"/>
                    <a:pt x="144" y="104"/>
                  </a:cubicBezTo>
                  <a:cubicBezTo>
                    <a:pt x="144" y="128"/>
                    <a:pt x="144" y="128"/>
                    <a:pt x="144" y="128"/>
                  </a:cubicBezTo>
                  <a:cubicBezTo>
                    <a:pt x="143" y="127"/>
                    <a:pt x="141" y="127"/>
                    <a:pt x="139" y="128"/>
                  </a:cubicBezTo>
                  <a:cubicBezTo>
                    <a:pt x="123" y="135"/>
                    <a:pt x="123" y="135"/>
                    <a:pt x="123" y="135"/>
                  </a:cubicBezTo>
                  <a:cubicBezTo>
                    <a:pt x="123" y="125"/>
                    <a:pt x="123" y="125"/>
                    <a:pt x="123" y="125"/>
                  </a:cubicBezTo>
                  <a:cubicBezTo>
                    <a:pt x="135" y="119"/>
                    <a:pt x="135" y="119"/>
                    <a:pt x="135" y="119"/>
                  </a:cubicBezTo>
                  <a:cubicBezTo>
                    <a:pt x="137" y="118"/>
                    <a:pt x="138" y="115"/>
                    <a:pt x="137" y="113"/>
                  </a:cubicBezTo>
                  <a:cubicBezTo>
                    <a:pt x="137" y="113"/>
                    <a:pt x="137" y="113"/>
                    <a:pt x="137" y="113"/>
                  </a:cubicBezTo>
                  <a:cubicBezTo>
                    <a:pt x="131" y="100"/>
                    <a:pt x="131" y="100"/>
                    <a:pt x="131" y="100"/>
                  </a:cubicBezTo>
                  <a:cubicBezTo>
                    <a:pt x="130" y="98"/>
                    <a:pt x="128" y="97"/>
                    <a:pt x="126" y="98"/>
                  </a:cubicBezTo>
                  <a:cubicBezTo>
                    <a:pt x="123" y="99"/>
                    <a:pt x="123" y="99"/>
                    <a:pt x="123" y="99"/>
                  </a:cubicBezTo>
                  <a:cubicBezTo>
                    <a:pt x="123" y="82"/>
                    <a:pt x="123" y="82"/>
                    <a:pt x="123" y="82"/>
                  </a:cubicBezTo>
                  <a:cubicBezTo>
                    <a:pt x="144" y="72"/>
                    <a:pt x="144" y="72"/>
                    <a:pt x="144" y="72"/>
                  </a:cubicBezTo>
                  <a:close/>
                  <a:moveTo>
                    <a:pt x="144" y="151"/>
                  </a:moveTo>
                  <a:cubicBezTo>
                    <a:pt x="144" y="162"/>
                    <a:pt x="144" y="162"/>
                    <a:pt x="144" y="162"/>
                  </a:cubicBezTo>
                  <a:cubicBezTo>
                    <a:pt x="125" y="171"/>
                    <a:pt x="125" y="171"/>
                    <a:pt x="125" y="171"/>
                  </a:cubicBezTo>
                  <a:cubicBezTo>
                    <a:pt x="124" y="171"/>
                    <a:pt x="124" y="172"/>
                    <a:pt x="123" y="172"/>
                  </a:cubicBezTo>
                  <a:cubicBezTo>
                    <a:pt x="123" y="161"/>
                    <a:pt x="123" y="161"/>
                    <a:pt x="123" y="161"/>
                  </a:cubicBezTo>
                  <a:lnTo>
                    <a:pt x="144" y="151"/>
                  </a:lnTo>
                  <a:close/>
                  <a:moveTo>
                    <a:pt x="123" y="7"/>
                  </a:moveTo>
                  <a:cubicBezTo>
                    <a:pt x="99" y="18"/>
                    <a:pt x="99" y="18"/>
                    <a:pt x="99" y="18"/>
                  </a:cubicBezTo>
                  <a:cubicBezTo>
                    <a:pt x="99" y="41"/>
                    <a:pt x="99" y="41"/>
                    <a:pt x="99" y="41"/>
                  </a:cubicBezTo>
                  <a:cubicBezTo>
                    <a:pt x="123" y="30"/>
                    <a:pt x="123" y="30"/>
                    <a:pt x="123" y="30"/>
                  </a:cubicBezTo>
                  <a:cubicBezTo>
                    <a:pt x="123" y="7"/>
                    <a:pt x="123" y="7"/>
                    <a:pt x="123" y="7"/>
                  </a:cubicBezTo>
                  <a:close/>
                  <a:moveTo>
                    <a:pt x="99" y="236"/>
                  </a:moveTo>
                  <a:cubicBezTo>
                    <a:pt x="100" y="236"/>
                    <a:pt x="102" y="235"/>
                    <a:pt x="103" y="235"/>
                  </a:cubicBezTo>
                  <a:cubicBezTo>
                    <a:pt x="123" y="225"/>
                    <a:pt x="123" y="225"/>
                    <a:pt x="123" y="225"/>
                  </a:cubicBezTo>
                  <a:cubicBezTo>
                    <a:pt x="123" y="177"/>
                    <a:pt x="123" y="177"/>
                    <a:pt x="123" y="177"/>
                  </a:cubicBezTo>
                  <a:cubicBezTo>
                    <a:pt x="123" y="176"/>
                    <a:pt x="123" y="176"/>
                    <a:pt x="123" y="176"/>
                  </a:cubicBezTo>
                  <a:cubicBezTo>
                    <a:pt x="122" y="175"/>
                    <a:pt x="123" y="174"/>
                    <a:pt x="123" y="172"/>
                  </a:cubicBezTo>
                  <a:cubicBezTo>
                    <a:pt x="123" y="161"/>
                    <a:pt x="123" y="161"/>
                    <a:pt x="123" y="161"/>
                  </a:cubicBezTo>
                  <a:cubicBezTo>
                    <a:pt x="121" y="162"/>
                    <a:pt x="121" y="162"/>
                    <a:pt x="121" y="162"/>
                  </a:cubicBezTo>
                  <a:cubicBezTo>
                    <a:pt x="119" y="163"/>
                    <a:pt x="116" y="162"/>
                    <a:pt x="115" y="159"/>
                  </a:cubicBezTo>
                  <a:cubicBezTo>
                    <a:pt x="109" y="147"/>
                    <a:pt x="109" y="147"/>
                    <a:pt x="109" y="147"/>
                  </a:cubicBezTo>
                  <a:cubicBezTo>
                    <a:pt x="108" y="145"/>
                    <a:pt x="109" y="142"/>
                    <a:pt x="111" y="141"/>
                  </a:cubicBezTo>
                  <a:cubicBezTo>
                    <a:pt x="123" y="135"/>
                    <a:pt x="123" y="135"/>
                    <a:pt x="123" y="135"/>
                  </a:cubicBezTo>
                  <a:cubicBezTo>
                    <a:pt x="123" y="125"/>
                    <a:pt x="123" y="125"/>
                    <a:pt x="123" y="125"/>
                  </a:cubicBezTo>
                  <a:cubicBezTo>
                    <a:pt x="107" y="132"/>
                    <a:pt x="107" y="132"/>
                    <a:pt x="107" y="132"/>
                  </a:cubicBezTo>
                  <a:cubicBezTo>
                    <a:pt x="105" y="133"/>
                    <a:pt x="102" y="132"/>
                    <a:pt x="101" y="130"/>
                  </a:cubicBezTo>
                  <a:cubicBezTo>
                    <a:pt x="99" y="124"/>
                    <a:pt x="99" y="124"/>
                    <a:pt x="99" y="124"/>
                  </a:cubicBezTo>
                  <a:cubicBezTo>
                    <a:pt x="99" y="150"/>
                    <a:pt x="99" y="150"/>
                    <a:pt x="99" y="150"/>
                  </a:cubicBezTo>
                  <a:cubicBezTo>
                    <a:pt x="99" y="150"/>
                    <a:pt x="99" y="151"/>
                    <a:pt x="100" y="151"/>
                  </a:cubicBezTo>
                  <a:cubicBezTo>
                    <a:pt x="106" y="164"/>
                    <a:pt x="106" y="164"/>
                    <a:pt x="106" y="164"/>
                  </a:cubicBezTo>
                  <a:cubicBezTo>
                    <a:pt x="106" y="164"/>
                    <a:pt x="106" y="164"/>
                    <a:pt x="106" y="164"/>
                  </a:cubicBezTo>
                  <a:cubicBezTo>
                    <a:pt x="107" y="166"/>
                    <a:pt x="106" y="169"/>
                    <a:pt x="104" y="170"/>
                  </a:cubicBezTo>
                  <a:cubicBezTo>
                    <a:pt x="99" y="172"/>
                    <a:pt x="99" y="172"/>
                    <a:pt x="99" y="172"/>
                  </a:cubicBezTo>
                  <a:cubicBezTo>
                    <a:pt x="99" y="183"/>
                    <a:pt x="99" y="183"/>
                    <a:pt x="99" y="183"/>
                  </a:cubicBezTo>
                  <a:cubicBezTo>
                    <a:pt x="108" y="179"/>
                    <a:pt x="108" y="179"/>
                    <a:pt x="108" y="179"/>
                  </a:cubicBezTo>
                  <a:cubicBezTo>
                    <a:pt x="110" y="178"/>
                    <a:pt x="113" y="179"/>
                    <a:pt x="114" y="181"/>
                  </a:cubicBezTo>
                  <a:cubicBezTo>
                    <a:pt x="120" y="194"/>
                    <a:pt x="120" y="194"/>
                    <a:pt x="120" y="194"/>
                  </a:cubicBezTo>
                  <a:cubicBezTo>
                    <a:pt x="120" y="194"/>
                    <a:pt x="120" y="194"/>
                    <a:pt x="120" y="194"/>
                  </a:cubicBezTo>
                  <a:cubicBezTo>
                    <a:pt x="121" y="196"/>
                    <a:pt x="120" y="198"/>
                    <a:pt x="118" y="199"/>
                  </a:cubicBezTo>
                  <a:cubicBezTo>
                    <a:pt x="99" y="208"/>
                    <a:pt x="99" y="208"/>
                    <a:pt x="99" y="208"/>
                  </a:cubicBezTo>
                  <a:cubicBezTo>
                    <a:pt x="99" y="236"/>
                    <a:pt x="99" y="236"/>
                    <a:pt x="99" y="236"/>
                  </a:cubicBezTo>
                  <a:close/>
                  <a:moveTo>
                    <a:pt x="123" y="82"/>
                  </a:moveTo>
                  <a:cubicBezTo>
                    <a:pt x="123" y="99"/>
                    <a:pt x="123" y="99"/>
                    <a:pt x="123" y="99"/>
                  </a:cubicBezTo>
                  <a:cubicBezTo>
                    <a:pt x="99" y="111"/>
                    <a:pt x="99" y="111"/>
                    <a:pt x="99" y="111"/>
                  </a:cubicBezTo>
                  <a:cubicBezTo>
                    <a:pt x="99" y="94"/>
                    <a:pt x="99" y="94"/>
                    <a:pt x="99" y="94"/>
                  </a:cubicBezTo>
                  <a:lnTo>
                    <a:pt x="123" y="82"/>
                  </a:lnTo>
                  <a:close/>
                  <a:moveTo>
                    <a:pt x="99" y="18"/>
                  </a:moveTo>
                  <a:cubicBezTo>
                    <a:pt x="71" y="31"/>
                    <a:pt x="71" y="31"/>
                    <a:pt x="71" y="31"/>
                  </a:cubicBezTo>
                  <a:cubicBezTo>
                    <a:pt x="71" y="54"/>
                    <a:pt x="71" y="54"/>
                    <a:pt x="71" y="54"/>
                  </a:cubicBezTo>
                  <a:cubicBezTo>
                    <a:pt x="99" y="41"/>
                    <a:pt x="99" y="41"/>
                    <a:pt x="99" y="41"/>
                  </a:cubicBezTo>
                  <a:cubicBezTo>
                    <a:pt x="99" y="18"/>
                    <a:pt x="99" y="18"/>
                    <a:pt x="99" y="18"/>
                  </a:cubicBezTo>
                  <a:close/>
                  <a:moveTo>
                    <a:pt x="71" y="227"/>
                  </a:moveTo>
                  <a:cubicBezTo>
                    <a:pt x="77" y="235"/>
                    <a:pt x="88" y="239"/>
                    <a:pt x="99" y="236"/>
                  </a:cubicBezTo>
                  <a:cubicBezTo>
                    <a:pt x="99" y="208"/>
                    <a:pt x="99" y="208"/>
                    <a:pt x="99" y="208"/>
                  </a:cubicBezTo>
                  <a:cubicBezTo>
                    <a:pt x="89" y="212"/>
                    <a:pt x="89" y="212"/>
                    <a:pt x="89" y="212"/>
                  </a:cubicBezTo>
                  <a:cubicBezTo>
                    <a:pt x="87" y="213"/>
                    <a:pt x="85" y="213"/>
                    <a:pt x="84" y="210"/>
                  </a:cubicBezTo>
                  <a:cubicBezTo>
                    <a:pt x="78" y="197"/>
                    <a:pt x="78" y="197"/>
                    <a:pt x="78" y="197"/>
                  </a:cubicBezTo>
                  <a:cubicBezTo>
                    <a:pt x="77" y="195"/>
                    <a:pt x="78" y="193"/>
                    <a:pt x="80" y="192"/>
                  </a:cubicBezTo>
                  <a:cubicBezTo>
                    <a:pt x="99" y="183"/>
                    <a:pt x="99" y="183"/>
                    <a:pt x="99" y="183"/>
                  </a:cubicBezTo>
                  <a:cubicBezTo>
                    <a:pt x="99" y="172"/>
                    <a:pt x="99" y="172"/>
                    <a:pt x="99" y="172"/>
                  </a:cubicBezTo>
                  <a:cubicBezTo>
                    <a:pt x="75" y="183"/>
                    <a:pt x="75" y="183"/>
                    <a:pt x="75" y="183"/>
                  </a:cubicBezTo>
                  <a:cubicBezTo>
                    <a:pt x="74" y="184"/>
                    <a:pt x="72" y="183"/>
                    <a:pt x="71" y="182"/>
                  </a:cubicBezTo>
                  <a:cubicBezTo>
                    <a:pt x="71" y="227"/>
                    <a:pt x="71" y="227"/>
                    <a:pt x="71" y="227"/>
                  </a:cubicBezTo>
                  <a:close/>
                  <a:moveTo>
                    <a:pt x="99" y="94"/>
                  </a:moveTo>
                  <a:cubicBezTo>
                    <a:pt x="99" y="111"/>
                    <a:pt x="99" y="111"/>
                    <a:pt x="99" y="111"/>
                  </a:cubicBezTo>
                  <a:cubicBezTo>
                    <a:pt x="97" y="111"/>
                    <a:pt x="97" y="111"/>
                    <a:pt x="97" y="111"/>
                  </a:cubicBezTo>
                  <a:cubicBezTo>
                    <a:pt x="95" y="112"/>
                    <a:pt x="94" y="115"/>
                    <a:pt x="95" y="117"/>
                  </a:cubicBezTo>
                  <a:cubicBezTo>
                    <a:pt x="99" y="124"/>
                    <a:pt x="99" y="124"/>
                    <a:pt x="99" y="124"/>
                  </a:cubicBezTo>
                  <a:cubicBezTo>
                    <a:pt x="99" y="150"/>
                    <a:pt x="99" y="150"/>
                    <a:pt x="99" y="150"/>
                  </a:cubicBezTo>
                  <a:cubicBezTo>
                    <a:pt x="97" y="149"/>
                    <a:pt x="96" y="148"/>
                    <a:pt x="94" y="149"/>
                  </a:cubicBezTo>
                  <a:cubicBezTo>
                    <a:pt x="71" y="160"/>
                    <a:pt x="71" y="160"/>
                    <a:pt x="71" y="160"/>
                  </a:cubicBezTo>
                  <a:cubicBezTo>
                    <a:pt x="71" y="149"/>
                    <a:pt x="71" y="149"/>
                    <a:pt x="71" y="149"/>
                  </a:cubicBezTo>
                  <a:cubicBezTo>
                    <a:pt x="90" y="140"/>
                    <a:pt x="90" y="140"/>
                    <a:pt x="90" y="140"/>
                  </a:cubicBezTo>
                  <a:cubicBezTo>
                    <a:pt x="92" y="139"/>
                    <a:pt x="93" y="136"/>
                    <a:pt x="92" y="134"/>
                  </a:cubicBezTo>
                  <a:cubicBezTo>
                    <a:pt x="92" y="134"/>
                    <a:pt x="92" y="134"/>
                    <a:pt x="92" y="134"/>
                  </a:cubicBezTo>
                  <a:cubicBezTo>
                    <a:pt x="86" y="122"/>
                    <a:pt x="86" y="122"/>
                    <a:pt x="86" y="122"/>
                  </a:cubicBezTo>
                  <a:cubicBezTo>
                    <a:pt x="85" y="119"/>
                    <a:pt x="82" y="118"/>
                    <a:pt x="80" y="119"/>
                  </a:cubicBezTo>
                  <a:cubicBezTo>
                    <a:pt x="71" y="124"/>
                    <a:pt x="71" y="124"/>
                    <a:pt x="71" y="124"/>
                  </a:cubicBezTo>
                  <a:cubicBezTo>
                    <a:pt x="71" y="107"/>
                    <a:pt x="71" y="107"/>
                    <a:pt x="71" y="107"/>
                  </a:cubicBezTo>
                  <a:lnTo>
                    <a:pt x="99" y="94"/>
                  </a:lnTo>
                  <a:close/>
                  <a:moveTo>
                    <a:pt x="71" y="31"/>
                  </a:moveTo>
                  <a:cubicBezTo>
                    <a:pt x="20" y="55"/>
                    <a:pt x="20" y="55"/>
                    <a:pt x="20" y="55"/>
                  </a:cubicBezTo>
                  <a:cubicBezTo>
                    <a:pt x="6" y="62"/>
                    <a:pt x="0" y="78"/>
                    <a:pt x="7" y="91"/>
                  </a:cubicBezTo>
                  <a:cubicBezTo>
                    <a:pt x="68" y="222"/>
                    <a:pt x="68" y="222"/>
                    <a:pt x="68" y="222"/>
                  </a:cubicBezTo>
                  <a:cubicBezTo>
                    <a:pt x="69" y="223"/>
                    <a:pt x="70" y="225"/>
                    <a:pt x="71" y="227"/>
                  </a:cubicBezTo>
                  <a:cubicBezTo>
                    <a:pt x="71" y="182"/>
                    <a:pt x="71" y="182"/>
                    <a:pt x="71" y="182"/>
                  </a:cubicBezTo>
                  <a:cubicBezTo>
                    <a:pt x="71" y="182"/>
                    <a:pt x="70" y="181"/>
                    <a:pt x="70" y="181"/>
                  </a:cubicBezTo>
                  <a:cubicBezTo>
                    <a:pt x="64" y="168"/>
                    <a:pt x="64" y="168"/>
                    <a:pt x="64" y="168"/>
                  </a:cubicBezTo>
                  <a:cubicBezTo>
                    <a:pt x="63" y="166"/>
                    <a:pt x="64" y="163"/>
                    <a:pt x="66" y="162"/>
                  </a:cubicBezTo>
                  <a:cubicBezTo>
                    <a:pt x="71" y="160"/>
                    <a:pt x="71" y="160"/>
                    <a:pt x="71" y="160"/>
                  </a:cubicBezTo>
                  <a:cubicBezTo>
                    <a:pt x="71" y="149"/>
                    <a:pt x="71" y="149"/>
                    <a:pt x="71" y="149"/>
                  </a:cubicBezTo>
                  <a:cubicBezTo>
                    <a:pt x="62" y="153"/>
                    <a:pt x="62" y="153"/>
                    <a:pt x="62" y="153"/>
                  </a:cubicBezTo>
                  <a:cubicBezTo>
                    <a:pt x="60" y="154"/>
                    <a:pt x="57" y="153"/>
                    <a:pt x="56" y="151"/>
                  </a:cubicBezTo>
                  <a:cubicBezTo>
                    <a:pt x="50" y="138"/>
                    <a:pt x="50" y="138"/>
                    <a:pt x="50" y="138"/>
                  </a:cubicBezTo>
                  <a:cubicBezTo>
                    <a:pt x="49" y="136"/>
                    <a:pt x="50" y="134"/>
                    <a:pt x="52" y="133"/>
                  </a:cubicBezTo>
                  <a:cubicBezTo>
                    <a:pt x="71" y="124"/>
                    <a:pt x="71" y="124"/>
                    <a:pt x="71" y="124"/>
                  </a:cubicBezTo>
                  <a:cubicBezTo>
                    <a:pt x="71" y="107"/>
                    <a:pt x="71" y="107"/>
                    <a:pt x="71" y="107"/>
                  </a:cubicBezTo>
                  <a:cubicBezTo>
                    <a:pt x="53" y="115"/>
                    <a:pt x="53" y="115"/>
                    <a:pt x="53" y="115"/>
                  </a:cubicBezTo>
                  <a:cubicBezTo>
                    <a:pt x="46" y="118"/>
                    <a:pt x="38" y="116"/>
                    <a:pt x="35" y="109"/>
                  </a:cubicBezTo>
                  <a:cubicBezTo>
                    <a:pt x="26" y="89"/>
                    <a:pt x="26" y="89"/>
                    <a:pt x="26" y="89"/>
                  </a:cubicBezTo>
                  <a:cubicBezTo>
                    <a:pt x="23" y="83"/>
                    <a:pt x="26" y="75"/>
                    <a:pt x="33" y="72"/>
                  </a:cubicBezTo>
                  <a:cubicBezTo>
                    <a:pt x="71" y="54"/>
                    <a:pt x="71" y="54"/>
                    <a:pt x="71" y="54"/>
                  </a:cubicBezTo>
                  <a:lnTo>
                    <a:pt x="71" y="31"/>
                  </a:lnTo>
                  <a:close/>
                </a:path>
              </a:pathLst>
            </a:custGeom>
            <a:solidFill>
              <a:schemeClr val="accent3"/>
            </a:solidFill>
            <a:ln>
              <a:noFill/>
            </a:ln>
          </p:spPr>
          <p:txBody>
            <a:bodyPr vert="horz" wrap="square" lIns="68580" tIns="34290" rIns="68580" bIns="34290" numCol="1" anchor="t" anchorCtr="0" compatLnSpc="1"/>
            <a:lstStyle/>
            <a:p>
              <a:endParaRPr lang="id-ID" sz="1350"/>
            </a:p>
          </p:txBody>
        </p:sp>
        <p:sp>
          <p:nvSpPr>
            <p:cNvPr id="55" name="Rectangle 59"/>
            <p:cNvSpPr>
              <a:spLocks noChangeArrowheads="1"/>
            </p:cNvSpPr>
            <p:nvPr/>
          </p:nvSpPr>
          <p:spPr bwMode="auto">
            <a:xfrm>
              <a:off x="2886600" y="3262647"/>
              <a:ext cx="526165" cy="26642"/>
            </a:xfrm>
            <a:prstGeom prst="rect">
              <a:avLst/>
            </a:prstGeom>
            <a:solidFill>
              <a:schemeClr val="accent2"/>
            </a:solidFill>
            <a:ln>
              <a:noFill/>
            </a:ln>
          </p:spPr>
          <p:txBody>
            <a:bodyPr vert="horz" wrap="square" lIns="68580" tIns="34290" rIns="68580" bIns="34290" numCol="1" anchor="t" anchorCtr="0" compatLnSpc="1"/>
            <a:lstStyle/>
            <a:p>
              <a:endParaRPr lang="id-ID" sz="1350"/>
            </a:p>
          </p:txBody>
        </p:sp>
        <p:sp>
          <p:nvSpPr>
            <p:cNvPr id="56" name="Rectangle 60"/>
            <p:cNvSpPr>
              <a:spLocks noChangeArrowheads="1"/>
            </p:cNvSpPr>
            <p:nvPr/>
          </p:nvSpPr>
          <p:spPr bwMode="auto">
            <a:xfrm>
              <a:off x="2907913" y="3209365"/>
              <a:ext cx="483539" cy="26642"/>
            </a:xfrm>
            <a:prstGeom prst="rect">
              <a:avLst/>
            </a:prstGeom>
            <a:solidFill>
              <a:schemeClr val="accent2"/>
            </a:solidFill>
            <a:ln>
              <a:noFill/>
            </a:ln>
          </p:spPr>
          <p:txBody>
            <a:bodyPr vert="horz" wrap="square" lIns="68580" tIns="34290" rIns="68580" bIns="34290" numCol="1" anchor="t" anchorCtr="0" compatLnSpc="1"/>
            <a:lstStyle/>
            <a:p>
              <a:endParaRPr lang="id-ID" sz="1350"/>
            </a:p>
          </p:txBody>
        </p:sp>
        <p:sp>
          <p:nvSpPr>
            <p:cNvPr id="57" name="Rectangle 61"/>
            <p:cNvSpPr>
              <a:spLocks noChangeArrowheads="1"/>
            </p:cNvSpPr>
            <p:nvPr/>
          </p:nvSpPr>
          <p:spPr bwMode="auto">
            <a:xfrm>
              <a:off x="3098397" y="3154750"/>
              <a:ext cx="102570" cy="26642"/>
            </a:xfrm>
            <a:prstGeom prst="rect">
              <a:avLst/>
            </a:prstGeom>
            <a:solidFill>
              <a:schemeClr val="accent2"/>
            </a:solidFill>
            <a:ln>
              <a:noFill/>
            </a:ln>
          </p:spPr>
          <p:txBody>
            <a:bodyPr vert="horz" wrap="square" lIns="68580" tIns="34290" rIns="68580" bIns="34290" numCol="1" anchor="t" anchorCtr="0" compatLnSpc="1"/>
            <a:lstStyle/>
            <a:p>
              <a:endParaRPr lang="id-ID" sz="1350"/>
            </a:p>
          </p:txBody>
        </p:sp>
        <p:sp>
          <p:nvSpPr>
            <p:cNvPr id="58" name="Rectangle 62"/>
            <p:cNvSpPr>
              <a:spLocks noChangeArrowheads="1"/>
            </p:cNvSpPr>
            <p:nvPr/>
          </p:nvSpPr>
          <p:spPr bwMode="auto">
            <a:xfrm>
              <a:off x="3117047" y="2958937"/>
              <a:ext cx="65271" cy="213130"/>
            </a:xfrm>
            <a:prstGeom prst="rect">
              <a:avLst/>
            </a:prstGeom>
            <a:solidFill>
              <a:schemeClr val="accent2"/>
            </a:solidFill>
            <a:ln>
              <a:noFill/>
            </a:ln>
          </p:spPr>
          <p:txBody>
            <a:bodyPr vert="horz" wrap="square" lIns="68580" tIns="34290" rIns="68580" bIns="34290" numCol="1" anchor="t" anchorCtr="0" compatLnSpc="1"/>
            <a:lstStyle/>
            <a:p>
              <a:endParaRPr lang="id-ID" sz="1350"/>
            </a:p>
          </p:txBody>
        </p:sp>
        <p:sp>
          <p:nvSpPr>
            <p:cNvPr id="59" name="Rectangle 63"/>
            <p:cNvSpPr>
              <a:spLocks noChangeArrowheads="1"/>
            </p:cNvSpPr>
            <p:nvPr/>
          </p:nvSpPr>
          <p:spPr bwMode="auto">
            <a:xfrm>
              <a:off x="3098397" y="2948281"/>
              <a:ext cx="102570" cy="26642"/>
            </a:xfrm>
            <a:prstGeom prst="rect">
              <a:avLst/>
            </a:prstGeom>
            <a:solidFill>
              <a:schemeClr val="accent2"/>
            </a:solidFill>
            <a:ln>
              <a:noFill/>
            </a:ln>
          </p:spPr>
          <p:txBody>
            <a:bodyPr vert="horz" wrap="square" lIns="68580" tIns="34290" rIns="68580" bIns="34290" numCol="1" anchor="t" anchorCtr="0" compatLnSpc="1"/>
            <a:lstStyle/>
            <a:p>
              <a:endParaRPr lang="id-ID" sz="1350"/>
            </a:p>
          </p:txBody>
        </p:sp>
        <p:sp>
          <p:nvSpPr>
            <p:cNvPr id="60" name="Rectangle 64"/>
            <p:cNvSpPr>
              <a:spLocks noChangeArrowheads="1"/>
            </p:cNvSpPr>
            <p:nvPr/>
          </p:nvSpPr>
          <p:spPr bwMode="auto">
            <a:xfrm>
              <a:off x="3254249" y="3154750"/>
              <a:ext cx="99905" cy="26642"/>
            </a:xfrm>
            <a:prstGeom prst="rect">
              <a:avLst/>
            </a:prstGeom>
            <a:solidFill>
              <a:schemeClr val="accent2"/>
            </a:solidFill>
            <a:ln>
              <a:noFill/>
            </a:ln>
          </p:spPr>
          <p:txBody>
            <a:bodyPr vert="horz" wrap="square" lIns="68580" tIns="34290" rIns="68580" bIns="34290" numCol="1" anchor="t" anchorCtr="0" compatLnSpc="1"/>
            <a:lstStyle/>
            <a:p>
              <a:endParaRPr lang="id-ID" sz="1350"/>
            </a:p>
          </p:txBody>
        </p:sp>
        <p:sp>
          <p:nvSpPr>
            <p:cNvPr id="61" name="Rectangle 65"/>
            <p:cNvSpPr>
              <a:spLocks noChangeArrowheads="1"/>
            </p:cNvSpPr>
            <p:nvPr/>
          </p:nvSpPr>
          <p:spPr bwMode="auto">
            <a:xfrm>
              <a:off x="3271565" y="2958937"/>
              <a:ext cx="63939" cy="213130"/>
            </a:xfrm>
            <a:prstGeom prst="rect">
              <a:avLst/>
            </a:prstGeom>
            <a:solidFill>
              <a:schemeClr val="accent2"/>
            </a:solidFill>
            <a:ln>
              <a:noFill/>
            </a:ln>
          </p:spPr>
          <p:txBody>
            <a:bodyPr vert="horz" wrap="square" lIns="68580" tIns="34290" rIns="68580" bIns="34290" numCol="1" anchor="t" anchorCtr="0" compatLnSpc="1"/>
            <a:lstStyle/>
            <a:p>
              <a:endParaRPr lang="id-ID" sz="1350"/>
            </a:p>
          </p:txBody>
        </p:sp>
        <p:sp>
          <p:nvSpPr>
            <p:cNvPr id="62" name="Rectangle 66"/>
            <p:cNvSpPr>
              <a:spLocks noChangeArrowheads="1"/>
            </p:cNvSpPr>
            <p:nvPr/>
          </p:nvSpPr>
          <p:spPr bwMode="auto">
            <a:xfrm>
              <a:off x="3254249" y="2948281"/>
              <a:ext cx="99905" cy="26642"/>
            </a:xfrm>
            <a:prstGeom prst="rect">
              <a:avLst/>
            </a:prstGeom>
            <a:solidFill>
              <a:schemeClr val="accent2"/>
            </a:solidFill>
            <a:ln>
              <a:noFill/>
            </a:ln>
          </p:spPr>
          <p:txBody>
            <a:bodyPr vert="horz" wrap="square" lIns="68580" tIns="34290" rIns="68580" bIns="34290" numCol="1" anchor="t" anchorCtr="0" compatLnSpc="1"/>
            <a:lstStyle/>
            <a:p>
              <a:endParaRPr lang="id-ID" sz="1350"/>
            </a:p>
          </p:txBody>
        </p:sp>
        <p:sp>
          <p:nvSpPr>
            <p:cNvPr id="63" name="Rectangle 67"/>
            <p:cNvSpPr>
              <a:spLocks noChangeArrowheads="1"/>
            </p:cNvSpPr>
            <p:nvPr/>
          </p:nvSpPr>
          <p:spPr bwMode="auto">
            <a:xfrm>
              <a:off x="2945209" y="3154750"/>
              <a:ext cx="102570" cy="26642"/>
            </a:xfrm>
            <a:prstGeom prst="rect">
              <a:avLst/>
            </a:prstGeom>
            <a:solidFill>
              <a:schemeClr val="accent2"/>
            </a:solidFill>
            <a:ln>
              <a:noFill/>
            </a:ln>
          </p:spPr>
          <p:txBody>
            <a:bodyPr vert="horz" wrap="square" lIns="68580" tIns="34290" rIns="68580" bIns="34290" numCol="1" anchor="t" anchorCtr="0" compatLnSpc="1"/>
            <a:lstStyle/>
            <a:p>
              <a:endParaRPr lang="id-ID" sz="1350"/>
            </a:p>
          </p:txBody>
        </p:sp>
        <p:sp>
          <p:nvSpPr>
            <p:cNvPr id="64" name="Rectangle 68"/>
            <p:cNvSpPr>
              <a:spLocks noChangeArrowheads="1"/>
            </p:cNvSpPr>
            <p:nvPr/>
          </p:nvSpPr>
          <p:spPr bwMode="auto">
            <a:xfrm>
              <a:off x="2962528" y="2958937"/>
              <a:ext cx="66603" cy="213130"/>
            </a:xfrm>
            <a:prstGeom prst="rect">
              <a:avLst/>
            </a:prstGeom>
            <a:solidFill>
              <a:schemeClr val="accent2"/>
            </a:solidFill>
            <a:ln>
              <a:noFill/>
            </a:ln>
          </p:spPr>
          <p:txBody>
            <a:bodyPr vert="horz" wrap="square" lIns="68580" tIns="34290" rIns="68580" bIns="34290" numCol="1" anchor="t" anchorCtr="0" compatLnSpc="1"/>
            <a:lstStyle/>
            <a:p>
              <a:endParaRPr lang="id-ID" sz="1350"/>
            </a:p>
          </p:txBody>
        </p:sp>
        <p:sp>
          <p:nvSpPr>
            <p:cNvPr id="65" name="Rectangle 69"/>
            <p:cNvSpPr>
              <a:spLocks noChangeArrowheads="1"/>
            </p:cNvSpPr>
            <p:nvPr/>
          </p:nvSpPr>
          <p:spPr bwMode="auto">
            <a:xfrm>
              <a:off x="2945209" y="2948281"/>
              <a:ext cx="102570" cy="26642"/>
            </a:xfrm>
            <a:prstGeom prst="rect">
              <a:avLst/>
            </a:prstGeom>
            <a:solidFill>
              <a:schemeClr val="accent2"/>
            </a:solidFill>
            <a:ln>
              <a:noFill/>
            </a:ln>
          </p:spPr>
          <p:txBody>
            <a:bodyPr vert="horz" wrap="square" lIns="68580" tIns="34290" rIns="68580" bIns="34290" numCol="1" anchor="t" anchorCtr="0" compatLnSpc="1"/>
            <a:lstStyle/>
            <a:p>
              <a:endParaRPr lang="id-ID" sz="1350"/>
            </a:p>
          </p:txBody>
        </p:sp>
        <p:sp>
          <p:nvSpPr>
            <p:cNvPr id="66" name="Rectangle 70"/>
            <p:cNvSpPr>
              <a:spLocks noChangeArrowheads="1"/>
            </p:cNvSpPr>
            <p:nvPr/>
          </p:nvSpPr>
          <p:spPr bwMode="auto">
            <a:xfrm>
              <a:off x="2907913" y="2889670"/>
              <a:ext cx="483539" cy="26642"/>
            </a:xfrm>
            <a:prstGeom prst="rect">
              <a:avLst/>
            </a:prstGeom>
            <a:solidFill>
              <a:schemeClr val="accent2"/>
            </a:solidFill>
            <a:ln>
              <a:noFill/>
            </a:ln>
          </p:spPr>
          <p:txBody>
            <a:bodyPr vert="horz" wrap="square" lIns="68580" tIns="34290" rIns="68580" bIns="34290" numCol="1" anchor="t" anchorCtr="0" compatLnSpc="1"/>
            <a:lstStyle/>
            <a:p>
              <a:endParaRPr lang="id-ID" sz="1350"/>
            </a:p>
          </p:txBody>
        </p:sp>
        <p:sp>
          <p:nvSpPr>
            <p:cNvPr id="67" name="Freeform 71"/>
            <p:cNvSpPr/>
            <p:nvPr/>
          </p:nvSpPr>
          <p:spPr bwMode="auto">
            <a:xfrm>
              <a:off x="2907913" y="2735151"/>
              <a:ext cx="483539" cy="154520"/>
            </a:xfrm>
            <a:custGeom>
              <a:avLst/>
              <a:gdLst>
                <a:gd name="T0" fmla="*/ 181 w 363"/>
                <a:gd name="T1" fmla="*/ 0 h 116"/>
                <a:gd name="T2" fmla="*/ 363 w 363"/>
                <a:gd name="T3" fmla="*/ 116 h 116"/>
                <a:gd name="T4" fmla="*/ 0 w 363"/>
                <a:gd name="T5" fmla="*/ 116 h 116"/>
                <a:gd name="T6" fmla="*/ 181 w 363"/>
                <a:gd name="T7" fmla="*/ 0 h 116"/>
              </a:gdLst>
              <a:ahLst/>
              <a:cxnLst>
                <a:cxn ang="0">
                  <a:pos x="T0" y="T1"/>
                </a:cxn>
                <a:cxn ang="0">
                  <a:pos x="T2" y="T3"/>
                </a:cxn>
                <a:cxn ang="0">
                  <a:pos x="T4" y="T5"/>
                </a:cxn>
                <a:cxn ang="0">
                  <a:pos x="T6" y="T7"/>
                </a:cxn>
              </a:cxnLst>
              <a:rect l="0" t="0" r="r" b="b"/>
              <a:pathLst>
                <a:path w="363" h="116">
                  <a:moveTo>
                    <a:pt x="181" y="0"/>
                  </a:moveTo>
                  <a:lnTo>
                    <a:pt x="363" y="116"/>
                  </a:lnTo>
                  <a:lnTo>
                    <a:pt x="0" y="116"/>
                  </a:lnTo>
                  <a:lnTo>
                    <a:pt x="181" y="0"/>
                  </a:lnTo>
                  <a:close/>
                </a:path>
              </a:pathLst>
            </a:custGeom>
            <a:solidFill>
              <a:schemeClr val="accent2"/>
            </a:solidFill>
            <a:ln>
              <a:noFill/>
            </a:ln>
          </p:spPr>
          <p:txBody>
            <a:bodyPr vert="horz" wrap="square" lIns="68580" tIns="34290" rIns="68580" bIns="34290" numCol="1" anchor="t" anchorCtr="0" compatLnSpc="1"/>
            <a:lstStyle/>
            <a:p>
              <a:endParaRPr lang="id-ID" sz="1350"/>
            </a:p>
          </p:txBody>
        </p:sp>
        <p:sp>
          <p:nvSpPr>
            <p:cNvPr id="68" name="Freeform 72"/>
            <p:cNvSpPr>
              <a:spLocks noEditPoints="1"/>
            </p:cNvSpPr>
            <p:nvPr/>
          </p:nvSpPr>
          <p:spPr bwMode="auto">
            <a:xfrm>
              <a:off x="1578513" y="2875017"/>
              <a:ext cx="671360" cy="438249"/>
            </a:xfrm>
            <a:custGeom>
              <a:avLst/>
              <a:gdLst>
                <a:gd name="T0" fmla="*/ 82 w 367"/>
                <a:gd name="T1" fmla="*/ 27 h 240"/>
                <a:gd name="T2" fmla="*/ 367 w 367"/>
                <a:gd name="T3" fmla="*/ 120 h 240"/>
                <a:gd name="T4" fmla="*/ 82 w 367"/>
                <a:gd name="T5" fmla="*/ 213 h 240"/>
                <a:gd name="T6" fmla="*/ 82 w 367"/>
                <a:gd name="T7" fmla="*/ 177 h 240"/>
                <a:gd name="T8" fmla="*/ 127 w 367"/>
                <a:gd name="T9" fmla="*/ 143 h 240"/>
                <a:gd name="T10" fmla="*/ 127 w 367"/>
                <a:gd name="T11" fmla="*/ 87 h 240"/>
                <a:gd name="T12" fmla="*/ 138 w 367"/>
                <a:gd name="T13" fmla="*/ 87 h 240"/>
                <a:gd name="T14" fmla="*/ 138 w 367"/>
                <a:gd name="T15" fmla="*/ 64 h 240"/>
                <a:gd name="T16" fmla="*/ 127 w 367"/>
                <a:gd name="T17" fmla="*/ 64 h 240"/>
                <a:gd name="T18" fmla="*/ 102 w 367"/>
                <a:gd name="T19" fmla="*/ 64 h 240"/>
                <a:gd name="T20" fmla="*/ 91 w 367"/>
                <a:gd name="T21" fmla="*/ 64 h 240"/>
                <a:gd name="T22" fmla="*/ 91 w 367"/>
                <a:gd name="T23" fmla="*/ 87 h 240"/>
                <a:gd name="T24" fmla="*/ 102 w 367"/>
                <a:gd name="T25" fmla="*/ 87 h 240"/>
                <a:gd name="T26" fmla="*/ 102 w 367"/>
                <a:gd name="T27" fmla="*/ 143 h 240"/>
                <a:gd name="T28" fmla="*/ 82 w 367"/>
                <a:gd name="T29" fmla="*/ 156 h 240"/>
                <a:gd name="T30" fmla="*/ 82 w 367"/>
                <a:gd name="T31" fmla="*/ 27 h 240"/>
                <a:gd name="T32" fmla="*/ 0 w 367"/>
                <a:gd name="T33" fmla="*/ 0 h 240"/>
                <a:gd name="T34" fmla="*/ 82 w 367"/>
                <a:gd name="T35" fmla="*/ 27 h 240"/>
                <a:gd name="T36" fmla="*/ 82 w 367"/>
                <a:gd name="T37" fmla="*/ 156 h 240"/>
                <a:gd name="T38" fmla="*/ 82 w 367"/>
                <a:gd name="T39" fmla="*/ 156 h 240"/>
                <a:gd name="T40" fmla="*/ 62 w 367"/>
                <a:gd name="T41" fmla="*/ 143 h 240"/>
                <a:gd name="T42" fmla="*/ 62 w 367"/>
                <a:gd name="T43" fmla="*/ 87 h 240"/>
                <a:gd name="T44" fmla="*/ 73 w 367"/>
                <a:gd name="T45" fmla="*/ 87 h 240"/>
                <a:gd name="T46" fmla="*/ 73 w 367"/>
                <a:gd name="T47" fmla="*/ 64 h 240"/>
                <a:gd name="T48" fmla="*/ 62 w 367"/>
                <a:gd name="T49" fmla="*/ 64 h 240"/>
                <a:gd name="T50" fmla="*/ 37 w 367"/>
                <a:gd name="T51" fmla="*/ 64 h 240"/>
                <a:gd name="T52" fmla="*/ 26 w 367"/>
                <a:gd name="T53" fmla="*/ 64 h 240"/>
                <a:gd name="T54" fmla="*/ 26 w 367"/>
                <a:gd name="T55" fmla="*/ 87 h 240"/>
                <a:gd name="T56" fmla="*/ 37 w 367"/>
                <a:gd name="T57" fmla="*/ 87 h 240"/>
                <a:gd name="T58" fmla="*/ 37 w 367"/>
                <a:gd name="T59" fmla="*/ 143 h 240"/>
                <a:gd name="T60" fmla="*/ 82 w 367"/>
                <a:gd name="T61" fmla="*/ 177 h 240"/>
                <a:gd name="T62" fmla="*/ 82 w 367"/>
                <a:gd name="T63" fmla="*/ 177 h 240"/>
                <a:gd name="T64" fmla="*/ 82 w 367"/>
                <a:gd name="T65" fmla="*/ 213 h 240"/>
                <a:gd name="T66" fmla="*/ 0 w 367"/>
                <a:gd name="T67" fmla="*/ 240 h 240"/>
                <a:gd name="T68" fmla="*/ 0 w 367"/>
                <a:gd name="T69"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7" h="240">
                  <a:moveTo>
                    <a:pt x="82" y="27"/>
                  </a:moveTo>
                  <a:cubicBezTo>
                    <a:pt x="367" y="120"/>
                    <a:pt x="367" y="120"/>
                    <a:pt x="367" y="120"/>
                  </a:cubicBezTo>
                  <a:cubicBezTo>
                    <a:pt x="82" y="213"/>
                    <a:pt x="82" y="213"/>
                    <a:pt x="82" y="213"/>
                  </a:cubicBezTo>
                  <a:cubicBezTo>
                    <a:pt x="82" y="177"/>
                    <a:pt x="82" y="177"/>
                    <a:pt x="82" y="177"/>
                  </a:cubicBezTo>
                  <a:cubicBezTo>
                    <a:pt x="107" y="177"/>
                    <a:pt x="127" y="162"/>
                    <a:pt x="127" y="143"/>
                  </a:cubicBezTo>
                  <a:cubicBezTo>
                    <a:pt x="127" y="87"/>
                    <a:pt x="127" y="87"/>
                    <a:pt x="127" y="87"/>
                  </a:cubicBezTo>
                  <a:cubicBezTo>
                    <a:pt x="138" y="87"/>
                    <a:pt x="138" y="87"/>
                    <a:pt x="138" y="87"/>
                  </a:cubicBezTo>
                  <a:cubicBezTo>
                    <a:pt x="138" y="64"/>
                    <a:pt x="138" y="64"/>
                    <a:pt x="138" y="64"/>
                  </a:cubicBezTo>
                  <a:cubicBezTo>
                    <a:pt x="127" y="64"/>
                    <a:pt x="127" y="64"/>
                    <a:pt x="127" y="64"/>
                  </a:cubicBezTo>
                  <a:cubicBezTo>
                    <a:pt x="102" y="64"/>
                    <a:pt x="102" y="64"/>
                    <a:pt x="102" y="64"/>
                  </a:cubicBezTo>
                  <a:cubicBezTo>
                    <a:pt x="91" y="64"/>
                    <a:pt x="91" y="64"/>
                    <a:pt x="91" y="64"/>
                  </a:cubicBezTo>
                  <a:cubicBezTo>
                    <a:pt x="91" y="87"/>
                    <a:pt x="91" y="87"/>
                    <a:pt x="91" y="87"/>
                  </a:cubicBezTo>
                  <a:cubicBezTo>
                    <a:pt x="102" y="87"/>
                    <a:pt x="102" y="87"/>
                    <a:pt x="102" y="87"/>
                  </a:cubicBezTo>
                  <a:cubicBezTo>
                    <a:pt x="102" y="143"/>
                    <a:pt x="102" y="143"/>
                    <a:pt x="102" y="143"/>
                  </a:cubicBezTo>
                  <a:cubicBezTo>
                    <a:pt x="102" y="150"/>
                    <a:pt x="93" y="156"/>
                    <a:pt x="82" y="156"/>
                  </a:cubicBezTo>
                  <a:lnTo>
                    <a:pt x="82" y="27"/>
                  </a:lnTo>
                  <a:close/>
                  <a:moveTo>
                    <a:pt x="0" y="0"/>
                  </a:moveTo>
                  <a:cubicBezTo>
                    <a:pt x="82" y="27"/>
                    <a:pt x="82" y="27"/>
                    <a:pt x="82" y="27"/>
                  </a:cubicBezTo>
                  <a:cubicBezTo>
                    <a:pt x="82" y="156"/>
                    <a:pt x="82" y="156"/>
                    <a:pt x="82" y="156"/>
                  </a:cubicBezTo>
                  <a:cubicBezTo>
                    <a:pt x="82" y="156"/>
                    <a:pt x="82" y="156"/>
                    <a:pt x="82" y="156"/>
                  </a:cubicBezTo>
                  <a:cubicBezTo>
                    <a:pt x="71" y="156"/>
                    <a:pt x="62" y="150"/>
                    <a:pt x="62" y="143"/>
                  </a:cubicBezTo>
                  <a:cubicBezTo>
                    <a:pt x="62" y="87"/>
                    <a:pt x="62" y="87"/>
                    <a:pt x="62" y="87"/>
                  </a:cubicBezTo>
                  <a:cubicBezTo>
                    <a:pt x="73" y="87"/>
                    <a:pt x="73" y="87"/>
                    <a:pt x="73" y="87"/>
                  </a:cubicBezTo>
                  <a:cubicBezTo>
                    <a:pt x="73" y="64"/>
                    <a:pt x="73" y="64"/>
                    <a:pt x="73" y="64"/>
                  </a:cubicBezTo>
                  <a:cubicBezTo>
                    <a:pt x="62" y="64"/>
                    <a:pt x="62" y="64"/>
                    <a:pt x="62" y="64"/>
                  </a:cubicBezTo>
                  <a:cubicBezTo>
                    <a:pt x="37" y="64"/>
                    <a:pt x="37" y="64"/>
                    <a:pt x="37" y="64"/>
                  </a:cubicBezTo>
                  <a:cubicBezTo>
                    <a:pt x="26" y="64"/>
                    <a:pt x="26" y="64"/>
                    <a:pt x="26" y="64"/>
                  </a:cubicBezTo>
                  <a:cubicBezTo>
                    <a:pt x="26" y="87"/>
                    <a:pt x="26" y="87"/>
                    <a:pt x="26" y="87"/>
                  </a:cubicBezTo>
                  <a:cubicBezTo>
                    <a:pt x="37" y="87"/>
                    <a:pt x="37" y="87"/>
                    <a:pt x="37" y="87"/>
                  </a:cubicBezTo>
                  <a:cubicBezTo>
                    <a:pt x="37" y="143"/>
                    <a:pt x="37" y="143"/>
                    <a:pt x="37" y="143"/>
                  </a:cubicBezTo>
                  <a:cubicBezTo>
                    <a:pt x="37" y="162"/>
                    <a:pt x="57" y="177"/>
                    <a:pt x="82" y="177"/>
                  </a:cubicBezTo>
                  <a:cubicBezTo>
                    <a:pt x="82" y="177"/>
                    <a:pt x="82" y="177"/>
                    <a:pt x="82" y="177"/>
                  </a:cubicBezTo>
                  <a:cubicBezTo>
                    <a:pt x="82" y="213"/>
                    <a:pt x="82" y="213"/>
                    <a:pt x="82" y="213"/>
                  </a:cubicBezTo>
                  <a:cubicBezTo>
                    <a:pt x="0" y="240"/>
                    <a:pt x="0" y="240"/>
                    <a:pt x="0" y="240"/>
                  </a:cubicBezTo>
                  <a:lnTo>
                    <a:pt x="0" y="0"/>
                  </a:lnTo>
                  <a:close/>
                </a:path>
              </a:pathLst>
            </a:custGeom>
            <a:solidFill>
              <a:schemeClr val="accent2"/>
            </a:solidFill>
            <a:ln>
              <a:noFill/>
            </a:ln>
          </p:spPr>
          <p:txBody>
            <a:bodyPr vert="horz" wrap="square" lIns="68580" tIns="34290" rIns="68580" bIns="34290" numCol="1" anchor="t" anchorCtr="0" compatLnSpc="1"/>
            <a:lstStyle/>
            <a:p>
              <a:endParaRPr lang="id-ID" sz="1350"/>
            </a:p>
          </p:txBody>
        </p:sp>
        <p:sp>
          <p:nvSpPr>
            <p:cNvPr id="69" name="Freeform 73"/>
            <p:cNvSpPr>
              <a:spLocks noEditPoints="1"/>
            </p:cNvSpPr>
            <p:nvPr/>
          </p:nvSpPr>
          <p:spPr bwMode="auto">
            <a:xfrm>
              <a:off x="3059768" y="3355893"/>
              <a:ext cx="157184" cy="274405"/>
            </a:xfrm>
            <a:custGeom>
              <a:avLst/>
              <a:gdLst>
                <a:gd name="T0" fmla="*/ 37 w 86"/>
                <a:gd name="T1" fmla="*/ 128 h 150"/>
                <a:gd name="T2" fmla="*/ 34 w 86"/>
                <a:gd name="T3" fmla="*/ 127 h 150"/>
                <a:gd name="T4" fmla="*/ 34 w 86"/>
                <a:gd name="T5" fmla="*/ 150 h 150"/>
                <a:gd name="T6" fmla="*/ 45 w 86"/>
                <a:gd name="T7" fmla="*/ 142 h 150"/>
                <a:gd name="T8" fmla="*/ 37 w 86"/>
                <a:gd name="T9" fmla="*/ 128 h 150"/>
                <a:gd name="T10" fmla="*/ 34 w 86"/>
                <a:gd name="T11" fmla="*/ 118 h 150"/>
                <a:gd name="T12" fmla="*/ 34 w 86"/>
                <a:gd name="T13" fmla="*/ 51 h 150"/>
                <a:gd name="T14" fmla="*/ 51 w 86"/>
                <a:gd name="T15" fmla="*/ 46 h 150"/>
                <a:gd name="T16" fmla="*/ 61 w 86"/>
                <a:gd name="T17" fmla="*/ 8 h 150"/>
                <a:gd name="T18" fmla="*/ 72 w 86"/>
                <a:gd name="T19" fmla="*/ 1 h 150"/>
                <a:gd name="T20" fmla="*/ 78 w 86"/>
                <a:gd name="T21" fmla="*/ 12 h 150"/>
                <a:gd name="T22" fmla="*/ 69 w 86"/>
                <a:gd name="T23" fmla="*/ 51 h 150"/>
                <a:gd name="T24" fmla="*/ 82 w 86"/>
                <a:gd name="T25" fmla="*/ 84 h 150"/>
                <a:gd name="T26" fmla="*/ 77 w 86"/>
                <a:gd name="T27" fmla="*/ 103 h 150"/>
                <a:gd name="T28" fmla="*/ 77 w 86"/>
                <a:gd name="T29" fmla="*/ 103 h 150"/>
                <a:gd name="T30" fmla="*/ 86 w 86"/>
                <a:gd name="T31" fmla="*/ 117 h 150"/>
                <a:gd name="T32" fmla="*/ 83 w 86"/>
                <a:gd name="T33" fmla="*/ 130 h 150"/>
                <a:gd name="T34" fmla="*/ 34 w 86"/>
                <a:gd name="T35" fmla="*/ 118 h 150"/>
                <a:gd name="T36" fmla="*/ 34 w 86"/>
                <a:gd name="T37" fmla="*/ 127 h 150"/>
                <a:gd name="T38" fmla="*/ 23 w 86"/>
                <a:gd name="T39" fmla="*/ 136 h 150"/>
                <a:gd name="T40" fmla="*/ 31 w 86"/>
                <a:gd name="T41" fmla="*/ 150 h 150"/>
                <a:gd name="T42" fmla="*/ 34 w 86"/>
                <a:gd name="T43" fmla="*/ 150 h 150"/>
                <a:gd name="T44" fmla="*/ 34 w 86"/>
                <a:gd name="T45" fmla="*/ 127 h 150"/>
                <a:gd name="T46" fmla="*/ 34 w 86"/>
                <a:gd name="T47" fmla="*/ 51 h 150"/>
                <a:gd name="T48" fmla="*/ 34 w 86"/>
                <a:gd name="T49" fmla="*/ 118 h 150"/>
                <a:gd name="T50" fmla="*/ 0 w 86"/>
                <a:gd name="T51" fmla="*/ 109 h 150"/>
                <a:gd name="T52" fmla="*/ 3 w 86"/>
                <a:gd name="T53" fmla="*/ 96 h 150"/>
                <a:gd name="T54" fmla="*/ 18 w 86"/>
                <a:gd name="T55" fmla="*/ 88 h 150"/>
                <a:gd name="T56" fmla="*/ 23 w 86"/>
                <a:gd name="T57" fmla="*/ 69 h 150"/>
                <a:gd name="T58" fmla="*/ 34 w 86"/>
                <a:gd name="T59" fmla="*/ 51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6" h="150">
                  <a:moveTo>
                    <a:pt x="37" y="128"/>
                  </a:moveTo>
                  <a:cubicBezTo>
                    <a:pt x="36" y="127"/>
                    <a:pt x="35" y="127"/>
                    <a:pt x="34" y="127"/>
                  </a:cubicBezTo>
                  <a:cubicBezTo>
                    <a:pt x="34" y="150"/>
                    <a:pt x="34" y="150"/>
                    <a:pt x="34" y="150"/>
                  </a:cubicBezTo>
                  <a:cubicBezTo>
                    <a:pt x="39" y="150"/>
                    <a:pt x="44" y="147"/>
                    <a:pt x="45" y="142"/>
                  </a:cubicBezTo>
                  <a:cubicBezTo>
                    <a:pt x="47" y="136"/>
                    <a:pt x="43" y="129"/>
                    <a:pt x="37" y="128"/>
                  </a:cubicBezTo>
                  <a:close/>
                  <a:moveTo>
                    <a:pt x="34" y="118"/>
                  </a:moveTo>
                  <a:cubicBezTo>
                    <a:pt x="34" y="51"/>
                    <a:pt x="34" y="51"/>
                    <a:pt x="34" y="51"/>
                  </a:cubicBezTo>
                  <a:cubicBezTo>
                    <a:pt x="39" y="48"/>
                    <a:pt x="45" y="46"/>
                    <a:pt x="51" y="46"/>
                  </a:cubicBezTo>
                  <a:cubicBezTo>
                    <a:pt x="61" y="8"/>
                    <a:pt x="61" y="8"/>
                    <a:pt x="61" y="8"/>
                  </a:cubicBezTo>
                  <a:cubicBezTo>
                    <a:pt x="62" y="3"/>
                    <a:pt x="67" y="0"/>
                    <a:pt x="72" y="1"/>
                  </a:cubicBezTo>
                  <a:cubicBezTo>
                    <a:pt x="77" y="2"/>
                    <a:pt x="80" y="7"/>
                    <a:pt x="78" y="12"/>
                  </a:cubicBezTo>
                  <a:cubicBezTo>
                    <a:pt x="69" y="51"/>
                    <a:pt x="69" y="51"/>
                    <a:pt x="69" y="51"/>
                  </a:cubicBezTo>
                  <a:cubicBezTo>
                    <a:pt x="79" y="57"/>
                    <a:pt x="86" y="68"/>
                    <a:pt x="82" y="84"/>
                  </a:cubicBezTo>
                  <a:cubicBezTo>
                    <a:pt x="82" y="84"/>
                    <a:pt x="79" y="97"/>
                    <a:pt x="77" y="103"/>
                  </a:cubicBezTo>
                  <a:cubicBezTo>
                    <a:pt x="77" y="103"/>
                    <a:pt x="77" y="103"/>
                    <a:pt x="77" y="103"/>
                  </a:cubicBezTo>
                  <a:cubicBezTo>
                    <a:pt x="75" y="112"/>
                    <a:pt x="86" y="117"/>
                    <a:pt x="86" y="117"/>
                  </a:cubicBezTo>
                  <a:cubicBezTo>
                    <a:pt x="83" y="130"/>
                    <a:pt x="83" y="130"/>
                    <a:pt x="83" y="130"/>
                  </a:cubicBezTo>
                  <a:lnTo>
                    <a:pt x="34" y="118"/>
                  </a:lnTo>
                  <a:close/>
                  <a:moveTo>
                    <a:pt x="34" y="127"/>
                  </a:moveTo>
                  <a:cubicBezTo>
                    <a:pt x="29" y="127"/>
                    <a:pt x="24" y="131"/>
                    <a:pt x="23" y="136"/>
                  </a:cubicBezTo>
                  <a:cubicBezTo>
                    <a:pt x="21" y="142"/>
                    <a:pt x="25" y="148"/>
                    <a:pt x="31" y="150"/>
                  </a:cubicBezTo>
                  <a:cubicBezTo>
                    <a:pt x="32" y="150"/>
                    <a:pt x="33" y="150"/>
                    <a:pt x="34" y="150"/>
                  </a:cubicBezTo>
                  <a:cubicBezTo>
                    <a:pt x="34" y="127"/>
                    <a:pt x="34" y="127"/>
                    <a:pt x="34" y="127"/>
                  </a:cubicBezTo>
                  <a:close/>
                  <a:moveTo>
                    <a:pt x="34" y="51"/>
                  </a:moveTo>
                  <a:cubicBezTo>
                    <a:pt x="34" y="118"/>
                    <a:pt x="34" y="118"/>
                    <a:pt x="34" y="118"/>
                  </a:cubicBezTo>
                  <a:cubicBezTo>
                    <a:pt x="0" y="109"/>
                    <a:pt x="0" y="109"/>
                    <a:pt x="0" y="109"/>
                  </a:cubicBezTo>
                  <a:cubicBezTo>
                    <a:pt x="3" y="96"/>
                    <a:pt x="3" y="96"/>
                    <a:pt x="3" y="96"/>
                  </a:cubicBezTo>
                  <a:cubicBezTo>
                    <a:pt x="3" y="96"/>
                    <a:pt x="16" y="97"/>
                    <a:pt x="18" y="88"/>
                  </a:cubicBezTo>
                  <a:cubicBezTo>
                    <a:pt x="20" y="80"/>
                    <a:pt x="23" y="69"/>
                    <a:pt x="23" y="69"/>
                  </a:cubicBezTo>
                  <a:cubicBezTo>
                    <a:pt x="25" y="61"/>
                    <a:pt x="29" y="55"/>
                    <a:pt x="34" y="51"/>
                  </a:cubicBezTo>
                  <a:close/>
                </a:path>
              </a:pathLst>
            </a:custGeom>
            <a:solidFill>
              <a:schemeClr val="accent2"/>
            </a:solidFill>
            <a:ln>
              <a:noFill/>
            </a:ln>
          </p:spPr>
          <p:txBody>
            <a:bodyPr vert="horz" wrap="square" lIns="68580" tIns="34290" rIns="68580" bIns="34290" numCol="1" anchor="t" anchorCtr="0" compatLnSpc="1"/>
            <a:lstStyle/>
            <a:p>
              <a:endParaRPr lang="id-ID" sz="1350"/>
            </a:p>
          </p:txBody>
        </p:sp>
        <p:sp>
          <p:nvSpPr>
            <p:cNvPr id="70" name="Freeform 74"/>
            <p:cNvSpPr>
              <a:spLocks noEditPoints="1"/>
            </p:cNvSpPr>
            <p:nvPr/>
          </p:nvSpPr>
          <p:spPr bwMode="auto">
            <a:xfrm>
              <a:off x="1687742" y="2415457"/>
              <a:ext cx="315700" cy="386298"/>
            </a:xfrm>
            <a:custGeom>
              <a:avLst/>
              <a:gdLst>
                <a:gd name="T0" fmla="*/ 172 w 172"/>
                <a:gd name="T1" fmla="*/ 9 h 211"/>
                <a:gd name="T2" fmla="*/ 121 w 172"/>
                <a:gd name="T3" fmla="*/ 37 h 211"/>
                <a:gd name="T4" fmla="*/ 143 w 172"/>
                <a:gd name="T5" fmla="*/ 211 h 211"/>
                <a:gd name="T6" fmla="*/ 124 w 172"/>
                <a:gd name="T7" fmla="*/ 165 h 211"/>
                <a:gd name="T8" fmla="*/ 131 w 172"/>
                <a:gd name="T9" fmla="*/ 108 h 211"/>
                <a:gd name="T10" fmla="*/ 121 w 172"/>
                <a:gd name="T11" fmla="*/ 86 h 211"/>
                <a:gd name="T12" fmla="*/ 129 w 172"/>
                <a:gd name="T13" fmla="*/ 146 h 211"/>
                <a:gd name="T14" fmla="*/ 127 w 172"/>
                <a:gd name="T15" fmla="*/ 116 h 211"/>
                <a:gd name="T16" fmla="*/ 121 w 172"/>
                <a:gd name="T17" fmla="*/ 156 h 211"/>
                <a:gd name="T18" fmla="*/ 121 w 172"/>
                <a:gd name="T19" fmla="*/ 9 h 211"/>
                <a:gd name="T20" fmla="*/ 98 w 172"/>
                <a:gd name="T21" fmla="*/ 37 h 211"/>
                <a:gd name="T22" fmla="*/ 110 w 172"/>
                <a:gd name="T23" fmla="*/ 88 h 211"/>
                <a:gd name="T24" fmla="*/ 100 w 172"/>
                <a:gd name="T25" fmla="*/ 81 h 211"/>
                <a:gd name="T26" fmla="*/ 121 w 172"/>
                <a:gd name="T27" fmla="*/ 211 h 211"/>
                <a:gd name="T28" fmla="*/ 101 w 172"/>
                <a:gd name="T29" fmla="*/ 163 h 211"/>
                <a:gd name="T30" fmla="*/ 121 w 172"/>
                <a:gd name="T31" fmla="*/ 211 h 211"/>
                <a:gd name="T32" fmla="*/ 113 w 172"/>
                <a:gd name="T33" fmla="*/ 148 h 211"/>
                <a:gd name="T34" fmla="*/ 121 w 172"/>
                <a:gd name="T35" fmla="*/ 156 h 211"/>
                <a:gd name="T36" fmla="*/ 98 w 172"/>
                <a:gd name="T37" fmla="*/ 0 h 211"/>
                <a:gd name="T38" fmla="*/ 71 w 172"/>
                <a:gd name="T39" fmla="*/ 0 h 211"/>
                <a:gd name="T40" fmla="*/ 98 w 172"/>
                <a:gd name="T41" fmla="*/ 80 h 211"/>
                <a:gd name="T42" fmla="*/ 71 w 172"/>
                <a:gd name="T43" fmla="*/ 37 h 211"/>
                <a:gd name="T44" fmla="*/ 71 w 172"/>
                <a:gd name="T45" fmla="*/ 166 h 211"/>
                <a:gd name="T46" fmla="*/ 98 w 172"/>
                <a:gd name="T47" fmla="*/ 141 h 211"/>
                <a:gd name="T48" fmla="*/ 98 w 172"/>
                <a:gd name="T49" fmla="*/ 160 h 211"/>
                <a:gd name="T50" fmla="*/ 74 w 172"/>
                <a:gd name="T51" fmla="*/ 124 h 211"/>
                <a:gd name="T52" fmla="*/ 71 w 172"/>
                <a:gd name="T53" fmla="*/ 118 h 211"/>
                <a:gd name="T54" fmla="*/ 71 w 172"/>
                <a:gd name="T55" fmla="*/ 98 h 211"/>
                <a:gd name="T56" fmla="*/ 71 w 172"/>
                <a:gd name="T57" fmla="*/ 0 h 211"/>
                <a:gd name="T58" fmla="*/ 60 w 172"/>
                <a:gd name="T59" fmla="*/ 0 h 211"/>
                <a:gd name="T60" fmla="*/ 71 w 172"/>
                <a:gd name="T61" fmla="*/ 88 h 211"/>
                <a:gd name="T62" fmla="*/ 60 w 172"/>
                <a:gd name="T63" fmla="*/ 37 h 211"/>
                <a:gd name="T64" fmla="*/ 60 w 172"/>
                <a:gd name="T65" fmla="*/ 120 h 211"/>
                <a:gd name="T66" fmla="*/ 65 w 172"/>
                <a:gd name="T67" fmla="*/ 166 h 211"/>
                <a:gd name="T68" fmla="*/ 71 w 172"/>
                <a:gd name="T69" fmla="*/ 98 h 211"/>
                <a:gd name="T70" fmla="*/ 71 w 172"/>
                <a:gd name="T71" fmla="*/ 98 h 211"/>
                <a:gd name="T72" fmla="*/ 60 w 172"/>
                <a:gd name="T73" fmla="*/ 9 h 211"/>
                <a:gd name="T74" fmla="*/ 12 w 172"/>
                <a:gd name="T75" fmla="*/ 23 h 211"/>
                <a:gd name="T76" fmla="*/ 60 w 172"/>
                <a:gd name="T77" fmla="*/ 100 h 211"/>
                <a:gd name="T78" fmla="*/ 28 w 172"/>
                <a:gd name="T79" fmla="*/ 118 h 211"/>
                <a:gd name="T80" fmla="*/ 29 w 172"/>
                <a:gd name="T81" fmla="*/ 134 h 211"/>
                <a:gd name="T82" fmla="*/ 34 w 172"/>
                <a:gd name="T83" fmla="*/ 127 h 211"/>
                <a:gd name="T84" fmla="*/ 47 w 172"/>
                <a:gd name="T85" fmla="*/ 120 h 211"/>
                <a:gd name="T86" fmla="*/ 36 w 172"/>
                <a:gd name="T87" fmla="*/ 178 h 211"/>
                <a:gd name="T88" fmla="*/ 45 w 172"/>
                <a:gd name="T89" fmla="*/ 163 h 211"/>
                <a:gd name="T90" fmla="*/ 60 w 172"/>
                <a:gd name="T91" fmla="*/ 211 h 211"/>
                <a:gd name="T92" fmla="*/ 0 w 172"/>
                <a:gd name="T93" fmla="*/ 2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2" h="211">
                  <a:moveTo>
                    <a:pt x="121" y="0"/>
                  </a:moveTo>
                  <a:cubicBezTo>
                    <a:pt x="172" y="0"/>
                    <a:pt x="172" y="0"/>
                    <a:pt x="172" y="0"/>
                  </a:cubicBezTo>
                  <a:cubicBezTo>
                    <a:pt x="172" y="9"/>
                    <a:pt x="172" y="9"/>
                    <a:pt x="172" y="9"/>
                  </a:cubicBezTo>
                  <a:cubicBezTo>
                    <a:pt x="121" y="9"/>
                    <a:pt x="121" y="9"/>
                    <a:pt x="121" y="9"/>
                  </a:cubicBezTo>
                  <a:cubicBezTo>
                    <a:pt x="121" y="0"/>
                    <a:pt x="121" y="0"/>
                    <a:pt x="121" y="0"/>
                  </a:cubicBezTo>
                  <a:close/>
                  <a:moveTo>
                    <a:pt x="121" y="37"/>
                  </a:moveTo>
                  <a:cubicBezTo>
                    <a:pt x="172" y="37"/>
                    <a:pt x="172" y="37"/>
                    <a:pt x="172" y="37"/>
                  </a:cubicBezTo>
                  <a:cubicBezTo>
                    <a:pt x="172" y="183"/>
                    <a:pt x="172" y="183"/>
                    <a:pt x="172" y="183"/>
                  </a:cubicBezTo>
                  <a:cubicBezTo>
                    <a:pt x="172" y="198"/>
                    <a:pt x="159" y="211"/>
                    <a:pt x="143" y="211"/>
                  </a:cubicBezTo>
                  <a:cubicBezTo>
                    <a:pt x="121" y="211"/>
                    <a:pt x="121" y="211"/>
                    <a:pt x="121" y="211"/>
                  </a:cubicBezTo>
                  <a:cubicBezTo>
                    <a:pt x="121" y="166"/>
                    <a:pt x="121" y="166"/>
                    <a:pt x="121" y="166"/>
                  </a:cubicBezTo>
                  <a:cubicBezTo>
                    <a:pt x="122" y="166"/>
                    <a:pt x="123" y="166"/>
                    <a:pt x="124" y="165"/>
                  </a:cubicBezTo>
                  <a:cubicBezTo>
                    <a:pt x="130" y="163"/>
                    <a:pt x="134" y="159"/>
                    <a:pt x="138" y="153"/>
                  </a:cubicBezTo>
                  <a:cubicBezTo>
                    <a:pt x="142" y="145"/>
                    <a:pt x="145" y="137"/>
                    <a:pt x="145" y="128"/>
                  </a:cubicBezTo>
                  <a:cubicBezTo>
                    <a:pt x="145" y="115"/>
                    <a:pt x="140" y="108"/>
                    <a:pt x="131" y="108"/>
                  </a:cubicBezTo>
                  <a:cubicBezTo>
                    <a:pt x="128" y="108"/>
                    <a:pt x="125" y="109"/>
                    <a:pt x="121" y="111"/>
                  </a:cubicBezTo>
                  <a:cubicBezTo>
                    <a:pt x="127" y="85"/>
                    <a:pt x="127" y="85"/>
                    <a:pt x="127" y="85"/>
                  </a:cubicBezTo>
                  <a:cubicBezTo>
                    <a:pt x="121" y="86"/>
                    <a:pt x="121" y="86"/>
                    <a:pt x="121" y="86"/>
                  </a:cubicBezTo>
                  <a:cubicBezTo>
                    <a:pt x="121" y="37"/>
                    <a:pt x="121" y="37"/>
                    <a:pt x="121" y="37"/>
                  </a:cubicBezTo>
                  <a:close/>
                  <a:moveTo>
                    <a:pt x="121" y="156"/>
                  </a:moveTo>
                  <a:cubicBezTo>
                    <a:pt x="123" y="155"/>
                    <a:pt x="126" y="152"/>
                    <a:pt x="129" y="146"/>
                  </a:cubicBezTo>
                  <a:cubicBezTo>
                    <a:pt x="131" y="140"/>
                    <a:pt x="133" y="134"/>
                    <a:pt x="133" y="129"/>
                  </a:cubicBezTo>
                  <a:cubicBezTo>
                    <a:pt x="133" y="123"/>
                    <a:pt x="132" y="119"/>
                    <a:pt x="129" y="117"/>
                  </a:cubicBezTo>
                  <a:cubicBezTo>
                    <a:pt x="129" y="117"/>
                    <a:pt x="128" y="116"/>
                    <a:pt x="127" y="116"/>
                  </a:cubicBezTo>
                  <a:cubicBezTo>
                    <a:pt x="126" y="116"/>
                    <a:pt x="124" y="117"/>
                    <a:pt x="123" y="117"/>
                  </a:cubicBezTo>
                  <a:cubicBezTo>
                    <a:pt x="122" y="117"/>
                    <a:pt x="121" y="117"/>
                    <a:pt x="121" y="118"/>
                  </a:cubicBezTo>
                  <a:lnTo>
                    <a:pt x="121" y="156"/>
                  </a:lnTo>
                  <a:close/>
                  <a:moveTo>
                    <a:pt x="98" y="0"/>
                  </a:moveTo>
                  <a:cubicBezTo>
                    <a:pt x="121" y="0"/>
                    <a:pt x="121" y="0"/>
                    <a:pt x="121" y="0"/>
                  </a:cubicBezTo>
                  <a:cubicBezTo>
                    <a:pt x="121" y="9"/>
                    <a:pt x="121" y="9"/>
                    <a:pt x="121" y="9"/>
                  </a:cubicBezTo>
                  <a:cubicBezTo>
                    <a:pt x="98" y="9"/>
                    <a:pt x="98" y="9"/>
                    <a:pt x="98" y="9"/>
                  </a:cubicBezTo>
                  <a:cubicBezTo>
                    <a:pt x="98" y="0"/>
                    <a:pt x="98" y="0"/>
                    <a:pt x="98" y="0"/>
                  </a:cubicBezTo>
                  <a:close/>
                  <a:moveTo>
                    <a:pt x="98" y="37"/>
                  </a:moveTo>
                  <a:cubicBezTo>
                    <a:pt x="121" y="37"/>
                    <a:pt x="121" y="37"/>
                    <a:pt x="121" y="37"/>
                  </a:cubicBezTo>
                  <a:cubicBezTo>
                    <a:pt x="121" y="86"/>
                    <a:pt x="121" y="86"/>
                    <a:pt x="121" y="86"/>
                  </a:cubicBezTo>
                  <a:cubicBezTo>
                    <a:pt x="110" y="88"/>
                    <a:pt x="110" y="88"/>
                    <a:pt x="110" y="88"/>
                  </a:cubicBezTo>
                  <a:cubicBezTo>
                    <a:pt x="98" y="141"/>
                    <a:pt x="98" y="141"/>
                    <a:pt x="98" y="141"/>
                  </a:cubicBezTo>
                  <a:cubicBezTo>
                    <a:pt x="98" y="90"/>
                    <a:pt x="98" y="90"/>
                    <a:pt x="98" y="90"/>
                  </a:cubicBezTo>
                  <a:cubicBezTo>
                    <a:pt x="100" y="81"/>
                    <a:pt x="100" y="81"/>
                    <a:pt x="100" y="81"/>
                  </a:cubicBezTo>
                  <a:cubicBezTo>
                    <a:pt x="100" y="81"/>
                    <a:pt x="99" y="81"/>
                    <a:pt x="98" y="80"/>
                  </a:cubicBezTo>
                  <a:cubicBezTo>
                    <a:pt x="98" y="37"/>
                    <a:pt x="98" y="37"/>
                    <a:pt x="98" y="37"/>
                  </a:cubicBezTo>
                  <a:close/>
                  <a:moveTo>
                    <a:pt x="121" y="211"/>
                  </a:moveTo>
                  <a:cubicBezTo>
                    <a:pt x="98" y="211"/>
                    <a:pt x="98" y="211"/>
                    <a:pt x="98" y="211"/>
                  </a:cubicBezTo>
                  <a:cubicBezTo>
                    <a:pt x="98" y="160"/>
                    <a:pt x="98" y="160"/>
                    <a:pt x="98" y="160"/>
                  </a:cubicBezTo>
                  <a:cubicBezTo>
                    <a:pt x="99" y="161"/>
                    <a:pt x="100" y="162"/>
                    <a:pt x="101" y="163"/>
                  </a:cubicBezTo>
                  <a:cubicBezTo>
                    <a:pt x="103" y="166"/>
                    <a:pt x="107" y="167"/>
                    <a:pt x="112" y="167"/>
                  </a:cubicBezTo>
                  <a:cubicBezTo>
                    <a:pt x="115" y="167"/>
                    <a:pt x="118" y="167"/>
                    <a:pt x="121" y="166"/>
                  </a:cubicBezTo>
                  <a:cubicBezTo>
                    <a:pt x="121" y="211"/>
                    <a:pt x="121" y="211"/>
                    <a:pt x="121" y="211"/>
                  </a:cubicBezTo>
                  <a:close/>
                  <a:moveTo>
                    <a:pt x="121" y="118"/>
                  </a:moveTo>
                  <a:cubicBezTo>
                    <a:pt x="120" y="118"/>
                    <a:pt x="120" y="118"/>
                    <a:pt x="120" y="119"/>
                  </a:cubicBezTo>
                  <a:cubicBezTo>
                    <a:pt x="113" y="148"/>
                    <a:pt x="113" y="148"/>
                    <a:pt x="113" y="148"/>
                  </a:cubicBezTo>
                  <a:cubicBezTo>
                    <a:pt x="113" y="149"/>
                    <a:pt x="113" y="150"/>
                    <a:pt x="113" y="151"/>
                  </a:cubicBezTo>
                  <a:cubicBezTo>
                    <a:pt x="113" y="154"/>
                    <a:pt x="115" y="156"/>
                    <a:pt x="119" y="156"/>
                  </a:cubicBezTo>
                  <a:cubicBezTo>
                    <a:pt x="120" y="156"/>
                    <a:pt x="120" y="156"/>
                    <a:pt x="121" y="156"/>
                  </a:cubicBezTo>
                  <a:lnTo>
                    <a:pt x="121" y="118"/>
                  </a:lnTo>
                  <a:close/>
                  <a:moveTo>
                    <a:pt x="71" y="0"/>
                  </a:moveTo>
                  <a:cubicBezTo>
                    <a:pt x="98" y="0"/>
                    <a:pt x="98" y="0"/>
                    <a:pt x="98" y="0"/>
                  </a:cubicBezTo>
                  <a:cubicBezTo>
                    <a:pt x="98" y="9"/>
                    <a:pt x="98" y="9"/>
                    <a:pt x="98" y="9"/>
                  </a:cubicBezTo>
                  <a:cubicBezTo>
                    <a:pt x="71" y="9"/>
                    <a:pt x="71" y="9"/>
                    <a:pt x="71" y="9"/>
                  </a:cubicBezTo>
                  <a:cubicBezTo>
                    <a:pt x="71" y="0"/>
                    <a:pt x="71" y="0"/>
                    <a:pt x="71" y="0"/>
                  </a:cubicBezTo>
                  <a:close/>
                  <a:moveTo>
                    <a:pt x="71" y="37"/>
                  </a:moveTo>
                  <a:cubicBezTo>
                    <a:pt x="98" y="37"/>
                    <a:pt x="98" y="37"/>
                    <a:pt x="98" y="37"/>
                  </a:cubicBezTo>
                  <a:cubicBezTo>
                    <a:pt x="98" y="80"/>
                    <a:pt x="98" y="80"/>
                    <a:pt x="98" y="80"/>
                  </a:cubicBezTo>
                  <a:cubicBezTo>
                    <a:pt x="96" y="80"/>
                    <a:pt x="94" y="80"/>
                    <a:pt x="91" y="80"/>
                  </a:cubicBezTo>
                  <a:cubicBezTo>
                    <a:pt x="85" y="80"/>
                    <a:pt x="78" y="83"/>
                    <a:pt x="71" y="88"/>
                  </a:cubicBezTo>
                  <a:cubicBezTo>
                    <a:pt x="71" y="37"/>
                    <a:pt x="71" y="37"/>
                    <a:pt x="71" y="37"/>
                  </a:cubicBezTo>
                  <a:close/>
                  <a:moveTo>
                    <a:pt x="98" y="211"/>
                  </a:moveTo>
                  <a:cubicBezTo>
                    <a:pt x="71" y="211"/>
                    <a:pt x="71" y="211"/>
                    <a:pt x="71" y="211"/>
                  </a:cubicBezTo>
                  <a:cubicBezTo>
                    <a:pt x="71" y="166"/>
                    <a:pt x="71" y="166"/>
                    <a:pt x="71" y="166"/>
                  </a:cubicBezTo>
                  <a:cubicBezTo>
                    <a:pt x="82" y="166"/>
                    <a:pt x="82" y="166"/>
                    <a:pt x="82" y="166"/>
                  </a:cubicBezTo>
                  <a:cubicBezTo>
                    <a:pt x="98" y="90"/>
                    <a:pt x="98" y="90"/>
                    <a:pt x="98" y="90"/>
                  </a:cubicBezTo>
                  <a:cubicBezTo>
                    <a:pt x="98" y="141"/>
                    <a:pt x="98" y="141"/>
                    <a:pt x="98" y="141"/>
                  </a:cubicBezTo>
                  <a:cubicBezTo>
                    <a:pt x="97" y="146"/>
                    <a:pt x="97" y="146"/>
                    <a:pt x="97" y="146"/>
                  </a:cubicBezTo>
                  <a:cubicBezTo>
                    <a:pt x="97" y="148"/>
                    <a:pt x="97" y="150"/>
                    <a:pt x="97" y="152"/>
                  </a:cubicBezTo>
                  <a:cubicBezTo>
                    <a:pt x="97" y="155"/>
                    <a:pt x="97" y="158"/>
                    <a:pt x="98" y="160"/>
                  </a:cubicBezTo>
                  <a:cubicBezTo>
                    <a:pt x="98" y="211"/>
                    <a:pt x="98" y="211"/>
                    <a:pt x="98" y="211"/>
                  </a:cubicBezTo>
                  <a:close/>
                  <a:moveTo>
                    <a:pt x="71" y="137"/>
                  </a:moveTo>
                  <a:cubicBezTo>
                    <a:pt x="74" y="124"/>
                    <a:pt x="74" y="124"/>
                    <a:pt x="74" y="124"/>
                  </a:cubicBezTo>
                  <a:cubicBezTo>
                    <a:pt x="73" y="124"/>
                    <a:pt x="72" y="124"/>
                    <a:pt x="71" y="123"/>
                  </a:cubicBezTo>
                  <a:cubicBezTo>
                    <a:pt x="71" y="137"/>
                    <a:pt x="71" y="137"/>
                    <a:pt x="71" y="137"/>
                  </a:cubicBezTo>
                  <a:close/>
                  <a:moveTo>
                    <a:pt x="71" y="118"/>
                  </a:moveTo>
                  <a:cubicBezTo>
                    <a:pt x="73" y="118"/>
                    <a:pt x="74" y="119"/>
                    <a:pt x="75" y="119"/>
                  </a:cubicBezTo>
                  <a:cubicBezTo>
                    <a:pt x="82" y="88"/>
                    <a:pt x="82" y="88"/>
                    <a:pt x="82" y="88"/>
                  </a:cubicBezTo>
                  <a:cubicBezTo>
                    <a:pt x="79" y="90"/>
                    <a:pt x="75" y="93"/>
                    <a:pt x="71" y="98"/>
                  </a:cubicBezTo>
                  <a:lnTo>
                    <a:pt x="71" y="118"/>
                  </a:lnTo>
                  <a:close/>
                  <a:moveTo>
                    <a:pt x="60" y="0"/>
                  </a:moveTo>
                  <a:cubicBezTo>
                    <a:pt x="71" y="0"/>
                    <a:pt x="71" y="0"/>
                    <a:pt x="71" y="0"/>
                  </a:cubicBezTo>
                  <a:cubicBezTo>
                    <a:pt x="71" y="9"/>
                    <a:pt x="71" y="9"/>
                    <a:pt x="71" y="9"/>
                  </a:cubicBezTo>
                  <a:cubicBezTo>
                    <a:pt x="60" y="9"/>
                    <a:pt x="60" y="9"/>
                    <a:pt x="60" y="9"/>
                  </a:cubicBezTo>
                  <a:cubicBezTo>
                    <a:pt x="60" y="0"/>
                    <a:pt x="60" y="0"/>
                    <a:pt x="60" y="0"/>
                  </a:cubicBezTo>
                  <a:close/>
                  <a:moveTo>
                    <a:pt x="60" y="37"/>
                  </a:moveTo>
                  <a:cubicBezTo>
                    <a:pt x="71" y="37"/>
                    <a:pt x="71" y="37"/>
                    <a:pt x="71" y="37"/>
                  </a:cubicBezTo>
                  <a:cubicBezTo>
                    <a:pt x="71" y="88"/>
                    <a:pt x="71" y="88"/>
                    <a:pt x="71" y="88"/>
                  </a:cubicBezTo>
                  <a:cubicBezTo>
                    <a:pt x="71" y="89"/>
                    <a:pt x="71" y="89"/>
                    <a:pt x="71" y="89"/>
                  </a:cubicBezTo>
                  <a:cubicBezTo>
                    <a:pt x="67" y="92"/>
                    <a:pt x="64" y="96"/>
                    <a:pt x="60" y="100"/>
                  </a:cubicBezTo>
                  <a:cubicBezTo>
                    <a:pt x="60" y="37"/>
                    <a:pt x="60" y="37"/>
                    <a:pt x="60" y="37"/>
                  </a:cubicBezTo>
                  <a:close/>
                  <a:moveTo>
                    <a:pt x="71" y="211"/>
                  </a:moveTo>
                  <a:cubicBezTo>
                    <a:pt x="60" y="211"/>
                    <a:pt x="60" y="211"/>
                    <a:pt x="60" y="211"/>
                  </a:cubicBezTo>
                  <a:cubicBezTo>
                    <a:pt x="60" y="120"/>
                    <a:pt x="60" y="120"/>
                    <a:pt x="60" y="120"/>
                  </a:cubicBezTo>
                  <a:cubicBezTo>
                    <a:pt x="64" y="121"/>
                    <a:pt x="68" y="122"/>
                    <a:pt x="71" y="123"/>
                  </a:cubicBezTo>
                  <a:cubicBezTo>
                    <a:pt x="71" y="137"/>
                    <a:pt x="71" y="137"/>
                    <a:pt x="71" y="137"/>
                  </a:cubicBezTo>
                  <a:cubicBezTo>
                    <a:pt x="65" y="166"/>
                    <a:pt x="65" y="166"/>
                    <a:pt x="65" y="166"/>
                  </a:cubicBezTo>
                  <a:cubicBezTo>
                    <a:pt x="71" y="166"/>
                    <a:pt x="71" y="166"/>
                    <a:pt x="71" y="166"/>
                  </a:cubicBezTo>
                  <a:cubicBezTo>
                    <a:pt x="71" y="211"/>
                    <a:pt x="71" y="211"/>
                    <a:pt x="71" y="211"/>
                  </a:cubicBezTo>
                  <a:close/>
                  <a:moveTo>
                    <a:pt x="71" y="98"/>
                  </a:moveTo>
                  <a:cubicBezTo>
                    <a:pt x="68" y="102"/>
                    <a:pt x="65" y="108"/>
                    <a:pt x="61" y="115"/>
                  </a:cubicBezTo>
                  <a:cubicBezTo>
                    <a:pt x="65" y="116"/>
                    <a:pt x="68" y="117"/>
                    <a:pt x="71" y="118"/>
                  </a:cubicBezTo>
                  <a:lnTo>
                    <a:pt x="71" y="98"/>
                  </a:lnTo>
                  <a:close/>
                  <a:moveTo>
                    <a:pt x="29" y="0"/>
                  </a:moveTo>
                  <a:cubicBezTo>
                    <a:pt x="60" y="0"/>
                    <a:pt x="60" y="0"/>
                    <a:pt x="60" y="0"/>
                  </a:cubicBezTo>
                  <a:cubicBezTo>
                    <a:pt x="60" y="9"/>
                    <a:pt x="60" y="9"/>
                    <a:pt x="60" y="9"/>
                  </a:cubicBezTo>
                  <a:cubicBezTo>
                    <a:pt x="26" y="9"/>
                    <a:pt x="26" y="9"/>
                    <a:pt x="26" y="9"/>
                  </a:cubicBezTo>
                  <a:cubicBezTo>
                    <a:pt x="18" y="9"/>
                    <a:pt x="12" y="15"/>
                    <a:pt x="12" y="23"/>
                  </a:cubicBezTo>
                  <a:cubicBezTo>
                    <a:pt x="12" y="23"/>
                    <a:pt x="12" y="23"/>
                    <a:pt x="12" y="23"/>
                  </a:cubicBezTo>
                  <a:cubicBezTo>
                    <a:pt x="12" y="30"/>
                    <a:pt x="18" y="37"/>
                    <a:pt x="26" y="37"/>
                  </a:cubicBezTo>
                  <a:cubicBezTo>
                    <a:pt x="60" y="37"/>
                    <a:pt x="60" y="37"/>
                    <a:pt x="60" y="37"/>
                  </a:cubicBezTo>
                  <a:cubicBezTo>
                    <a:pt x="60" y="100"/>
                    <a:pt x="60" y="100"/>
                    <a:pt x="60" y="100"/>
                  </a:cubicBezTo>
                  <a:cubicBezTo>
                    <a:pt x="57" y="104"/>
                    <a:pt x="54" y="109"/>
                    <a:pt x="51" y="114"/>
                  </a:cubicBezTo>
                  <a:cubicBezTo>
                    <a:pt x="48" y="114"/>
                    <a:pt x="46" y="113"/>
                    <a:pt x="45" y="113"/>
                  </a:cubicBezTo>
                  <a:cubicBezTo>
                    <a:pt x="38" y="113"/>
                    <a:pt x="32" y="115"/>
                    <a:pt x="28" y="118"/>
                  </a:cubicBezTo>
                  <a:cubicBezTo>
                    <a:pt x="23" y="120"/>
                    <a:pt x="21" y="124"/>
                    <a:pt x="21" y="128"/>
                  </a:cubicBezTo>
                  <a:cubicBezTo>
                    <a:pt x="21" y="130"/>
                    <a:pt x="22" y="131"/>
                    <a:pt x="23" y="133"/>
                  </a:cubicBezTo>
                  <a:cubicBezTo>
                    <a:pt x="24" y="134"/>
                    <a:pt x="26" y="134"/>
                    <a:pt x="29" y="134"/>
                  </a:cubicBezTo>
                  <a:cubicBezTo>
                    <a:pt x="30" y="134"/>
                    <a:pt x="31" y="134"/>
                    <a:pt x="33" y="133"/>
                  </a:cubicBezTo>
                  <a:cubicBezTo>
                    <a:pt x="34" y="132"/>
                    <a:pt x="35" y="131"/>
                    <a:pt x="35" y="130"/>
                  </a:cubicBezTo>
                  <a:cubicBezTo>
                    <a:pt x="35" y="129"/>
                    <a:pt x="34" y="128"/>
                    <a:pt x="34" y="127"/>
                  </a:cubicBezTo>
                  <a:cubicBezTo>
                    <a:pt x="34" y="127"/>
                    <a:pt x="33" y="126"/>
                    <a:pt x="33" y="126"/>
                  </a:cubicBezTo>
                  <a:cubicBezTo>
                    <a:pt x="34" y="124"/>
                    <a:pt x="35" y="123"/>
                    <a:pt x="38" y="122"/>
                  </a:cubicBezTo>
                  <a:cubicBezTo>
                    <a:pt x="40" y="121"/>
                    <a:pt x="43" y="120"/>
                    <a:pt x="47" y="120"/>
                  </a:cubicBezTo>
                  <a:cubicBezTo>
                    <a:pt x="44" y="125"/>
                    <a:pt x="42" y="129"/>
                    <a:pt x="40" y="134"/>
                  </a:cubicBezTo>
                  <a:cubicBezTo>
                    <a:pt x="33" y="148"/>
                    <a:pt x="30" y="159"/>
                    <a:pt x="30" y="167"/>
                  </a:cubicBezTo>
                  <a:cubicBezTo>
                    <a:pt x="30" y="173"/>
                    <a:pt x="32" y="176"/>
                    <a:pt x="36" y="178"/>
                  </a:cubicBezTo>
                  <a:cubicBezTo>
                    <a:pt x="37" y="179"/>
                    <a:pt x="41" y="180"/>
                    <a:pt x="45" y="180"/>
                  </a:cubicBezTo>
                  <a:cubicBezTo>
                    <a:pt x="44" y="178"/>
                    <a:pt x="44" y="176"/>
                    <a:pt x="44" y="173"/>
                  </a:cubicBezTo>
                  <a:cubicBezTo>
                    <a:pt x="44" y="170"/>
                    <a:pt x="44" y="167"/>
                    <a:pt x="45" y="163"/>
                  </a:cubicBezTo>
                  <a:cubicBezTo>
                    <a:pt x="47" y="150"/>
                    <a:pt x="52" y="136"/>
                    <a:pt x="59" y="120"/>
                  </a:cubicBezTo>
                  <a:cubicBezTo>
                    <a:pt x="59" y="120"/>
                    <a:pt x="60" y="120"/>
                    <a:pt x="60" y="120"/>
                  </a:cubicBezTo>
                  <a:cubicBezTo>
                    <a:pt x="60" y="211"/>
                    <a:pt x="60" y="211"/>
                    <a:pt x="60" y="211"/>
                  </a:cubicBezTo>
                  <a:cubicBezTo>
                    <a:pt x="29" y="211"/>
                    <a:pt x="29" y="211"/>
                    <a:pt x="29" y="211"/>
                  </a:cubicBezTo>
                  <a:cubicBezTo>
                    <a:pt x="13" y="211"/>
                    <a:pt x="0" y="198"/>
                    <a:pt x="0" y="183"/>
                  </a:cubicBezTo>
                  <a:cubicBezTo>
                    <a:pt x="0" y="29"/>
                    <a:pt x="0" y="29"/>
                    <a:pt x="0" y="29"/>
                  </a:cubicBezTo>
                  <a:cubicBezTo>
                    <a:pt x="0" y="13"/>
                    <a:pt x="13" y="0"/>
                    <a:pt x="29" y="0"/>
                  </a:cubicBezTo>
                  <a:close/>
                </a:path>
              </a:pathLst>
            </a:custGeom>
            <a:solidFill>
              <a:schemeClr val="accent1"/>
            </a:solidFill>
            <a:ln>
              <a:noFill/>
            </a:ln>
          </p:spPr>
          <p:txBody>
            <a:bodyPr vert="horz" wrap="square" lIns="68580" tIns="34290" rIns="68580" bIns="34290" numCol="1" anchor="t" anchorCtr="0" compatLnSpc="1"/>
            <a:lstStyle/>
            <a:p>
              <a:endParaRPr lang="id-ID" sz="1350"/>
            </a:p>
          </p:txBody>
        </p:sp>
        <p:sp>
          <p:nvSpPr>
            <p:cNvPr id="71" name="Freeform 75"/>
            <p:cNvSpPr>
              <a:spLocks noEditPoints="1"/>
            </p:cNvSpPr>
            <p:nvPr/>
          </p:nvSpPr>
          <p:spPr bwMode="auto">
            <a:xfrm>
              <a:off x="2295163" y="2821734"/>
              <a:ext cx="478211" cy="479543"/>
            </a:xfrm>
            <a:custGeom>
              <a:avLst/>
              <a:gdLst>
                <a:gd name="T0" fmla="*/ 249 w 261"/>
                <a:gd name="T1" fmla="*/ 220 h 262"/>
                <a:gd name="T2" fmla="*/ 261 w 261"/>
                <a:gd name="T3" fmla="*/ 70 h 262"/>
                <a:gd name="T4" fmla="*/ 249 w 261"/>
                <a:gd name="T5" fmla="*/ 70 h 262"/>
                <a:gd name="T6" fmla="*/ 249 w 261"/>
                <a:gd name="T7" fmla="*/ 154 h 262"/>
                <a:gd name="T8" fmla="*/ 227 w 261"/>
                <a:gd name="T9" fmla="*/ 180 h 262"/>
                <a:gd name="T10" fmla="*/ 209 w 261"/>
                <a:gd name="T11" fmla="*/ 262 h 262"/>
                <a:gd name="T12" fmla="*/ 209 w 261"/>
                <a:gd name="T13" fmla="*/ 262 h 262"/>
                <a:gd name="T14" fmla="*/ 209 w 261"/>
                <a:gd name="T15" fmla="*/ 15 h 262"/>
                <a:gd name="T16" fmla="*/ 203 w 261"/>
                <a:gd name="T17" fmla="*/ 28 h 262"/>
                <a:gd name="T18" fmla="*/ 209 w 261"/>
                <a:gd name="T19" fmla="*/ 50 h 262"/>
                <a:gd name="T20" fmla="*/ 201 w 261"/>
                <a:gd name="T21" fmla="*/ 120 h 262"/>
                <a:gd name="T22" fmla="*/ 209 w 261"/>
                <a:gd name="T23" fmla="*/ 197 h 262"/>
                <a:gd name="T24" fmla="*/ 209 w 261"/>
                <a:gd name="T25" fmla="*/ 197 h 262"/>
                <a:gd name="T26" fmla="*/ 195 w 261"/>
                <a:gd name="T27" fmla="*/ 232 h 262"/>
                <a:gd name="T28" fmla="*/ 168 w 261"/>
                <a:gd name="T29" fmla="*/ 36 h 262"/>
                <a:gd name="T30" fmla="*/ 195 w 261"/>
                <a:gd name="T31" fmla="*/ 20 h 262"/>
                <a:gd name="T32" fmla="*/ 195 w 261"/>
                <a:gd name="T33" fmla="*/ 50 h 262"/>
                <a:gd name="T34" fmla="*/ 195 w 261"/>
                <a:gd name="T35" fmla="*/ 120 h 262"/>
                <a:gd name="T36" fmla="*/ 168 w 261"/>
                <a:gd name="T37" fmla="*/ 220 h 262"/>
                <a:gd name="T38" fmla="*/ 192 w 261"/>
                <a:gd name="T39" fmla="*/ 249 h 262"/>
                <a:gd name="T40" fmla="*/ 168 w 261"/>
                <a:gd name="T41" fmla="*/ 21 h 262"/>
                <a:gd name="T42" fmla="*/ 168 w 261"/>
                <a:gd name="T43" fmla="*/ 44 h 262"/>
                <a:gd name="T44" fmla="*/ 135 w 261"/>
                <a:gd name="T45" fmla="*/ 120 h 262"/>
                <a:gd name="T46" fmla="*/ 167 w 261"/>
                <a:gd name="T47" fmla="*/ 198 h 262"/>
                <a:gd name="T48" fmla="*/ 167 w 261"/>
                <a:gd name="T49" fmla="*/ 167 h 262"/>
                <a:gd name="T50" fmla="*/ 130 w 261"/>
                <a:gd name="T51" fmla="*/ 147 h 262"/>
                <a:gd name="T52" fmla="*/ 93 w 261"/>
                <a:gd name="T53" fmla="*/ 44 h 262"/>
                <a:gd name="T54" fmla="*/ 130 w 261"/>
                <a:gd name="T55" fmla="*/ 0 h 262"/>
                <a:gd name="T56" fmla="*/ 126 w 261"/>
                <a:gd name="T57" fmla="*/ 120 h 262"/>
                <a:gd name="T58" fmla="*/ 130 w 261"/>
                <a:gd name="T59" fmla="*/ 159 h 262"/>
                <a:gd name="T60" fmla="*/ 130 w 261"/>
                <a:gd name="T61" fmla="*/ 179 h 262"/>
                <a:gd name="T62" fmla="*/ 130 w 261"/>
                <a:gd name="T63" fmla="*/ 198 h 262"/>
                <a:gd name="T64" fmla="*/ 93 w 261"/>
                <a:gd name="T65" fmla="*/ 3 h 262"/>
                <a:gd name="T66" fmla="*/ 93 w 261"/>
                <a:gd name="T67" fmla="*/ 36 h 262"/>
                <a:gd name="T68" fmla="*/ 67 w 261"/>
                <a:gd name="T69" fmla="*/ 20 h 262"/>
                <a:gd name="T70" fmla="*/ 67 w 261"/>
                <a:gd name="T71" fmla="*/ 70 h 262"/>
                <a:gd name="T72" fmla="*/ 92 w 261"/>
                <a:gd name="T73" fmla="*/ 147 h 262"/>
                <a:gd name="T74" fmla="*/ 92 w 261"/>
                <a:gd name="T75" fmla="*/ 179 h 262"/>
                <a:gd name="T76" fmla="*/ 93 w 261"/>
                <a:gd name="T77" fmla="*/ 198 h 262"/>
                <a:gd name="T78" fmla="*/ 67 w 261"/>
                <a:gd name="T79" fmla="*/ 171 h 262"/>
                <a:gd name="T80" fmla="*/ 69 w 261"/>
                <a:gd name="T81" fmla="*/ 232 h 262"/>
                <a:gd name="T82" fmla="*/ 58 w 261"/>
                <a:gd name="T83" fmla="*/ 28 h 262"/>
                <a:gd name="T84" fmla="*/ 67 w 261"/>
                <a:gd name="T85" fmla="*/ 9 h 262"/>
                <a:gd name="T86" fmla="*/ 67 w 261"/>
                <a:gd name="T87" fmla="*/ 120 h 262"/>
                <a:gd name="T88" fmla="*/ 67 w 261"/>
                <a:gd name="T89" fmla="*/ 188 h 262"/>
                <a:gd name="T90" fmla="*/ 67 w 261"/>
                <a:gd name="T91" fmla="*/ 232 h 262"/>
                <a:gd name="T92" fmla="*/ 67 w 261"/>
                <a:gd name="T93" fmla="*/ 232 h 262"/>
                <a:gd name="T94" fmla="*/ 52 w 261"/>
                <a:gd name="T95" fmla="*/ 50 h 262"/>
                <a:gd name="T96" fmla="*/ 12 w 261"/>
                <a:gd name="T97" fmla="*/ 220 h 262"/>
                <a:gd name="T98" fmla="*/ 52 w 261"/>
                <a:gd name="T99" fmla="*/ 232 h 262"/>
                <a:gd name="T100" fmla="*/ 52 w 261"/>
                <a:gd name="T101" fmla="*/ 232 h 262"/>
                <a:gd name="T102" fmla="*/ 12 w 261"/>
                <a:gd name="T103" fmla="*/ 114 h 262"/>
                <a:gd name="T104" fmla="*/ 0 w 261"/>
                <a:gd name="T105" fmla="*/ 104 h 262"/>
                <a:gd name="T106" fmla="*/ 12 w 261"/>
                <a:gd name="T107" fmla="*/ 15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61" h="262">
                  <a:moveTo>
                    <a:pt x="249" y="220"/>
                  </a:moveTo>
                  <a:cubicBezTo>
                    <a:pt x="249" y="154"/>
                    <a:pt x="249" y="154"/>
                    <a:pt x="249" y="154"/>
                  </a:cubicBezTo>
                  <a:cubicBezTo>
                    <a:pt x="251" y="157"/>
                    <a:pt x="252" y="160"/>
                    <a:pt x="252" y="164"/>
                  </a:cubicBezTo>
                  <a:cubicBezTo>
                    <a:pt x="252" y="220"/>
                    <a:pt x="252" y="220"/>
                    <a:pt x="252" y="220"/>
                  </a:cubicBezTo>
                  <a:cubicBezTo>
                    <a:pt x="249" y="220"/>
                    <a:pt x="249" y="220"/>
                    <a:pt x="249" y="220"/>
                  </a:cubicBezTo>
                  <a:close/>
                  <a:moveTo>
                    <a:pt x="249" y="114"/>
                  </a:moveTo>
                  <a:cubicBezTo>
                    <a:pt x="249" y="70"/>
                    <a:pt x="249" y="70"/>
                    <a:pt x="249" y="70"/>
                  </a:cubicBezTo>
                  <a:cubicBezTo>
                    <a:pt x="250" y="70"/>
                    <a:pt x="250" y="70"/>
                    <a:pt x="250" y="69"/>
                  </a:cubicBezTo>
                  <a:cubicBezTo>
                    <a:pt x="257" y="67"/>
                    <a:pt x="257" y="67"/>
                    <a:pt x="257" y="67"/>
                  </a:cubicBezTo>
                  <a:cubicBezTo>
                    <a:pt x="259" y="66"/>
                    <a:pt x="261" y="67"/>
                    <a:pt x="261" y="70"/>
                  </a:cubicBezTo>
                  <a:cubicBezTo>
                    <a:pt x="261" y="104"/>
                    <a:pt x="261" y="104"/>
                    <a:pt x="261" y="104"/>
                  </a:cubicBezTo>
                  <a:cubicBezTo>
                    <a:pt x="261" y="107"/>
                    <a:pt x="259" y="110"/>
                    <a:pt x="257" y="111"/>
                  </a:cubicBezTo>
                  <a:cubicBezTo>
                    <a:pt x="250" y="113"/>
                    <a:pt x="250" y="113"/>
                    <a:pt x="250" y="113"/>
                  </a:cubicBezTo>
                  <a:cubicBezTo>
                    <a:pt x="250" y="114"/>
                    <a:pt x="250" y="114"/>
                    <a:pt x="249" y="114"/>
                  </a:cubicBezTo>
                  <a:close/>
                  <a:moveTo>
                    <a:pt x="249" y="70"/>
                  </a:moveTo>
                  <a:cubicBezTo>
                    <a:pt x="249" y="114"/>
                    <a:pt x="249" y="114"/>
                    <a:pt x="249" y="114"/>
                  </a:cubicBezTo>
                  <a:cubicBezTo>
                    <a:pt x="248" y="114"/>
                    <a:pt x="246" y="112"/>
                    <a:pt x="246" y="110"/>
                  </a:cubicBezTo>
                  <a:cubicBezTo>
                    <a:pt x="246" y="76"/>
                    <a:pt x="246" y="76"/>
                    <a:pt x="246" y="76"/>
                  </a:cubicBezTo>
                  <a:cubicBezTo>
                    <a:pt x="246" y="74"/>
                    <a:pt x="248" y="71"/>
                    <a:pt x="249" y="70"/>
                  </a:cubicBezTo>
                  <a:close/>
                  <a:moveTo>
                    <a:pt x="249" y="154"/>
                  </a:moveTo>
                  <a:cubicBezTo>
                    <a:pt x="246" y="150"/>
                    <a:pt x="241" y="146"/>
                    <a:pt x="235" y="146"/>
                  </a:cubicBezTo>
                  <a:cubicBezTo>
                    <a:pt x="235" y="50"/>
                    <a:pt x="235" y="50"/>
                    <a:pt x="235" y="50"/>
                  </a:cubicBezTo>
                  <a:cubicBezTo>
                    <a:pt x="209" y="50"/>
                    <a:pt x="209" y="50"/>
                    <a:pt x="209" y="50"/>
                  </a:cubicBezTo>
                  <a:cubicBezTo>
                    <a:pt x="209" y="162"/>
                    <a:pt x="209" y="162"/>
                    <a:pt x="209" y="162"/>
                  </a:cubicBezTo>
                  <a:cubicBezTo>
                    <a:pt x="219" y="162"/>
                    <a:pt x="227" y="170"/>
                    <a:pt x="227" y="180"/>
                  </a:cubicBezTo>
                  <a:cubicBezTo>
                    <a:pt x="227" y="189"/>
                    <a:pt x="219" y="197"/>
                    <a:pt x="209" y="197"/>
                  </a:cubicBezTo>
                  <a:cubicBezTo>
                    <a:pt x="209" y="220"/>
                    <a:pt x="209" y="220"/>
                    <a:pt x="209" y="220"/>
                  </a:cubicBezTo>
                  <a:cubicBezTo>
                    <a:pt x="249" y="220"/>
                    <a:pt x="249" y="220"/>
                    <a:pt x="249" y="220"/>
                  </a:cubicBezTo>
                  <a:cubicBezTo>
                    <a:pt x="249" y="154"/>
                    <a:pt x="249" y="154"/>
                    <a:pt x="249" y="154"/>
                  </a:cubicBezTo>
                  <a:close/>
                  <a:moveTo>
                    <a:pt x="209" y="262"/>
                  </a:moveTo>
                  <a:cubicBezTo>
                    <a:pt x="209" y="232"/>
                    <a:pt x="209" y="232"/>
                    <a:pt x="209" y="232"/>
                  </a:cubicBezTo>
                  <a:cubicBezTo>
                    <a:pt x="226" y="232"/>
                    <a:pt x="226" y="232"/>
                    <a:pt x="226" y="232"/>
                  </a:cubicBezTo>
                  <a:cubicBezTo>
                    <a:pt x="226" y="249"/>
                    <a:pt x="226" y="249"/>
                    <a:pt x="226" y="249"/>
                  </a:cubicBezTo>
                  <a:cubicBezTo>
                    <a:pt x="226" y="257"/>
                    <a:pt x="220" y="262"/>
                    <a:pt x="213" y="262"/>
                  </a:cubicBezTo>
                  <a:cubicBezTo>
                    <a:pt x="209" y="262"/>
                    <a:pt x="209" y="262"/>
                    <a:pt x="209" y="262"/>
                  </a:cubicBezTo>
                  <a:close/>
                  <a:moveTo>
                    <a:pt x="209" y="44"/>
                  </a:moveTo>
                  <a:cubicBezTo>
                    <a:pt x="209" y="15"/>
                    <a:pt x="209" y="15"/>
                    <a:pt x="209" y="15"/>
                  </a:cubicBezTo>
                  <a:cubicBezTo>
                    <a:pt x="225" y="23"/>
                    <a:pt x="235" y="33"/>
                    <a:pt x="235" y="44"/>
                  </a:cubicBezTo>
                  <a:lnTo>
                    <a:pt x="209" y="44"/>
                  </a:lnTo>
                  <a:close/>
                  <a:moveTo>
                    <a:pt x="209" y="15"/>
                  </a:moveTo>
                  <a:cubicBezTo>
                    <a:pt x="209" y="44"/>
                    <a:pt x="209" y="44"/>
                    <a:pt x="209" y="44"/>
                  </a:cubicBezTo>
                  <a:cubicBezTo>
                    <a:pt x="195" y="44"/>
                    <a:pt x="195" y="44"/>
                    <a:pt x="195" y="44"/>
                  </a:cubicBezTo>
                  <a:cubicBezTo>
                    <a:pt x="195" y="37"/>
                    <a:pt x="195" y="37"/>
                    <a:pt x="195" y="37"/>
                  </a:cubicBezTo>
                  <a:cubicBezTo>
                    <a:pt x="195" y="37"/>
                    <a:pt x="195" y="37"/>
                    <a:pt x="195" y="37"/>
                  </a:cubicBezTo>
                  <a:cubicBezTo>
                    <a:pt x="199" y="37"/>
                    <a:pt x="203" y="33"/>
                    <a:pt x="203" y="28"/>
                  </a:cubicBezTo>
                  <a:cubicBezTo>
                    <a:pt x="203" y="24"/>
                    <a:pt x="199" y="20"/>
                    <a:pt x="195" y="20"/>
                  </a:cubicBezTo>
                  <a:cubicBezTo>
                    <a:pt x="195" y="20"/>
                    <a:pt x="195" y="20"/>
                    <a:pt x="195" y="20"/>
                  </a:cubicBezTo>
                  <a:cubicBezTo>
                    <a:pt x="195" y="9"/>
                    <a:pt x="195" y="9"/>
                    <a:pt x="195" y="9"/>
                  </a:cubicBezTo>
                  <a:cubicBezTo>
                    <a:pt x="200" y="11"/>
                    <a:pt x="205" y="13"/>
                    <a:pt x="209" y="15"/>
                  </a:cubicBezTo>
                  <a:close/>
                  <a:moveTo>
                    <a:pt x="209" y="50"/>
                  </a:moveTo>
                  <a:cubicBezTo>
                    <a:pt x="209" y="162"/>
                    <a:pt x="209" y="162"/>
                    <a:pt x="209" y="162"/>
                  </a:cubicBezTo>
                  <a:cubicBezTo>
                    <a:pt x="209" y="162"/>
                    <a:pt x="209" y="162"/>
                    <a:pt x="209" y="162"/>
                  </a:cubicBezTo>
                  <a:cubicBezTo>
                    <a:pt x="203" y="162"/>
                    <a:pt x="198" y="166"/>
                    <a:pt x="195" y="171"/>
                  </a:cubicBezTo>
                  <a:cubicBezTo>
                    <a:pt x="195" y="120"/>
                    <a:pt x="195" y="120"/>
                    <a:pt x="195" y="120"/>
                  </a:cubicBezTo>
                  <a:cubicBezTo>
                    <a:pt x="201" y="120"/>
                    <a:pt x="201" y="120"/>
                    <a:pt x="201" y="120"/>
                  </a:cubicBezTo>
                  <a:cubicBezTo>
                    <a:pt x="201" y="70"/>
                    <a:pt x="201" y="70"/>
                    <a:pt x="201" y="70"/>
                  </a:cubicBezTo>
                  <a:cubicBezTo>
                    <a:pt x="195" y="70"/>
                    <a:pt x="195" y="70"/>
                    <a:pt x="195" y="70"/>
                  </a:cubicBezTo>
                  <a:cubicBezTo>
                    <a:pt x="195" y="50"/>
                    <a:pt x="195" y="50"/>
                    <a:pt x="195" y="50"/>
                  </a:cubicBezTo>
                  <a:cubicBezTo>
                    <a:pt x="209" y="50"/>
                    <a:pt x="209" y="50"/>
                    <a:pt x="209" y="50"/>
                  </a:cubicBezTo>
                  <a:close/>
                  <a:moveTo>
                    <a:pt x="209" y="197"/>
                  </a:moveTo>
                  <a:cubicBezTo>
                    <a:pt x="209" y="220"/>
                    <a:pt x="209" y="220"/>
                    <a:pt x="209" y="220"/>
                  </a:cubicBezTo>
                  <a:cubicBezTo>
                    <a:pt x="195" y="220"/>
                    <a:pt x="195" y="220"/>
                    <a:pt x="195" y="220"/>
                  </a:cubicBezTo>
                  <a:cubicBezTo>
                    <a:pt x="195" y="188"/>
                    <a:pt x="195" y="188"/>
                    <a:pt x="195" y="188"/>
                  </a:cubicBezTo>
                  <a:cubicBezTo>
                    <a:pt x="198" y="193"/>
                    <a:pt x="203" y="197"/>
                    <a:pt x="209" y="197"/>
                  </a:cubicBezTo>
                  <a:cubicBezTo>
                    <a:pt x="209" y="197"/>
                    <a:pt x="209" y="197"/>
                    <a:pt x="209" y="197"/>
                  </a:cubicBezTo>
                  <a:close/>
                  <a:moveTo>
                    <a:pt x="209" y="232"/>
                  </a:moveTo>
                  <a:cubicBezTo>
                    <a:pt x="209" y="262"/>
                    <a:pt x="209" y="262"/>
                    <a:pt x="209" y="262"/>
                  </a:cubicBezTo>
                  <a:cubicBezTo>
                    <a:pt x="206" y="262"/>
                    <a:pt x="206" y="262"/>
                    <a:pt x="206" y="262"/>
                  </a:cubicBezTo>
                  <a:cubicBezTo>
                    <a:pt x="201" y="262"/>
                    <a:pt x="197" y="260"/>
                    <a:pt x="195" y="257"/>
                  </a:cubicBezTo>
                  <a:cubicBezTo>
                    <a:pt x="195" y="232"/>
                    <a:pt x="195" y="232"/>
                    <a:pt x="195" y="232"/>
                  </a:cubicBezTo>
                  <a:lnTo>
                    <a:pt x="209" y="232"/>
                  </a:lnTo>
                  <a:close/>
                  <a:moveTo>
                    <a:pt x="171" y="20"/>
                  </a:moveTo>
                  <a:cubicBezTo>
                    <a:pt x="175" y="20"/>
                    <a:pt x="179" y="24"/>
                    <a:pt x="179" y="28"/>
                  </a:cubicBezTo>
                  <a:cubicBezTo>
                    <a:pt x="179" y="33"/>
                    <a:pt x="175" y="37"/>
                    <a:pt x="171" y="37"/>
                  </a:cubicBezTo>
                  <a:cubicBezTo>
                    <a:pt x="170" y="37"/>
                    <a:pt x="169" y="37"/>
                    <a:pt x="168" y="36"/>
                  </a:cubicBezTo>
                  <a:cubicBezTo>
                    <a:pt x="168" y="44"/>
                    <a:pt x="168" y="44"/>
                    <a:pt x="168" y="44"/>
                  </a:cubicBezTo>
                  <a:cubicBezTo>
                    <a:pt x="195" y="44"/>
                    <a:pt x="195" y="44"/>
                    <a:pt x="195" y="44"/>
                  </a:cubicBezTo>
                  <a:cubicBezTo>
                    <a:pt x="195" y="37"/>
                    <a:pt x="195" y="37"/>
                    <a:pt x="195" y="37"/>
                  </a:cubicBezTo>
                  <a:cubicBezTo>
                    <a:pt x="190" y="37"/>
                    <a:pt x="186" y="33"/>
                    <a:pt x="186" y="28"/>
                  </a:cubicBezTo>
                  <a:cubicBezTo>
                    <a:pt x="186" y="24"/>
                    <a:pt x="190" y="20"/>
                    <a:pt x="195" y="20"/>
                  </a:cubicBezTo>
                  <a:cubicBezTo>
                    <a:pt x="195" y="9"/>
                    <a:pt x="195" y="9"/>
                    <a:pt x="195" y="9"/>
                  </a:cubicBezTo>
                  <a:cubicBezTo>
                    <a:pt x="187" y="6"/>
                    <a:pt x="178" y="4"/>
                    <a:pt x="168" y="3"/>
                  </a:cubicBezTo>
                  <a:cubicBezTo>
                    <a:pt x="168" y="21"/>
                    <a:pt x="168" y="21"/>
                    <a:pt x="168" y="21"/>
                  </a:cubicBezTo>
                  <a:cubicBezTo>
                    <a:pt x="169" y="20"/>
                    <a:pt x="170" y="20"/>
                    <a:pt x="171" y="20"/>
                  </a:cubicBezTo>
                  <a:close/>
                  <a:moveTo>
                    <a:pt x="195" y="50"/>
                  </a:moveTo>
                  <a:cubicBezTo>
                    <a:pt x="195" y="70"/>
                    <a:pt x="195" y="70"/>
                    <a:pt x="195" y="70"/>
                  </a:cubicBezTo>
                  <a:cubicBezTo>
                    <a:pt x="168" y="70"/>
                    <a:pt x="168" y="70"/>
                    <a:pt x="168" y="70"/>
                  </a:cubicBezTo>
                  <a:cubicBezTo>
                    <a:pt x="168" y="50"/>
                    <a:pt x="168" y="50"/>
                    <a:pt x="168" y="50"/>
                  </a:cubicBezTo>
                  <a:cubicBezTo>
                    <a:pt x="195" y="50"/>
                    <a:pt x="195" y="50"/>
                    <a:pt x="195" y="50"/>
                  </a:cubicBezTo>
                  <a:close/>
                  <a:moveTo>
                    <a:pt x="195" y="120"/>
                  </a:moveTo>
                  <a:cubicBezTo>
                    <a:pt x="195" y="171"/>
                    <a:pt x="195" y="171"/>
                    <a:pt x="195" y="171"/>
                  </a:cubicBezTo>
                  <a:cubicBezTo>
                    <a:pt x="193" y="173"/>
                    <a:pt x="192" y="176"/>
                    <a:pt x="192" y="180"/>
                  </a:cubicBezTo>
                  <a:cubicBezTo>
                    <a:pt x="192" y="183"/>
                    <a:pt x="193" y="186"/>
                    <a:pt x="195" y="188"/>
                  </a:cubicBezTo>
                  <a:cubicBezTo>
                    <a:pt x="195" y="220"/>
                    <a:pt x="195" y="220"/>
                    <a:pt x="195" y="220"/>
                  </a:cubicBezTo>
                  <a:cubicBezTo>
                    <a:pt x="168" y="220"/>
                    <a:pt x="168" y="220"/>
                    <a:pt x="168" y="220"/>
                  </a:cubicBezTo>
                  <a:cubicBezTo>
                    <a:pt x="168" y="120"/>
                    <a:pt x="168" y="120"/>
                    <a:pt x="168" y="120"/>
                  </a:cubicBezTo>
                  <a:cubicBezTo>
                    <a:pt x="195" y="120"/>
                    <a:pt x="195" y="120"/>
                    <a:pt x="195" y="120"/>
                  </a:cubicBezTo>
                  <a:close/>
                  <a:moveTo>
                    <a:pt x="195" y="232"/>
                  </a:moveTo>
                  <a:cubicBezTo>
                    <a:pt x="195" y="257"/>
                    <a:pt x="195" y="257"/>
                    <a:pt x="195" y="257"/>
                  </a:cubicBezTo>
                  <a:cubicBezTo>
                    <a:pt x="193" y="254"/>
                    <a:pt x="192" y="252"/>
                    <a:pt x="192" y="249"/>
                  </a:cubicBezTo>
                  <a:cubicBezTo>
                    <a:pt x="192" y="232"/>
                    <a:pt x="192" y="232"/>
                    <a:pt x="192" y="232"/>
                  </a:cubicBezTo>
                  <a:lnTo>
                    <a:pt x="195" y="232"/>
                  </a:lnTo>
                  <a:close/>
                  <a:moveTo>
                    <a:pt x="168" y="36"/>
                  </a:moveTo>
                  <a:cubicBezTo>
                    <a:pt x="165" y="35"/>
                    <a:pt x="162" y="32"/>
                    <a:pt x="162" y="28"/>
                  </a:cubicBezTo>
                  <a:cubicBezTo>
                    <a:pt x="162" y="25"/>
                    <a:pt x="165" y="22"/>
                    <a:pt x="168" y="21"/>
                  </a:cubicBezTo>
                  <a:cubicBezTo>
                    <a:pt x="168" y="3"/>
                    <a:pt x="168" y="3"/>
                    <a:pt x="168" y="3"/>
                  </a:cubicBezTo>
                  <a:cubicBezTo>
                    <a:pt x="157" y="1"/>
                    <a:pt x="144" y="0"/>
                    <a:pt x="131" y="0"/>
                  </a:cubicBezTo>
                  <a:cubicBezTo>
                    <a:pt x="130" y="0"/>
                    <a:pt x="130" y="0"/>
                    <a:pt x="130" y="0"/>
                  </a:cubicBezTo>
                  <a:cubicBezTo>
                    <a:pt x="130" y="44"/>
                    <a:pt x="130" y="44"/>
                    <a:pt x="130" y="44"/>
                  </a:cubicBezTo>
                  <a:cubicBezTo>
                    <a:pt x="168" y="44"/>
                    <a:pt x="168" y="44"/>
                    <a:pt x="168" y="44"/>
                  </a:cubicBezTo>
                  <a:cubicBezTo>
                    <a:pt x="168" y="36"/>
                    <a:pt x="168" y="36"/>
                    <a:pt x="168" y="36"/>
                  </a:cubicBezTo>
                  <a:close/>
                  <a:moveTo>
                    <a:pt x="168" y="50"/>
                  </a:moveTo>
                  <a:cubicBezTo>
                    <a:pt x="168" y="70"/>
                    <a:pt x="168" y="70"/>
                    <a:pt x="168" y="70"/>
                  </a:cubicBezTo>
                  <a:cubicBezTo>
                    <a:pt x="135" y="70"/>
                    <a:pt x="135" y="70"/>
                    <a:pt x="135" y="70"/>
                  </a:cubicBezTo>
                  <a:cubicBezTo>
                    <a:pt x="135" y="120"/>
                    <a:pt x="135" y="120"/>
                    <a:pt x="135" y="120"/>
                  </a:cubicBezTo>
                  <a:cubicBezTo>
                    <a:pt x="168" y="120"/>
                    <a:pt x="168" y="120"/>
                    <a:pt x="168" y="120"/>
                  </a:cubicBezTo>
                  <a:cubicBezTo>
                    <a:pt x="168" y="220"/>
                    <a:pt x="168" y="220"/>
                    <a:pt x="168" y="220"/>
                  </a:cubicBezTo>
                  <a:cubicBezTo>
                    <a:pt x="130" y="220"/>
                    <a:pt x="130" y="220"/>
                    <a:pt x="130" y="220"/>
                  </a:cubicBezTo>
                  <a:cubicBezTo>
                    <a:pt x="130" y="198"/>
                    <a:pt x="130" y="198"/>
                    <a:pt x="130" y="198"/>
                  </a:cubicBezTo>
                  <a:cubicBezTo>
                    <a:pt x="167" y="198"/>
                    <a:pt x="167" y="198"/>
                    <a:pt x="167" y="198"/>
                  </a:cubicBezTo>
                  <a:cubicBezTo>
                    <a:pt x="167" y="187"/>
                    <a:pt x="167" y="187"/>
                    <a:pt x="167" y="187"/>
                  </a:cubicBezTo>
                  <a:cubicBezTo>
                    <a:pt x="130" y="187"/>
                    <a:pt x="130" y="187"/>
                    <a:pt x="130" y="187"/>
                  </a:cubicBezTo>
                  <a:cubicBezTo>
                    <a:pt x="130" y="179"/>
                    <a:pt x="130" y="179"/>
                    <a:pt x="130" y="179"/>
                  </a:cubicBezTo>
                  <a:cubicBezTo>
                    <a:pt x="167" y="179"/>
                    <a:pt x="167" y="179"/>
                    <a:pt x="167" y="179"/>
                  </a:cubicBezTo>
                  <a:cubicBezTo>
                    <a:pt x="167" y="167"/>
                    <a:pt x="167" y="167"/>
                    <a:pt x="167" y="167"/>
                  </a:cubicBezTo>
                  <a:cubicBezTo>
                    <a:pt x="130" y="167"/>
                    <a:pt x="130" y="167"/>
                    <a:pt x="130" y="167"/>
                  </a:cubicBezTo>
                  <a:cubicBezTo>
                    <a:pt x="130" y="159"/>
                    <a:pt x="130" y="159"/>
                    <a:pt x="130" y="159"/>
                  </a:cubicBezTo>
                  <a:cubicBezTo>
                    <a:pt x="167" y="159"/>
                    <a:pt x="167" y="159"/>
                    <a:pt x="167" y="159"/>
                  </a:cubicBezTo>
                  <a:cubicBezTo>
                    <a:pt x="167" y="147"/>
                    <a:pt x="167" y="147"/>
                    <a:pt x="167" y="147"/>
                  </a:cubicBezTo>
                  <a:cubicBezTo>
                    <a:pt x="130" y="147"/>
                    <a:pt x="130" y="147"/>
                    <a:pt x="130" y="147"/>
                  </a:cubicBezTo>
                  <a:cubicBezTo>
                    <a:pt x="130" y="50"/>
                    <a:pt x="130" y="50"/>
                    <a:pt x="130" y="50"/>
                  </a:cubicBezTo>
                  <a:lnTo>
                    <a:pt x="168" y="50"/>
                  </a:lnTo>
                  <a:close/>
                  <a:moveTo>
                    <a:pt x="130" y="0"/>
                  </a:moveTo>
                  <a:cubicBezTo>
                    <a:pt x="130" y="44"/>
                    <a:pt x="130" y="44"/>
                    <a:pt x="130" y="44"/>
                  </a:cubicBezTo>
                  <a:cubicBezTo>
                    <a:pt x="93" y="44"/>
                    <a:pt x="93" y="44"/>
                    <a:pt x="93" y="44"/>
                  </a:cubicBezTo>
                  <a:cubicBezTo>
                    <a:pt x="93" y="36"/>
                    <a:pt x="93" y="36"/>
                    <a:pt x="93" y="36"/>
                  </a:cubicBezTo>
                  <a:cubicBezTo>
                    <a:pt x="96" y="35"/>
                    <a:pt x="99" y="32"/>
                    <a:pt x="99" y="28"/>
                  </a:cubicBezTo>
                  <a:cubicBezTo>
                    <a:pt x="99" y="25"/>
                    <a:pt x="96" y="22"/>
                    <a:pt x="93" y="21"/>
                  </a:cubicBezTo>
                  <a:cubicBezTo>
                    <a:pt x="93" y="3"/>
                    <a:pt x="93" y="3"/>
                    <a:pt x="93" y="3"/>
                  </a:cubicBezTo>
                  <a:cubicBezTo>
                    <a:pt x="104" y="1"/>
                    <a:pt x="117" y="0"/>
                    <a:pt x="130" y="0"/>
                  </a:cubicBezTo>
                  <a:close/>
                  <a:moveTo>
                    <a:pt x="130" y="50"/>
                  </a:moveTo>
                  <a:cubicBezTo>
                    <a:pt x="130" y="147"/>
                    <a:pt x="130" y="147"/>
                    <a:pt x="130" y="147"/>
                  </a:cubicBezTo>
                  <a:cubicBezTo>
                    <a:pt x="93" y="147"/>
                    <a:pt x="93" y="147"/>
                    <a:pt x="93" y="147"/>
                  </a:cubicBezTo>
                  <a:cubicBezTo>
                    <a:pt x="93" y="120"/>
                    <a:pt x="93" y="120"/>
                    <a:pt x="93" y="120"/>
                  </a:cubicBezTo>
                  <a:cubicBezTo>
                    <a:pt x="126" y="120"/>
                    <a:pt x="126" y="120"/>
                    <a:pt x="126" y="120"/>
                  </a:cubicBezTo>
                  <a:cubicBezTo>
                    <a:pt x="126" y="70"/>
                    <a:pt x="126" y="70"/>
                    <a:pt x="126" y="70"/>
                  </a:cubicBezTo>
                  <a:cubicBezTo>
                    <a:pt x="93" y="70"/>
                    <a:pt x="93" y="70"/>
                    <a:pt x="93" y="70"/>
                  </a:cubicBezTo>
                  <a:cubicBezTo>
                    <a:pt x="93" y="50"/>
                    <a:pt x="93" y="50"/>
                    <a:pt x="93" y="50"/>
                  </a:cubicBezTo>
                  <a:cubicBezTo>
                    <a:pt x="130" y="50"/>
                    <a:pt x="130" y="50"/>
                    <a:pt x="130" y="50"/>
                  </a:cubicBezTo>
                  <a:close/>
                  <a:moveTo>
                    <a:pt x="130" y="159"/>
                  </a:moveTo>
                  <a:cubicBezTo>
                    <a:pt x="130" y="167"/>
                    <a:pt x="130" y="167"/>
                    <a:pt x="130" y="167"/>
                  </a:cubicBezTo>
                  <a:cubicBezTo>
                    <a:pt x="93" y="167"/>
                    <a:pt x="93" y="167"/>
                    <a:pt x="93" y="167"/>
                  </a:cubicBezTo>
                  <a:cubicBezTo>
                    <a:pt x="93" y="159"/>
                    <a:pt x="93" y="159"/>
                    <a:pt x="93" y="159"/>
                  </a:cubicBezTo>
                  <a:cubicBezTo>
                    <a:pt x="130" y="159"/>
                    <a:pt x="130" y="159"/>
                    <a:pt x="130" y="159"/>
                  </a:cubicBezTo>
                  <a:close/>
                  <a:moveTo>
                    <a:pt x="130" y="179"/>
                  </a:moveTo>
                  <a:cubicBezTo>
                    <a:pt x="130" y="187"/>
                    <a:pt x="130" y="187"/>
                    <a:pt x="130" y="187"/>
                  </a:cubicBezTo>
                  <a:cubicBezTo>
                    <a:pt x="93" y="187"/>
                    <a:pt x="93" y="187"/>
                    <a:pt x="93" y="187"/>
                  </a:cubicBezTo>
                  <a:cubicBezTo>
                    <a:pt x="93" y="179"/>
                    <a:pt x="93" y="179"/>
                    <a:pt x="93" y="179"/>
                  </a:cubicBezTo>
                  <a:cubicBezTo>
                    <a:pt x="130" y="179"/>
                    <a:pt x="130" y="179"/>
                    <a:pt x="130" y="179"/>
                  </a:cubicBezTo>
                  <a:close/>
                  <a:moveTo>
                    <a:pt x="130" y="198"/>
                  </a:moveTo>
                  <a:cubicBezTo>
                    <a:pt x="130" y="220"/>
                    <a:pt x="130" y="220"/>
                    <a:pt x="130" y="220"/>
                  </a:cubicBezTo>
                  <a:cubicBezTo>
                    <a:pt x="93" y="220"/>
                    <a:pt x="93" y="220"/>
                    <a:pt x="93" y="220"/>
                  </a:cubicBezTo>
                  <a:cubicBezTo>
                    <a:pt x="93" y="198"/>
                    <a:pt x="93" y="198"/>
                    <a:pt x="93" y="198"/>
                  </a:cubicBezTo>
                  <a:lnTo>
                    <a:pt x="130" y="198"/>
                  </a:lnTo>
                  <a:close/>
                  <a:moveTo>
                    <a:pt x="93" y="3"/>
                  </a:moveTo>
                  <a:cubicBezTo>
                    <a:pt x="93" y="21"/>
                    <a:pt x="93" y="21"/>
                    <a:pt x="93" y="21"/>
                  </a:cubicBezTo>
                  <a:cubicBezTo>
                    <a:pt x="92" y="20"/>
                    <a:pt x="92" y="20"/>
                    <a:pt x="91" y="20"/>
                  </a:cubicBezTo>
                  <a:cubicBezTo>
                    <a:pt x="86" y="20"/>
                    <a:pt x="83" y="24"/>
                    <a:pt x="83" y="28"/>
                  </a:cubicBezTo>
                  <a:cubicBezTo>
                    <a:pt x="83" y="33"/>
                    <a:pt x="86" y="37"/>
                    <a:pt x="91" y="37"/>
                  </a:cubicBezTo>
                  <a:cubicBezTo>
                    <a:pt x="92" y="37"/>
                    <a:pt x="92" y="37"/>
                    <a:pt x="93" y="36"/>
                  </a:cubicBezTo>
                  <a:cubicBezTo>
                    <a:pt x="93" y="44"/>
                    <a:pt x="93" y="44"/>
                    <a:pt x="93" y="44"/>
                  </a:cubicBezTo>
                  <a:cubicBezTo>
                    <a:pt x="67" y="44"/>
                    <a:pt x="67" y="44"/>
                    <a:pt x="67" y="44"/>
                  </a:cubicBezTo>
                  <a:cubicBezTo>
                    <a:pt x="67" y="37"/>
                    <a:pt x="67" y="37"/>
                    <a:pt x="67" y="37"/>
                  </a:cubicBezTo>
                  <a:cubicBezTo>
                    <a:pt x="71" y="37"/>
                    <a:pt x="75" y="33"/>
                    <a:pt x="75" y="28"/>
                  </a:cubicBezTo>
                  <a:cubicBezTo>
                    <a:pt x="75" y="24"/>
                    <a:pt x="71" y="20"/>
                    <a:pt x="67" y="20"/>
                  </a:cubicBezTo>
                  <a:cubicBezTo>
                    <a:pt x="67" y="9"/>
                    <a:pt x="67" y="9"/>
                    <a:pt x="67" y="9"/>
                  </a:cubicBezTo>
                  <a:cubicBezTo>
                    <a:pt x="75" y="6"/>
                    <a:pt x="84" y="4"/>
                    <a:pt x="93" y="3"/>
                  </a:cubicBezTo>
                  <a:close/>
                  <a:moveTo>
                    <a:pt x="93" y="50"/>
                  </a:moveTo>
                  <a:cubicBezTo>
                    <a:pt x="93" y="70"/>
                    <a:pt x="93" y="70"/>
                    <a:pt x="93" y="70"/>
                  </a:cubicBezTo>
                  <a:cubicBezTo>
                    <a:pt x="67" y="70"/>
                    <a:pt x="67" y="70"/>
                    <a:pt x="67" y="70"/>
                  </a:cubicBezTo>
                  <a:cubicBezTo>
                    <a:pt x="67" y="50"/>
                    <a:pt x="67" y="50"/>
                    <a:pt x="67" y="50"/>
                  </a:cubicBezTo>
                  <a:cubicBezTo>
                    <a:pt x="93" y="50"/>
                    <a:pt x="93" y="50"/>
                    <a:pt x="93" y="50"/>
                  </a:cubicBezTo>
                  <a:close/>
                  <a:moveTo>
                    <a:pt x="93" y="120"/>
                  </a:moveTo>
                  <a:cubicBezTo>
                    <a:pt x="93" y="147"/>
                    <a:pt x="93" y="147"/>
                    <a:pt x="93" y="147"/>
                  </a:cubicBezTo>
                  <a:cubicBezTo>
                    <a:pt x="92" y="147"/>
                    <a:pt x="92" y="147"/>
                    <a:pt x="92" y="147"/>
                  </a:cubicBezTo>
                  <a:cubicBezTo>
                    <a:pt x="92" y="159"/>
                    <a:pt x="92" y="159"/>
                    <a:pt x="92" y="159"/>
                  </a:cubicBezTo>
                  <a:cubicBezTo>
                    <a:pt x="93" y="159"/>
                    <a:pt x="93" y="159"/>
                    <a:pt x="93" y="159"/>
                  </a:cubicBezTo>
                  <a:cubicBezTo>
                    <a:pt x="93" y="167"/>
                    <a:pt x="93" y="167"/>
                    <a:pt x="93" y="167"/>
                  </a:cubicBezTo>
                  <a:cubicBezTo>
                    <a:pt x="92" y="167"/>
                    <a:pt x="92" y="167"/>
                    <a:pt x="92" y="167"/>
                  </a:cubicBezTo>
                  <a:cubicBezTo>
                    <a:pt x="92" y="179"/>
                    <a:pt x="92" y="179"/>
                    <a:pt x="92" y="179"/>
                  </a:cubicBezTo>
                  <a:cubicBezTo>
                    <a:pt x="93" y="179"/>
                    <a:pt x="93" y="179"/>
                    <a:pt x="93" y="179"/>
                  </a:cubicBezTo>
                  <a:cubicBezTo>
                    <a:pt x="93" y="187"/>
                    <a:pt x="93" y="187"/>
                    <a:pt x="93" y="187"/>
                  </a:cubicBezTo>
                  <a:cubicBezTo>
                    <a:pt x="92" y="187"/>
                    <a:pt x="92" y="187"/>
                    <a:pt x="92" y="187"/>
                  </a:cubicBezTo>
                  <a:cubicBezTo>
                    <a:pt x="92" y="198"/>
                    <a:pt x="92" y="198"/>
                    <a:pt x="92" y="198"/>
                  </a:cubicBezTo>
                  <a:cubicBezTo>
                    <a:pt x="93" y="198"/>
                    <a:pt x="93" y="198"/>
                    <a:pt x="93" y="198"/>
                  </a:cubicBezTo>
                  <a:cubicBezTo>
                    <a:pt x="93" y="220"/>
                    <a:pt x="93" y="220"/>
                    <a:pt x="93" y="220"/>
                  </a:cubicBezTo>
                  <a:cubicBezTo>
                    <a:pt x="67" y="220"/>
                    <a:pt x="67" y="220"/>
                    <a:pt x="67" y="220"/>
                  </a:cubicBezTo>
                  <a:cubicBezTo>
                    <a:pt x="67" y="188"/>
                    <a:pt x="67" y="188"/>
                    <a:pt x="67" y="188"/>
                  </a:cubicBezTo>
                  <a:cubicBezTo>
                    <a:pt x="68" y="186"/>
                    <a:pt x="69" y="183"/>
                    <a:pt x="69" y="180"/>
                  </a:cubicBezTo>
                  <a:cubicBezTo>
                    <a:pt x="69" y="176"/>
                    <a:pt x="68" y="173"/>
                    <a:pt x="67" y="171"/>
                  </a:cubicBezTo>
                  <a:cubicBezTo>
                    <a:pt x="67" y="120"/>
                    <a:pt x="67" y="120"/>
                    <a:pt x="67" y="120"/>
                  </a:cubicBezTo>
                  <a:cubicBezTo>
                    <a:pt x="93" y="120"/>
                    <a:pt x="93" y="120"/>
                    <a:pt x="93" y="120"/>
                  </a:cubicBezTo>
                  <a:close/>
                  <a:moveTo>
                    <a:pt x="67" y="257"/>
                  </a:moveTo>
                  <a:cubicBezTo>
                    <a:pt x="67" y="232"/>
                    <a:pt x="67" y="232"/>
                    <a:pt x="67" y="232"/>
                  </a:cubicBezTo>
                  <a:cubicBezTo>
                    <a:pt x="69" y="232"/>
                    <a:pt x="69" y="232"/>
                    <a:pt x="69" y="232"/>
                  </a:cubicBezTo>
                  <a:cubicBezTo>
                    <a:pt x="69" y="249"/>
                    <a:pt x="69" y="249"/>
                    <a:pt x="69" y="249"/>
                  </a:cubicBezTo>
                  <a:cubicBezTo>
                    <a:pt x="69" y="252"/>
                    <a:pt x="68" y="254"/>
                    <a:pt x="67" y="257"/>
                  </a:cubicBezTo>
                  <a:close/>
                  <a:moveTo>
                    <a:pt x="67" y="9"/>
                  </a:moveTo>
                  <a:cubicBezTo>
                    <a:pt x="67" y="20"/>
                    <a:pt x="67" y="20"/>
                    <a:pt x="67" y="20"/>
                  </a:cubicBezTo>
                  <a:cubicBezTo>
                    <a:pt x="62" y="20"/>
                    <a:pt x="58" y="24"/>
                    <a:pt x="58" y="28"/>
                  </a:cubicBezTo>
                  <a:cubicBezTo>
                    <a:pt x="58" y="33"/>
                    <a:pt x="62" y="37"/>
                    <a:pt x="67" y="37"/>
                  </a:cubicBezTo>
                  <a:cubicBezTo>
                    <a:pt x="67" y="44"/>
                    <a:pt x="67" y="44"/>
                    <a:pt x="67" y="44"/>
                  </a:cubicBezTo>
                  <a:cubicBezTo>
                    <a:pt x="52" y="44"/>
                    <a:pt x="52" y="44"/>
                    <a:pt x="52" y="44"/>
                  </a:cubicBezTo>
                  <a:cubicBezTo>
                    <a:pt x="52" y="15"/>
                    <a:pt x="52" y="15"/>
                    <a:pt x="52" y="15"/>
                  </a:cubicBezTo>
                  <a:cubicBezTo>
                    <a:pt x="56" y="13"/>
                    <a:pt x="61" y="11"/>
                    <a:pt x="67" y="9"/>
                  </a:cubicBezTo>
                  <a:close/>
                  <a:moveTo>
                    <a:pt x="67" y="50"/>
                  </a:moveTo>
                  <a:cubicBezTo>
                    <a:pt x="67" y="70"/>
                    <a:pt x="67" y="70"/>
                    <a:pt x="67" y="70"/>
                  </a:cubicBezTo>
                  <a:cubicBezTo>
                    <a:pt x="60" y="70"/>
                    <a:pt x="60" y="70"/>
                    <a:pt x="60" y="70"/>
                  </a:cubicBezTo>
                  <a:cubicBezTo>
                    <a:pt x="60" y="120"/>
                    <a:pt x="60" y="120"/>
                    <a:pt x="60" y="120"/>
                  </a:cubicBezTo>
                  <a:cubicBezTo>
                    <a:pt x="67" y="120"/>
                    <a:pt x="67" y="120"/>
                    <a:pt x="67" y="120"/>
                  </a:cubicBezTo>
                  <a:cubicBezTo>
                    <a:pt x="67" y="171"/>
                    <a:pt x="67" y="171"/>
                    <a:pt x="67" y="171"/>
                  </a:cubicBezTo>
                  <a:cubicBezTo>
                    <a:pt x="64" y="166"/>
                    <a:pt x="58" y="162"/>
                    <a:pt x="52" y="162"/>
                  </a:cubicBezTo>
                  <a:cubicBezTo>
                    <a:pt x="52" y="50"/>
                    <a:pt x="52" y="50"/>
                    <a:pt x="52" y="50"/>
                  </a:cubicBezTo>
                  <a:cubicBezTo>
                    <a:pt x="67" y="50"/>
                    <a:pt x="67" y="50"/>
                    <a:pt x="67" y="50"/>
                  </a:cubicBezTo>
                  <a:close/>
                  <a:moveTo>
                    <a:pt x="67" y="188"/>
                  </a:moveTo>
                  <a:cubicBezTo>
                    <a:pt x="67" y="220"/>
                    <a:pt x="67" y="220"/>
                    <a:pt x="67" y="220"/>
                  </a:cubicBezTo>
                  <a:cubicBezTo>
                    <a:pt x="52" y="220"/>
                    <a:pt x="52" y="220"/>
                    <a:pt x="52" y="220"/>
                  </a:cubicBezTo>
                  <a:cubicBezTo>
                    <a:pt x="52" y="197"/>
                    <a:pt x="52" y="197"/>
                    <a:pt x="52" y="197"/>
                  </a:cubicBezTo>
                  <a:cubicBezTo>
                    <a:pt x="58" y="197"/>
                    <a:pt x="64" y="193"/>
                    <a:pt x="67" y="188"/>
                  </a:cubicBezTo>
                  <a:close/>
                  <a:moveTo>
                    <a:pt x="67" y="232"/>
                  </a:moveTo>
                  <a:cubicBezTo>
                    <a:pt x="67" y="257"/>
                    <a:pt x="67" y="257"/>
                    <a:pt x="67" y="257"/>
                  </a:cubicBezTo>
                  <a:cubicBezTo>
                    <a:pt x="64" y="260"/>
                    <a:pt x="60" y="262"/>
                    <a:pt x="56" y="262"/>
                  </a:cubicBezTo>
                  <a:cubicBezTo>
                    <a:pt x="52" y="262"/>
                    <a:pt x="52" y="262"/>
                    <a:pt x="52" y="262"/>
                  </a:cubicBezTo>
                  <a:cubicBezTo>
                    <a:pt x="52" y="232"/>
                    <a:pt x="52" y="232"/>
                    <a:pt x="52" y="232"/>
                  </a:cubicBezTo>
                  <a:lnTo>
                    <a:pt x="67" y="232"/>
                  </a:lnTo>
                  <a:close/>
                  <a:moveTo>
                    <a:pt x="52" y="15"/>
                  </a:moveTo>
                  <a:cubicBezTo>
                    <a:pt x="52" y="44"/>
                    <a:pt x="52" y="44"/>
                    <a:pt x="52" y="44"/>
                  </a:cubicBezTo>
                  <a:cubicBezTo>
                    <a:pt x="27" y="44"/>
                    <a:pt x="27" y="44"/>
                    <a:pt x="27" y="44"/>
                  </a:cubicBezTo>
                  <a:cubicBezTo>
                    <a:pt x="27" y="33"/>
                    <a:pt x="36" y="23"/>
                    <a:pt x="52" y="15"/>
                  </a:cubicBezTo>
                  <a:close/>
                  <a:moveTo>
                    <a:pt x="52" y="50"/>
                  </a:moveTo>
                  <a:cubicBezTo>
                    <a:pt x="52" y="162"/>
                    <a:pt x="52" y="162"/>
                    <a:pt x="52" y="162"/>
                  </a:cubicBezTo>
                  <a:cubicBezTo>
                    <a:pt x="42" y="162"/>
                    <a:pt x="35" y="170"/>
                    <a:pt x="35" y="180"/>
                  </a:cubicBezTo>
                  <a:cubicBezTo>
                    <a:pt x="35" y="189"/>
                    <a:pt x="42" y="197"/>
                    <a:pt x="52" y="197"/>
                  </a:cubicBezTo>
                  <a:cubicBezTo>
                    <a:pt x="52" y="220"/>
                    <a:pt x="52" y="220"/>
                    <a:pt x="52" y="220"/>
                  </a:cubicBezTo>
                  <a:cubicBezTo>
                    <a:pt x="12" y="220"/>
                    <a:pt x="12" y="220"/>
                    <a:pt x="12" y="220"/>
                  </a:cubicBezTo>
                  <a:cubicBezTo>
                    <a:pt x="12" y="154"/>
                    <a:pt x="12" y="154"/>
                    <a:pt x="12" y="154"/>
                  </a:cubicBezTo>
                  <a:cubicBezTo>
                    <a:pt x="15" y="150"/>
                    <a:pt x="21" y="146"/>
                    <a:pt x="27" y="146"/>
                  </a:cubicBezTo>
                  <a:cubicBezTo>
                    <a:pt x="27" y="50"/>
                    <a:pt x="27" y="50"/>
                    <a:pt x="27" y="50"/>
                  </a:cubicBezTo>
                  <a:cubicBezTo>
                    <a:pt x="52" y="50"/>
                    <a:pt x="52" y="50"/>
                    <a:pt x="52" y="50"/>
                  </a:cubicBezTo>
                  <a:close/>
                  <a:moveTo>
                    <a:pt x="52" y="232"/>
                  </a:moveTo>
                  <a:cubicBezTo>
                    <a:pt x="52" y="262"/>
                    <a:pt x="52" y="262"/>
                    <a:pt x="52" y="262"/>
                  </a:cubicBezTo>
                  <a:cubicBezTo>
                    <a:pt x="48" y="262"/>
                    <a:pt x="48" y="262"/>
                    <a:pt x="48" y="262"/>
                  </a:cubicBezTo>
                  <a:cubicBezTo>
                    <a:pt x="41" y="262"/>
                    <a:pt x="35" y="257"/>
                    <a:pt x="35" y="249"/>
                  </a:cubicBezTo>
                  <a:cubicBezTo>
                    <a:pt x="35" y="232"/>
                    <a:pt x="35" y="232"/>
                    <a:pt x="35" y="232"/>
                  </a:cubicBezTo>
                  <a:cubicBezTo>
                    <a:pt x="52" y="232"/>
                    <a:pt x="52" y="232"/>
                    <a:pt x="52" y="232"/>
                  </a:cubicBezTo>
                  <a:close/>
                  <a:moveTo>
                    <a:pt x="12" y="114"/>
                  </a:moveTo>
                  <a:cubicBezTo>
                    <a:pt x="14" y="114"/>
                    <a:pt x="15" y="112"/>
                    <a:pt x="15" y="110"/>
                  </a:cubicBezTo>
                  <a:cubicBezTo>
                    <a:pt x="15" y="76"/>
                    <a:pt x="15" y="76"/>
                    <a:pt x="15" y="76"/>
                  </a:cubicBezTo>
                  <a:cubicBezTo>
                    <a:pt x="15" y="74"/>
                    <a:pt x="14" y="71"/>
                    <a:pt x="12" y="70"/>
                  </a:cubicBezTo>
                  <a:lnTo>
                    <a:pt x="12" y="114"/>
                  </a:lnTo>
                  <a:close/>
                  <a:moveTo>
                    <a:pt x="12" y="70"/>
                  </a:moveTo>
                  <a:cubicBezTo>
                    <a:pt x="12" y="114"/>
                    <a:pt x="12" y="114"/>
                    <a:pt x="12" y="114"/>
                  </a:cubicBezTo>
                  <a:cubicBezTo>
                    <a:pt x="12" y="114"/>
                    <a:pt x="11" y="114"/>
                    <a:pt x="11" y="113"/>
                  </a:cubicBezTo>
                  <a:cubicBezTo>
                    <a:pt x="4" y="111"/>
                    <a:pt x="4" y="111"/>
                    <a:pt x="4" y="111"/>
                  </a:cubicBezTo>
                  <a:cubicBezTo>
                    <a:pt x="2" y="110"/>
                    <a:pt x="0" y="107"/>
                    <a:pt x="0" y="104"/>
                  </a:cubicBezTo>
                  <a:cubicBezTo>
                    <a:pt x="0" y="70"/>
                    <a:pt x="0" y="70"/>
                    <a:pt x="0" y="70"/>
                  </a:cubicBezTo>
                  <a:cubicBezTo>
                    <a:pt x="0" y="67"/>
                    <a:pt x="2" y="66"/>
                    <a:pt x="4" y="67"/>
                  </a:cubicBezTo>
                  <a:cubicBezTo>
                    <a:pt x="11" y="69"/>
                    <a:pt x="11" y="69"/>
                    <a:pt x="11" y="69"/>
                  </a:cubicBezTo>
                  <a:cubicBezTo>
                    <a:pt x="11" y="70"/>
                    <a:pt x="12" y="70"/>
                    <a:pt x="12" y="70"/>
                  </a:cubicBezTo>
                  <a:close/>
                  <a:moveTo>
                    <a:pt x="12" y="154"/>
                  </a:moveTo>
                  <a:cubicBezTo>
                    <a:pt x="12" y="220"/>
                    <a:pt x="12" y="220"/>
                    <a:pt x="12" y="220"/>
                  </a:cubicBezTo>
                  <a:cubicBezTo>
                    <a:pt x="9" y="220"/>
                    <a:pt x="9" y="220"/>
                    <a:pt x="9" y="220"/>
                  </a:cubicBezTo>
                  <a:cubicBezTo>
                    <a:pt x="9" y="164"/>
                    <a:pt x="9" y="164"/>
                    <a:pt x="9" y="164"/>
                  </a:cubicBezTo>
                  <a:cubicBezTo>
                    <a:pt x="9" y="160"/>
                    <a:pt x="10" y="157"/>
                    <a:pt x="12" y="154"/>
                  </a:cubicBezTo>
                  <a:close/>
                </a:path>
              </a:pathLst>
            </a:custGeom>
            <a:solidFill>
              <a:schemeClr val="accent2"/>
            </a:solidFill>
            <a:ln>
              <a:noFill/>
            </a:ln>
          </p:spPr>
          <p:txBody>
            <a:bodyPr vert="horz" wrap="square" lIns="68580" tIns="34290" rIns="68580" bIns="34290" numCol="1" anchor="t" anchorCtr="0" compatLnSpc="1"/>
            <a:lstStyle/>
            <a:p>
              <a:endParaRPr lang="id-ID" sz="1350"/>
            </a:p>
          </p:txBody>
        </p:sp>
        <p:sp>
          <p:nvSpPr>
            <p:cNvPr id="72" name="Freeform 76"/>
            <p:cNvSpPr>
              <a:spLocks noEditPoints="1"/>
            </p:cNvSpPr>
            <p:nvPr/>
          </p:nvSpPr>
          <p:spPr bwMode="auto">
            <a:xfrm>
              <a:off x="1818285" y="3439812"/>
              <a:ext cx="539486" cy="408943"/>
            </a:xfrm>
            <a:custGeom>
              <a:avLst/>
              <a:gdLst>
                <a:gd name="T0" fmla="*/ 271 w 295"/>
                <a:gd name="T1" fmla="*/ 0 h 224"/>
                <a:gd name="T2" fmla="*/ 277 w 295"/>
                <a:gd name="T3" fmla="*/ 35 h 224"/>
                <a:gd name="T4" fmla="*/ 224 w 295"/>
                <a:gd name="T5" fmla="*/ 224 h 224"/>
                <a:gd name="T6" fmla="*/ 248 w 295"/>
                <a:gd name="T7" fmla="*/ 188 h 224"/>
                <a:gd name="T8" fmla="*/ 249 w 295"/>
                <a:gd name="T9" fmla="*/ 29 h 224"/>
                <a:gd name="T10" fmla="*/ 224 w 295"/>
                <a:gd name="T11" fmla="*/ 194 h 224"/>
                <a:gd name="T12" fmla="*/ 224 w 295"/>
                <a:gd name="T13" fmla="*/ 16 h 224"/>
                <a:gd name="T14" fmla="*/ 224 w 295"/>
                <a:gd name="T15" fmla="*/ 208 h 224"/>
                <a:gd name="T16" fmla="*/ 224 w 295"/>
                <a:gd name="T17" fmla="*/ 179 h 224"/>
                <a:gd name="T18" fmla="*/ 224 w 295"/>
                <a:gd name="T19" fmla="*/ 194 h 224"/>
                <a:gd name="T20" fmla="*/ 201 w 295"/>
                <a:gd name="T21" fmla="*/ 128 h 224"/>
                <a:gd name="T22" fmla="*/ 203 w 295"/>
                <a:gd name="T23" fmla="*/ 98 h 224"/>
                <a:gd name="T24" fmla="*/ 195 w 295"/>
                <a:gd name="T25" fmla="*/ 67 h 224"/>
                <a:gd name="T26" fmla="*/ 187 w 295"/>
                <a:gd name="T27" fmla="*/ 128 h 224"/>
                <a:gd name="T28" fmla="*/ 187 w 295"/>
                <a:gd name="T29" fmla="*/ 100 h 224"/>
                <a:gd name="T30" fmla="*/ 190 w 295"/>
                <a:gd name="T31" fmla="*/ 75 h 224"/>
                <a:gd name="T32" fmla="*/ 187 w 295"/>
                <a:gd name="T33" fmla="*/ 0 h 224"/>
                <a:gd name="T34" fmla="*/ 187 w 295"/>
                <a:gd name="T35" fmla="*/ 0 h 224"/>
                <a:gd name="T36" fmla="*/ 147 w 295"/>
                <a:gd name="T37" fmla="*/ 208 h 224"/>
                <a:gd name="T38" fmla="*/ 182 w 295"/>
                <a:gd name="T39" fmla="*/ 67 h 224"/>
                <a:gd name="T40" fmla="*/ 168 w 295"/>
                <a:gd name="T41" fmla="*/ 109 h 224"/>
                <a:gd name="T42" fmla="*/ 187 w 295"/>
                <a:gd name="T43" fmla="*/ 194 h 224"/>
                <a:gd name="T44" fmla="*/ 148 w 295"/>
                <a:gd name="T45" fmla="*/ 125 h 224"/>
                <a:gd name="T46" fmla="*/ 147 w 295"/>
                <a:gd name="T47" fmla="*/ 106 h 224"/>
                <a:gd name="T48" fmla="*/ 184 w 295"/>
                <a:gd name="T49" fmla="*/ 70 h 224"/>
                <a:gd name="T50" fmla="*/ 187 w 295"/>
                <a:gd name="T51" fmla="*/ 91 h 224"/>
                <a:gd name="T52" fmla="*/ 179 w 295"/>
                <a:gd name="T53" fmla="*/ 116 h 224"/>
                <a:gd name="T54" fmla="*/ 187 w 295"/>
                <a:gd name="T55" fmla="*/ 100 h 224"/>
                <a:gd name="T56" fmla="*/ 147 w 295"/>
                <a:gd name="T57" fmla="*/ 16 h 224"/>
                <a:gd name="T58" fmla="*/ 147 w 295"/>
                <a:gd name="T59" fmla="*/ 208 h 224"/>
                <a:gd name="T60" fmla="*/ 147 w 295"/>
                <a:gd name="T61" fmla="*/ 106 h 224"/>
                <a:gd name="T62" fmla="*/ 127 w 295"/>
                <a:gd name="T63" fmla="*/ 121 h 224"/>
                <a:gd name="T64" fmla="*/ 147 w 295"/>
                <a:gd name="T65" fmla="*/ 137 h 224"/>
                <a:gd name="T66" fmla="*/ 102 w 295"/>
                <a:gd name="T67" fmla="*/ 156 h 224"/>
                <a:gd name="T68" fmla="*/ 109 w 295"/>
                <a:gd name="T69" fmla="*/ 113 h 224"/>
                <a:gd name="T70" fmla="*/ 100 w 295"/>
                <a:gd name="T71" fmla="*/ 93 h 224"/>
                <a:gd name="T72" fmla="*/ 111 w 295"/>
                <a:gd name="T73" fmla="*/ 97 h 224"/>
                <a:gd name="T74" fmla="*/ 99 w 295"/>
                <a:gd name="T75" fmla="*/ 88 h 224"/>
                <a:gd name="T76" fmla="*/ 101 w 295"/>
                <a:gd name="T77" fmla="*/ 150 h 224"/>
                <a:gd name="T78" fmla="*/ 99 w 295"/>
                <a:gd name="T79" fmla="*/ 123 h 224"/>
                <a:gd name="T80" fmla="*/ 0 w 295"/>
                <a:gd name="T81" fmla="*/ 23 h 224"/>
                <a:gd name="T82" fmla="*/ 99 w 295"/>
                <a:gd name="T83" fmla="*/ 208 h 224"/>
                <a:gd name="T84" fmla="*/ 17 w 295"/>
                <a:gd name="T85" fmla="*/ 35 h 224"/>
                <a:gd name="T86" fmla="*/ 99 w 295"/>
                <a:gd name="T87" fmla="*/ 29 h 224"/>
                <a:gd name="T88" fmla="*/ 79 w 295"/>
                <a:gd name="T89" fmla="*/ 129 h 224"/>
                <a:gd name="T90" fmla="*/ 99 w 295"/>
                <a:gd name="T91" fmla="*/ 157 h 224"/>
                <a:gd name="T92" fmla="*/ 30 w 295"/>
                <a:gd name="T93" fmla="*/ 45 h 224"/>
                <a:gd name="T94" fmla="*/ 99 w 295"/>
                <a:gd name="T95" fmla="*/ 115 h 224"/>
                <a:gd name="T96" fmla="*/ 99 w 295"/>
                <a:gd name="T97" fmla="*/ 123 h 224"/>
                <a:gd name="T98" fmla="*/ 91 w 295"/>
                <a:gd name="T99" fmla="*/ 13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95" h="224">
                  <a:moveTo>
                    <a:pt x="271" y="224"/>
                  </a:moveTo>
                  <a:cubicBezTo>
                    <a:pt x="284" y="224"/>
                    <a:pt x="295" y="213"/>
                    <a:pt x="295" y="200"/>
                  </a:cubicBezTo>
                  <a:cubicBezTo>
                    <a:pt x="295" y="23"/>
                    <a:pt x="295" y="23"/>
                    <a:pt x="295" y="23"/>
                  </a:cubicBezTo>
                  <a:cubicBezTo>
                    <a:pt x="295" y="10"/>
                    <a:pt x="284" y="0"/>
                    <a:pt x="271" y="0"/>
                  </a:cubicBezTo>
                  <a:cubicBezTo>
                    <a:pt x="224" y="0"/>
                    <a:pt x="224" y="0"/>
                    <a:pt x="224" y="0"/>
                  </a:cubicBezTo>
                  <a:cubicBezTo>
                    <a:pt x="224" y="16"/>
                    <a:pt x="224" y="16"/>
                    <a:pt x="224" y="16"/>
                  </a:cubicBezTo>
                  <a:cubicBezTo>
                    <a:pt x="258" y="16"/>
                    <a:pt x="258" y="16"/>
                    <a:pt x="258" y="16"/>
                  </a:cubicBezTo>
                  <a:cubicBezTo>
                    <a:pt x="268" y="16"/>
                    <a:pt x="277" y="24"/>
                    <a:pt x="277" y="35"/>
                  </a:cubicBezTo>
                  <a:cubicBezTo>
                    <a:pt x="277" y="189"/>
                    <a:pt x="277" y="189"/>
                    <a:pt x="277" y="189"/>
                  </a:cubicBezTo>
                  <a:cubicBezTo>
                    <a:pt x="277" y="199"/>
                    <a:pt x="268" y="208"/>
                    <a:pt x="258" y="208"/>
                  </a:cubicBezTo>
                  <a:cubicBezTo>
                    <a:pt x="224" y="208"/>
                    <a:pt x="224" y="208"/>
                    <a:pt x="224" y="208"/>
                  </a:cubicBezTo>
                  <a:cubicBezTo>
                    <a:pt x="224" y="224"/>
                    <a:pt x="224" y="224"/>
                    <a:pt x="224" y="224"/>
                  </a:cubicBezTo>
                  <a:cubicBezTo>
                    <a:pt x="271" y="224"/>
                    <a:pt x="271" y="224"/>
                    <a:pt x="271" y="224"/>
                  </a:cubicBezTo>
                  <a:close/>
                  <a:moveTo>
                    <a:pt x="224" y="194"/>
                  </a:moveTo>
                  <a:cubicBezTo>
                    <a:pt x="224" y="188"/>
                    <a:pt x="224" y="188"/>
                    <a:pt x="224" y="188"/>
                  </a:cubicBezTo>
                  <a:cubicBezTo>
                    <a:pt x="248" y="188"/>
                    <a:pt x="248" y="188"/>
                    <a:pt x="248" y="188"/>
                  </a:cubicBezTo>
                  <a:cubicBezTo>
                    <a:pt x="248" y="179"/>
                    <a:pt x="248" y="179"/>
                    <a:pt x="248" y="179"/>
                  </a:cubicBezTo>
                  <a:cubicBezTo>
                    <a:pt x="224" y="179"/>
                    <a:pt x="224" y="179"/>
                    <a:pt x="224" y="179"/>
                  </a:cubicBezTo>
                  <a:cubicBezTo>
                    <a:pt x="224" y="29"/>
                    <a:pt x="224" y="29"/>
                    <a:pt x="224" y="29"/>
                  </a:cubicBezTo>
                  <a:cubicBezTo>
                    <a:pt x="249" y="29"/>
                    <a:pt x="249" y="29"/>
                    <a:pt x="249" y="29"/>
                  </a:cubicBezTo>
                  <a:cubicBezTo>
                    <a:pt x="257" y="29"/>
                    <a:pt x="264" y="36"/>
                    <a:pt x="264" y="45"/>
                  </a:cubicBezTo>
                  <a:cubicBezTo>
                    <a:pt x="264" y="179"/>
                    <a:pt x="264" y="179"/>
                    <a:pt x="264" y="179"/>
                  </a:cubicBezTo>
                  <a:cubicBezTo>
                    <a:pt x="264" y="187"/>
                    <a:pt x="257" y="194"/>
                    <a:pt x="249" y="194"/>
                  </a:cubicBezTo>
                  <a:lnTo>
                    <a:pt x="224" y="194"/>
                  </a:lnTo>
                  <a:close/>
                  <a:moveTo>
                    <a:pt x="224" y="0"/>
                  </a:moveTo>
                  <a:cubicBezTo>
                    <a:pt x="187" y="0"/>
                    <a:pt x="187" y="0"/>
                    <a:pt x="187" y="0"/>
                  </a:cubicBezTo>
                  <a:cubicBezTo>
                    <a:pt x="187" y="16"/>
                    <a:pt x="187" y="16"/>
                    <a:pt x="187" y="16"/>
                  </a:cubicBezTo>
                  <a:cubicBezTo>
                    <a:pt x="224" y="16"/>
                    <a:pt x="224" y="16"/>
                    <a:pt x="224" y="16"/>
                  </a:cubicBezTo>
                  <a:cubicBezTo>
                    <a:pt x="224" y="0"/>
                    <a:pt x="224" y="0"/>
                    <a:pt x="224" y="0"/>
                  </a:cubicBezTo>
                  <a:close/>
                  <a:moveTo>
                    <a:pt x="187" y="224"/>
                  </a:moveTo>
                  <a:cubicBezTo>
                    <a:pt x="224" y="224"/>
                    <a:pt x="224" y="224"/>
                    <a:pt x="224" y="224"/>
                  </a:cubicBezTo>
                  <a:cubicBezTo>
                    <a:pt x="224" y="208"/>
                    <a:pt x="224" y="208"/>
                    <a:pt x="224" y="208"/>
                  </a:cubicBezTo>
                  <a:cubicBezTo>
                    <a:pt x="187" y="208"/>
                    <a:pt x="187" y="208"/>
                    <a:pt x="187" y="208"/>
                  </a:cubicBezTo>
                  <a:cubicBezTo>
                    <a:pt x="187" y="224"/>
                    <a:pt x="187" y="224"/>
                    <a:pt x="187" y="224"/>
                  </a:cubicBezTo>
                  <a:close/>
                  <a:moveTo>
                    <a:pt x="224" y="29"/>
                  </a:moveTo>
                  <a:cubicBezTo>
                    <a:pt x="224" y="179"/>
                    <a:pt x="224" y="179"/>
                    <a:pt x="224" y="179"/>
                  </a:cubicBezTo>
                  <a:cubicBezTo>
                    <a:pt x="200" y="179"/>
                    <a:pt x="200" y="179"/>
                    <a:pt x="200" y="179"/>
                  </a:cubicBezTo>
                  <a:cubicBezTo>
                    <a:pt x="200" y="188"/>
                    <a:pt x="200" y="188"/>
                    <a:pt x="200" y="188"/>
                  </a:cubicBezTo>
                  <a:cubicBezTo>
                    <a:pt x="224" y="188"/>
                    <a:pt x="224" y="188"/>
                    <a:pt x="224" y="188"/>
                  </a:cubicBezTo>
                  <a:cubicBezTo>
                    <a:pt x="224" y="194"/>
                    <a:pt x="224" y="194"/>
                    <a:pt x="224" y="194"/>
                  </a:cubicBezTo>
                  <a:cubicBezTo>
                    <a:pt x="187" y="194"/>
                    <a:pt x="187" y="194"/>
                    <a:pt x="187" y="194"/>
                  </a:cubicBezTo>
                  <a:cubicBezTo>
                    <a:pt x="187" y="135"/>
                    <a:pt x="187" y="135"/>
                    <a:pt x="187" y="135"/>
                  </a:cubicBezTo>
                  <a:cubicBezTo>
                    <a:pt x="188" y="135"/>
                    <a:pt x="189" y="134"/>
                    <a:pt x="189" y="134"/>
                  </a:cubicBezTo>
                  <a:cubicBezTo>
                    <a:pt x="194" y="133"/>
                    <a:pt x="197" y="131"/>
                    <a:pt x="201" y="128"/>
                  </a:cubicBezTo>
                  <a:cubicBezTo>
                    <a:pt x="204" y="124"/>
                    <a:pt x="206" y="121"/>
                    <a:pt x="207" y="117"/>
                  </a:cubicBezTo>
                  <a:cubicBezTo>
                    <a:pt x="208" y="115"/>
                    <a:pt x="208" y="113"/>
                    <a:pt x="208" y="111"/>
                  </a:cubicBezTo>
                  <a:cubicBezTo>
                    <a:pt x="208" y="109"/>
                    <a:pt x="208" y="107"/>
                    <a:pt x="207" y="104"/>
                  </a:cubicBezTo>
                  <a:cubicBezTo>
                    <a:pt x="207" y="102"/>
                    <a:pt x="205" y="100"/>
                    <a:pt x="203" y="98"/>
                  </a:cubicBezTo>
                  <a:cubicBezTo>
                    <a:pt x="200" y="96"/>
                    <a:pt x="197" y="94"/>
                    <a:pt x="193" y="94"/>
                  </a:cubicBezTo>
                  <a:cubicBezTo>
                    <a:pt x="197" y="91"/>
                    <a:pt x="199" y="88"/>
                    <a:pt x="201" y="85"/>
                  </a:cubicBezTo>
                  <a:cubicBezTo>
                    <a:pt x="202" y="81"/>
                    <a:pt x="202" y="78"/>
                    <a:pt x="201" y="74"/>
                  </a:cubicBezTo>
                  <a:cubicBezTo>
                    <a:pt x="200" y="71"/>
                    <a:pt x="198" y="69"/>
                    <a:pt x="195" y="67"/>
                  </a:cubicBezTo>
                  <a:cubicBezTo>
                    <a:pt x="193" y="66"/>
                    <a:pt x="190" y="66"/>
                    <a:pt x="187" y="66"/>
                  </a:cubicBezTo>
                  <a:cubicBezTo>
                    <a:pt x="187" y="29"/>
                    <a:pt x="187" y="29"/>
                    <a:pt x="187" y="29"/>
                  </a:cubicBezTo>
                  <a:cubicBezTo>
                    <a:pt x="224" y="29"/>
                    <a:pt x="224" y="29"/>
                    <a:pt x="224" y="29"/>
                  </a:cubicBezTo>
                  <a:close/>
                  <a:moveTo>
                    <a:pt x="187" y="128"/>
                  </a:moveTo>
                  <a:cubicBezTo>
                    <a:pt x="187" y="128"/>
                    <a:pt x="188" y="128"/>
                    <a:pt x="188" y="128"/>
                  </a:cubicBezTo>
                  <a:cubicBezTo>
                    <a:pt x="191" y="127"/>
                    <a:pt x="193" y="125"/>
                    <a:pt x="194" y="122"/>
                  </a:cubicBezTo>
                  <a:cubicBezTo>
                    <a:pt x="195" y="118"/>
                    <a:pt x="195" y="115"/>
                    <a:pt x="194" y="111"/>
                  </a:cubicBezTo>
                  <a:cubicBezTo>
                    <a:pt x="193" y="106"/>
                    <a:pt x="191" y="103"/>
                    <a:pt x="187" y="100"/>
                  </a:cubicBezTo>
                  <a:cubicBezTo>
                    <a:pt x="187" y="128"/>
                    <a:pt x="187" y="128"/>
                    <a:pt x="187" y="128"/>
                  </a:cubicBezTo>
                  <a:close/>
                  <a:moveTo>
                    <a:pt x="187" y="91"/>
                  </a:moveTo>
                  <a:cubicBezTo>
                    <a:pt x="189" y="87"/>
                    <a:pt x="190" y="84"/>
                    <a:pt x="190" y="80"/>
                  </a:cubicBezTo>
                  <a:cubicBezTo>
                    <a:pt x="190" y="78"/>
                    <a:pt x="190" y="77"/>
                    <a:pt x="190" y="75"/>
                  </a:cubicBezTo>
                  <a:cubicBezTo>
                    <a:pt x="189" y="74"/>
                    <a:pt x="189" y="72"/>
                    <a:pt x="188" y="71"/>
                  </a:cubicBezTo>
                  <a:cubicBezTo>
                    <a:pt x="187" y="71"/>
                    <a:pt x="187" y="71"/>
                    <a:pt x="187" y="71"/>
                  </a:cubicBezTo>
                  <a:lnTo>
                    <a:pt x="187" y="91"/>
                  </a:lnTo>
                  <a:close/>
                  <a:moveTo>
                    <a:pt x="187" y="0"/>
                  </a:moveTo>
                  <a:cubicBezTo>
                    <a:pt x="147" y="0"/>
                    <a:pt x="147" y="0"/>
                    <a:pt x="147" y="0"/>
                  </a:cubicBezTo>
                  <a:cubicBezTo>
                    <a:pt x="147" y="16"/>
                    <a:pt x="147" y="16"/>
                    <a:pt x="147" y="16"/>
                  </a:cubicBezTo>
                  <a:cubicBezTo>
                    <a:pt x="187" y="16"/>
                    <a:pt x="187" y="16"/>
                    <a:pt x="187" y="16"/>
                  </a:cubicBezTo>
                  <a:cubicBezTo>
                    <a:pt x="187" y="0"/>
                    <a:pt x="187" y="0"/>
                    <a:pt x="187" y="0"/>
                  </a:cubicBezTo>
                  <a:close/>
                  <a:moveTo>
                    <a:pt x="147" y="224"/>
                  </a:moveTo>
                  <a:cubicBezTo>
                    <a:pt x="187" y="224"/>
                    <a:pt x="187" y="224"/>
                    <a:pt x="187" y="224"/>
                  </a:cubicBezTo>
                  <a:cubicBezTo>
                    <a:pt x="187" y="208"/>
                    <a:pt x="187" y="208"/>
                    <a:pt x="187" y="208"/>
                  </a:cubicBezTo>
                  <a:cubicBezTo>
                    <a:pt x="147" y="208"/>
                    <a:pt x="147" y="208"/>
                    <a:pt x="147" y="208"/>
                  </a:cubicBezTo>
                  <a:cubicBezTo>
                    <a:pt x="147" y="224"/>
                    <a:pt x="147" y="224"/>
                    <a:pt x="147" y="224"/>
                  </a:cubicBezTo>
                  <a:close/>
                  <a:moveTo>
                    <a:pt x="187" y="29"/>
                  </a:moveTo>
                  <a:cubicBezTo>
                    <a:pt x="187" y="66"/>
                    <a:pt x="187" y="66"/>
                    <a:pt x="187" y="66"/>
                  </a:cubicBezTo>
                  <a:cubicBezTo>
                    <a:pt x="185" y="66"/>
                    <a:pt x="184" y="66"/>
                    <a:pt x="182" y="67"/>
                  </a:cubicBezTo>
                  <a:cubicBezTo>
                    <a:pt x="176" y="68"/>
                    <a:pt x="172" y="71"/>
                    <a:pt x="169" y="75"/>
                  </a:cubicBezTo>
                  <a:cubicBezTo>
                    <a:pt x="167" y="80"/>
                    <a:pt x="166" y="84"/>
                    <a:pt x="167" y="88"/>
                  </a:cubicBezTo>
                  <a:cubicBezTo>
                    <a:pt x="168" y="93"/>
                    <a:pt x="172" y="97"/>
                    <a:pt x="177" y="98"/>
                  </a:cubicBezTo>
                  <a:cubicBezTo>
                    <a:pt x="173" y="101"/>
                    <a:pt x="169" y="105"/>
                    <a:pt x="168" y="109"/>
                  </a:cubicBezTo>
                  <a:cubicBezTo>
                    <a:pt x="166" y="113"/>
                    <a:pt x="165" y="117"/>
                    <a:pt x="167" y="122"/>
                  </a:cubicBezTo>
                  <a:cubicBezTo>
                    <a:pt x="168" y="126"/>
                    <a:pt x="170" y="130"/>
                    <a:pt x="175" y="133"/>
                  </a:cubicBezTo>
                  <a:cubicBezTo>
                    <a:pt x="178" y="135"/>
                    <a:pt x="182" y="135"/>
                    <a:pt x="187" y="135"/>
                  </a:cubicBezTo>
                  <a:cubicBezTo>
                    <a:pt x="187" y="194"/>
                    <a:pt x="187" y="194"/>
                    <a:pt x="187" y="194"/>
                  </a:cubicBezTo>
                  <a:cubicBezTo>
                    <a:pt x="147" y="194"/>
                    <a:pt x="147" y="194"/>
                    <a:pt x="147" y="194"/>
                  </a:cubicBezTo>
                  <a:cubicBezTo>
                    <a:pt x="147" y="137"/>
                    <a:pt x="147" y="137"/>
                    <a:pt x="147" y="137"/>
                  </a:cubicBezTo>
                  <a:cubicBezTo>
                    <a:pt x="148" y="137"/>
                    <a:pt x="148" y="137"/>
                    <a:pt x="148" y="137"/>
                  </a:cubicBezTo>
                  <a:cubicBezTo>
                    <a:pt x="148" y="125"/>
                    <a:pt x="148" y="125"/>
                    <a:pt x="148" y="125"/>
                  </a:cubicBezTo>
                  <a:cubicBezTo>
                    <a:pt x="159" y="123"/>
                    <a:pt x="159" y="123"/>
                    <a:pt x="159" y="123"/>
                  </a:cubicBezTo>
                  <a:cubicBezTo>
                    <a:pt x="158" y="112"/>
                    <a:pt x="158" y="112"/>
                    <a:pt x="158" y="112"/>
                  </a:cubicBezTo>
                  <a:cubicBezTo>
                    <a:pt x="147" y="115"/>
                    <a:pt x="147" y="115"/>
                    <a:pt x="147" y="115"/>
                  </a:cubicBezTo>
                  <a:cubicBezTo>
                    <a:pt x="147" y="106"/>
                    <a:pt x="147" y="106"/>
                    <a:pt x="147" y="106"/>
                  </a:cubicBezTo>
                  <a:cubicBezTo>
                    <a:pt x="147" y="29"/>
                    <a:pt x="147" y="29"/>
                    <a:pt x="147" y="29"/>
                  </a:cubicBezTo>
                  <a:cubicBezTo>
                    <a:pt x="187" y="29"/>
                    <a:pt x="187" y="29"/>
                    <a:pt x="187" y="29"/>
                  </a:cubicBezTo>
                  <a:close/>
                  <a:moveTo>
                    <a:pt x="187" y="71"/>
                  </a:moveTo>
                  <a:cubicBezTo>
                    <a:pt x="186" y="70"/>
                    <a:pt x="185" y="70"/>
                    <a:pt x="184" y="70"/>
                  </a:cubicBezTo>
                  <a:cubicBezTo>
                    <a:pt x="181" y="71"/>
                    <a:pt x="179" y="73"/>
                    <a:pt x="178" y="76"/>
                  </a:cubicBezTo>
                  <a:cubicBezTo>
                    <a:pt x="177" y="78"/>
                    <a:pt x="177" y="81"/>
                    <a:pt x="178" y="83"/>
                  </a:cubicBezTo>
                  <a:cubicBezTo>
                    <a:pt x="179" y="88"/>
                    <a:pt x="181" y="91"/>
                    <a:pt x="185" y="93"/>
                  </a:cubicBezTo>
                  <a:cubicBezTo>
                    <a:pt x="186" y="92"/>
                    <a:pt x="187" y="91"/>
                    <a:pt x="187" y="91"/>
                  </a:cubicBezTo>
                  <a:cubicBezTo>
                    <a:pt x="187" y="71"/>
                    <a:pt x="187" y="71"/>
                    <a:pt x="187" y="71"/>
                  </a:cubicBezTo>
                  <a:close/>
                  <a:moveTo>
                    <a:pt x="187" y="100"/>
                  </a:moveTo>
                  <a:cubicBezTo>
                    <a:pt x="187" y="100"/>
                    <a:pt x="186" y="100"/>
                    <a:pt x="186" y="99"/>
                  </a:cubicBezTo>
                  <a:cubicBezTo>
                    <a:pt x="181" y="104"/>
                    <a:pt x="179" y="110"/>
                    <a:pt x="179" y="116"/>
                  </a:cubicBezTo>
                  <a:cubicBezTo>
                    <a:pt x="179" y="118"/>
                    <a:pt x="179" y="120"/>
                    <a:pt x="180" y="121"/>
                  </a:cubicBezTo>
                  <a:cubicBezTo>
                    <a:pt x="180" y="124"/>
                    <a:pt x="182" y="126"/>
                    <a:pt x="183" y="127"/>
                  </a:cubicBezTo>
                  <a:cubicBezTo>
                    <a:pt x="184" y="128"/>
                    <a:pt x="186" y="128"/>
                    <a:pt x="187" y="128"/>
                  </a:cubicBezTo>
                  <a:lnTo>
                    <a:pt x="187" y="100"/>
                  </a:lnTo>
                  <a:close/>
                  <a:moveTo>
                    <a:pt x="147" y="0"/>
                  </a:moveTo>
                  <a:cubicBezTo>
                    <a:pt x="99" y="0"/>
                    <a:pt x="99" y="0"/>
                    <a:pt x="99" y="0"/>
                  </a:cubicBezTo>
                  <a:cubicBezTo>
                    <a:pt x="99" y="16"/>
                    <a:pt x="99" y="16"/>
                    <a:pt x="99" y="16"/>
                  </a:cubicBezTo>
                  <a:cubicBezTo>
                    <a:pt x="147" y="16"/>
                    <a:pt x="147" y="16"/>
                    <a:pt x="147" y="16"/>
                  </a:cubicBezTo>
                  <a:cubicBezTo>
                    <a:pt x="147" y="0"/>
                    <a:pt x="147" y="0"/>
                    <a:pt x="147" y="0"/>
                  </a:cubicBezTo>
                  <a:close/>
                  <a:moveTo>
                    <a:pt x="99" y="224"/>
                  </a:moveTo>
                  <a:cubicBezTo>
                    <a:pt x="147" y="224"/>
                    <a:pt x="147" y="224"/>
                    <a:pt x="147" y="224"/>
                  </a:cubicBezTo>
                  <a:cubicBezTo>
                    <a:pt x="147" y="208"/>
                    <a:pt x="147" y="208"/>
                    <a:pt x="147" y="208"/>
                  </a:cubicBezTo>
                  <a:cubicBezTo>
                    <a:pt x="99" y="208"/>
                    <a:pt x="99" y="208"/>
                    <a:pt x="99" y="208"/>
                  </a:cubicBezTo>
                  <a:cubicBezTo>
                    <a:pt x="99" y="224"/>
                    <a:pt x="99" y="224"/>
                    <a:pt x="99" y="224"/>
                  </a:cubicBezTo>
                  <a:close/>
                  <a:moveTo>
                    <a:pt x="147" y="29"/>
                  </a:moveTo>
                  <a:cubicBezTo>
                    <a:pt x="147" y="106"/>
                    <a:pt x="147" y="106"/>
                    <a:pt x="147" y="106"/>
                  </a:cubicBezTo>
                  <a:cubicBezTo>
                    <a:pt x="147" y="104"/>
                    <a:pt x="147" y="104"/>
                    <a:pt x="147" y="104"/>
                  </a:cubicBezTo>
                  <a:cubicBezTo>
                    <a:pt x="137" y="107"/>
                    <a:pt x="137" y="107"/>
                    <a:pt x="137" y="107"/>
                  </a:cubicBezTo>
                  <a:cubicBezTo>
                    <a:pt x="138" y="118"/>
                    <a:pt x="138" y="118"/>
                    <a:pt x="138" y="118"/>
                  </a:cubicBezTo>
                  <a:cubicBezTo>
                    <a:pt x="127" y="121"/>
                    <a:pt x="127" y="121"/>
                    <a:pt x="127" y="121"/>
                  </a:cubicBezTo>
                  <a:cubicBezTo>
                    <a:pt x="127" y="131"/>
                    <a:pt x="127" y="131"/>
                    <a:pt x="127" y="131"/>
                  </a:cubicBezTo>
                  <a:cubicBezTo>
                    <a:pt x="138" y="128"/>
                    <a:pt x="138" y="128"/>
                    <a:pt x="138" y="128"/>
                  </a:cubicBezTo>
                  <a:cubicBezTo>
                    <a:pt x="138" y="139"/>
                    <a:pt x="138" y="139"/>
                    <a:pt x="138" y="139"/>
                  </a:cubicBezTo>
                  <a:cubicBezTo>
                    <a:pt x="147" y="137"/>
                    <a:pt x="147" y="137"/>
                    <a:pt x="147" y="137"/>
                  </a:cubicBezTo>
                  <a:cubicBezTo>
                    <a:pt x="147" y="194"/>
                    <a:pt x="147" y="194"/>
                    <a:pt x="147" y="194"/>
                  </a:cubicBezTo>
                  <a:cubicBezTo>
                    <a:pt x="99" y="194"/>
                    <a:pt x="99" y="194"/>
                    <a:pt x="99" y="194"/>
                  </a:cubicBezTo>
                  <a:cubicBezTo>
                    <a:pt x="99" y="157"/>
                    <a:pt x="99" y="157"/>
                    <a:pt x="99" y="157"/>
                  </a:cubicBezTo>
                  <a:cubicBezTo>
                    <a:pt x="100" y="157"/>
                    <a:pt x="101" y="157"/>
                    <a:pt x="102" y="156"/>
                  </a:cubicBezTo>
                  <a:cubicBezTo>
                    <a:pt x="109" y="155"/>
                    <a:pt x="113" y="151"/>
                    <a:pt x="117" y="145"/>
                  </a:cubicBezTo>
                  <a:cubicBezTo>
                    <a:pt x="120" y="139"/>
                    <a:pt x="121" y="132"/>
                    <a:pt x="119" y="124"/>
                  </a:cubicBezTo>
                  <a:cubicBezTo>
                    <a:pt x="118" y="120"/>
                    <a:pt x="116" y="117"/>
                    <a:pt x="114" y="115"/>
                  </a:cubicBezTo>
                  <a:cubicBezTo>
                    <a:pt x="112" y="114"/>
                    <a:pt x="111" y="113"/>
                    <a:pt x="109" y="113"/>
                  </a:cubicBezTo>
                  <a:cubicBezTo>
                    <a:pt x="108" y="112"/>
                    <a:pt x="105" y="113"/>
                    <a:pt x="103" y="113"/>
                  </a:cubicBezTo>
                  <a:cubicBezTo>
                    <a:pt x="101" y="114"/>
                    <a:pt x="100" y="114"/>
                    <a:pt x="99" y="115"/>
                  </a:cubicBezTo>
                  <a:cubicBezTo>
                    <a:pt x="99" y="93"/>
                    <a:pt x="99" y="93"/>
                    <a:pt x="99" y="93"/>
                  </a:cubicBezTo>
                  <a:cubicBezTo>
                    <a:pt x="100" y="93"/>
                    <a:pt x="100" y="93"/>
                    <a:pt x="100" y="93"/>
                  </a:cubicBezTo>
                  <a:cubicBezTo>
                    <a:pt x="102" y="93"/>
                    <a:pt x="103" y="93"/>
                    <a:pt x="104" y="94"/>
                  </a:cubicBezTo>
                  <a:cubicBezTo>
                    <a:pt x="105" y="94"/>
                    <a:pt x="106" y="95"/>
                    <a:pt x="106" y="97"/>
                  </a:cubicBezTo>
                  <a:cubicBezTo>
                    <a:pt x="106" y="98"/>
                    <a:pt x="106" y="99"/>
                    <a:pt x="105" y="100"/>
                  </a:cubicBezTo>
                  <a:cubicBezTo>
                    <a:pt x="108" y="99"/>
                    <a:pt x="110" y="98"/>
                    <a:pt x="111" y="97"/>
                  </a:cubicBezTo>
                  <a:cubicBezTo>
                    <a:pt x="112" y="95"/>
                    <a:pt x="112" y="93"/>
                    <a:pt x="111" y="92"/>
                  </a:cubicBezTo>
                  <a:cubicBezTo>
                    <a:pt x="111" y="90"/>
                    <a:pt x="110" y="89"/>
                    <a:pt x="107" y="88"/>
                  </a:cubicBezTo>
                  <a:cubicBezTo>
                    <a:pt x="105" y="87"/>
                    <a:pt x="103" y="87"/>
                    <a:pt x="100" y="88"/>
                  </a:cubicBezTo>
                  <a:cubicBezTo>
                    <a:pt x="99" y="88"/>
                    <a:pt x="99" y="88"/>
                    <a:pt x="99" y="88"/>
                  </a:cubicBezTo>
                  <a:cubicBezTo>
                    <a:pt x="99" y="29"/>
                    <a:pt x="99" y="29"/>
                    <a:pt x="99" y="29"/>
                  </a:cubicBezTo>
                  <a:cubicBezTo>
                    <a:pt x="147" y="29"/>
                    <a:pt x="147" y="29"/>
                    <a:pt x="147" y="29"/>
                  </a:cubicBezTo>
                  <a:close/>
                  <a:moveTo>
                    <a:pt x="99" y="150"/>
                  </a:moveTo>
                  <a:cubicBezTo>
                    <a:pt x="100" y="150"/>
                    <a:pt x="101" y="150"/>
                    <a:pt x="101" y="150"/>
                  </a:cubicBezTo>
                  <a:cubicBezTo>
                    <a:pt x="105" y="149"/>
                    <a:pt x="107" y="146"/>
                    <a:pt x="109" y="142"/>
                  </a:cubicBezTo>
                  <a:cubicBezTo>
                    <a:pt x="110" y="137"/>
                    <a:pt x="111" y="133"/>
                    <a:pt x="110" y="129"/>
                  </a:cubicBezTo>
                  <a:cubicBezTo>
                    <a:pt x="108" y="123"/>
                    <a:pt x="106" y="120"/>
                    <a:pt x="103" y="121"/>
                  </a:cubicBezTo>
                  <a:cubicBezTo>
                    <a:pt x="101" y="121"/>
                    <a:pt x="100" y="122"/>
                    <a:pt x="99" y="123"/>
                  </a:cubicBezTo>
                  <a:lnTo>
                    <a:pt x="99" y="150"/>
                  </a:lnTo>
                  <a:close/>
                  <a:moveTo>
                    <a:pt x="99" y="0"/>
                  </a:moveTo>
                  <a:cubicBezTo>
                    <a:pt x="23" y="0"/>
                    <a:pt x="23" y="0"/>
                    <a:pt x="23" y="0"/>
                  </a:cubicBezTo>
                  <a:cubicBezTo>
                    <a:pt x="10" y="0"/>
                    <a:pt x="0" y="10"/>
                    <a:pt x="0" y="23"/>
                  </a:cubicBezTo>
                  <a:cubicBezTo>
                    <a:pt x="0" y="200"/>
                    <a:pt x="0" y="200"/>
                    <a:pt x="0" y="200"/>
                  </a:cubicBezTo>
                  <a:cubicBezTo>
                    <a:pt x="0" y="213"/>
                    <a:pt x="10" y="224"/>
                    <a:pt x="23" y="224"/>
                  </a:cubicBezTo>
                  <a:cubicBezTo>
                    <a:pt x="99" y="224"/>
                    <a:pt x="99" y="224"/>
                    <a:pt x="99" y="224"/>
                  </a:cubicBezTo>
                  <a:cubicBezTo>
                    <a:pt x="99" y="208"/>
                    <a:pt x="99" y="208"/>
                    <a:pt x="99" y="208"/>
                  </a:cubicBezTo>
                  <a:cubicBezTo>
                    <a:pt x="37" y="208"/>
                    <a:pt x="37" y="208"/>
                    <a:pt x="37" y="208"/>
                  </a:cubicBezTo>
                  <a:cubicBezTo>
                    <a:pt x="37" y="208"/>
                    <a:pt x="37" y="208"/>
                    <a:pt x="37" y="208"/>
                  </a:cubicBezTo>
                  <a:cubicBezTo>
                    <a:pt x="26" y="208"/>
                    <a:pt x="17" y="199"/>
                    <a:pt x="17" y="189"/>
                  </a:cubicBezTo>
                  <a:cubicBezTo>
                    <a:pt x="17" y="35"/>
                    <a:pt x="17" y="35"/>
                    <a:pt x="17" y="35"/>
                  </a:cubicBezTo>
                  <a:cubicBezTo>
                    <a:pt x="17" y="24"/>
                    <a:pt x="26" y="16"/>
                    <a:pt x="37" y="16"/>
                  </a:cubicBezTo>
                  <a:cubicBezTo>
                    <a:pt x="99" y="16"/>
                    <a:pt x="99" y="16"/>
                    <a:pt x="99" y="16"/>
                  </a:cubicBezTo>
                  <a:cubicBezTo>
                    <a:pt x="99" y="0"/>
                    <a:pt x="99" y="0"/>
                    <a:pt x="99" y="0"/>
                  </a:cubicBezTo>
                  <a:close/>
                  <a:moveTo>
                    <a:pt x="99" y="29"/>
                  </a:moveTo>
                  <a:cubicBezTo>
                    <a:pt x="99" y="88"/>
                    <a:pt x="99" y="88"/>
                    <a:pt x="99" y="88"/>
                  </a:cubicBezTo>
                  <a:cubicBezTo>
                    <a:pt x="93" y="89"/>
                    <a:pt x="89" y="93"/>
                    <a:pt x="85" y="97"/>
                  </a:cubicBezTo>
                  <a:cubicBezTo>
                    <a:pt x="82" y="102"/>
                    <a:pt x="80" y="109"/>
                    <a:pt x="79" y="116"/>
                  </a:cubicBezTo>
                  <a:cubicBezTo>
                    <a:pt x="78" y="120"/>
                    <a:pt x="78" y="124"/>
                    <a:pt x="79" y="129"/>
                  </a:cubicBezTo>
                  <a:cubicBezTo>
                    <a:pt x="79" y="134"/>
                    <a:pt x="80" y="138"/>
                    <a:pt x="81" y="142"/>
                  </a:cubicBezTo>
                  <a:cubicBezTo>
                    <a:pt x="81" y="144"/>
                    <a:pt x="81" y="144"/>
                    <a:pt x="81" y="144"/>
                  </a:cubicBezTo>
                  <a:cubicBezTo>
                    <a:pt x="82" y="146"/>
                    <a:pt x="82" y="148"/>
                    <a:pt x="83" y="150"/>
                  </a:cubicBezTo>
                  <a:cubicBezTo>
                    <a:pt x="86" y="156"/>
                    <a:pt x="92" y="158"/>
                    <a:pt x="99" y="157"/>
                  </a:cubicBezTo>
                  <a:cubicBezTo>
                    <a:pt x="99" y="194"/>
                    <a:pt x="99" y="194"/>
                    <a:pt x="99" y="194"/>
                  </a:cubicBezTo>
                  <a:cubicBezTo>
                    <a:pt x="46" y="194"/>
                    <a:pt x="46" y="194"/>
                    <a:pt x="46" y="194"/>
                  </a:cubicBezTo>
                  <a:cubicBezTo>
                    <a:pt x="37" y="194"/>
                    <a:pt x="30" y="187"/>
                    <a:pt x="30" y="179"/>
                  </a:cubicBezTo>
                  <a:cubicBezTo>
                    <a:pt x="30" y="45"/>
                    <a:pt x="30" y="45"/>
                    <a:pt x="30" y="45"/>
                  </a:cubicBezTo>
                  <a:cubicBezTo>
                    <a:pt x="30" y="36"/>
                    <a:pt x="37" y="29"/>
                    <a:pt x="46" y="29"/>
                  </a:cubicBezTo>
                  <a:cubicBezTo>
                    <a:pt x="99" y="29"/>
                    <a:pt x="99" y="29"/>
                    <a:pt x="99" y="29"/>
                  </a:cubicBezTo>
                  <a:close/>
                  <a:moveTo>
                    <a:pt x="99" y="93"/>
                  </a:moveTo>
                  <a:cubicBezTo>
                    <a:pt x="99" y="115"/>
                    <a:pt x="99" y="115"/>
                    <a:pt x="99" y="115"/>
                  </a:cubicBezTo>
                  <a:cubicBezTo>
                    <a:pt x="98" y="115"/>
                    <a:pt x="97" y="116"/>
                    <a:pt x="96" y="118"/>
                  </a:cubicBezTo>
                  <a:cubicBezTo>
                    <a:pt x="94" y="120"/>
                    <a:pt x="93" y="122"/>
                    <a:pt x="94" y="125"/>
                  </a:cubicBezTo>
                  <a:cubicBezTo>
                    <a:pt x="94" y="127"/>
                    <a:pt x="95" y="128"/>
                    <a:pt x="97" y="129"/>
                  </a:cubicBezTo>
                  <a:cubicBezTo>
                    <a:pt x="97" y="127"/>
                    <a:pt x="98" y="125"/>
                    <a:pt x="99" y="123"/>
                  </a:cubicBezTo>
                  <a:cubicBezTo>
                    <a:pt x="99" y="150"/>
                    <a:pt x="99" y="150"/>
                    <a:pt x="99" y="150"/>
                  </a:cubicBezTo>
                  <a:cubicBezTo>
                    <a:pt x="98" y="150"/>
                    <a:pt x="97" y="149"/>
                    <a:pt x="96" y="149"/>
                  </a:cubicBezTo>
                  <a:cubicBezTo>
                    <a:pt x="95" y="148"/>
                    <a:pt x="94" y="146"/>
                    <a:pt x="93" y="142"/>
                  </a:cubicBezTo>
                  <a:cubicBezTo>
                    <a:pt x="92" y="140"/>
                    <a:pt x="92" y="137"/>
                    <a:pt x="91" y="133"/>
                  </a:cubicBezTo>
                  <a:cubicBezTo>
                    <a:pt x="91" y="128"/>
                    <a:pt x="90" y="124"/>
                    <a:pt x="90" y="119"/>
                  </a:cubicBezTo>
                  <a:cubicBezTo>
                    <a:pt x="90" y="111"/>
                    <a:pt x="91" y="104"/>
                    <a:pt x="93" y="100"/>
                  </a:cubicBezTo>
                  <a:cubicBezTo>
                    <a:pt x="95" y="97"/>
                    <a:pt x="97" y="94"/>
                    <a:pt x="99" y="93"/>
                  </a:cubicBezTo>
                  <a:close/>
                </a:path>
              </a:pathLst>
            </a:custGeom>
            <a:solidFill>
              <a:schemeClr val="accent2"/>
            </a:solidFill>
            <a:ln>
              <a:noFill/>
            </a:ln>
          </p:spPr>
          <p:txBody>
            <a:bodyPr vert="horz" wrap="square" lIns="68580" tIns="34290" rIns="68580" bIns="34290" numCol="1" anchor="t" anchorCtr="0" compatLnSpc="1"/>
            <a:lstStyle/>
            <a:p>
              <a:endParaRPr lang="id-ID" sz="1350"/>
            </a:p>
          </p:txBody>
        </p:sp>
        <p:sp>
          <p:nvSpPr>
            <p:cNvPr id="73" name="Freeform 77"/>
            <p:cNvSpPr/>
            <p:nvPr/>
          </p:nvSpPr>
          <p:spPr bwMode="auto">
            <a:xfrm>
              <a:off x="2054060" y="2840383"/>
              <a:ext cx="179829" cy="134539"/>
            </a:xfrm>
            <a:custGeom>
              <a:avLst/>
              <a:gdLst>
                <a:gd name="T0" fmla="*/ 69 w 98"/>
                <a:gd name="T1" fmla="*/ 0 h 74"/>
                <a:gd name="T2" fmla="*/ 49 w 98"/>
                <a:gd name="T3" fmla="*/ 8 h 74"/>
                <a:gd name="T4" fmla="*/ 30 w 98"/>
                <a:gd name="T5" fmla="*/ 0 h 74"/>
                <a:gd name="T6" fmla="*/ 0 w 98"/>
                <a:gd name="T7" fmla="*/ 29 h 74"/>
                <a:gd name="T8" fmla="*/ 51 w 98"/>
                <a:gd name="T9" fmla="*/ 74 h 74"/>
                <a:gd name="T10" fmla="*/ 98 w 98"/>
                <a:gd name="T11" fmla="*/ 29 h 74"/>
                <a:gd name="T12" fmla="*/ 69 w 98"/>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98" h="74">
                  <a:moveTo>
                    <a:pt x="69" y="0"/>
                  </a:moveTo>
                  <a:cubicBezTo>
                    <a:pt x="61" y="0"/>
                    <a:pt x="54" y="3"/>
                    <a:pt x="49" y="8"/>
                  </a:cubicBezTo>
                  <a:cubicBezTo>
                    <a:pt x="44" y="3"/>
                    <a:pt x="37" y="0"/>
                    <a:pt x="30" y="0"/>
                  </a:cubicBezTo>
                  <a:cubicBezTo>
                    <a:pt x="13" y="0"/>
                    <a:pt x="0" y="13"/>
                    <a:pt x="0" y="29"/>
                  </a:cubicBezTo>
                  <a:cubicBezTo>
                    <a:pt x="0" y="47"/>
                    <a:pt x="15" y="74"/>
                    <a:pt x="51" y="74"/>
                  </a:cubicBezTo>
                  <a:cubicBezTo>
                    <a:pt x="88" y="74"/>
                    <a:pt x="98" y="45"/>
                    <a:pt x="98" y="29"/>
                  </a:cubicBezTo>
                  <a:cubicBezTo>
                    <a:pt x="98" y="13"/>
                    <a:pt x="85" y="0"/>
                    <a:pt x="69" y="0"/>
                  </a:cubicBezTo>
                  <a:close/>
                </a:path>
              </a:pathLst>
            </a:custGeom>
            <a:solidFill>
              <a:schemeClr val="accent2"/>
            </a:solidFill>
            <a:ln>
              <a:noFill/>
            </a:ln>
          </p:spPr>
          <p:txBody>
            <a:bodyPr vert="horz" wrap="square" lIns="68580" tIns="34290" rIns="68580" bIns="34290" numCol="1" anchor="t" anchorCtr="0" compatLnSpc="1"/>
            <a:lstStyle/>
            <a:p>
              <a:endParaRPr lang="id-ID" sz="1350"/>
            </a:p>
          </p:txBody>
        </p:sp>
        <p:sp>
          <p:nvSpPr>
            <p:cNvPr id="74" name="Freeform 78"/>
            <p:cNvSpPr/>
            <p:nvPr/>
          </p:nvSpPr>
          <p:spPr bwMode="auto">
            <a:xfrm>
              <a:off x="2133983" y="2805750"/>
              <a:ext cx="49287" cy="61275"/>
            </a:xfrm>
            <a:custGeom>
              <a:avLst/>
              <a:gdLst>
                <a:gd name="T0" fmla="*/ 6 w 27"/>
                <a:gd name="T1" fmla="*/ 34 h 34"/>
                <a:gd name="T2" fmla="*/ 13 w 27"/>
                <a:gd name="T3" fmla="*/ 0 h 34"/>
                <a:gd name="T4" fmla="*/ 27 w 27"/>
                <a:gd name="T5" fmla="*/ 3 h 34"/>
                <a:gd name="T6" fmla="*/ 6 w 27"/>
                <a:gd name="T7" fmla="*/ 34 h 34"/>
              </a:gdLst>
              <a:ahLst/>
              <a:cxnLst>
                <a:cxn ang="0">
                  <a:pos x="T0" y="T1"/>
                </a:cxn>
                <a:cxn ang="0">
                  <a:pos x="T2" y="T3"/>
                </a:cxn>
                <a:cxn ang="0">
                  <a:pos x="T4" y="T5"/>
                </a:cxn>
                <a:cxn ang="0">
                  <a:pos x="T6" y="T7"/>
                </a:cxn>
              </a:cxnLst>
              <a:rect l="0" t="0" r="r" b="b"/>
              <a:pathLst>
                <a:path w="27" h="34">
                  <a:moveTo>
                    <a:pt x="6" y="34"/>
                  </a:moveTo>
                  <a:cubicBezTo>
                    <a:pt x="0" y="22"/>
                    <a:pt x="4" y="9"/>
                    <a:pt x="13" y="0"/>
                  </a:cubicBezTo>
                  <a:cubicBezTo>
                    <a:pt x="27" y="3"/>
                    <a:pt x="27" y="3"/>
                    <a:pt x="27" y="3"/>
                  </a:cubicBezTo>
                  <a:cubicBezTo>
                    <a:pt x="14" y="10"/>
                    <a:pt x="6" y="18"/>
                    <a:pt x="6" y="34"/>
                  </a:cubicBezTo>
                  <a:close/>
                </a:path>
              </a:pathLst>
            </a:custGeom>
            <a:solidFill>
              <a:schemeClr val="accent2"/>
            </a:solidFill>
            <a:ln>
              <a:noFill/>
            </a:ln>
          </p:spPr>
          <p:txBody>
            <a:bodyPr vert="horz" wrap="square" lIns="68580" tIns="34290" rIns="68580" bIns="34290" numCol="1" anchor="t" anchorCtr="0" compatLnSpc="1"/>
            <a:lstStyle/>
            <a:p>
              <a:endParaRPr lang="id-ID" sz="1350"/>
            </a:p>
          </p:txBody>
        </p:sp>
        <p:sp>
          <p:nvSpPr>
            <p:cNvPr id="75" name="Freeform 79"/>
            <p:cNvSpPr>
              <a:spLocks noEditPoints="1"/>
            </p:cNvSpPr>
            <p:nvPr/>
          </p:nvSpPr>
          <p:spPr bwMode="auto">
            <a:xfrm>
              <a:off x="1854250" y="3927347"/>
              <a:ext cx="189153" cy="262417"/>
            </a:xfrm>
            <a:custGeom>
              <a:avLst/>
              <a:gdLst>
                <a:gd name="T0" fmla="*/ 87 w 103"/>
                <a:gd name="T1" fmla="*/ 88 h 143"/>
                <a:gd name="T2" fmla="*/ 103 w 103"/>
                <a:gd name="T3" fmla="*/ 112 h 143"/>
                <a:gd name="T4" fmla="*/ 102 w 103"/>
                <a:gd name="T5" fmla="*/ 143 h 143"/>
                <a:gd name="T6" fmla="*/ 87 w 103"/>
                <a:gd name="T7" fmla="*/ 137 h 143"/>
                <a:gd name="T8" fmla="*/ 87 w 103"/>
                <a:gd name="T9" fmla="*/ 134 h 143"/>
                <a:gd name="T10" fmla="*/ 91 w 103"/>
                <a:gd name="T11" fmla="*/ 136 h 143"/>
                <a:gd name="T12" fmla="*/ 100 w 103"/>
                <a:gd name="T13" fmla="*/ 130 h 143"/>
                <a:gd name="T14" fmla="*/ 100 w 103"/>
                <a:gd name="T15" fmla="*/ 113 h 143"/>
                <a:gd name="T16" fmla="*/ 100 w 103"/>
                <a:gd name="T17" fmla="*/ 113 h 143"/>
                <a:gd name="T18" fmla="*/ 99 w 103"/>
                <a:gd name="T19" fmla="*/ 111 h 143"/>
                <a:gd name="T20" fmla="*/ 92 w 103"/>
                <a:gd name="T21" fmla="*/ 110 h 143"/>
                <a:gd name="T22" fmla="*/ 90 w 103"/>
                <a:gd name="T23" fmla="*/ 116 h 143"/>
                <a:gd name="T24" fmla="*/ 87 w 103"/>
                <a:gd name="T25" fmla="*/ 115 h 143"/>
                <a:gd name="T26" fmla="*/ 87 w 103"/>
                <a:gd name="T27" fmla="*/ 88 h 143"/>
                <a:gd name="T28" fmla="*/ 73 w 103"/>
                <a:gd name="T29" fmla="*/ 132 h 143"/>
                <a:gd name="T30" fmla="*/ 32 w 103"/>
                <a:gd name="T31" fmla="*/ 70 h 143"/>
                <a:gd name="T32" fmla="*/ 28 w 103"/>
                <a:gd name="T33" fmla="*/ 68 h 143"/>
                <a:gd name="T34" fmla="*/ 28 w 103"/>
                <a:gd name="T35" fmla="*/ 67 h 143"/>
                <a:gd name="T36" fmla="*/ 28 w 103"/>
                <a:gd name="T37" fmla="*/ 63 h 143"/>
                <a:gd name="T38" fmla="*/ 29 w 103"/>
                <a:gd name="T39" fmla="*/ 65 h 143"/>
                <a:gd name="T40" fmla="*/ 34 w 103"/>
                <a:gd name="T41" fmla="*/ 66 h 143"/>
                <a:gd name="T42" fmla="*/ 41 w 103"/>
                <a:gd name="T43" fmla="*/ 61 h 143"/>
                <a:gd name="T44" fmla="*/ 41 w 103"/>
                <a:gd name="T45" fmla="*/ 61 h 143"/>
                <a:gd name="T46" fmla="*/ 37 w 103"/>
                <a:gd name="T47" fmla="*/ 59 h 143"/>
                <a:gd name="T48" fmla="*/ 28 w 103"/>
                <a:gd name="T49" fmla="*/ 45 h 143"/>
                <a:gd name="T50" fmla="*/ 28 w 103"/>
                <a:gd name="T51" fmla="*/ 26 h 143"/>
                <a:gd name="T52" fmla="*/ 39 w 103"/>
                <a:gd name="T53" fmla="*/ 19 h 143"/>
                <a:gd name="T54" fmla="*/ 44 w 103"/>
                <a:gd name="T55" fmla="*/ 21 h 143"/>
                <a:gd name="T56" fmla="*/ 61 w 103"/>
                <a:gd name="T57" fmla="*/ 46 h 143"/>
                <a:gd name="T58" fmla="*/ 61 w 103"/>
                <a:gd name="T59" fmla="*/ 50 h 143"/>
                <a:gd name="T60" fmla="*/ 87 w 103"/>
                <a:gd name="T61" fmla="*/ 88 h 143"/>
                <a:gd name="T62" fmla="*/ 87 w 103"/>
                <a:gd name="T63" fmla="*/ 115 h 143"/>
                <a:gd name="T64" fmla="*/ 84 w 103"/>
                <a:gd name="T65" fmla="*/ 116 h 143"/>
                <a:gd name="T66" fmla="*/ 82 w 103"/>
                <a:gd name="T67" fmla="*/ 122 h 143"/>
                <a:gd name="T68" fmla="*/ 75 w 103"/>
                <a:gd name="T69" fmla="*/ 121 h 143"/>
                <a:gd name="T70" fmla="*/ 74 w 103"/>
                <a:gd name="T71" fmla="*/ 128 h 143"/>
                <a:gd name="T72" fmla="*/ 75 w 103"/>
                <a:gd name="T73" fmla="*/ 130 h 143"/>
                <a:gd name="T74" fmla="*/ 87 w 103"/>
                <a:gd name="T75" fmla="*/ 134 h 143"/>
                <a:gd name="T76" fmla="*/ 87 w 103"/>
                <a:gd name="T77" fmla="*/ 137 h 143"/>
                <a:gd name="T78" fmla="*/ 73 w 103"/>
                <a:gd name="T79" fmla="*/ 132 h 143"/>
                <a:gd name="T80" fmla="*/ 28 w 103"/>
                <a:gd name="T81" fmla="*/ 4 h 143"/>
                <a:gd name="T82" fmla="*/ 28 w 103"/>
                <a:gd name="T83" fmla="*/ 24 h 143"/>
                <a:gd name="T84" fmla="*/ 36 w 103"/>
                <a:gd name="T85" fmla="*/ 15 h 143"/>
                <a:gd name="T86" fmla="*/ 32 w 103"/>
                <a:gd name="T87" fmla="*/ 8 h 143"/>
                <a:gd name="T88" fmla="*/ 28 w 103"/>
                <a:gd name="T89" fmla="*/ 4 h 143"/>
                <a:gd name="T90" fmla="*/ 28 w 103"/>
                <a:gd name="T91" fmla="*/ 67 h 143"/>
                <a:gd name="T92" fmla="*/ 11 w 103"/>
                <a:gd name="T93" fmla="*/ 43 h 143"/>
                <a:gd name="T94" fmla="*/ 11 w 103"/>
                <a:gd name="T95" fmla="*/ 37 h 143"/>
                <a:gd name="T96" fmla="*/ 5 w 103"/>
                <a:gd name="T97" fmla="*/ 27 h 143"/>
                <a:gd name="T98" fmla="*/ 9 w 103"/>
                <a:gd name="T99" fmla="*/ 4 h 143"/>
                <a:gd name="T100" fmla="*/ 28 w 103"/>
                <a:gd name="T101" fmla="*/ 4 h 143"/>
                <a:gd name="T102" fmla="*/ 28 w 103"/>
                <a:gd name="T103" fmla="*/ 24 h 143"/>
                <a:gd name="T104" fmla="*/ 21 w 103"/>
                <a:gd name="T105" fmla="*/ 31 h 143"/>
                <a:gd name="T106" fmla="*/ 28 w 103"/>
                <a:gd name="T107" fmla="*/ 26 h 143"/>
                <a:gd name="T108" fmla="*/ 28 w 103"/>
                <a:gd name="T109" fmla="*/ 45 h 143"/>
                <a:gd name="T110" fmla="*/ 22 w 103"/>
                <a:gd name="T111" fmla="*/ 37 h 143"/>
                <a:gd name="T112" fmla="*/ 22 w 103"/>
                <a:gd name="T113" fmla="*/ 33 h 143"/>
                <a:gd name="T114" fmla="*/ 15 w 103"/>
                <a:gd name="T115" fmla="*/ 37 h 143"/>
                <a:gd name="T116" fmla="*/ 14 w 103"/>
                <a:gd name="T117" fmla="*/ 43 h 143"/>
                <a:gd name="T118" fmla="*/ 28 w 103"/>
                <a:gd name="T119" fmla="*/ 63 h 143"/>
                <a:gd name="T120" fmla="*/ 28 w 103"/>
                <a:gd name="T121" fmla="*/ 6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3" h="143">
                  <a:moveTo>
                    <a:pt x="87" y="88"/>
                  </a:moveTo>
                  <a:cubicBezTo>
                    <a:pt x="103" y="112"/>
                    <a:pt x="103" y="112"/>
                    <a:pt x="103" y="112"/>
                  </a:cubicBezTo>
                  <a:cubicBezTo>
                    <a:pt x="102" y="143"/>
                    <a:pt x="102" y="143"/>
                    <a:pt x="102" y="143"/>
                  </a:cubicBezTo>
                  <a:cubicBezTo>
                    <a:pt x="87" y="137"/>
                    <a:pt x="87" y="137"/>
                    <a:pt x="87" y="137"/>
                  </a:cubicBezTo>
                  <a:cubicBezTo>
                    <a:pt x="87" y="134"/>
                    <a:pt x="87" y="134"/>
                    <a:pt x="87" y="134"/>
                  </a:cubicBezTo>
                  <a:cubicBezTo>
                    <a:pt x="91" y="136"/>
                    <a:pt x="91" y="136"/>
                    <a:pt x="91" y="136"/>
                  </a:cubicBezTo>
                  <a:cubicBezTo>
                    <a:pt x="100" y="130"/>
                    <a:pt x="100" y="130"/>
                    <a:pt x="100" y="130"/>
                  </a:cubicBezTo>
                  <a:cubicBezTo>
                    <a:pt x="100" y="113"/>
                    <a:pt x="100" y="113"/>
                    <a:pt x="100" y="113"/>
                  </a:cubicBezTo>
                  <a:cubicBezTo>
                    <a:pt x="100" y="113"/>
                    <a:pt x="100" y="113"/>
                    <a:pt x="100" y="113"/>
                  </a:cubicBezTo>
                  <a:cubicBezTo>
                    <a:pt x="99" y="111"/>
                    <a:pt x="99" y="111"/>
                    <a:pt x="99" y="111"/>
                  </a:cubicBezTo>
                  <a:cubicBezTo>
                    <a:pt x="98" y="109"/>
                    <a:pt x="95" y="108"/>
                    <a:pt x="92" y="110"/>
                  </a:cubicBezTo>
                  <a:cubicBezTo>
                    <a:pt x="90" y="111"/>
                    <a:pt x="89" y="114"/>
                    <a:pt x="90" y="116"/>
                  </a:cubicBezTo>
                  <a:cubicBezTo>
                    <a:pt x="89" y="115"/>
                    <a:pt x="88" y="115"/>
                    <a:pt x="87" y="115"/>
                  </a:cubicBezTo>
                  <a:lnTo>
                    <a:pt x="87" y="88"/>
                  </a:lnTo>
                  <a:close/>
                  <a:moveTo>
                    <a:pt x="73" y="132"/>
                  </a:moveTo>
                  <a:cubicBezTo>
                    <a:pt x="32" y="70"/>
                    <a:pt x="32" y="70"/>
                    <a:pt x="32" y="70"/>
                  </a:cubicBezTo>
                  <a:cubicBezTo>
                    <a:pt x="30" y="70"/>
                    <a:pt x="29" y="69"/>
                    <a:pt x="28" y="68"/>
                  </a:cubicBezTo>
                  <a:cubicBezTo>
                    <a:pt x="28" y="67"/>
                    <a:pt x="28" y="67"/>
                    <a:pt x="28" y="67"/>
                  </a:cubicBezTo>
                  <a:cubicBezTo>
                    <a:pt x="28" y="63"/>
                    <a:pt x="28" y="63"/>
                    <a:pt x="28" y="63"/>
                  </a:cubicBezTo>
                  <a:cubicBezTo>
                    <a:pt x="29" y="65"/>
                    <a:pt x="29" y="65"/>
                    <a:pt x="29" y="65"/>
                  </a:cubicBezTo>
                  <a:cubicBezTo>
                    <a:pt x="30" y="67"/>
                    <a:pt x="33" y="67"/>
                    <a:pt x="34" y="66"/>
                  </a:cubicBezTo>
                  <a:cubicBezTo>
                    <a:pt x="41" y="61"/>
                    <a:pt x="41" y="61"/>
                    <a:pt x="41" y="61"/>
                  </a:cubicBezTo>
                  <a:cubicBezTo>
                    <a:pt x="41" y="61"/>
                    <a:pt x="41" y="61"/>
                    <a:pt x="41" y="61"/>
                  </a:cubicBezTo>
                  <a:cubicBezTo>
                    <a:pt x="40" y="61"/>
                    <a:pt x="38" y="61"/>
                    <a:pt x="37" y="59"/>
                  </a:cubicBezTo>
                  <a:cubicBezTo>
                    <a:pt x="28" y="45"/>
                    <a:pt x="28" y="45"/>
                    <a:pt x="28" y="45"/>
                  </a:cubicBezTo>
                  <a:cubicBezTo>
                    <a:pt x="28" y="26"/>
                    <a:pt x="28" y="26"/>
                    <a:pt x="28" y="26"/>
                  </a:cubicBezTo>
                  <a:cubicBezTo>
                    <a:pt x="39" y="19"/>
                    <a:pt x="39" y="19"/>
                    <a:pt x="39" y="19"/>
                  </a:cubicBezTo>
                  <a:cubicBezTo>
                    <a:pt x="41" y="18"/>
                    <a:pt x="43" y="19"/>
                    <a:pt x="44" y="21"/>
                  </a:cubicBezTo>
                  <a:cubicBezTo>
                    <a:pt x="61" y="46"/>
                    <a:pt x="61" y="46"/>
                    <a:pt x="61" y="46"/>
                  </a:cubicBezTo>
                  <a:cubicBezTo>
                    <a:pt x="62" y="47"/>
                    <a:pt x="62" y="49"/>
                    <a:pt x="61" y="50"/>
                  </a:cubicBezTo>
                  <a:cubicBezTo>
                    <a:pt x="87" y="88"/>
                    <a:pt x="87" y="88"/>
                    <a:pt x="87" y="88"/>
                  </a:cubicBezTo>
                  <a:cubicBezTo>
                    <a:pt x="87" y="115"/>
                    <a:pt x="87" y="115"/>
                    <a:pt x="87" y="115"/>
                  </a:cubicBezTo>
                  <a:cubicBezTo>
                    <a:pt x="86" y="115"/>
                    <a:pt x="85" y="115"/>
                    <a:pt x="84" y="116"/>
                  </a:cubicBezTo>
                  <a:cubicBezTo>
                    <a:pt x="82" y="117"/>
                    <a:pt x="81" y="120"/>
                    <a:pt x="82" y="122"/>
                  </a:cubicBezTo>
                  <a:cubicBezTo>
                    <a:pt x="80" y="120"/>
                    <a:pt x="77" y="120"/>
                    <a:pt x="75" y="121"/>
                  </a:cubicBezTo>
                  <a:cubicBezTo>
                    <a:pt x="73" y="123"/>
                    <a:pt x="72" y="126"/>
                    <a:pt x="74" y="128"/>
                  </a:cubicBezTo>
                  <a:cubicBezTo>
                    <a:pt x="75" y="130"/>
                    <a:pt x="75" y="130"/>
                    <a:pt x="75" y="130"/>
                  </a:cubicBezTo>
                  <a:cubicBezTo>
                    <a:pt x="87" y="134"/>
                    <a:pt x="87" y="134"/>
                    <a:pt x="87" y="134"/>
                  </a:cubicBezTo>
                  <a:cubicBezTo>
                    <a:pt x="87" y="137"/>
                    <a:pt x="87" y="137"/>
                    <a:pt x="87" y="137"/>
                  </a:cubicBezTo>
                  <a:cubicBezTo>
                    <a:pt x="73" y="132"/>
                    <a:pt x="73" y="132"/>
                    <a:pt x="73" y="132"/>
                  </a:cubicBezTo>
                  <a:close/>
                  <a:moveTo>
                    <a:pt x="28" y="4"/>
                  </a:moveTo>
                  <a:cubicBezTo>
                    <a:pt x="28" y="24"/>
                    <a:pt x="28" y="24"/>
                    <a:pt x="28" y="24"/>
                  </a:cubicBezTo>
                  <a:cubicBezTo>
                    <a:pt x="36" y="15"/>
                    <a:pt x="36" y="15"/>
                    <a:pt x="36" y="15"/>
                  </a:cubicBezTo>
                  <a:cubicBezTo>
                    <a:pt x="32" y="8"/>
                    <a:pt x="32" y="8"/>
                    <a:pt x="32" y="8"/>
                  </a:cubicBezTo>
                  <a:cubicBezTo>
                    <a:pt x="31" y="7"/>
                    <a:pt x="29" y="5"/>
                    <a:pt x="28" y="4"/>
                  </a:cubicBezTo>
                  <a:close/>
                  <a:moveTo>
                    <a:pt x="28" y="67"/>
                  </a:moveTo>
                  <a:cubicBezTo>
                    <a:pt x="11" y="43"/>
                    <a:pt x="11" y="43"/>
                    <a:pt x="11" y="43"/>
                  </a:cubicBezTo>
                  <a:cubicBezTo>
                    <a:pt x="10" y="41"/>
                    <a:pt x="10" y="38"/>
                    <a:pt x="11" y="37"/>
                  </a:cubicBezTo>
                  <a:cubicBezTo>
                    <a:pt x="5" y="27"/>
                    <a:pt x="5" y="27"/>
                    <a:pt x="5" y="27"/>
                  </a:cubicBezTo>
                  <a:cubicBezTo>
                    <a:pt x="0" y="19"/>
                    <a:pt x="2" y="9"/>
                    <a:pt x="9" y="4"/>
                  </a:cubicBezTo>
                  <a:cubicBezTo>
                    <a:pt x="15" y="0"/>
                    <a:pt x="22" y="0"/>
                    <a:pt x="28" y="4"/>
                  </a:cubicBezTo>
                  <a:cubicBezTo>
                    <a:pt x="28" y="24"/>
                    <a:pt x="28" y="24"/>
                    <a:pt x="28" y="24"/>
                  </a:cubicBezTo>
                  <a:cubicBezTo>
                    <a:pt x="21" y="31"/>
                    <a:pt x="21" y="31"/>
                    <a:pt x="21" y="31"/>
                  </a:cubicBezTo>
                  <a:cubicBezTo>
                    <a:pt x="28" y="26"/>
                    <a:pt x="28" y="26"/>
                    <a:pt x="28" y="26"/>
                  </a:cubicBezTo>
                  <a:cubicBezTo>
                    <a:pt x="28" y="45"/>
                    <a:pt x="28" y="45"/>
                    <a:pt x="28" y="45"/>
                  </a:cubicBezTo>
                  <a:cubicBezTo>
                    <a:pt x="22" y="37"/>
                    <a:pt x="22" y="37"/>
                    <a:pt x="22" y="37"/>
                  </a:cubicBezTo>
                  <a:cubicBezTo>
                    <a:pt x="21" y="36"/>
                    <a:pt x="21" y="34"/>
                    <a:pt x="22" y="33"/>
                  </a:cubicBezTo>
                  <a:cubicBezTo>
                    <a:pt x="15" y="37"/>
                    <a:pt x="15" y="37"/>
                    <a:pt x="15" y="37"/>
                  </a:cubicBezTo>
                  <a:cubicBezTo>
                    <a:pt x="14" y="39"/>
                    <a:pt x="13" y="41"/>
                    <a:pt x="14" y="43"/>
                  </a:cubicBezTo>
                  <a:cubicBezTo>
                    <a:pt x="28" y="63"/>
                    <a:pt x="28" y="63"/>
                    <a:pt x="28" y="63"/>
                  </a:cubicBezTo>
                  <a:lnTo>
                    <a:pt x="28" y="67"/>
                  </a:lnTo>
                  <a:close/>
                </a:path>
              </a:pathLst>
            </a:custGeom>
            <a:solidFill>
              <a:schemeClr val="accent3"/>
            </a:solidFill>
            <a:ln>
              <a:noFill/>
            </a:ln>
          </p:spPr>
          <p:txBody>
            <a:bodyPr vert="horz" wrap="square" lIns="68580" tIns="34290" rIns="68580" bIns="34290" numCol="1" anchor="t" anchorCtr="0" compatLnSpc="1"/>
            <a:lstStyle/>
            <a:p>
              <a:endParaRPr lang="id-ID" sz="1350"/>
            </a:p>
          </p:txBody>
        </p:sp>
        <p:sp>
          <p:nvSpPr>
            <p:cNvPr id="76" name="Freeform 80"/>
            <p:cNvSpPr>
              <a:spLocks noEditPoints="1"/>
            </p:cNvSpPr>
            <p:nvPr/>
          </p:nvSpPr>
          <p:spPr bwMode="auto">
            <a:xfrm>
              <a:off x="3307531" y="2581963"/>
              <a:ext cx="237107" cy="259752"/>
            </a:xfrm>
            <a:custGeom>
              <a:avLst/>
              <a:gdLst>
                <a:gd name="T0" fmla="*/ 101 w 130"/>
                <a:gd name="T1" fmla="*/ 65 h 142"/>
                <a:gd name="T2" fmla="*/ 97 w 130"/>
                <a:gd name="T3" fmla="*/ 81 h 142"/>
                <a:gd name="T4" fmla="*/ 97 w 130"/>
                <a:gd name="T5" fmla="*/ 94 h 142"/>
                <a:gd name="T6" fmla="*/ 100 w 130"/>
                <a:gd name="T7" fmla="*/ 95 h 142"/>
                <a:gd name="T8" fmla="*/ 111 w 130"/>
                <a:gd name="T9" fmla="*/ 112 h 142"/>
                <a:gd name="T10" fmla="*/ 97 w 130"/>
                <a:gd name="T11" fmla="*/ 103 h 142"/>
                <a:gd name="T12" fmla="*/ 97 w 130"/>
                <a:gd name="T13" fmla="*/ 28 h 142"/>
                <a:gd name="T14" fmla="*/ 111 w 130"/>
                <a:gd name="T15" fmla="*/ 19 h 142"/>
                <a:gd name="T16" fmla="*/ 100 w 130"/>
                <a:gd name="T17" fmla="*/ 35 h 142"/>
                <a:gd name="T18" fmla="*/ 97 w 130"/>
                <a:gd name="T19" fmla="*/ 36 h 142"/>
                <a:gd name="T20" fmla="*/ 127 w 130"/>
                <a:gd name="T21" fmla="*/ 62 h 142"/>
                <a:gd name="T22" fmla="*/ 108 w 130"/>
                <a:gd name="T23" fmla="*/ 65 h 142"/>
                <a:gd name="T24" fmla="*/ 127 w 130"/>
                <a:gd name="T25" fmla="*/ 69 h 142"/>
                <a:gd name="T26" fmla="*/ 127 w 130"/>
                <a:gd name="T27" fmla="*/ 62 h 142"/>
                <a:gd name="T28" fmla="*/ 67 w 130"/>
                <a:gd name="T29" fmla="*/ 142 h 142"/>
                <a:gd name="T30" fmla="*/ 85 w 130"/>
                <a:gd name="T31" fmla="*/ 95 h 142"/>
                <a:gd name="T32" fmla="*/ 97 w 130"/>
                <a:gd name="T33" fmla="*/ 50 h 142"/>
                <a:gd name="T34" fmla="*/ 65 w 130"/>
                <a:gd name="T35" fmla="*/ 37 h 142"/>
                <a:gd name="T36" fmla="*/ 93 w 130"/>
                <a:gd name="T37" fmla="*/ 65 h 142"/>
                <a:gd name="T38" fmla="*/ 79 w 130"/>
                <a:gd name="T39" fmla="*/ 90 h 142"/>
                <a:gd name="T40" fmla="*/ 78 w 130"/>
                <a:gd name="T41" fmla="*/ 110 h 142"/>
                <a:gd name="T42" fmla="*/ 65 w 130"/>
                <a:gd name="T43" fmla="*/ 142 h 142"/>
                <a:gd name="T44" fmla="*/ 97 w 130"/>
                <a:gd name="T45" fmla="*/ 36 h 142"/>
                <a:gd name="T46" fmla="*/ 95 w 130"/>
                <a:gd name="T47" fmla="*/ 31 h 142"/>
                <a:gd name="T48" fmla="*/ 97 w 130"/>
                <a:gd name="T49" fmla="*/ 94 h 142"/>
                <a:gd name="T50" fmla="*/ 95 w 130"/>
                <a:gd name="T51" fmla="*/ 100 h 142"/>
                <a:gd name="T52" fmla="*/ 97 w 130"/>
                <a:gd name="T53" fmla="*/ 94 h 142"/>
                <a:gd name="T54" fmla="*/ 65 w 130"/>
                <a:gd name="T55" fmla="*/ 0 h 142"/>
                <a:gd name="T56" fmla="*/ 68 w 130"/>
                <a:gd name="T57" fmla="*/ 3 h 142"/>
                <a:gd name="T58" fmla="*/ 65 w 130"/>
                <a:gd name="T59" fmla="*/ 23 h 142"/>
                <a:gd name="T60" fmla="*/ 65 w 130"/>
                <a:gd name="T61" fmla="*/ 23 h 142"/>
                <a:gd name="T62" fmla="*/ 32 w 130"/>
                <a:gd name="T63" fmla="*/ 50 h 142"/>
                <a:gd name="T64" fmla="*/ 45 w 130"/>
                <a:gd name="T65" fmla="*/ 96 h 142"/>
                <a:gd name="T66" fmla="*/ 63 w 130"/>
                <a:gd name="T67" fmla="*/ 142 h 142"/>
                <a:gd name="T68" fmla="*/ 65 w 130"/>
                <a:gd name="T69" fmla="*/ 110 h 142"/>
                <a:gd name="T70" fmla="*/ 52 w 130"/>
                <a:gd name="T71" fmla="*/ 93 h 142"/>
                <a:gd name="T72" fmla="*/ 36 w 130"/>
                <a:gd name="T73" fmla="*/ 65 h 142"/>
                <a:gd name="T74" fmla="*/ 65 w 130"/>
                <a:gd name="T75" fmla="*/ 37 h 142"/>
                <a:gd name="T76" fmla="*/ 65 w 130"/>
                <a:gd name="T77" fmla="*/ 29 h 142"/>
                <a:gd name="T78" fmla="*/ 65 w 130"/>
                <a:gd name="T79" fmla="*/ 0 h 142"/>
                <a:gd name="T80" fmla="*/ 62 w 130"/>
                <a:gd name="T81" fmla="*/ 20 h 142"/>
                <a:gd name="T82" fmla="*/ 65 w 130"/>
                <a:gd name="T83" fmla="*/ 0 h 142"/>
                <a:gd name="T84" fmla="*/ 32 w 130"/>
                <a:gd name="T85" fmla="*/ 94 h 142"/>
                <a:gd name="T86" fmla="*/ 35 w 130"/>
                <a:gd name="T87" fmla="*/ 100 h 142"/>
                <a:gd name="T88" fmla="*/ 32 w 130"/>
                <a:gd name="T89" fmla="*/ 36 h 142"/>
                <a:gd name="T90" fmla="*/ 35 w 130"/>
                <a:gd name="T91" fmla="*/ 31 h 142"/>
                <a:gd name="T92" fmla="*/ 32 w 130"/>
                <a:gd name="T93" fmla="*/ 36 h 142"/>
                <a:gd name="T94" fmla="*/ 29 w 130"/>
                <a:gd name="T95" fmla="*/ 65 h 142"/>
                <a:gd name="T96" fmla="*/ 32 w 130"/>
                <a:gd name="T97" fmla="*/ 50 h 142"/>
                <a:gd name="T98" fmla="*/ 32 w 130"/>
                <a:gd name="T99" fmla="*/ 36 h 142"/>
                <a:gd name="T100" fmla="*/ 30 w 130"/>
                <a:gd name="T101" fmla="*/ 35 h 142"/>
                <a:gd name="T102" fmla="*/ 19 w 130"/>
                <a:gd name="T103" fmla="*/ 19 h 142"/>
                <a:gd name="T104" fmla="*/ 32 w 130"/>
                <a:gd name="T105" fmla="*/ 28 h 142"/>
                <a:gd name="T106" fmla="*/ 32 w 130"/>
                <a:gd name="T107" fmla="*/ 103 h 142"/>
                <a:gd name="T108" fmla="*/ 19 w 130"/>
                <a:gd name="T109" fmla="*/ 112 h 142"/>
                <a:gd name="T110" fmla="*/ 30 w 130"/>
                <a:gd name="T111" fmla="*/ 95 h 142"/>
                <a:gd name="T112" fmla="*/ 32 w 130"/>
                <a:gd name="T113" fmla="*/ 94 h 142"/>
                <a:gd name="T114" fmla="*/ 22 w 130"/>
                <a:gd name="T115" fmla="*/ 65 h 142"/>
                <a:gd name="T116" fmla="*/ 3 w 130"/>
                <a:gd name="T117" fmla="*/ 62 h 142"/>
                <a:gd name="T118" fmla="*/ 3 w 130"/>
                <a:gd name="T119" fmla="*/ 69 h 142"/>
                <a:gd name="T120" fmla="*/ 22 w 130"/>
                <a:gd name="T121" fmla="*/ 6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 h="142">
                  <a:moveTo>
                    <a:pt x="97" y="81"/>
                  </a:moveTo>
                  <a:cubicBezTo>
                    <a:pt x="100" y="76"/>
                    <a:pt x="101" y="71"/>
                    <a:pt x="101" y="65"/>
                  </a:cubicBezTo>
                  <a:cubicBezTo>
                    <a:pt x="101" y="60"/>
                    <a:pt x="100" y="55"/>
                    <a:pt x="97" y="50"/>
                  </a:cubicBezTo>
                  <a:cubicBezTo>
                    <a:pt x="97" y="81"/>
                    <a:pt x="97" y="81"/>
                    <a:pt x="97" y="81"/>
                  </a:cubicBezTo>
                  <a:close/>
                  <a:moveTo>
                    <a:pt x="97" y="103"/>
                  </a:moveTo>
                  <a:cubicBezTo>
                    <a:pt x="97" y="94"/>
                    <a:pt x="97" y="94"/>
                    <a:pt x="97" y="94"/>
                  </a:cubicBezTo>
                  <a:cubicBezTo>
                    <a:pt x="98" y="94"/>
                    <a:pt x="99" y="95"/>
                    <a:pt x="100" y="95"/>
                  </a:cubicBezTo>
                  <a:cubicBezTo>
                    <a:pt x="100" y="95"/>
                    <a:pt x="100" y="95"/>
                    <a:pt x="100" y="95"/>
                  </a:cubicBezTo>
                  <a:cubicBezTo>
                    <a:pt x="111" y="107"/>
                    <a:pt x="111" y="107"/>
                    <a:pt x="111" y="107"/>
                  </a:cubicBezTo>
                  <a:cubicBezTo>
                    <a:pt x="113" y="108"/>
                    <a:pt x="113" y="110"/>
                    <a:pt x="111" y="112"/>
                  </a:cubicBezTo>
                  <a:cubicBezTo>
                    <a:pt x="110" y="113"/>
                    <a:pt x="108" y="113"/>
                    <a:pt x="106" y="112"/>
                  </a:cubicBezTo>
                  <a:cubicBezTo>
                    <a:pt x="97" y="103"/>
                    <a:pt x="97" y="103"/>
                    <a:pt x="97" y="103"/>
                  </a:cubicBezTo>
                  <a:close/>
                  <a:moveTo>
                    <a:pt x="97" y="36"/>
                  </a:moveTo>
                  <a:cubicBezTo>
                    <a:pt x="97" y="28"/>
                    <a:pt x="97" y="28"/>
                    <a:pt x="97" y="28"/>
                  </a:cubicBezTo>
                  <a:cubicBezTo>
                    <a:pt x="106" y="19"/>
                    <a:pt x="106" y="19"/>
                    <a:pt x="106" y="19"/>
                  </a:cubicBezTo>
                  <a:cubicBezTo>
                    <a:pt x="108" y="18"/>
                    <a:pt x="110" y="18"/>
                    <a:pt x="111" y="19"/>
                  </a:cubicBezTo>
                  <a:cubicBezTo>
                    <a:pt x="113" y="20"/>
                    <a:pt x="113" y="23"/>
                    <a:pt x="111" y="24"/>
                  </a:cubicBezTo>
                  <a:cubicBezTo>
                    <a:pt x="100" y="35"/>
                    <a:pt x="100" y="35"/>
                    <a:pt x="100" y="35"/>
                  </a:cubicBezTo>
                  <a:cubicBezTo>
                    <a:pt x="100" y="35"/>
                    <a:pt x="100" y="35"/>
                    <a:pt x="100" y="35"/>
                  </a:cubicBezTo>
                  <a:cubicBezTo>
                    <a:pt x="99" y="36"/>
                    <a:pt x="98" y="36"/>
                    <a:pt x="97" y="36"/>
                  </a:cubicBezTo>
                  <a:close/>
                  <a:moveTo>
                    <a:pt x="127" y="62"/>
                  </a:moveTo>
                  <a:cubicBezTo>
                    <a:pt x="127" y="62"/>
                    <a:pt x="127" y="62"/>
                    <a:pt x="127" y="62"/>
                  </a:cubicBezTo>
                  <a:cubicBezTo>
                    <a:pt x="111" y="62"/>
                    <a:pt x="111" y="62"/>
                    <a:pt x="111" y="62"/>
                  </a:cubicBezTo>
                  <a:cubicBezTo>
                    <a:pt x="109" y="62"/>
                    <a:pt x="108" y="64"/>
                    <a:pt x="108" y="65"/>
                  </a:cubicBezTo>
                  <a:cubicBezTo>
                    <a:pt x="108" y="67"/>
                    <a:pt x="109" y="69"/>
                    <a:pt x="111" y="69"/>
                  </a:cubicBezTo>
                  <a:cubicBezTo>
                    <a:pt x="127" y="69"/>
                    <a:pt x="127" y="69"/>
                    <a:pt x="127" y="69"/>
                  </a:cubicBezTo>
                  <a:cubicBezTo>
                    <a:pt x="129" y="69"/>
                    <a:pt x="130" y="67"/>
                    <a:pt x="130" y="65"/>
                  </a:cubicBezTo>
                  <a:cubicBezTo>
                    <a:pt x="130" y="64"/>
                    <a:pt x="129" y="62"/>
                    <a:pt x="127" y="62"/>
                  </a:cubicBezTo>
                  <a:close/>
                  <a:moveTo>
                    <a:pt x="65" y="142"/>
                  </a:moveTo>
                  <a:cubicBezTo>
                    <a:pt x="67" y="142"/>
                    <a:pt x="67" y="142"/>
                    <a:pt x="67" y="142"/>
                  </a:cubicBezTo>
                  <a:cubicBezTo>
                    <a:pt x="77" y="142"/>
                    <a:pt x="85" y="134"/>
                    <a:pt x="85" y="124"/>
                  </a:cubicBezTo>
                  <a:cubicBezTo>
                    <a:pt x="85" y="95"/>
                    <a:pt x="85" y="95"/>
                    <a:pt x="85" y="95"/>
                  </a:cubicBezTo>
                  <a:cubicBezTo>
                    <a:pt x="90" y="92"/>
                    <a:pt x="95" y="87"/>
                    <a:pt x="97" y="81"/>
                  </a:cubicBezTo>
                  <a:cubicBezTo>
                    <a:pt x="97" y="50"/>
                    <a:pt x="97" y="50"/>
                    <a:pt x="97" y="50"/>
                  </a:cubicBezTo>
                  <a:cubicBezTo>
                    <a:pt x="92" y="38"/>
                    <a:pt x="79" y="29"/>
                    <a:pt x="65" y="29"/>
                  </a:cubicBezTo>
                  <a:cubicBezTo>
                    <a:pt x="65" y="37"/>
                    <a:pt x="65" y="37"/>
                    <a:pt x="65" y="37"/>
                  </a:cubicBezTo>
                  <a:cubicBezTo>
                    <a:pt x="73" y="37"/>
                    <a:pt x="80" y="40"/>
                    <a:pt x="85" y="45"/>
                  </a:cubicBezTo>
                  <a:cubicBezTo>
                    <a:pt x="90" y="50"/>
                    <a:pt x="93" y="57"/>
                    <a:pt x="93" y="65"/>
                  </a:cubicBezTo>
                  <a:cubicBezTo>
                    <a:pt x="93" y="76"/>
                    <a:pt x="88" y="85"/>
                    <a:pt x="79" y="90"/>
                  </a:cubicBezTo>
                  <a:cubicBezTo>
                    <a:pt x="79" y="90"/>
                    <a:pt x="79" y="90"/>
                    <a:pt x="79" y="90"/>
                  </a:cubicBezTo>
                  <a:cubicBezTo>
                    <a:pt x="78" y="91"/>
                    <a:pt x="78" y="92"/>
                    <a:pt x="78" y="93"/>
                  </a:cubicBezTo>
                  <a:cubicBezTo>
                    <a:pt x="78" y="110"/>
                    <a:pt x="78" y="110"/>
                    <a:pt x="78" y="110"/>
                  </a:cubicBezTo>
                  <a:cubicBezTo>
                    <a:pt x="65" y="110"/>
                    <a:pt x="65" y="110"/>
                    <a:pt x="65" y="110"/>
                  </a:cubicBezTo>
                  <a:cubicBezTo>
                    <a:pt x="65" y="142"/>
                    <a:pt x="65" y="142"/>
                    <a:pt x="65" y="142"/>
                  </a:cubicBezTo>
                  <a:close/>
                  <a:moveTo>
                    <a:pt x="97" y="28"/>
                  </a:moveTo>
                  <a:cubicBezTo>
                    <a:pt x="97" y="36"/>
                    <a:pt x="97" y="36"/>
                    <a:pt x="97" y="36"/>
                  </a:cubicBezTo>
                  <a:cubicBezTo>
                    <a:pt x="97" y="36"/>
                    <a:pt x="96" y="36"/>
                    <a:pt x="95" y="35"/>
                  </a:cubicBezTo>
                  <a:cubicBezTo>
                    <a:pt x="94" y="34"/>
                    <a:pt x="94" y="32"/>
                    <a:pt x="95" y="31"/>
                  </a:cubicBezTo>
                  <a:cubicBezTo>
                    <a:pt x="97" y="28"/>
                    <a:pt x="97" y="28"/>
                    <a:pt x="97" y="28"/>
                  </a:cubicBezTo>
                  <a:close/>
                  <a:moveTo>
                    <a:pt x="97" y="94"/>
                  </a:moveTo>
                  <a:cubicBezTo>
                    <a:pt x="97" y="103"/>
                    <a:pt x="97" y="103"/>
                    <a:pt x="97" y="103"/>
                  </a:cubicBezTo>
                  <a:cubicBezTo>
                    <a:pt x="95" y="100"/>
                    <a:pt x="95" y="100"/>
                    <a:pt x="95" y="100"/>
                  </a:cubicBezTo>
                  <a:cubicBezTo>
                    <a:pt x="94" y="99"/>
                    <a:pt x="94" y="97"/>
                    <a:pt x="95" y="95"/>
                  </a:cubicBezTo>
                  <a:cubicBezTo>
                    <a:pt x="96" y="95"/>
                    <a:pt x="97" y="94"/>
                    <a:pt x="97" y="94"/>
                  </a:cubicBezTo>
                  <a:close/>
                  <a:moveTo>
                    <a:pt x="65" y="23"/>
                  </a:moveTo>
                  <a:cubicBezTo>
                    <a:pt x="65" y="0"/>
                    <a:pt x="65" y="0"/>
                    <a:pt x="65" y="0"/>
                  </a:cubicBezTo>
                  <a:cubicBezTo>
                    <a:pt x="65" y="0"/>
                    <a:pt x="65" y="0"/>
                    <a:pt x="65" y="0"/>
                  </a:cubicBezTo>
                  <a:cubicBezTo>
                    <a:pt x="67" y="0"/>
                    <a:pt x="68" y="2"/>
                    <a:pt x="68" y="3"/>
                  </a:cubicBezTo>
                  <a:cubicBezTo>
                    <a:pt x="68" y="20"/>
                    <a:pt x="68" y="20"/>
                    <a:pt x="68" y="20"/>
                  </a:cubicBezTo>
                  <a:cubicBezTo>
                    <a:pt x="68" y="21"/>
                    <a:pt x="67" y="23"/>
                    <a:pt x="65" y="23"/>
                  </a:cubicBezTo>
                  <a:cubicBezTo>
                    <a:pt x="65" y="23"/>
                    <a:pt x="65" y="23"/>
                    <a:pt x="65" y="23"/>
                  </a:cubicBezTo>
                  <a:cubicBezTo>
                    <a:pt x="65" y="23"/>
                    <a:pt x="65" y="23"/>
                    <a:pt x="65" y="23"/>
                  </a:cubicBezTo>
                  <a:close/>
                  <a:moveTo>
                    <a:pt x="65" y="29"/>
                  </a:moveTo>
                  <a:cubicBezTo>
                    <a:pt x="50" y="29"/>
                    <a:pt x="38" y="37"/>
                    <a:pt x="32" y="50"/>
                  </a:cubicBezTo>
                  <a:cubicBezTo>
                    <a:pt x="32" y="81"/>
                    <a:pt x="32" y="81"/>
                    <a:pt x="32" y="81"/>
                  </a:cubicBezTo>
                  <a:cubicBezTo>
                    <a:pt x="35" y="87"/>
                    <a:pt x="40" y="92"/>
                    <a:pt x="45" y="96"/>
                  </a:cubicBezTo>
                  <a:cubicBezTo>
                    <a:pt x="45" y="124"/>
                    <a:pt x="45" y="124"/>
                    <a:pt x="45" y="124"/>
                  </a:cubicBezTo>
                  <a:cubicBezTo>
                    <a:pt x="45" y="134"/>
                    <a:pt x="53" y="142"/>
                    <a:pt x="63" y="142"/>
                  </a:cubicBezTo>
                  <a:cubicBezTo>
                    <a:pt x="65" y="142"/>
                    <a:pt x="65" y="142"/>
                    <a:pt x="65" y="142"/>
                  </a:cubicBezTo>
                  <a:cubicBezTo>
                    <a:pt x="65" y="110"/>
                    <a:pt x="65" y="110"/>
                    <a:pt x="65" y="110"/>
                  </a:cubicBezTo>
                  <a:cubicBezTo>
                    <a:pt x="52" y="110"/>
                    <a:pt x="52" y="110"/>
                    <a:pt x="52" y="110"/>
                  </a:cubicBezTo>
                  <a:cubicBezTo>
                    <a:pt x="52" y="93"/>
                    <a:pt x="52" y="93"/>
                    <a:pt x="52" y="93"/>
                  </a:cubicBezTo>
                  <a:cubicBezTo>
                    <a:pt x="52" y="92"/>
                    <a:pt x="52" y="91"/>
                    <a:pt x="51" y="90"/>
                  </a:cubicBezTo>
                  <a:cubicBezTo>
                    <a:pt x="42" y="85"/>
                    <a:pt x="36" y="76"/>
                    <a:pt x="36" y="65"/>
                  </a:cubicBezTo>
                  <a:cubicBezTo>
                    <a:pt x="36" y="57"/>
                    <a:pt x="39" y="50"/>
                    <a:pt x="44" y="45"/>
                  </a:cubicBezTo>
                  <a:cubicBezTo>
                    <a:pt x="50" y="40"/>
                    <a:pt x="57" y="37"/>
                    <a:pt x="65" y="37"/>
                  </a:cubicBezTo>
                  <a:cubicBezTo>
                    <a:pt x="65" y="37"/>
                    <a:pt x="65" y="37"/>
                    <a:pt x="65" y="37"/>
                  </a:cubicBezTo>
                  <a:cubicBezTo>
                    <a:pt x="65" y="29"/>
                    <a:pt x="65" y="29"/>
                    <a:pt x="65" y="29"/>
                  </a:cubicBezTo>
                  <a:cubicBezTo>
                    <a:pt x="65" y="29"/>
                    <a:pt x="65" y="29"/>
                    <a:pt x="65" y="29"/>
                  </a:cubicBezTo>
                  <a:close/>
                  <a:moveTo>
                    <a:pt x="65" y="0"/>
                  </a:moveTo>
                  <a:cubicBezTo>
                    <a:pt x="65" y="23"/>
                    <a:pt x="65" y="23"/>
                    <a:pt x="65" y="23"/>
                  </a:cubicBezTo>
                  <a:cubicBezTo>
                    <a:pt x="63" y="23"/>
                    <a:pt x="62" y="21"/>
                    <a:pt x="62" y="20"/>
                  </a:cubicBezTo>
                  <a:cubicBezTo>
                    <a:pt x="62" y="3"/>
                    <a:pt x="62" y="3"/>
                    <a:pt x="62" y="3"/>
                  </a:cubicBezTo>
                  <a:cubicBezTo>
                    <a:pt x="62" y="2"/>
                    <a:pt x="63" y="0"/>
                    <a:pt x="65" y="0"/>
                  </a:cubicBezTo>
                  <a:close/>
                  <a:moveTo>
                    <a:pt x="32" y="103"/>
                  </a:moveTo>
                  <a:cubicBezTo>
                    <a:pt x="32" y="94"/>
                    <a:pt x="32" y="94"/>
                    <a:pt x="32" y="94"/>
                  </a:cubicBezTo>
                  <a:cubicBezTo>
                    <a:pt x="33" y="94"/>
                    <a:pt x="34" y="95"/>
                    <a:pt x="35" y="95"/>
                  </a:cubicBezTo>
                  <a:cubicBezTo>
                    <a:pt x="36" y="97"/>
                    <a:pt x="36" y="99"/>
                    <a:pt x="35" y="100"/>
                  </a:cubicBezTo>
                  <a:cubicBezTo>
                    <a:pt x="32" y="103"/>
                    <a:pt x="32" y="103"/>
                    <a:pt x="32" y="103"/>
                  </a:cubicBezTo>
                  <a:close/>
                  <a:moveTo>
                    <a:pt x="32" y="36"/>
                  </a:moveTo>
                  <a:cubicBezTo>
                    <a:pt x="32" y="28"/>
                    <a:pt x="32" y="28"/>
                    <a:pt x="32" y="28"/>
                  </a:cubicBezTo>
                  <a:cubicBezTo>
                    <a:pt x="35" y="31"/>
                    <a:pt x="35" y="31"/>
                    <a:pt x="35" y="31"/>
                  </a:cubicBezTo>
                  <a:cubicBezTo>
                    <a:pt x="36" y="32"/>
                    <a:pt x="36" y="34"/>
                    <a:pt x="35" y="35"/>
                  </a:cubicBezTo>
                  <a:cubicBezTo>
                    <a:pt x="34" y="36"/>
                    <a:pt x="33" y="36"/>
                    <a:pt x="32" y="36"/>
                  </a:cubicBezTo>
                  <a:close/>
                  <a:moveTo>
                    <a:pt x="32" y="50"/>
                  </a:moveTo>
                  <a:cubicBezTo>
                    <a:pt x="30" y="54"/>
                    <a:pt x="29" y="60"/>
                    <a:pt x="29" y="65"/>
                  </a:cubicBezTo>
                  <a:cubicBezTo>
                    <a:pt x="29" y="71"/>
                    <a:pt x="30" y="76"/>
                    <a:pt x="32" y="81"/>
                  </a:cubicBezTo>
                  <a:cubicBezTo>
                    <a:pt x="32" y="50"/>
                    <a:pt x="32" y="50"/>
                    <a:pt x="32" y="50"/>
                  </a:cubicBezTo>
                  <a:close/>
                  <a:moveTo>
                    <a:pt x="32" y="28"/>
                  </a:moveTo>
                  <a:cubicBezTo>
                    <a:pt x="32" y="36"/>
                    <a:pt x="32" y="36"/>
                    <a:pt x="32" y="36"/>
                  </a:cubicBezTo>
                  <a:cubicBezTo>
                    <a:pt x="32" y="36"/>
                    <a:pt x="31" y="36"/>
                    <a:pt x="30" y="35"/>
                  </a:cubicBezTo>
                  <a:cubicBezTo>
                    <a:pt x="30" y="35"/>
                    <a:pt x="30" y="35"/>
                    <a:pt x="30" y="35"/>
                  </a:cubicBezTo>
                  <a:cubicBezTo>
                    <a:pt x="19" y="24"/>
                    <a:pt x="19" y="24"/>
                    <a:pt x="19" y="24"/>
                  </a:cubicBezTo>
                  <a:cubicBezTo>
                    <a:pt x="17" y="23"/>
                    <a:pt x="17" y="20"/>
                    <a:pt x="19" y="19"/>
                  </a:cubicBezTo>
                  <a:cubicBezTo>
                    <a:pt x="20" y="18"/>
                    <a:pt x="22" y="18"/>
                    <a:pt x="24" y="19"/>
                  </a:cubicBezTo>
                  <a:cubicBezTo>
                    <a:pt x="32" y="28"/>
                    <a:pt x="32" y="28"/>
                    <a:pt x="32" y="28"/>
                  </a:cubicBezTo>
                  <a:close/>
                  <a:moveTo>
                    <a:pt x="32" y="94"/>
                  </a:moveTo>
                  <a:cubicBezTo>
                    <a:pt x="32" y="103"/>
                    <a:pt x="32" y="103"/>
                    <a:pt x="32" y="103"/>
                  </a:cubicBezTo>
                  <a:cubicBezTo>
                    <a:pt x="24" y="112"/>
                    <a:pt x="24" y="112"/>
                    <a:pt x="24" y="112"/>
                  </a:cubicBezTo>
                  <a:cubicBezTo>
                    <a:pt x="22" y="113"/>
                    <a:pt x="20" y="113"/>
                    <a:pt x="19" y="112"/>
                  </a:cubicBezTo>
                  <a:cubicBezTo>
                    <a:pt x="17" y="110"/>
                    <a:pt x="17" y="108"/>
                    <a:pt x="19" y="107"/>
                  </a:cubicBezTo>
                  <a:cubicBezTo>
                    <a:pt x="30" y="95"/>
                    <a:pt x="30" y="95"/>
                    <a:pt x="30" y="95"/>
                  </a:cubicBezTo>
                  <a:cubicBezTo>
                    <a:pt x="30" y="95"/>
                    <a:pt x="30" y="95"/>
                    <a:pt x="30" y="95"/>
                  </a:cubicBezTo>
                  <a:cubicBezTo>
                    <a:pt x="31" y="95"/>
                    <a:pt x="32" y="95"/>
                    <a:pt x="32" y="94"/>
                  </a:cubicBezTo>
                  <a:close/>
                  <a:moveTo>
                    <a:pt x="22" y="65"/>
                  </a:moveTo>
                  <a:cubicBezTo>
                    <a:pt x="22" y="65"/>
                    <a:pt x="22" y="65"/>
                    <a:pt x="22" y="65"/>
                  </a:cubicBezTo>
                  <a:cubicBezTo>
                    <a:pt x="22" y="64"/>
                    <a:pt x="21" y="62"/>
                    <a:pt x="19" y="62"/>
                  </a:cubicBezTo>
                  <a:cubicBezTo>
                    <a:pt x="3" y="62"/>
                    <a:pt x="3" y="62"/>
                    <a:pt x="3" y="62"/>
                  </a:cubicBezTo>
                  <a:cubicBezTo>
                    <a:pt x="1" y="62"/>
                    <a:pt x="0" y="64"/>
                    <a:pt x="0" y="65"/>
                  </a:cubicBezTo>
                  <a:cubicBezTo>
                    <a:pt x="0" y="67"/>
                    <a:pt x="1" y="69"/>
                    <a:pt x="3" y="69"/>
                  </a:cubicBezTo>
                  <a:cubicBezTo>
                    <a:pt x="19" y="69"/>
                    <a:pt x="19" y="69"/>
                    <a:pt x="19" y="69"/>
                  </a:cubicBezTo>
                  <a:cubicBezTo>
                    <a:pt x="21" y="69"/>
                    <a:pt x="22" y="67"/>
                    <a:pt x="22" y="65"/>
                  </a:cubicBezTo>
                  <a:close/>
                </a:path>
              </a:pathLst>
            </a:custGeom>
            <a:solidFill>
              <a:schemeClr val="accent1"/>
            </a:solidFill>
            <a:ln>
              <a:noFill/>
            </a:ln>
          </p:spPr>
          <p:txBody>
            <a:bodyPr vert="horz" wrap="square" lIns="68580" tIns="34290" rIns="68580" bIns="34290" numCol="1" anchor="t" anchorCtr="0" compatLnSpc="1"/>
            <a:lstStyle/>
            <a:p>
              <a:endParaRPr lang="id-ID" sz="1350"/>
            </a:p>
          </p:txBody>
        </p:sp>
        <p:sp>
          <p:nvSpPr>
            <p:cNvPr id="77" name="Freeform 81"/>
            <p:cNvSpPr>
              <a:spLocks noEditPoints="1"/>
            </p:cNvSpPr>
            <p:nvPr/>
          </p:nvSpPr>
          <p:spPr bwMode="auto">
            <a:xfrm>
              <a:off x="2121994" y="2232964"/>
              <a:ext cx="358326" cy="515508"/>
            </a:xfrm>
            <a:custGeom>
              <a:avLst/>
              <a:gdLst>
                <a:gd name="T0" fmla="*/ 98 w 196"/>
                <a:gd name="T1" fmla="*/ 5 h 282"/>
                <a:gd name="T2" fmla="*/ 113 w 196"/>
                <a:gd name="T3" fmla="*/ 0 h 282"/>
                <a:gd name="T4" fmla="*/ 155 w 196"/>
                <a:gd name="T5" fmla="*/ 128 h 282"/>
                <a:gd name="T6" fmla="*/ 108 w 196"/>
                <a:gd name="T7" fmla="*/ 143 h 282"/>
                <a:gd name="T8" fmla="*/ 98 w 196"/>
                <a:gd name="T9" fmla="*/ 111 h 282"/>
                <a:gd name="T10" fmla="*/ 98 w 196"/>
                <a:gd name="T11" fmla="*/ 5 h 282"/>
                <a:gd name="T12" fmla="*/ 98 w 196"/>
                <a:gd name="T13" fmla="*/ 222 h 282"/>
                <a:gd name="T14" fmla="*/ 136 w 196"/>
                <a:gd name="T15" fmla="*/ 209 h 282"/>
                <a:gd name="T16" fmla="*/ 107 w 196"/>
                <a:gd name="T17" fmla="*/ 209 h 282"/>
                <a:gd name="T18" fmla="*/ 107 w 196"/>
                <a:gd name="T19" fmla="*/ 192 h 282"/>
                <a:gd name="T20" fmla="*/ 152 w 196"/>
                <a:gd name="T21" fmla="*/ 192 h 282"/>
                <a:gd name="T22" fmla="*/ 189 w 196"/>
                <a:gd name="T23" fmla="*/ 192 h 282"/>
                <a:gd name="T24" fmla="*/ 196 w 196"/>
                <a:gd name="T25" fmla="*/ 192 h 282"/>
                <a:gd name="T26" fmla="*/ 196 w 196"/>
                <a:gd name="T27" fmla="*/ 209 h 282"/>
                <a:gd name="T28" fmla="*/ 180 w 196"/>
                <a:gd name="T29" fmla="*/ 209 h 282"/>
                <a:gd name="T30" fmla="*/ 134 w 196"/>
                <a:gd name="T31" fmla="*/ 247 h 282"/>
                <a:gd name="T32" fmla="*/ 169 w 196"/>
                <a:gd name="T33" fmla="*/ 267 h 282"/>
                <a:gd name="T34" fmla="*/ 169 w 196"/>
                <a:gd name="T35" fmla="*/ 282 h 282"/>
                <a:gd name="T36" fmla="*/ 98 w 196"/>
                <a:gd name="T37" fmla="*/ 282 h 282"/>
                <a:gd name="T38" fmla="*/ 98 w 196"/>
                <a:gd name="T39" fmla="*/ 268 h 282"/>
                <a:gd name="T40" fmla="*/ 111 w 196"/>
                <a:gd name="T41" fmla="*/ 255 h 282"/>
                <a:gd name="T42" fmla="*/ 98 w 196"/>
                <a:gd name="T43" fmla="*/ 242 h 282"/>
                <a:gd name="T44" fmla="*/ 98 w 196"/>
                <a:gd name="T45" fmla="*/ 222 h 282"/>
                <a:gd name="T46" fmla="*/ 67 w 196"/>
                <a:gd name="T47" fmla="*/ 15 h 282"/>
                <a:gd name="T48" fmla="*/ 98 w 196"/>
                <a:gd name="T49" fmla="*/ 5 h 282"/>
                <a:gd name="T50" fmla="*/ 98 w 196"/>
                <a:gd name="T51" fmla="*/ 111 h 282"/>
                <a:gd name="T52" fmla="*/ 92 w 196"/>
                <a:gd name="T53" fmla="*/ 92 h 282"/>
                <a:gd name="T54" fmla="*/ 33 w 196"/>
                <a:gd name="T55" fmla="*/ 157 h 282"/>
                <a:gd name="T56" fmla="*/ 98 w 196"/>
                <a:gd name="T57" fmla="*/ 222 h 282"/>
                <a:gd name="T58" fmla="*/ 98 w 196"/>
                <a:gd name="T59" fmla="*/ 222 h 282"/>
                <a:gd name="T60" fmla="*/ 98 w 196"/>
                <a:gd name="T61" fmla="*/ 242 h 282"/>
                <a:gd name="T62" fmla="*/ 85 w 196"/>
                <a:gd name="T63" fmla="*/ 255 h 282"/>
                <a:gd name="T64" fmla="*/ 98 w 196"/>
                <a:gd name="T65" fmla="*/ 268 h 282"/>
                <a:gd name="T66" fmla="*/ 98 w 196"/>
                <a:gd name="T67" fmla="*/ 282 h 282"/>
                <a:gd name="T68" fmla="*/ 27 w 196"/>
                <a:gd name="T69" fmla="*/ 282 h 282"/>
                <a:gd name="T70" fmla="*/ 27 w 196"/>
                <a:gd name="T71" fmla="*/ 267 h 282"/>
                <a:gd name="T72" fmla="*/ 61 w 196"/>
                <a:gd name="T73" fmla="*/ 247 h 282"/>
                <a:gd name="T74" fmla="*/ 0 w 196"/>
                <a:gd name="T75" fmla="*/ 157 h 282"/>
                <a:gd name="T76" fmla="*/ 82 w 196"/>
                <a:gd name="T77" fmla="*/ 61 h 282"/>
                <a:gd name="T78" fmla="*/ 67 w 196"/>
                <a:gd name="T79" fmla="*/ 15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6" h="282">
                  <a:moveTo>
                    <a:pt x="98" y="5"/>
                  </a:moveTo>
                  <a:cubicBezTo>
                    <a:pt x="113" y="0"/>
                    <a:pt x="113" y="0"/>
                    <a:pt x="113" y="0"/>
                  </a:cubicBezTo>
                  <a:cubicBezTo>
                    <a:pt x="155" y="128"/>
                    <a:pt x="155" y="128"/>
                    <a:pt x="155" y="128"/>
                  </a:cubicBezTo>
                  <a:cubicBezTo>
                    <a:pt x="108" y="143"/>
                    <a:pt x="108" y="143"/>
                    <a:pt x="108" y="143"/>
                  </a:cubicBezTo>
                  <a:cubicBezTo>
                    <a:pt x="98" y="111"/>
                    <a:pt x="98" y="111"/>
                    <a:pt x="98" y="111"/>
                  </a:cubicBezTo>
                  <a:cubicBezTo>
                    <a:pt x="98" y="5"/>
                    <a:pt x="98" y="5"/>
                    <a:pt x="98" y="5"/>
                  </a:cubicBezTo>
                  <a:close/>
                  <a:moveTo>
                    <a:pt x="98" y="222"/>
                  </a:moveTo>
                  <a:cubicBezTo>
                    <a:pt x="112" y="222"/>
                    <a:pt x="125" y="217"/>
                    <a:pt x="136" y="209"/>
                  </a:cubicBezTo>
                  <a:cubicBezTo>
                    <a:pt x="107" y="209"/>
                    <a:pt x="107" y="209"/>
                    <a:pt x="107" y="209"/>
                  </a:cubicBezTo>
                  <a:cubicBezTo>
                    <a:pt x="107" y="192"/>
                    <a:pt x="107" y="192"/>
                    <a:pt x="107" y="192"/>
                  </a:cubicBezTo>
                  <a:cubicBezTo>
                    <a:pt x="152" y="192"/>
                    <a:pt x="152" y="192"/>
                    <a:pt x="152" y="192"/>
                  </a:cubicBezTo>
                  <a:cubicBezTo>
                    <a:pt x="189" y="192"/>
                    <a:pt x="189" y="192"/>
                    <a:pt x="189" y="192"/>
                  </a:cubicBezTo>
                  <a:cubicBezTo>
                    <a:pt x="196" y="192"/>
                    <a:pt x="196" y="192"/>
                    <a:pt x="196" y="192"/>
                  </a:cubicBezTo>
                  <a:cubicBezTo>
                    <a:pt x="196" y="209"/>
                    <a:pt x="196" y="209"/>
                    <a:pt x="196" y="209"/>
                  </a:cubicBezTo>
                  <a:cubicBezTo>
                    <a:pt x="180" y="209"/>
                    <a:pt x="180" y="209"/>
                    <a:pt x="180" y="209"/>
                  </a:cubicBezTo>
                  <a:cubicBezTo>
                    <a:pt x="169" y="226"/>
                    <a:pt x="153" y="239"/>
                    <a:pt x="134" y="247"/>
                  </a:cubicBezTo>
                  <a:cubicBezTo>
                    <a:pt x="154" y="251"/>
                    <a:pt x="169" y="257"/>
                    <a:pt x="169" y="267"/>
                  </a:cubicBezTo>
                  <a:cubicBezTo>
                    <a:pt x="169" y="282"/>
                    <a:pt x="169" y="282"/>
                    <a:pt x="169" y="282"/>
                  </a:cubicBezTo>
                  <a:cubicBezTo>
                    <a:pt x="98" y="282"/>
                    <a:pt x="98" y="282"/>
                    <a:pt x="98" y="282"/>
                  </a:cubicBezTo>
                  <a:cubicBezTo>
                    <a:pt x="98" y="268"/>
                    <a:pt x="98" y="268"/>
                    <a:pt x="98" y="268"/>
                  </a:cubicBezTo>
                  <a:cubicBezTo>
                    <a:pt x="105" y="268"/>
                    <a:pt x="111" y="262"/>
                    <a:pt x="111" y="255"/>
                  </a:cubicBezTo>
                  <a:cubicBezTo>
                    <a:pt x="111" y="248"/>
                    <a:pt x="105" y="242"/>
                    <a:pt x="98" y="242"/>
                  </a:cubicBezTo>
                  <a:lnTo>
                    <a:pt x="98" y="222"/>
                  </a:lnTo>
                  <a:close/>
                  <a:moveTo>
                    <a:pt x="67" y="15"/>
                  </a:moveTo>
                  <a:cubicBezTo>
                    <a:pt x="98" y="5"/>
                    <a:pt x="98" y="5"/>
                    <a:pt x="98" y="5"/>
                  </a:cubicBezTo>
                  <a:cubicBezTo>
                    <a:pt x="98" y="111"/>
                    <a:pt x="98" y="111"/>
                    <a:pt x="98" y="111"/>
                  </a:cubicBezTo>
                  <a:cubicBezTo>
                    <a:pt x="92" y="92"/>
                    <a:pt x="92" y="92"/>
                    <a:pt x="92" y="92"/>
                  </a:cubicBezTo>
                  <a:cubicBezTo>
                    <a:pt x="59" y="95"/>
                    <a:pt x="33" y="123"/>
                    <a:pt x="33" y="157"/>
                  </a:cubicBezTo>
                  <a:cubicBezTo>
                    <a:pt x="33" y="193"/>
                    <a:pt x="62" y="222"/>
                    <a:pt x="98" y="222"/>
                  </a:cubicBezTo>
                  <a:cubicBezTo>
                    <a:pt x="98" y="222"/>
                    <a:pt x="98" y="222"/>
                    <a:pt x="98" y="222"/>
                  </a:cubicBezTo>
                  <a:cubicBezTo>
                    <a:pt x="98" y="242"/>
                    <a:pt x="98" y="242"/>
                    <a:pt x="98" y="242"/>
                  </a:cubicBezTo>
                  <a:cubicBezTo>
                    <a:pt x="91" y="242"/>
                    <a:pt x="85" y="248"/>
                    <a:pt x="85" y="255"/>
                  </a:cubicBezTo>
                  <a:cubicBezTo>
                    <a:pt x="85" y="262"/>
                    <a:pt x="91" y="268"/>
                    <a:pt x="98" y="268"/>
                  </a:cubicBezTo>
                  <a:cubicBezTo>
                    <a:pt x="98" y="282"/>
                    <a:pt x="98" y="282"/>
                    <a:pt x="98" y="282"/>
                  </a:cubicBezTo>
                  <a:cubicBezTo>
                    <a:pt x="27" y="282"/>
                    <a:pt x="27" y="282"/>
                    <a:pt x="27" y="282"/>
                  </a:cubicBezTo>
                  <a:cubicBezTo>
                    <a:pt x="27" y="267"/>
                    <a:pt x="27" y="267"/>
                    <a:pt x="27" y="267"/>
                  </a:cubicBezTo>
                  <a:cubicBezTo>
                    <a:pt x="27" y="257"/>
                    <a:pt x="41" y="251"/>
                    <a:pt x="61" y="247"/>
                  </a:cubicBezTo>
                  <a:cubicBezTo>
                    <a:pt x="26" y="233"/>
                    <a:pt x="0" y="198"/>
                    <a:pt x="0" y="157"/>
                  </a:cubicBezTo>
                  <a:cubicBezTo>
                    <a:pt x="0" y="108"/>
                    <a:pt x="36" y="68"/>
                    <a:pt x="82" y="61"/>
                  </a:cubicBezTo>
                  <a:lnTo>
                    <a:pt x="67" y="15"/>
                  </a:lnTo>
                  <a:close/>
                </a:path>
              </a:pathLst>
            </a:custGeom>
            <a:solidFill>
              <a:schemeClr val="accent1"/>
            </a:solidFill>
            <a:ln>
              <a:noFill/>
            </a:ln>
          </p:spPr>
          <p:txBody>
            <a:bodyPr vert="horz" wrap="square" lIns="68580" tIns="34290" rIns="68580" bIns="34290" numCol="1" anchor="t" anchorCtr="0" compatLnSpc="1"/>
            <a:lstStyle/>
            <a:p>
              <a:endParaRPr lang="id-ID" sz="1350"/>
            </a:p>
          </p:txBody>
        </p:sp>
        <p:sp>
          <p:nvSpPr>
            <p:cNvPr id="78" name="Freeform 82"/>
            <p:cNvSpPr>
              <a:spLocks noEditPoints="1"/>
            </p:cNvSpPr>
            <p:nvPr/>
          </p:nvSpPr>
          <p:spPr bwMode="auto">
            <a:xfrm>
              <a:off x="1994117" y="2159700"/>
              <a:ext cx="206470" cy="182493"/>
            </a:xfrm>
            <a:custGeom>
              <a:avLst/>
              <a:gdLst>
                <a:gd name="T0" fmla="*/ 103 w 113"/>
                <a:gd name="T1" fmla="*/ 31 h 100"/>
                <a:gd name="T2" fmla="*/ 57 w 113"/>
                <a:gd name="T3" fmla="*/ 0 h 100"/>
                <a:gd name="T4" fmla="*/ 57 w 113"/>
                <a:gd name="T5" fmla="*/ 9 h 100"/>
                <a:gd name="T6" fmla="*/ 95 w 113"/>
                <a:gd name="T7" fmla="*/ 35 h 100"/>
                <a:gd name="T8" fmla="*/ 72 w 113"/>
                <a:gd name="T9" fmla="*/ 88 h 100"/>
                <a:gd name="T10" fmla="*/ 57 w 113"/>
                <a:gd name="T11" fmla="*/ 91 h 100"/>
                <a:gd name="T12" fmla="*/ 57 w 113"/>
                <a:gd name="T13" fmla="*/ 100 h 100"/>
                <a:gd name="T14" fmla="*/ 75 w 113"/>
                <a:gd name="T15" fmla="*/ 96 h 100"/>
                <a:gd name="T16" fmla="*/ 103 w 113"/>
                <a:gd name="T17" fmla="*/ 31 h 100"/>
                <a:gd name="T18" fmla="*/ 57 w 113"/>
                <a:gd name="T19" fmla="*/ 0 h 100"/>
                <a:gd name="T20" fmla="*/ 38 w 113"/>
                <a:gd name="T21" fmla="*/ 4 h 100"/>
                <a:gd name="T22" fmla="*/ 11 w 113"/>
                <a:gd name="T23" fmla="*/ 68 h 100"/>
                <a:gd name="T24" fmla="*/ 57 w 113"/>
                <a:gd name="T25" fmla="*/ 100 h 100"/>
                <a:gd name="T26" fmla="*/ 57 w 113"/>
                <a:gd name="T27" fmla="*/ 91 h 100"/>
                <a:gd name="T28" fmla="*/ 19 w 113"/>
                <a:gd name="T29" fmla="*/ 65 h 100"/>
                <a:gd name="T30" fmla="*/ 19 w 113"/>
                <a:gd name="T31" fmla="*/ 65 h 100"/>
                <a:gd name="T32" fmla="*/ 42 w 113"/>
                <a:gd name="T33" fmla="*/ 12 h 100"/>
                <a:gd name="T34" fmla="*/ 57 w 113"/>
                <a:gd name="T35" fmla="*/ 9 h 100"/>
                <a:gd name="T36" fmla="*/ 57 w 113"/>
                <a:gd name="T3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3" h="100">
                  <a:moveTo>
                    <a:pt x="103" y="31"/>
                  </a:moveTo>
                  <a:cubicBezTo>
                    <a:pt x="95" y="12"/>
                    <a:pt x="77" y="0"/>
                    <a:pt x="57" y="0"/>
                  </a:cubicBezTo>
                  <a:cubicBezTo>
                    <a:pt x="57" y="9"/>
                    <a:pt x="57" y="9"/>
                    <a:pt x="57" y="9"/>
                  </a:cubicBezTo>
                  <a:cubicBezTo>
                    <a:pt x="73" y="9"/>
                    <a:pt x="88" y="19"/>
                    <a:pt x="95" y="35"/>
                  </a:cubicBezTo>
                  <a:cubicBezTo>
                    <a:pt x="103" y="56"/>
                    <a:pt x="93" y="79"/>
                    <a:pt x="72" y="88"/>
                  </a:cubicBezTo>
                  <a:cubicBezTo>
                    <a:pt x="67" y="90"/>
                    <a:pt x="62" y="91"/>
                    <a:pt x="57" y="91"/>
                  </a:cubicBezTo>
                  <a:cubicBezTo>
                    <a:pt x="57" y="100"/>
                    <a:pt x="57" y="100"/>
                    <a:pt x="57" y="100"/>
                  </a:cubicBezTo>
                  <a:cubicBezTo>
                    <a:pt x="63" y="100"/>
                    <a:pt x="69" y="99"/>
                    <a:pt x="75" y="96"/>
                  </a:cubicBezTo>
                  <a:cubicBezTo>
                    <a:pt x="101" y="86"/>
                    <a:pt x="113" y="57"/>
                    <a:pt x="103" y="31"/>
                  </a:cubicBezTo>
                  <a:close/>
                  <a:moveTo>
                    <a:pt x="57" y="0"/>
                  </a:moveTo>
                  <a:cubicBezTo>
                    <a:pt x="51" y="0"/>
                    <a:pt x="44" y="1"/>
                    <a:pt x="38" y="4"/>
                  </a:cubicBezTo>
                  <a:cubicBezTo>
                    <a:pt x="13" y="14"/>
                    <a:pt x="0" y="43"/>
                    <a:pt x="11" y="68"/>
                  </a:cubicBezTo>
                  <a:cubicBezTo>
                    <a:pt x="18" y="88"/>
                    <a:pt x="37" y="100"/>
                    <a:pt x="57" y="100"/>
                  </a:cubicBezTo>
                  <a:cubicBezTo>
                    <a:pt x="57" y="91"/>
                    <a:pt x="57" y="91"/>
                    <a:pt x="57" y="91"/>
                  </a:cubicBezTo>
                  <a:cubicBezTo>
                    <a:pt x="41" y="90"/>
                    <a:pt x="26" y="81"/>
                    <a:pt x="19" y="65"/>
                  </a:cubicBezTo>
                  <a:cubicBezTo>
                    <a:pt x="19" y="65"/>
                    <a:pt x="19" y="65"/>
                    <a:pt x="19" y="65"/>
                  </a:cubicBezTo>
                  <a:cubicBezTo>
                    <a:pt x="11" y="44"/>
                    <a:pt x="21" y="21"/>
                    <a:pt x="42" y="12"/>
                  </a:cubicBezTo>
                  <a:cubicBezTo>
                    <a:pt x="47" y="10"/>
                    <a:pt x="52" y="9"/>
                    <a:pt x="57" y="9"/>
                  </a:cubicBezTo>
                  <a:lnTo>
                    <a:pt x="57" y="0"/>
                  </a:lnTo>
                  <a:close/>
                </a:path>
              </a:pathLst>
            </a:custGeom>
            <a:solidFill>
              <a:schemeClr val="accent1"/>
            </a:solidFill>
            <a:ln>
              <a:noFill/>
            </a:ln>
          </p:spPr>
          <p:txBody>
            <a:bodyPr vert="horz" wrap="square" lIns="68580" tIns="34290" rIns="68580" bIns="34290" numCol="1" anchor="t" anchorCtr="0" compatLnSpc="1"/>
            <a:lstStyle/>
            <a:p>
              <a:endParaRPr lang="id-ID" sz="1350"/>
            </a:p>
          </p:txBody>
        </p:sp>
        <p:sp>
          <p:nvSpPr>
            <p:cNvPr id="79" name="Freeform 83"/>
            <p:cNvSpPr/>
            <p:nvPr/>
          </p:nvSpPr>
          <p:spPr bwMode="auto">
            <a:xfrm>
              <a:off x="1935506" y="2268930"/>
              <a:ext cx="90581" cy="57279"/>
            </a:xfrm>
            <a:custGeom>
              <a:avLst/>
              <a:gdLst>
                <a:gd name="T0" fmla="*/ 7 w 68"/>
                <a:gd name="T1" fmla="*/ 43 h 43"/>
                <a:gd name="T2" fmla="*/ 0 w 68"/>
                <a:gd name="T3" fmla="*/ 25 h 43"/>
                <a:gd name="T4" fmla="*/ 62 w 68"/>
                <a:gd name="T5" fmla="*/ 0 h 43"/>
                <a:gd name="T6" fmla="*/ 68 w 68"/>
                <a:gd name="T7" fmla="*/ 18 h 43"/>
                <a:gd name="T8" fmla="*/ 7 w 68"/>
                <a:gd name="T9" fmla="*/ 43 h 43"/>
              </a:gdLst>
              <a:ahLst/>
              <a:cxnLst>
                <a:cxn ang="0">
                  <a:pos x="T0" y="T1"/>
                </a:cxn>
                <a:cxn ang="0">
                  <a:pos x="T2" y="T3"/>
                </a:cxn>
                <a:cxn ang="0">
                  <a:pos x="T4" y="T5"/>
                </a:cxn>
                <a:cxn ang="0">
                  <a:pos x="T6" y="T7"/>
                </a:cxn>
                <a:cxn ang="0">
                  <a:pos x="T8" y="T9"/>
                </a:cxn>
              </a:cxnLst>
              <a:rect l="0" t="0" r="r" b="b"/>
              <a:pathLst>
                <a:path w="68" h="43">
                  <a:moveTo>
                    <a:pt x="7" y="43"/>
                  </a:moveTo>
                  <a:lnTo>
                    <a:pt x="0" y="25"/>
                  </a:lnTo>
                  <a:lnTo>
                    <a:pt x="62" y="0"/>
                  </a:lnTo>
                  <a:lnTo>
                    <a:pt x="68" y="18"/>
                  </a:lnTo>
                  <a:lnTo>
                    <a:pt x="7" y="43"/>
                  </a:lnTo>
                  <a:close/>
                </a:path>
              </a:pathLst>
            </a:custGeom>
            <a:solidFill>
              <a:schemeClr val="accent1"/>
            </a:solidFill>
            <a:ln>
              <a:noFill/>
            </a:ln>
          </p:spPr>
          <p:txBody>
            <a:bodyPr vert="horz" wrap="square" lIns="68580" tIns="34290" rIns="68580" bIns="34290" numCol="1" anchor="t" anchorCtr="0" compatLnSpc="1"/>
            <a:lstStyle/>
            <a:p>
              <a:endParaRPr lang="id-ID" sz="1350"/>
            </a:p>
          </p:txBody>
        </p:sp>
        <p:sp>
          <p:nvSpPr>
            <p:cNvPr id="80" name="Freeform 84"/>
            <p:cNvSpPr/>
            <p:nvPr/>
          </p:nvSpPr>
          <p:spPr bwMode="auto">
            <a:xfrm>
              <a:off x="1878227" y="2276921"/>
              <a:ext cx="122550" cy="74596"/>
            </a:xfrm>
            <a:custGeom>
              <a:avLst/>
              <a:gdLst>
                <a:gd name="T0" fmla="*/ 16 w 67"/>
                <a:gd name="T1" fmla="*/ 39 h 41"/>
                <a:gd name="T2" fmla="*/ 2 w 67"/>
                <a:gd name="T3" fmla="*/ 33 h 41"/>
                <a:gd name="T4" fmla="*/ 8 w 67"/>
                <a:gd name="T5" fmla="*/ 19 h 41"/>
                <a:gd name="T6" fmla="*/ 50 w 67"/>
                <a:gd name="T7" fmla="*/ 2 h 41"/>
                <a:gd name="T8" fmla="*/ 64 w 67"/>
                <a:gd name="T9" fmla="*/ 8 h 41"/>
                <a:gd name="T10" fmla="*/ 58 w 67"/>
                <a:gd name="T11" fmla="*/ 22 h 41"/>
                <a:gd name="T12" fmla="*/ 16 w 67"/>
                <a:gd name="T13" fmla="*/ 39 h 41"/>
              </a:gdLst>
              <a:ahLst/>
              <a:cxnLst>
                <a:cxn ang="0">
                  <a:pos x="T0" y="T1"/>
                </a:cxn>
                <a:cxn ang="0">
                  <a:pos x="T2" y="T3"/>
                </a:cxn>
                <a:cxn ang="0">
                  <a:pos x="T4" y="T5"/>
                </a:cxn>
                <a:cxn ang="0">
                  <a:pos x="T6" y="T7"/>
                </a:cxn>
                <a:cxn ang="0">
                  <a:pos x="T8" y="T9"/>
                </a:cxn>
                <a:cxn ang="0">
                  <a:pos x="T10" y="T11"/>
                </a:cxn>
                <a:cxn ang="0">
                  <a:pos x="T12" y="T13"/>
                </a:cxn>
              </a:cxnLst>
              <a:rect l="0" t="0" r="r" b="b"/>
              <a:pathLst>
                <a:path w="67" h="41">
                  <a:moveTo>
                    <a:pt x="16" y="39"/>
                  </a:moveTo>
                  <a:cubicBezTo>
                    <a:pt x="10" y="41"/>
                    <a:pt x="4" y="39"/>
                    <a:pt x="2" y="33"/>
                  </a:cubicBezTo>
                  <a:cubicBezTo>
                    <a:pt x="0" y="28"/>
                    <a:pt x="2" y="21"/>
                    <a:pt x="8" y="19"/>
                  </a:cubicBezTo>
                  <a:cubicBezTo>
                    <a:pt x="50" y="2"/>
                    <a:pt x="50" y="2"/>
                    <a:pt x="50" y="2"/>
                  </a:cubicBezTo>
                  <a:cubicBezTo>
                    <a:pt x="56" y="0"/>
                    <a:pt x="62" y="3"/>
                    <a:pt x="64" y="8"/>
                  </a:cubicBezTo>
                  <a:cubicBezTo>
                    <a:pt x="67" y="14"/>
                    <a:pt x="64" y="20"/>
                    <a:pt x="58" y="22"/>
                  </a:cubicBezTo>
                  <a:lnTo>
                    <a:pt x="16" y="39"/>
                  </a:lnTo>
                  <a:close/>
                </a:path>
              </a:pathLst>
            </a:custGeom>
            <a:solidFill>
              <a:schemeClr val="accent1"/>
            </a:solidFill>
            <a:ln>
              <a:noFill/>
            </a:ln>
          </p:spPr>
          <p:txBody>
            <a:bodyPr vert="horz" wrap="square" lIns="68580" tIns="34290" rIns="68580" bIns="34290" numCol="1" anchor="t" anchorCtr="0" compatLnSpc="1"/>
            <a:lstStyle/>
            <a:p>
              <a:endParaRPr lang="id-ID" sz="1350"/>
            </a:p>
          </p:txBody>
        </p:sp>
        <p:sp>
          <p:nvSpPr>
            <p:cNvPr id="81" name="Freeform 85"/>
            <p:cNvSpPr>
              <a:spLocks noEditPoints="1"/>
            </p:cNvSpPr>
            <p:nvPr/>
          </p:nvSpPr>
          <p:spPr bwMode="auto">
            <a:xfrm>
              <a:off x="1807628" y="3249327"/>
              <a:ext cx="374310" cy="133207"/>
            </a:xfrm>
            <a:custGeom>
              <a:avLst/>
              <a:gdLst>
                <a:gd name="T0" fmla="*/ 142 w 205"/>
                <a:gd name="T1" fmla="*/ 5 h 73"/>
                <a:gd name="T2" fmla="*/ 157 w 205"/>
                <a:gd name="T3" fmla="*/ 2 h 73"/>
                <a:gd name="T4" fmla="*/ 164 w 205"/>
                <a:gd name="T5" fmla="*/ 5 h 73"/>
                <a:gd name="T6" fmla="*/ 179 w 205"/>
                <a:gd name="T7" fmla="*/ 2 h 73"/>
                <a:gd name="T8" fmla="*/ 202 w 205"/>
                <a:gd name="T9" fmla="*/ 18 h 73"/>
                <a:gd name="T10" fmla="*/ 187 w 205"/>
                <a:gd name="T11" fmla="*/ 42 h 73"/>
                <a:gd name="T12" fmla="*/ 177 w 205"/>
                <a:gd name="T13" fmla="*/ 43 h 73"/>
                <a:gd name="T14" fmla="*/ 166 w 205"/>
                <a:gd name="T15" fmla="*/ 18 h 73"/>
                <a:gd name="T16" fmla="*/ 172 w 205"/>
                <a:gd name="T17" fmla="*/ 45 h 73"/>
                <a:gd name="T18" fmla="*/ 167 w 205"/>
                <a:gd name="T19" fmla="*/ 50 h 73"/>
                <a:gd name="T20" fmla="*/ 142 w 205"/>
                <a:gd name="T21" fmla="*/ 55 h 73"/>
                <a:gd name="T22" fmla="*/ 142 w 205"/>
                <a:gd name="T23" fmla="*/ 20 h 73"/>
                <a:gd name="T24" fmla="*/ 158 w 205"/>
                <a:gd name="T25" fmla="*/ 17 h 73"/>
                <a:gd name="T26" fmla="*/ 163 w 205"/>
                <a:gd name="T27" fmla="*/ 19 h 73"/>
                <a:gd name="T28" fmla="*/ 161 w 205"/>
                <a:gd name="T29" fmla="*/ 9 h 73"/>
                <a:gd name="T30" fmla="*/ 155 w 205"/>
                <a:gd name="T31" fmla="*/ 5 h 73"/>
                <a:gd name="T32" fmla="*/ 142 w 205"/>
                <a:gd name="T33" fmla="*/ 8 h 73"/>
                <a:gd name="T34" fmla="*/ 142 w 205"/>
                <a:gd name="T35" fmla="*/ 5 h 73"/>
                <a:gd name="T36" fmla="*/ 28 w 205"/>
                <a:gd name="T37" fmla="*/ 30 h 73"/>
                <a:gd name="T38" fmla="*/ 116 w 205"/>
                <a:gd name="T39" fmla="*/ 13 h 73"/>
                <a:gd name="T40" fmla="*/ 121 w 205"/>
                <a:gd name="T41" fmla="*/ 9 h 73"/>
                <a:gd name="T42" fmla="*/ 142 w 205"/>
                <a:gd name="T43" fmla="*/ 5 h 73"/>
                <a:gd name="T44" fmla="*/ 142 w 205"/>
                <a:gd name="T45" fmla="*/ 8 h 73"/>
                <a:gd name="T46" fmla="*/ 124 w 205"/>
                <a:gd name="T47" fmla="*/ 11 h 73"/>
                <a:gd name="T48" fmla="*/ 120 w 205"/>
                <a:gd name="T49" fmla="*/ 17 h 73"/>
                <a:gd name="T50" fmla="*/ 122 w 205"/>
                <a:gd name="T51" fmla="*/ 28 h 73"/>
                <a:gd name="T52" fmla="*/ 122 w 205"/>
                <a:gd name="T53" fmla="*/ 28 h 73"/>
                <a:gd name="T54" fmla="*/ 126 w 205"/>
                <a:gd name="T55" fmla="*/ 24 h 73"/>
                <a:gd name="T56" fmla="*/ 142 w 205"/>
                <a:gd name="T57" fmla="*/ 20 h 73"/>
                <a:gd name="T58" fmla="*/ 142 w 205"/>
                <a:gd name="T59" fmla="*/ 55 h 73"/>
                <a:gd name="T60" fmla="*/ 130 w 205"/>
                <a:gd name="T61" fmla="*/ 57 h 73"/>
                <a:gd name="T62" fmla="*/ 125 w 205"/>
                <a:gd name="T63" fmla="*/ 56 h 73"/>
                <a:gd name="T64" fmla="*/ 35 w 205"/>
                <a:gd name="T65" fmla="*/ 73 h 73"/>
                <a:gd name="T66" fmla="*/ 28 w 205"/>
                <a:gd name="T67" fmla="*/ 70 h 73"/>
                <a:gd name="T68" fmla="*/ 28 w 205"/>
                <a:gd name="T69" fmla="*/ 67 h 73"/>
                <a:gd name="T70" fmla="*/ 35 w 205"/>
                <a:gd name="T71" fmla="*/ 70 h 73"/>
                <a:gd name="T72" fmla="*/ 35 w 205"/>
                <a:gd name="T73" fmla="*/ 70 h 73"/>
                <a:gd name="T74" fmla="*/ 37 w 205"/>
                <a:gd name="T75" fmla="*/ 70 h 73"/>
                <a:gd name="T76" fmla="*/ 42 w 205"/>
                <a:gd name="T77" fmla="*/ 62 h 73"/>
                <a:gd name="T78" fmla="*/ 36 w 205"/>
                <a:gd name="T79" fmla="*/ 57 h 73"/>
                <a:gd name="T80" fmla="*/ 40 w 205"/>
                <a:gd name="T81" fmla="*/ 50 h 73"/>
                <a:gd name="T82" fmla="*/ 34 w 205"/>
                <a:gd name="T83" fmla="*/ 45 h 73"/>
                <a:gd name="T84" fmla="*/ 37 w 205"/>
                <a:gd name="T85" fmla="*/ 38 h 73"/>
                <a:gd name="T86" fmla="*/ 30 w 205"/>
                <a:gd name="T87" fmla="*/ 33 h 73"/>
                <a:gd name="T88" fmla="*/ 28 w 205"/>
                <a:gd name="T89" fmla="*/ 33 h 73"/>
                <a:gd name="T90" fmla="*/ 28 w 205"/>
                <a:gd name="T91" fmla="*/ 34 h 73"/>
                <a:gd name="T92" fmla="*/ 28 w 205"/>
                <a:gd name="T93" fmla="*/ 30 h 73"/>
                <a:gd name="T94" fmla="*/ 26 w 205"/>
                <a:gd name="T95" fmla="*/ 31 h 73"/>
                <a:gd name="T96" fmla="*/ 28 w 205"/>
                <a:gd name="T97" fmla="*/ 30 h 73"/>
                <a:gd name="T98" fmla="*/ 28 w 205"/>
                <a:gd name="T99" fmla="*/ 34 h 73"/>
                <a:gd name="T100" fmla="*/ 13 w 205"/>
                <a:gd name="T101" fmla="*/ 49 h 73"/>
                <a:gd name="T102" fmla="*/ 15 w 205"/>
                <a:gd name="T103" fmla="*/ 62 h 73"/>
                <a:gd name="T104" fmla="*/ 28 w 205"/>
                <a:gd name="T105" fmla="*/ 67 h 73"/>
                <a:gd name="T106" fmla="*/ 28 w 205"/>
                <a:gd name="T107" fmla="*/ 70 h 73"/>
                <a:gd name="T108" fmla="*/ 0 w 205"/>
                <a:gd name="T109" fmla="*/ 58 h 73"/>
                <a:gd name="T110" fmla="*/ 26 w 205"/>
                <a:gd name="T111" fmla="*/ 3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5" h="73">
                  <a:moveTo>
                    <a:pt x="142" y="5"/>
                  </a:moveTo>
                  <a:cubicBezTo>
                    <a:pt x="157" y="2"/>
                    <a:pt x="157" y="2"/>
                    <a:pt x="157" y="2"/>
                  </a:cubicBezTo>
                  <a:cubicBezTo>
                    <a:pt x="160" y="1"/>
                    <a:pt x="163" y="3"/>
                    <a:pt x="164" y="5"/>
                  </a:cubicBezTo>
                  <a:cubicBezTo>
                    <a:pt x="179" y="2"/>
                    <a:pt x="179" y="2"/>
                    <a:pt x="179" y="2"/>
                  </a:cubicBezTo>
                  <a:cubicBezTo>
                    <a:pt x="190" y="0"/>
                    <a:pt x="200" y="7"/>
                    <a:pt x="202" y="18"/>
                  </a:cubicBezTo>
                  <a:cubicBezTo>
                    <a:pt x="205" y="29"/>
                    <a:pt x="197" y="39"/>
                    <a:pt x="187" y="42"/>
                  </a:cubicBezTo>
                  <a:cubicBezTo>
                    <a:pt x="177" y="43"/>
                    <a:pt x="177" y="43"/>
                    <a:pt x="177" y="43"/>
                  </a:cubicBezTo>
                  <a:cubicBezTo>
                    <a:pt x="166" y="18"/>
                    <a:pt x="166" y="18"/>
                    <a:pt x="166" y="18"/>
                  </a:cubicBezTo>
                  <a:cubicBezTo>
                    <a:pt x="172" y="45"/>
                    <a:pt x="172" y="45"/>
                    <a:pt x="172" y="45"/>
                  </a:cubicBezTo>
                  <a:cubicBezTo>
                    <a:pt x="172" y="47"/>
                    <a:pt x="170" y="50"/>
                    <a:pt x="167" y="50"/>
                  </a:cubicBezTo>
                  <a:cubicBezTo>
                    <a:pt x="142" y="55"/>
                    <a:pt x="142" y="55"/>
                    <a:pt x="142" y="55"/>
                  </a:cubicBezTo>
                  <a:cubicBezTo>
                    <a:pt x="142" y="20"/>
                    <a:pt x="142" y="20"/>
                    <a:pt x="142" y="20"/>
                  </a:cubicBezTo>
                  <a:cubicBezTo>
                    <a:pt x="158" y="17"/>
                    <a:pt x="158" y="17"/>
                    <a:pt x="158" y="17"/>
                  </a:cubicBezTo>
                  <a:cubicBezTo>
                    <a:pt x="160" y="17"/>
                    <a:pt x="162" y="18"/>
                    <a:pt x="163" y="19"/>
                  </a:cubicBezTo>
                  <a:cubicBezTo>
                    <a:pt x="161" y="9"/>
                    <a:pt x="161" y="9"/>
                    <a:pt x="161" y="9"/>
                  </a:cubicBezTo>
                  <a:cubicBezTo>
                    <a:pt x="161" y="6"/>
                    <a:pt x="158" y="5"/>
                    <a:pt x="155" y="5"/>
                  </a:cubicBezTo>
                  <a:cubicBezTo>
                    <a:pt x="142" y="8"/>
                    <a:pt x="142" y="8"/>
                    <a:pt x="142" y="8"/>
                  </a:cubicBezTo>
                  <a:lnTo>
                    <a:pt x="142" y="5"/>
                  </a:lnTo>
                  <a:close/>
                  <a:moveTo>
                    <a:pt x="28" y="30"/>
                  </a:moveTo>
                  <a:cubicBezTo>
                    <a:pt x="116" y="13"/>
                    <a:pt x="116" y="13"/>
                    <a:pt x="116" y="13"/>
                  </a:cubicBezTo>
                  <a:cubicBezTo>
                    <a:pt x="117" y="11"/>
                    <a:pt x="119" y="9"/>
                    <a:pt x="121" y="9"/>
                  </a:cubicBezTo>
                  <a:cubicBezTo>
                    <a:pt x="142" y="5"/>
                    <a:pt x="142" y="5"/>
                    <a:pt x="142" y="5"/>
                  </a:cubicBezTo>
                  <a:cubicBezTo>
                    <a:pt x="142" y="8"/>
                    <a:pt x="142" y="8"/>
                    <a:pt x="142" y="8"/>
                  </a:cubicBezTo>
                  <a:cubicBezTo>
                    <a:pt x="124" y="11"/>
                    <a:pt x="124" y="11"/>
                    <a:pt x="124" y="11"/>
                  </a:cubicBezTo>
                  <a:cubicBezTo>
                    <a:pt x="121" y="12"/>
                    <a:pt x="119" y="15"/>
                    <a:pt x="120" y="17"/>
                  </a:cubicBezTo>
                  <a:cubicBezTo>
                    <a:pt x="122" y="28"/>
                    <a:pt x="122" y="28"/>
                    <a:pt x="122" y="28"/>
                  </a:cubicBezTo>
                  <a:cubicBezTo>
                    <a:pt x="122" y="28"/>
                    <a:pt x="122" y="28"/>
                    <a:pt x="122" y="28"/>
                  </a:cubicBezTo>
                  <a:cubicBezTo>
                    <a:pt x="122" y="26"/>
                    <a:pt x="124" y="24"/>
                    <a:pt x="126" y="24"/>
                  </a:cubicBezTo>
                  <a:cubicBezTo>
                    <a:pt x="142" y="20"/>
                    <a:pt x="142" y="20"/>
                    <a:pt x="142" y="20"/>
                  </a:cubicBezTo>
                  <a:cubicBezTo>
                    <a:pt x="142" y="55"/>
                    <a:pt x="142" y="55"/>
                    <a:pt x="142" y="55"/>
                  </a:cubicBezTo>
                  <a:cubicBezTo>
                    <a:pt x="130" y="57"/>
                    <a:pt x="130" y="57"/>
                    <a:pt x="130" y="57"/>
                  </a:cubicBezTo>
                  <a:cubicBezTo>
                    <a:pt x="128" y="58"/>
                    <a:pt x="126" y="57"/>
                    <a:pt x="125" y="56"/>
                  </a:cubicBezTo>
                  <a:cubicBezTo>
                    <a:pt x="35" y="73"/>
                    <a:pt x="35" y="73"/>
                    <a:pt x="35" y="73"/>
                  </a:cubicBezTo>
                  <a:cubicBezTo>
                    <a:pt x="28" y="70"/>
                    <a:pt x="28" y="70"/>
                    <a:pt x="28" y="70"/>
                  </a:cubicBezTo>
                  <a:cubicBezTo>
                    <a:pt x="28" y="67"/>
                    <a:pt x="28" y="67"/>
                    <a:pt x="28" y="67"/>
                  </a:cubicBezTo>
                  <a:cubicBezTo>
                    <a:pt x="35" y="70"/>
                    <a:pt x="35" y="70"/>
                    <a:pt x="35" y="70"/>
                  </a:cubicBezTo>
                  <a:cubicBezTo>
                    <a:pt x="35" y="70"/>
                    <a:pt x="35" y="70"/>
                    <a:pt x="35" y="70"/>
                  </a:cubicBezTo>
                  <a:cubicBezTo>
                    <a:pt x="37" y="70"/>
                    <a:pt x="37" y="70"/>
                    <a:pt x="37" y="70"/>
                  </a:cubicBezTo>
                  <a:cubicBezTo>
                    <a:pt x="41" y="69"/>
                    <a:pt x="43" y="66"/>
                    <a:pt x="42" y="62"/>
                  </a:cubicBezTo>
                  <a:cubicBezTo>
                    <a:pt x="42" y="59"/>
                    <a:pt x="39" y="57"/>
                    <a:pt x="36" y="57"/>
                  </a:cubicBezTo>
                  <a:cubicBezTo>
                    <a:pt x="39" y="56"/>
                    <a:pt x="40" y="53"/>
                    <a:pt x="40" y="50"/>
                  </a:cubicBezTo>
                  <a:cubicBezTo>
                    <a:pt x="39" y="47"/>
                    <a:pt x="37" y="45"/>
                    <a:pt x="34" y="45"/>
                  </a:cubicBezTo>
                  <a:cubicBezTo>
                    <a:pt x="36" y="44"/>
                    <a:pt x="38" y="41"/>
                    <a:pt x="37" y="38"/>
                  </a:cubicBezTo>
                  <a:cubicBezTo>
                    <a:pt x="37" y="34"/>
                    <a:pt x="33" y="32"/>
                    <a:pt x="30" y="33"/>
                  </a:cubicBezTo>
                  <a:cubicBezTo>
                    <a:pt x="28" y="33"/>
                    <a:pt x="28" y="33"/>
                    <a:pt x="28" y="33"/>
                  </a:cubicBezTo>
                  <a:cubicBezTo>
                    <a:pt x="28" y="34"/>
                    <a:pt x="28" y="34"/>
                    <a:pt x="28" y="34"/>
                  </a:cubicBezTo>
                  <a:lnTo>
                    <a:pt x="28" y="30"/>
                  </a:lnTo>
                  <a:close/>
                  <a:moveTo>
                    <a:pt x="26" y="31"/>
                  </a:moveTo>
                  <a:cubicBezTo>
                    <a:pt x="28" y="30"/>
                    <a:pt x="28" y="30"/>
                    <a:pt x="28" y="30"/>
                  </a:cubicBezTo>
                  <a:cubicBezTo>
                    <a:pt x="28" y="34"/>
                    <a:pt x="28" y="34"/>
                    <a:pt x="28" y="34"/>
                  </a:cubicBezTo>
                  <a:cubicBezTo>
                    <a:pt x="13" y="49"/>
                    <a:pt x="13" y="49"/>
                    <a:pt x="13" y="49"/>
                  </a:cubicBezTo>
                  <a:cubicBezTo>
                    <a:pt x="15" y="62"/>
                    <a:pt x="15" y="62"/>
                    <a:pt x="15" y="62"/>
                  </a:cubicBezTo>
                  <a:cubicBezTo>
                    <a:pt x="28" y="67"/>
                    <a:pt x="28" y="67"/>
                    <a:pt x="28" y="67"/>
                  </a:cubicBezTo>
                  <a:cubicBezTo>
                    <a:pt x="28" y="70"/>
                    <a:pt x="28" y="70"/>
                    <a:pt x="28" y="70"/>
                  </a:cubicBezTo>
                  <a:cubicBezTo>
                    <a:pt x="0" y="58"/>
                    <a:pt x="0" y="58"/>
                    <a:pt x="0" y="58"/>
                  </a:cubicBezTo>
                  <a:lnTo>
                    <a:pt x="26" y="31"/>
                  </a:lnTo>
                  <a:close/>
                </a:path>
              </a:pathLst>
            </a:custGeom>
            <a:solidFill>
              <a:schemeClr val="accent2"/>
            </a:solidFill>
            <a:ln>
              <a:noFill/>
            </a:ln>
          </p:spPr>
          <p:txBody>
            <a:bodyPr vert="horz" wrap="square" lIns="68580" tIns="34290" rIns="68580" bIns="34290" numCol="1" anchor="t" anchorCtr="0" compatLnSpc="1"/>
            <a:lstStyle/>
            <a:p>
              <a:endParaRPr lang="id-ID" sz="1350"/>
            </a:p>
          </p:txBody>
        </p:sp>
        <p:sp>
          <p:nvSpPr>
            <p:cNvPr id="82" name="Freeform 86"/>
            <p:cNvSpPr/>
            <p:nvPr/>
          </p:nvSpPr>
          <p:spPr bwMode="auto">
            <a:xfrm>
              <a:off x="3358150" y="3593000"/>
              <a:ext cx="206470" cy="265081"/>
            </a:xfrm>
            <a:custGeom>
              <a:avLst/>
              <a:gdLst>
                <a:gd name="T0" fmla="*/ 113 w 113"/>
                <a:gd name="T1" fmla="*/ 25 h 145"/>
                <a:gd name="T2" fmla="*/ 108 w 113"/>
                <a:gd name="T3" fmla="*/ 22 h 145"/>
                <a:gd name="T4" fmla="*/ 42 w 113"/>
                <a:gd name="T5" fmla="*/ 128 h 145"/>
                <a:gd name="T6" fmla="*/ 19 w 113"/>
                <a:gd name="T7" fmla="*/ 132 h 145"/>
                <a:gd name="T8" fmla="*/ 12 w 113"/>
                <a:gd name="T9" fmla="*/ 109 h 145"/>
                <a:gd name="T10" fmla="*/ 78 w 113"/>
                <a:gd name="T11" fmla="*/ 3 h 145"/>
                <a:gd name="T12" fmla="*/ 73 w 113"/>
                <a:gd name="T13" fmla="*/ 0 h 145"/>
                <a:gd name="T14" fmla="*/ 6 w 113"/>
                <a:gd name="T15" fmla="*/ 107 h 145"/>
                <a:gd name="T16" fmla="*/ 15 w 113"/>
                <a:gd name="T17" fmla="*/ 138 h 145"/>
                <a:gd name="T18" fmla="*/ 47 w 113"/>
                <a:gd name="T19" fmla="*/ 132 h 145"/>
                <a:gd name="T20" fmla="*/ 113 w 113"/>
                <a:gd name="T21" fmla="*/ 2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3" h="145">
                  <a:moveTo>
                    <a:pt x="113" y="25"/>
                  </a:moveTo>
                  <a:cubicBezTo>
                    <a:pt x="108" y="22"/>
                    <a:pt x="108" y="22"/>
                    <a:pt x="108" y="22"/>
                  </a:cubicBezTo>
                  <a:cubicBezTo>
                    <a:pt x="42" y="128"/>
                    <a:pt x="42" y="128"/>
                    <a:pt x="42" y="128"/>
                  </a:cubicBezTo>
                  <a:cubicBezTo>
                    <a:pt x="38" y="135"/>
                    <a:pt x="27" y="137"/>
                    <a:pt x="19" y="132"/>
                  </a:cubicBezTo>
                  <a:cubicBezTo>
                    <a:pt x="11" y="127"/>
                    <a:pt x="8" y="117"/>
                    <a:pt x="12" y="109"/>
                  </a:cubicBezTo>
                  <a:cubicBezTo>
                    <a:pt x="78" y="3"/>
                    <a:pt x="78" y="3"/>
                    <a:pt x="78" y="3"/>
                  </a:cubicBezTo>
                  <a:cubicBezTo>
                    <a:pt x="73" y="0"/>
                    <a:pt x="73" y="0"/>
                    <a:pt x="73" y="0"/>
                  </a:cubicBezTo>
                  <a:cubicBezTo>
                    <a:pt x="6" y="107"/>
                    <a:pt x="6" y="107"/>
                    <a:pt x="6" y="107"/>
                  </a:cubicBezTo>
                  <a:cubicBezTo>
                    <a:pt x="0" y="117"/>
                    <a:pt x="4" y="131"/>
                    <a:pt x="15" y="138"/>
                  </a:cubicBezTo>
                  <a:cubicBezTo>
                    <a:pt x="26" y="145"/>
                    <a:pt x="40" y="142"/>
                    <a:pt x="47" y="132"/>
                  </a:cubicBezTo>
                  <a:lnTo>
                    <a:pt x="113" y="25"/>
                  </a:lnTo>
                  <a:close/>
                </a:path>
              </a:pathLst>
            </a:custGeom>
            <a:solidFill>
              <a:schemeClr val="accent2"/>
            </a:solidFill>
            <a:ln>
              <a:noFill/>
            </a:ln>
          </p:spPr>
          <p:txBody>
            <a:bodyPr vert="horz" wrap="square" lIns="68580" tIns="34290" rIns="68580" bIns="34290" numCol="1" anchor="t" anchorCtr="0" compatLnSpc="1"/>
            <a:lstStyle/>
            <a:p>
              <a:endParaRPr lang="id-ID" sz="1350"/>
            </a:p>
          </p:txBody>
        </p:sp>
        <p:sp>
          <p:nvSpPr>
            <p:cNvPr id="83" name="Freeform 87"/>
            <p:cNvSpPr/>
            <p:nvPr/>
          </p:nvSpPr>
          <p:spPr bwMode="auto">
            <a:xfrm>
              <a:off x="3475371" y="3583675"/>
              <a:ext cx="99905" cy="69268"/>
            </a:xfrm>
            <a:custGeom>
              <a:avLst/>
              <a:gdLst>
                <a:gd name="T0" fmla="*/ 54 w 55"/>
                <a:gd name="T1" fmla="*/ 35 h 38"/>
                <a:gd name="T2" fmla="*/ 48 w 55"/>
                <a:gd name="T3" fmla="*/ 37 h 38"/>
                <a:gd name="T4" fmla="*/ 3 w 55"/>
                <a:gd name="T5" fmla="*/ 9 h 38"/>
                <a:gd name="T6" fmla="*/ 2 w 55"/>
                <a:gd name="T7" fmla="*/ 3 h 38"/>
                <a:gd name="T8" fmla="*/ 8 w 55"/>
                <a:gd name="T9" fmla="*/ 1 h 38"/>
                <a:gd name="T10" fmla="*/ 53 w 55"/>
                <a:gd name="T11" fmla="*/ 29 h 38"/>
                <a:gd name="T12" fmla="*/ 54 w 55"/>
                <a:gd name="T13" fmla="*/ 35 h 38"/>
              </a:gdLst>
              <a:ahLst/>
              <a:cxnLst>
                <a:cxn ang="0">
                  <a:pos x="T0" y="T1"/>
                </a:cxn>
                <a:cxn ang="0">
                  <a:pos x="T2" y="T3"/>
                </a:cxn>
                <a:cxn ang="0">
                  <a:pos x="T4" y="T5"/>
                </a:cxn>
                <a:cxn ang="0">
                  <a:pos x="T6" y="T7"/>
                </a:cxn>
                <a:cxn ang="0">
                  <a:pos x="T8" y="T9"/>
                </a:cxn>
                <a:cxn ang="0">
                  <a:pos x="T10" y="T11"/>
                </a:cxn>
                <a:cxn ang="0">
                  <a:pos x="T12" y="T13"/>
                </a:cxn>
              </a:cxnLst>
              <a:rect l="0" t="0" r="r" b="b"/>
              <a:pathLst>
                <a:path w="55" h="38">
                  <a:moveTo>
                    <a:pt x="54" y="35"/>
                  </a:moveTo>
                  <a:cubicBezTo>
                    <a:pt x="53" y="37"/>
                    <a:pt x="50" y="38"/>
                    <a:pt x="48" y="37"/>
                  </a:cubicBezTo>
                  <a:cubicBezTo>
                    <a:pt x="3" y="9"/>
                    <a:pt x="3" y="9"/>
                    <a:pt x="3" y="9"/>
                  </a:cubicBezTo>
                  <a:cubicBezTo>
                    <a:pt x="1" y="7"/>
                    <a:pt x="0" y="5"/>
                    <a:pt x="2" y="3"/>
                  </a:cubicBezTo>
                  <a:cubicBezTo>
                    <a:pt x="3" y="1"/>
                    <a:pt x="6" y="0"/>
                    <a:pt x="8" y="1"/>
                  </a:cubicBezTo>
                  <a:cubicBezTo>
                    <a:pt x="53" y="29"/>
                    <a:pt x="53" y="29"/>
                    <a:pt x="53" y="29"/>
                  </a:cubicBezTo>
                  <a:cubicBezTo>
                    <a:pt x="55" y="31"/>
                    <a:pt x="55" y="33"/>
                    <a:pt x="54" y="35"/>
                  </a:cubicBezTo>
                  <a:close/>
                </a:path>
              </a:pathLst>
            </a:custGeom>
            <a:solidFill>
              <a:schemeClr val="accent2"/>
            </a:solidFill>
            <a:ln>
              <a:noFill/>
            </a:ln>
          </p:spPr>
          <p:txBody>
            <a:bodyPr vert="horz" wrap="square" lIns="68580" tIns="34290" rIns="68580" bIns="34290" numCol="1" anchor="t" anchorCtr="0" compatLnSpc="1"/>
            <a:lstStyle/>
            <a:p>
              <a:endParaRPr lang="id-ID" sz="1350"/>
            </a:p>
          </p:txBody>
        </p:sp>
        <p:sp>
          <p:nvSpPr>
            <p:cNvPr id="84" name="Freeform 88"/>
            <p:cNvSpPr/>
            <p:nvPr/>
          </p:nvSpPr>
          <p:spPr bwMode="auto">
            <a:xfrm>
              <a:off x="3398111" y="3638290"/>
              <a:ext cx="137203" cy="190486"/>
            </a:xfrm>
            <a:custGeom>
              <a:avLst/>
              <a:gdLst>
                <a:gd name="T0" fmla="*/ 75 w 75"/>
                <a:gd name="T1" fmla="*/ 4 h 104"/>
                <a:gd name="T2" fmla="*/ 69 w 75"/>
                <a:gd name="T3" fmla="*/ 0 h 104"/>
                <a:gd name="T4" fmla="*/ 10 w 75"/>
                <a:gd name="T5" fmla="*/ 95 h 104"/>
                <a:gd name="T6" fmla="*/ 0 w 75"/>
                <a:gd name="T7" fmla="*/ 100 h 104"/>
                <a:gd name="T8" fmla="*/ 1 w 75"/>
                <a:gd name="T9" fmla="*/ 101 h 104"/>
                <a:gd name="T10" fmla="*/ 17 w 75"/>
                <a:gd name="T11" fmla="*/ 98 h 104"/>
                <a:gd name="T12" fmla="*/ 75 w 75"/>
                <a:gd name="T13" fmla="*/ 4 h 104"/>
              </a:gdLst>
              <a:ahLst/>
              <a:cxnLst>
                <a:cxn ang="0">
                  <a:pos x="T0" y="T1"/>
                </a:cxn>
                <a:cxn ang="0">
                  <a:pos x="T2" y="T3"/>
                </a:cxn>
                <a:cxn ang="0">
                  <a:pos x="T4" y="T5"/>
                </a:cxn>
                <a:cxn ang="0">
                  <a:pos x="T6" y="T7"/>
                </a:cxn>
                <a:cxn ang="0">
                  <a:pos x="T8" y="T9"/>
                </a:cxn>
                <a:cxn ang="0">
                  <a:pos x="T10" y="T11"/>
                </a:cxn>
                <a:cxn ang="0">
                  <a:pos x="T12" y="T13"/>
                </a:cxn>
              </a:cxnLst>
              <a:rect l="0" t="0" r="r" b="b"/>
              <a:pathLst>
                <a:path w="75" h="104">
                  <a:moveTo>
                    <a:pt x="75" y="4"/>
                  </a:moveTo>
                  <a:cubicBezTo>
                    <a:pt x="69" y="0"/>
                    <a:pt x="69" y="0"/>
                    <a:pt x="69" y="0"/>
                  </a:cubicBezTo>
                  <a:cubicBezTo>
                    <a:pt x="10" y="95"/>
                    <a:pt x="10" y="95"/>
                    <a:pt x="10" y="95"/>
                  </a:cubicBezTo>
                  <a:cubicBezTo>
                    <a:pt x="8" y="98"/>
                    <a:pt x="4" y="100"/>
                    <a:pt x="0" y="100"/>
                  </a:cubicBezTo>
                  <a:cubicBezTo>
                    <a:pt x="0" y="100"/>
                    <a:pt x="1" y="100"/>
                    <a:pt x="1" y="101"/>
                  </a:cubicBezTo>
                  <a:cubicBezTo>
                    <a:pt x="7" y="104"/>
                    <a:pt x="14" y="103"/>
                    <a:pt x="17" y="98"/>
                  </a:cubicBezTo>
                  <a:lnTo>
                    <a:pt x="75" y="4"/>
                  </a:lnTo>
                  <a:close/>
                </a:path>
              </a:pathLst>
            </a:custGeom>
            <a:solidFill>
              <a:schemeClr val="accent2"/>
            </a:solidFill>
            <a:ln>
              <a:noFill/>
            </a:ln>
          </p:spPr>
          <p:txBody>
            <a:bodyPr vert="horz" wrap="square" lIns="68580" tIns="34290" rIns="68580" bIns="34290" numCol="1" anchor="t" anchorCtr="0" compatLnSpc="1"/>
            <a:lstStyle/>
            <a:p>
              <a:endParaRPr lang="id-ID" sz="1350"/>
            </a:p>
          </p:txBody>
        </p:sp>
        <p:sp>
          <p:nvSpPr>
            <p:cNvPr id="85" name="Freeform 89"/>
            <p:cNvSpPr>
              <a:spLocks noEditPoints="1"/>
            </p:cNvSpPr>
            <p:nvPr/>
          </p:nvSpPr>
          <p:spPr bwMode="auto">
            <a:xfrm>
              <a:off x="3078416" y="2553990"/>
              <a:ext cx="186489" cy="135871"/>
            </a:xfrm>
            <a:custGeom>
              <a:avLst/>
              <a:gdLst>
                <a:gd name="T0" fmla="*/ 84 w 102"/>
                <a:gd name="T1" fmla="*/ 71 h 74"/>
                <a:gd name="T2" fmla="*/ 79 w 102"/>
                <a:gd name="T3" fmla="*/ 69 h 74"/>
                <a:gd name="T4" fmla="*/ 79 w 102"/>
                <a:gd name="T5" fmla="*/ 69 h 74"/>
                <a:gd name="T6" fmla="*/ 79 w 102"/>
                <a:gd name="T7" fmla="*/ 52 h 74"/>
                <a:gd name="T8" fmla="*/ 86 w 102"/>
                <a:gd name="T9" fmla="*/ 49 h 74"/>
                <a:gd name="T10" fmla="*/ 90 w 102"/>
                <a:gd name="T11" fmla="*/ 38 h 74"/>
                <a:gd name="T12" fmla="*/ 79 w 102"/>
                <a:gd name="T13" fmla="*/ 31 h 74"/>
                <a:gd name="T14" fmla="*/ 85 w 102"/>
                <a:gd name="T15" fmla="*/ 20 h 74"/>
                <a:gd name="T16" fmla="*/ 79 w 102"/>
                <a:gd name="T17" fmla="*/ 16 h 74"/>
                <a:gd name="T18" fmla="*/ 72 w 102"/>
                <a:gd name="T19" fmla="*/ 3 h 74"/>
                <a:gd name="T20" fmla="*/ 79 w 102"/>
                <a:gd name="T21" fmla="*/ 16 h 74"/>
                <a:gd name="T22" fmla="*/ 72 w 102"/>
                <a:gd name="T23" fmla="*/ 21 h 74"/>
                <a:gd name="T24" fmla="*/ 72 w 102"/>
                <a:gd name="T25" fmla="*/ 9 h 74"/>
                <a:gd name="T26" fmla="*/ 79 w 102"/>
                <a:gd name="T27" fmla="*/ 73 h 74"/>
                <a:gd name="T28" fmla="*/ 72 w 102"/>
                <a:gd name="T29" fmla="*/ 69 h 74"/>
                <a:gd name="T30" fmla="*/ 79 w 102"/>
                <a:gd name="T31" fmla="*/ 73 h 74"/>
                <a:gd name="T32" fmla="*/ 79 w 102"/>
                <a:gd name="T33" fmla="*/ 34 h 74"/>
                <a:gd name="T34" fmla="*/ 75 w 102"/>
                <a:gd name="T35" fmla="*/ 45 h 74"/>
                <a:gd name="T36" fmla="*/ 79 w 102"/>
                <a:gd name="T37" fmla="*/ 52 h 74"/>
                <a:gd name="T38" fmla="*/ 72 w 102"/>
                <a:gd name="T39" fmla="*/ 25 h 74"/>
                <a:gd name="T40" fmla="*/ 79 w 102"/>
                <a:gd name="T41" fmla="*/ 31 h 74"/>
                <a:gd name="T42" fmla="*/ 72 w 102"/>
                <a:gd name="T43" fmla="*/ 3 h 74"/>
                <a:gd name="T44" fmla="*/ 71 w 102"/>
                <a:gd name="T45" fmla="*/ 8 h 74"/>
                <a:gd name="T46" fmla="*/ 66 w 102"/>
                <a:gd name="T47" fmla="*/ 2 h 74"/>
                <a:gd name="T48" fmla="*/ 66 w 102"/>
                <a:gd name="T49" fmla="*/ 73 h 74"/>
                <a:gd name="T50" fmla="*/ 67 w 102"/>
                <a:gd name="T51" fmla="*/ 65 h 74"/>
                <a:gd name="T52" fmla="*/ 72 w 102"/>
                <a:gd name="T53" fmla="*/ 74 h 74"/>
                <a:gd name="T54" fmla="*/ 72 w 102"/>
                <a:gd name="T55" fmla="*/ 21 h 74"/>
                <a:gd name="T56" fmla="*/ 72 w 102"/>
                <a:gd name="T57" fmla="*/ 52 h 74"/>
                <a:gd name="T58" fmla="*/ 66 w 102"/>
                <a:gd name="T59" fmla="*/ 57 h 74"/>
                <a:gd name="T60" fmla="*/ 69 w 102"/>
                <a:gd name="T61" fmla="*/ 16 h 74"/>
                <a:gd name="T62" fmla="*/ 22 w 102"/>
                <a:gd name="T63" fmla="*/ 10 h 74"/>
                <a:gd name="T64" fmla="*/ 66 w 102"/>
                <a:gd name="T65" fmla="*/ 5 h 74"/>
                <a:gd name="T66" fmla="*/ 64 w 102"/>
                <a:gd name="T67" fmla="*/ 6 h 74"/>
                <a:gd name="T68" fmla="*/ 66 w 102"/>
                <a:gd name="T69" fmla="*/ 16 h 74"/>
                <a:gd name="T70" fmla="*/ 66 w 102"/>
                <a:gd name="T71" fmla="*/ 64 h 74"/>
                <a:gd name="T72" fmla="*/ 37 w 102"/>
                <a:gd name="T73" fmla="*/ 57 h 74"/>
                <a:gd name="T74" fmla="*/ 22 w 102"/>
                <a:gd name="T75" fmla="*/ 49 h 74"/>
                <a:gd name="T76" fmla="*/ 27 w 102"/>
                <a:gd name="T77" fmla="*/ 48 h 74"/>
                <a:gd name="T78" fmla="*/ 22 w 102"/>
                <a:gd name="T79" fmla="*/ 27 h 74"/>
                <a:gd name="T80" fmla="*/ 2 w 102"/>
                <a:gd name="T81" fmla="*/ 41 h 74"/>
                <a:gd name="T82" fmla="*/ 22 w 102"/>
                <a:gd name="T83" fmla="*/ 10 h 74"/>
                <a:gd name="T84" fmla="*/ 17 w 102"/>
                <a:gd name="T85" fmla="*/ 28 h 74"/>
                <a:gd name="T86" fmla="*/ 22 w 102"/>
                <a:gd name="T87" fmla="*/ 49 h 74"/>
                <a:gd name="T88" fmla="*/ 2 w 102"/>
                <a:gd name="T89" fmla="*/ 4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2" h="74">
                  <a:moveTo>
                    <a:pt x="79" y="7"/>
                  </a:moveTo>
                  <a:cubicBezTo>
                    <a:pt x="102" y="22"/>
                    <a:pt x="98" y="62"/>
                    <a:pt x="84" y="71"/>
                  </a:cubicBezTo>
                  <a:cubicBezTo>
                    <a:pt x="82" y="72"/>
                    <a:pt x="80" y="73"/>
                    <a:pt x="79" y="73"/>
                  </a:cubicBezTo>
                  <a:cubicBezTo>
                    <a:pt x="79" y="69"/>
                    <a:pt x="79" y="69"/>
                    <a:pt x="79" y="69"/>
                  </a:cubicBezTo>
                  <a:cubicBezTo>
                    <a:pt x="79" y="69"/>
                    <a:pt x="79" y="69"/>
                    <a:pt x="79" y="69"/>
                  </a:cubicBezTo>
                  <a:cubicBezTo>
                    <a:pt x="79" y="69"/>
                    <a:pt x="79" y="69"/>
                    <a:pt x="79" y="69"/>
                  </a:cubicBezTo>
                  <a:cubicBezTo>
                    <a:pt x="83" y="67"/>
                    <a:pt x="85" y="61"/>
                    <a:pt x="83" y="57"/>
                  </a:cubicBezTo>
                  <a:cubicBezTo>
                    <a:pt x="82" y="55"/>
                    <a:pt x="80" y="53"/>
                    <a:pt x="79" y="52"/>
                  </a:cubicBezTo>
                  <a:cubicBezTo>
                    <a:pt x="79" y="49"/>
                    <a:pt x="79" y="49"/>
                    <a:pt x="79" y="49"/>
                  </a:cubicBezTo>
                  <a:cubicBezTo>
                    <a:pt x="81" y="50"/>
                    <a:pt x="84" y="50"/>
                    <a:pt x="86" y="49"/>
                  </a:cubicBezTo>
                  <a:cubicBezTo>
                    <a:pt x="86" y="49"/>
                    <a:pt x="86" y="49"/>
                    <a:pt x="86" y="49"/>
                  </a:cubicBezTo>
                  <a:cubicBezTo>
                    <a:pt x="90" y="47"/>
                    <a:pt x="92" y="42"/>
                    <a:pt x="90" y="38"/>
                  </a:cubicBezTo>
                  <a:cubicBezTo>
                    <a:pt x="88" y="34"/>
                    <a:pt x="83" y="32"/>
                    <a:pt x="79" y="34"/>
                  </a:cubicBezTo>
                  <a:cubicBezTo>
                    <a:pt x="79" y="31"/>
                    <a:pt x="79" y="31"/>
                    <a:pt x="79" y="31"/>
                  </a:cubicBezTo>
                  <a:cubicBezTo>
                    <a:pt x="80" y="31"/>
                    <a:pt x="81" y="30"/>
                    <a:pt x="82" y="30"/>
                  </a:cubicBezTo>
                  <a:cubicBezTo>
                    <a:pt x="86" y="28"/>
                    <a:pt x="87" y="24"/>
                    <a:pt x="85" y="20"/>
                  </a:cubicBezTo>
                  <a:cubicBezTo>
                    <a:pt x="85" y="20"/>
                    <a:pt x="85" y="20"/>
                    <a:pt x="85" y="20"/>
                  </a:cubicBezTo>
                  <a:cubicBezTo>
                    <a:pt x="84" y="17"/>
                    <a:pt x="81" y="16"/>
                    <a:pt x="79" y="16"/>
                  </a:cubicBezTo>
                  <a:lnTo>
                    <a:pt x="79" y="7"/>
                  </a:lnTo>
                  <a:close/>
                  <a:moveTo>
                    <a:pt x="72" y="3"/>
                  </a:moveTo>
                  <a:cubicBezTo>
                    <a:pt x="74" y="4"/>
                    <a:pt x="76" y="5"/>
                    <a:pt x="79" y="7"/>
                  </a:cubicBezTo>
                  <a:cubicBezTo>
                    <a:pt x="79" y="16"/>
                    <a:pt x="79" y="16"/>
                    <a:pt x="79" y="16"/>
                  </a:cubicBezTo>
                  <a:cubicBezTo>
                    <a:pt x="77" y="16"/>
                    <a:pt x="76" y="16"/>
                    <a:pt x="75" y="17"/>
                  </a:cubicBezTo>
                  <a:cubicBezTo>
                    <a:pt x="73" y="17"/>
                    <a:pt x="72" y="19"/>
                    <a:pt x="72" y="21"/>
                  </a:cubicBezTo>
                  <a:cubicBezTo>
                    <a:pt x="72" y="13"/>
                    <a:pt x="72" y="13"/>
                    <a:pt x="72" y="13"/>
                  </a:cubicBezTo>
                  <a:cubicBezTo>
                    <a:pt x="72" y="12"/>
                    <a:pt x="72" y="10"/>
                    <a:pt x="72" y="9"/>
                  </a:cubicBezTo>
                  <a:cubicBezTo>
                    <a:pt x="72" y="3"/>
                    <a:pt x="72" y="3"/>
                    <a:pt x="72" y="3"/>
                  </a:cubicBezTo>
                  <a:close/>
                  <a:moveTo>
                    <a:pt x="79" y="73"/>
                  </a:moveTo>
                  <a:cubicBezTo>
                    <a:pt x="76" y="74"/>
                    <a:pt x="74" y="74"/>
                    <a:pt x="72" y="74"/>
                  </a:cubicBezTo>
                  <a:cubicBezTo>
                    <a:pt x="72" y="69"/>
                    <a:pt x="72" y="69"/>
                    <a:pt x="72" y="69"/>
                  </a:cubicBezTo>
                  <a:cubicBezTo>
                    <a:pt x="74" y="70"/>
                    <a:pt x="76" y="70"/>
                    <a:pt x="79" y="69"/>
                  </a:cubicBezTo>
                  <a:cubicBezTo>
                    <a:pt x="79" y="73"/>
                    <a:pt x="79" y="73"/>
                    <a:pt x="79" y="73"/>
                  </a:cubicBezTo>
                  <a:close/>
                  <a:moveTo>
                    <a:pt x="79" y="31"/>
                  </a:moveTo>
                  <a:cubicBezTo>
                    <a:pt x="79" y="34"/>
                    <a:pt x="79" y="34"/>
                    <a:pt x="79" y="34"/>
                  </a:cubicBezTo>
                  <a:cubicBezTo>
                    <a:pt x="78" y="34"/>
                    <a:pt x="78" y="34"/>
                    <a:pt x="78" y="34"/>
                  </a:cubicBezTo>
                  <a:cubicBezTo>
                    <a:pt x="74" y="36"/>
                    <a:pt x="73" y="41"/>
                    <a:pt x="75" y="45"/>
                  </a:cubicBezTo>
                  <a:cubicBezTo>
                    <a:pt x="76" y="47"/>
                    <a:pt x="77" y="48"/>
                    <a:pt x="79" y="49"/>
                  </a:cubicBezTo>
                  <a:cubicBezTo>
                    <a:pt x="79" y="52"/>
                    <a:pt x="79" y="52"/>
                    <a:pt x="79" y="52"/>
                  </a:cubicBezTo>
                  <a:cubicBezTo>
                    <a:pt x="76" y="51"/>
                    <a:pt x="74" y="51"/>
                    <a:pt x="72" y="52"/>
                  </a:cubicBezTo>
                  <a:cubicBezTo>
                    <a:pt x="72" y="25"/>
                    <a:pt x="72" y="25"/>
                    <a:pt x="72" y="25"/>
                  </a:cubicBezTo>
                  <a:cubicBezTo>
                    <a:pt x="72" y="26"/>
                    <a:pt x="72" y="26"/>
                    <a:pt x="72" y="26"/>
                  </a:cubicBezTo>
                  <a:cubicBezTo>
                    <a:pt x="73" y="29"/>
                    <a:pt x="76" y="31"/>
                    <a:pt x="79" y="31"/>
                  </a:cubicBezTo>
                  <a:close/>
                  <a:moveTo>
                    <a:pt x="66" y="2"/>
                  </a:moveTo>
                  <a:cubicBezTo>
                    <a:pt x="68" y="2"/>
                    <a:pt x="70" y="3"/>
                    <a:pt x="72" y="3"/>
                  </a:cubicBezTo>
                  <a:cubicBezTo>
                    <a:pt x="72" y="9"/>
                    <a:pt x="72" y="9"/>
                    <a:pt x="72" y="9"/>
                  </a:cubicBezTo>
                  <a:cubicBezTo>
                    <a:pt x="71" y="9"/>
                    <a:pt x="71" y="9"/>
                    <a:pt x="71" y="8"/>
                  </a:cubicBezTo>
                  <a:cubicBezTo>
                    <a:pt x="70" y="7"/>
                    <a:pt x="68" y="5"/>
                    <a:pt x="66" y="5"/>
                  </a:cubicBezTo>
                  <a:cubicBezTo>
                    <a:pt x="66" y="2"/>
                    <a:pt x="66" y="2"/>
                    <a:pt x="66" y="2"/>
                  </a:cubicBezTo>
                  <a:close/>
                  <a:moveTo>
                    <a:pt x="72" y="74"/>
                  </a:moveTo>
                  <a:cubicBezTo>
                    <a:pt x="70" y="74"/>
                    <a:pt x="68" y="73"/>
                    <a:pt x="66" y="73"/>
                  </a:cubicBezTo>
                  <a:cubicBezTo>
                    <a:pt x="66" y="64"/>
                    <a:pt x="66" y="64"/>
                    <a:pt x="66" y="64"/>
                  </a:cubicBezTo>
                  <a:cubicBezTo>
                    <a:pt x="66" y="64"/>
                    <a:pt x="67" y="64"/>
                    <a:pt x="67" y="65"/>
                  </a:cubicBezTo>
                  <a:cubicBezTo>
                    <a:pt x="68" y="67"/>
                    <a:pt x="70" y="68"/>
                    <a:pt x="72" y="69"/>
                  </a:cubicBezTo>
                  <a:cubicBezTo>
                    <a:pt x="72" y="74"/>
                    <a:pt x="72" y="74"/>
                    <a:pt x="72" y="74"/>
                  </a:cubicBezTo>
                  <a:close/>
                  <a:moveTo>
                    <a:pt x="72" y="13"/>
                  </a:moveTo>
                  <a:cubicBezTo>
                    <a:pt x="72" y="21"/>
                    <a:pt x="72" y="21"/>
                    <a:pt x="72" y="21"/>
                  </a:cubicBezTo>
                  <a:cubicBezTo>
                    <a:pt x="71" y="22"/>
                    <a:pt x="71" y="24"/>
                    <a:pt x="72" y="25"/>
                  </a:cubicBezTo>
                  <a:cubicBezTo>
                    <a:pt x="72" y="52"/>
                    <a:pt x="72" y="52"/>
                    <a:pt x="72" y="52"/>
                  </a:cubicBezTo>
                  <a:cubicBezTo>
                    <a:pt x="71" y="52"/>
                    <a:pt x="71" y="52"/>
                    <a:pt x="71" y="52"/>
                  </a:cubicBezTo>
                  <a:cubicBezTo>
                    <a:pt x="69" y="54"/>
                    <a:pt x="67" y="55"/>
                    <a:pt x="66" y="57"/>
                  </a:cubicBezTo>
                  <a:cubicBezTo>
                    <a:pt x="66" y="16"/>
                    <a:pt x="66" y="16"/>
                    <a:pt x="66" y="16"/>
                  </a:cubicBezTo>
                  <a:cubicBezTo>
                    <a:pt x="67" y="16"/>
                    <a:pt x="68" y="16"/>
                    <a:pt x="69" y="16"/>
                  </a:cubicBezTo>
                  <a:cubicBezTo>
                    <a:pt x="70" y="15"/>
                    <a:pt x="71" y="14"/>
                    <a:pt x="72" y="13"/>
                  </a:cubicBezTo>
                  <a:close/>
                  <a:moveTo>
                    <a:pt x="22" y="10"/>
                  </a:moveTo>
                  <a:cubicBezTo>
                    <a:pt x="41" y="2"/>
                    <a:pt x="55" y="0"/>
                    <a:pt x="66" y="2"/>
                  </a:cubicBezTo>
                  <a:cubicBezTo>
                    <a:pt x="66" y="5"/>
                    <a:pt x="66" y="5"/>
                    <a:pt x="66" y="5"/>
                  </a:cubicBezTo>
                  <a:cubicBezTo>
                    <a:pt x="65" y="5"/>
                    <a:pt x="65" y="6"/>
                    <a:pt x="64" y="6"/>
                  </a:cubicBezTo>
                  <a:cubicBezTo>
                    <a:pt x="64" y="6"/>
                    <a:pt x="64" y="6"/>
                    <a:pt x="64" y="6"/>
                  </a:cubicBezTo>
                  <a:cubicBezTo>
                    <a:pt x="61" y="7"/>
                    <a:pt x="60" y="11"/>
                    <a:pt x="61" y="13"/>
                  </a:cubicBezTo>
                  <a:cubicBezTo>
                    <a:pt x="62" y="15"/>
                    <a:pt x="64" y="16"/>
                    <a:pt x="66" y="16"/>
                  </a:cubicBezTo>
                  <a:cubicBezTo>
                    <a:pt x="66" y="57"/>
                    <a:pt x="66" y="57"/>
                    <a:pt x="66" y="57"/>
                  </a:cubicBezTo>
                  <a:cubicBezTo>
                    <a:pt x="66" y="59"/>
                    <a:pt x="66" y="62"/>
                    <a:pt x="66" y="64"/>
                  </a:cubicBezTo>
                  <a:cubicBezTo>
                    <a:pt x="66" y="73"/>
                    <a:pt x="66" y="73"/>
                    <a:pt x="66" y="73"/>
                  </a:cubicBezTo>
                  <a:cubicBezTo>
                    <a:pt x="56" y="68"/>
                    <a:pt x="48" y="56"/>
                    <a:pt x="37" y="57"/>
                  </a:cubicBezTo>
                  <a:cubicBezTo>
                    <a:pt x="32" y="57"/>
                    <a:pt x="27" y="58"/>
                    <a:pt x="22" y="57"/>
                  </a:cubicBezTo>
                  <a:cubicBezTo>
                    <a:pt x="22" y="49"/>
                    <a:pt x="22" y="49"/>
                    <a:pt x="22" y="49"/>
                  </a:cubicBezTo>
                  <a:cubicBezTo>
                    <a:pt x="24" y="49"/>
                    <a:pt x="25" y="48"/>
                    <a:pt x="27" y="48"/>
                  </a:cubicBezTo>
                  <a:cubicBezTo>
                    <a:pt x="27" y="48"/>
                    <a:pt x="27" y="48"/>
                    <a:pt x="27" y="48"/>
                  </a:cubicBezTo>
                  <a:cubicBezTo>
                    <a:pt x="32" y="45"/>
                    <a:pt x="34" y="38"/>
                    <a:pt x="32" y="33"/>
                  </a:cubicBezTo>
                  <a:cubicBezTo>
                    <a:pt x="30" y="29"/>
                    <a:pt x="26" y="27"/>
                    <a:pt x="22" y="27"/>
                  </a:cubicBezTo>
                  <a:lnTo>
                    <a:pt x="22" y="10"/>
                  </a:lnTo>
                  <a:close/>
                  <a:moveTo>
                    <a:pt x="2" y="41"/>
                  </a:moveTo>
                  <a:cubicBezTo>
                    <a:pt x="0" y="23"/>
                    <a:pt x="18" y="12"/>
                    <a:pt x="18" y="12"/>
                  </a:cubicBezTo>
                  <a:cubicBezTo>
                    <a:pt x="20" y="12"/>
                    <a:pt x="21" y="11"/>
                    <a:pt x="22" y="10"/>
                  </a:cubicBezTo>
                  <a:cubicBezTo>
                    <a:pt x="22" y="27"/>
                    <a:pt x="22" y="27"/>
                    <a:pt x="22" y="27"/>
                  </a:cubicBezTo>
                  <a:cubicBezTo>
                    <a:pt x="20" y="27"/>
                    <a:pt x="19" y="27"/>
                    <a:pt x="17" y="28"/>
                  </a:cubicBezTo>
                  <a:cubicBezTo>
                    <a:pt x="12" y="31"/>
                    <a:pt x="9" y="37"/>
                    <a:pt x="12" y="43"/>
                  </a:cubicBezTo>
                  <a:cubicBezTo>
                    <a:pt x="14" y="47"/>
                    <a:pt x="18" y="49"/>
                    <a:pt x="22" y="49"/>
                  </a:cubicBezTo>
                  <a:cubicBezTo>
                    <a:pt x="22" y="57"/>
                    <a:pt x="22" y="57"/>
                    <a:pt x="22" y="57"/>
                  </a:cubicBezTo>
                  <a:cubicBezTo>
                    <a:pt x="12" y="57"/>
                    <a:pt x="4" y="53"/>
                    <a:pt x="2" y="41"/>
                  </a:cubicBezTo>
                  <a:close/>
                </a:path>
              </a:pathLst>
            </a:custGeom>
            <a:solidFill>
              <a:schemeClr val="accent1"/>
            </a:solidFill>
            <a:ln>
              <a:noFill/>
            </a:ln>
          </p:spPr>
          <p:txBody>
            <a:bodyPr vert="horz" wrap="square" lIns="68580" tIns="34290" rIns="68580" bIns="34290" numCol="1" anchor="t" anchorCtr="0" compatLnSpc="1"/>
            <a:lstStyle/>
            <a:p>
              <a:endParaRPr lang="id-ID" sz="1350"/>
            </a:p>
          </p:txBody>
        </p:sp>
        <p:sp>
          <p:nvSpPr>
            <p:cNvPr id="86" name="Freeform 90"/>
            <p:cNvSpPr/>
            <p:nvPr/>
          </p:nvSpPr>
          <p:spPr bwMode="auto">
            <a:xfrm>
              <a:off x="1523900" y="3443809"/>
              <a:ext cx="173168" cy="223787"/>
            </a:xfrm>
            <a:custGeom>
              <a:avLst/>
              <a:gdLst>
                <a:gd name="T0" fmla="*/ 0 w 95"/>
                <a:gd name="T1" fmla="*/ 21 h 123"/>
                <a:gd name="T2" fmla="*/ 4 w 95"/>
                <a:gd name="T3" fmla="*/ 19 h 123"/>
                <a:gd name="T4" fmla="*/ 59 w 95"/>
                <a:gd name="T5" fmla="*/ 109 h 123"/>
                <a:gd name="T6" fmla="*/ 79 w 95"/>
                <a:gd name="T7" fmla="*/ 112 h 123"/>
                <a:gd name="T8" fmla="*/ 85 w 95"/>
                <a:gd name="T9" fmla="*/ 93 h 123"/>
                <a:gd name="T10" fmla="*/ 29 w 95"/>
                <a:gd name="T11" fmla="*/ 3 h 123"/>
                <a:gd name="T12" fmla="*/ 34 w 95"/>
                <a:gd name="T13" fmla="*/ 0 h 123"/>
                <a:gd name="T14" fmla="*/ 90 w 95"/>
                <a:gd name="T15" fmla="*/ 91 h 123"/>
                <a:gd name="T16" fmla="*/ 82 w 95"/>
                <a:gd name="T17" fmla="*/ 117 h 123"/>
                <a:gd name="T18" fmla="*/ 56 w 95"/>
                <a:gd name="T19" fmla="*/ 112 h 123"/>
                <a:gd name="T20" fmla="*/ 0 w 95"/>
                <a:gd name="T21" fmla="*/ 2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 h="123">
                  <a:moveTo>
                    <a:pt x="0" y="21"/>
                  </a:moveTo>
                  <a:cubicBezTo>
                    <a:pt x="4" y="19"/>
                    <a:pt x="4" y="19"/>
                    <a:pt x="4" y="19"/>
                  </a:cubicBezTo>
                  <a:cubicBezTo>
                    <a:pt x="59" y="109"/>
                    <a:pt x="59" y="109"/>
                    <a:pt x="59" y="109"/>
                  </a:cubicBezTo>
                  <a:cubicBezTo>
                    <a:pt x="63" y="115"/>
                    <a:pt x="72" y="117"/>
                    <a:pt x="79" y="112"/>
                  </a:cubicBezTo>
                  <a:cubicBezTo>
                    <a:pt x="87" y="108"/>
                    <a:pt x="89" y="99"/>
                    <a:pt x="85" y="93"/>
                  </a:cubicBezTo>
                  <a:cubicBezTo>
                    <a:pt x="29" y="3"/>
                    <a:pt x="29" y="3"/>
                    <a:pt x="29" y="3"/>
                  </a:cubicBezTo>
                  <a:cubicBezTo>
                    <a:pt x="34" y="0"/>
                    <a:pt x="34" y="0"/>
                    <a:pt x="34" y="0"/>
                  </a:cubicBezTo>
                  <a:cubicBezTo>
                    <a:pt x="90" y="91"/>
                    <a:pt x="90" y="91"/>
                    <a:pt x="90" y="91"/>
                  </a:cubicBezTo>
                  <a:cubicBezTo>
                    <a:pt x="95" y="100"/>
                    <a:pt x="92" y="111"/>
                    <a:pt x="82" y="117"/>
                  </a:cubicBezTo>
                  <a:cubicBezTo>
                    <a:pt x="73" y="123"/>
                    <a:pt x="61" y="121"/>
                    <a:pt x="56" y="112"/>
                  </a:cubicBezTo>
                  <a:lnTo>
                    <a:pt x="0" y="21"/>
                  </a:lnTo>
                  <a:close/>
                </a:path>
              </a:pathLst>
            </a:custGeom>
            <a:solidFill>
              <a:schemeClr val="accent2"/>
            </a:solidFill>
            <a:ln>
              <a:noFill/>
            </a:ln>
          </p:spPr>
          <p:txBody>
            <a:bodyPr vert="horz" wrap="square" lIns="68580" tIns="34290" rIns="68580" bIns="34290" numCol="1" anchor="t" anchorCtr="0" compatLnSpc="1"/>
            <a:lstStyle/>
            <a:p>
              <a:endParaRPr lang="id-ID" sz="1350"/>
            </a:p>
          </p:txBody>
        </p:sp>
        <p:sp>
          <p:nvSpPr>
            <p:cNvPr id="87" name="Freeform 91"/>
            <p:cNvSpPr/>
            <p:nvPr/>
          </p:nvSpPr>
          <p:spPr bwMode="auto">
            <a:xfrm>
              <a:off x="1513242" y="3435816"/>
              <a:ext cx="85252" cy="58611"/>
            </a:xfrm>
            <a:custGeom>
              <a:avLst/>
              <a:gdLst>
                <a:gd name="T0" fmla="*/ 1 w 47"/>
                <a:gd name="T1" fmla="*/ 30 h 32"/>
                <a:gd name="T2" fmla="*/ 6 w 47"/>
                <a:gd name="T3" fmla="*/ 31 h 32"/>
                <a:gd name="T4" fmla="*/ 44 w 47"/>
                <a:gd name="T5" fmla="*/ 7 h 32"/>
                <a:gd name="T6" fmla="*/ 46 w 47"/>
                <a:gd name="T7" fmla="*/ 2 h 32"/>
                <a:gd name="T8" fmla="*/ 41 w 47"/>
                <a:gd name="T9" fmla="*/ 1 h 32"/>
                <a:gd name="T10" fmla="*/ 2 w 47"/>
                <a:gd name="T11" fmla="*/ 25 h 32"/>
                <a:gd name="T12" fmla="*/ 1 w 47"/>
                <a:gd name="T13" fmla="*/ 30 h 32"/>
              </a:gdLst>
              <a:ahLst/>
              <a:cxnLst>
                <a:cxn ang="0">
                  <a:pos x="T0" y="T1"/>
                </a:cxn>
                <a:cxn ang="0">
                  <a:pos x="T2" y="T3"/>
                </a:cxn>
                <a:cxn ang="0">
                  <a:pos x="T4" y="T5"/>
                </a:cxn>
                <a:cxn ang="0">
                  <a:pos x="T6" y="T7"/>
                </a:cxn>
                <a:cxn ang="0">
                  <a:pos x="T8" y="T9"/>
                </a:cxn>
                <a:cxn ang="0">
                  <a:pos x="T10" y="T11"/>
                </a:cxn>
                <a:cxn ang="0">
                  <a:pos x="T12" y="T13"/>
                </a:cxn>
              </a:cxnLst>
              <a:rect l="0" t="0" r="r" b="b"/>
              <a:pathLst>
                <a:path w="47" h="32">
                  <a:moveTo>
                    <a:pt x="1" y="30"/>
                  </a:moveTo>
                  <a:cubicBezTo>
                    <a:pt x="2" y="32"/>
                    <a:pt x="4" y="32"/>
                    <a:pt x="6" y="31"/>
                  </a:cubicBezTo>
                  <a:cubicBezTo>
                    <a:pt x="44" y="7"/>
                    <a:pt x="44" y="7"/>
                    <a:pt x="44" y="7"/>
                  </a:cubicBezTo>
                  <a:cubicBezTo>
                    <a:pt x="46" y="6"/>
                    <a:pt x="47" y="4"/>
                    <a:pt x="46" y="2"/>
                  </a:cubicBezTo>
                  <a:cubicBezTo>
                    <a:pt x="45" y="1"/>
                    <a:pt x="42" y="0"/>
                    <a:pt x="41" y="1"/>
                  </a:cubicBezTo>
                  <a:cubicBezTo>
                    <a:pt x="2" y="25"/>
                    <a:pt x="2" y="25"/>
                    <a:pt x="2" y="25"/>
                  </a:cubicBezTo>
                  <a:cubicBezTo>
                    <a:pt x="1" y="26"/>
                    <a:pt x="0" y="28"/>
                    <a:pt x="1" y="30"/>
                  </a:cubicBezTo>
                  <a:close/>
                </a:path>
              </a:pathLst>
            </a:custGeom>
            <a:solidFill>
              <a:schemeClr val="accent2"/>
            </a:solidFill>
            <a:ln>
              <a:noFill/>
            </a:ln>
          </p:spPr>
          <p:txBody>
            <a:bodyPr vert="horz" wrap="square" lIns="68580" tIns="34290" rIns="68580" bIns="34290" numCol="1" anchor="t" anchorCtr="0" compatLnSpc="1"/>
            <a:lstStyle/>
            <a:p>
              <a:endParaRPr lang="id-ID" sz="1350"/>
            </a:p>
          </p:txBody>
        </p:sp>
        <p:sp>
          <p:nvSpPr>
            <p:cNvPr id="88" name="Freeform 92"/>
            <p:cNvSpPr/>
            <p:nvPr/>
          </p:nvSpPr>
          <p:spPr bwMode="auto">
            <a:xfrm>
              <a:off x="1547876" y="3483770"/>
              <a:ext cx="117222" cy="161180"/>
            </a:xfrm>
            <a:custGeom>
              <a:avLst/>
              <a:gdLst>
                <a:gd name="T0" fmla="*/ 0 w 64"/>
                <a:gd name="T1" fmla="*/ 3 h 88"/>
                <a:gd name="T2" fmla="*/ 5 w 64"/>
                <a:gd name="T3" fmla="*/ 0 h 88"/>
                <a:gd name="T4" fmla="*/ 55 w 64"/>
                <a:gd name="T5" fmla="*/ 80 h 88"/>
                <a:gd name="T6" fmla="*/ 64 w 64"/>
                <a:gd name="T7" fmla="*/ 85 h 88"/>
                <a:gd name="T8" fmla="*/ 63 w 64"/>
                <a:gd name="T9" fmla="*/ 85 h 88"/>
                <a:gd name="T10" fmla="*/ 49 w 64"/>
                <a:gd name="T11" fmla="*/ 82 h 88"/>
                <a:gd name="T12" fmla="*/ 0 w 64"/>
                <a:gd name="T13" fmla="*/ 3 h 88"/>
              </a:gdLst>
              <a:ahLst/>
              <a:cxnLst>
                <a:cxn ang="0">
                  <a:pos x="T0" y="T1"/>
                </a:cxn>
                <a:cxn ang="0">
                  <a:pos x="T2" y="T3"/>
                </a:cxn>
                <a:cxn ang="0">
                  <a:pos x="T4" y="T5"/>
                </a:cxn>
                <a:cxn ang="0">
                  <a:pos x="T6" y="T7"/>
                </a:cxn>
                <a:cxn ang="0">
                  <a:pos x="T8" y="T9"/>
                </a:cxn>
                <a:cxn ang="0">
                  <a:pos x="T10" y="T11"/>
                </a:cxn>
                <a:cxn ang="0">
                  <a:pos x="T12" y="T13"/>
                </a:cxn>
              </a:cxnLst>
              <a:rect l="0" t="0" r="r" b="b"/>
              <a:pathLst>
                <a:path w="64" h="88">
                  <a:moveTo>
                    <a:pt x="0" y="3"/>
                  </a:moveTo>
                  <a:cubicBezTo>
                    <a:pt x="5" y="0"/>
                    <a:pt x="5" y="0"/>
                    <a:pt x="5" y="0"/>
                  </a:cubicBezTo>
                  <a:cubicBezTo>
                    <a:pt x="55" y="80"/>
                    <a:pt x="55" y="80"/>
                    <a:pt x="55" y="80"/>
                  </a:cubicBezTo>
                  <a:cubicBezTo>
                    <a:pt x="57" y="83"/>
                    <a:pt x="60" y="85"/>
                    <a:pt x="64" y="85"/>
                  </a:cubicBezTo>
                  <a:cubicBezTo>
                    <a:pt x="63" y="85"/>
                    <a:pt x="63" y="85"/>
                    <a:pt x="63" y="85"/>
                  </a:cubicBezTo>
                  <a:cubicBezTo>
                    <a:pt x="58" y="88"/>
                    <a:pt x="52" y="87"/>
                    <a:pt x="49" y="82"/>
                  </a:cubicBezTo>
                  <a:lnTo>
                    <a:pt x="0" y="3"/>
                  </a:lnTo>
                  <a:close/>
                </a:path>
              </a:pathLst>
            </a:custGeom>
            <a:solidFill>
              <a:schemeClr val="accent2"/>
            </a:solidFill>
            <a:ln>
              <a:noFill/>
            </a:ln>
          </p:spPr>
          <p:txBody>
            <a:bodyPr vert="horz" wrap="square" lIns="68580" tIns="34290" rIns="68580" bIns="34290" numCol="1" anchor="t" anchorCtr="0" compatLnSpc="1"/>
            <a:lstStyle/>
            <a:p>
              <a:endParaRPr lang="id-ID" sz="1350"/>
            </a:p>
          </p:txBody>
        </p:sp>
        <p:sp>
          <p:nvSpPr>
            <p:cNvPr id="89" name="Freeform 93"/>
            <p:cNvSpPr>
              <a:spLocks noEditPoints="1"/>
            </p:cNvSpPr>
            <p:nvPr/>
          </p:nvSpPr>
          <p:spPr bwMode="auto">
            <a:xfrm>
              <a:off x="2665477" y="4829154"/>
              <a:ext cx="183824" cy="201142"/>
            </a:xfrm>
            <a:custGeom>
              <a:avLst/>
              <a:gdLst>
                <a:gd name="T0" fmla="*/ 78 w 101"/>
                <a:gd name="T1" fmla="*/ 51 h 110"/>
                <a:gd name="T2" fmla="*/ 75 w 101"/>
                <a:gd name="T3" fmla="*/ 63 h 110"/>
                <a:gd name="T4" fmla="*/ 75 w 101"/>
                <a:gd name="T5" fmla="*/ 73 h 110"/>
                <a:gd name="T6" fmla="*/ 77 w 101"/>
                <a:gd name="T7" fmla="*/ 74 h 110"/>
                <a:gd name="T8" fmla="*/ 86 w 101"/>
                <a:gd name="T9" fmla="*/ 86 h 110"/>
                <a:gd name="T10" fmla="*/ 75 w 101"/>
                <a:gd name="T11" fmla="*/ 80 h 110"/>
                <a:gd name="T12" fmla="*/ 75 w 101"/>
                <a:gd name="T13" fmla="*/ 22 h 110"/>
                <a:gd name="T14" fmla="*/ 86 w 101"/>
                <a:gd name="T15" fmla="*/ 15 h 110"/>
                <a:gd name="T16" fmla="*/ 77 w 101"/>
                <a:gd name="T17" fmla="*/ 28 h 110"/>
                <a:gd name="T18" fmla="*/ 75 w 101"/>
                <a:gd name="T19" fmla="*/ 28 h 110"/>
                <a:gd name="T20" fmla="*/ 98 w 101"/>
                <a:gd name="T21" fmla="*/ 48 h 110"/>
                <a:gd name="T22" fmla="*/ 83 w 101"/>
                <a:gd name="T23" fmla="*/ 51 h 110"/>
                <a:gd name="T24" fmla="*/ 98 w 101"/>
                <a:gd name="T25" fmla="*/ 53 h 110"/>
                <a:gd name="T26" fmla="*/ 98 w 101"/>
                <a:gd name="T27" fmla="*/ 48 h 110"/>
                <a:gd name="T28" fmla="*/ 52 w 101"/>
                <a:gd name="T29" fmla="*/ 110 h 110"/>
                <a:gd name="T30" fmla="*/ 66 w 101"/>
                <a:gd name="T31" fmla="*/ 74 h 110"/>
                <a:gd name="T32" fmla="*/ 75 w 101"/>
                <a:gd name="T33" fmla="*/ 39 h 110"/>
                <a:gd name="T34" fmla="*/ 50 w 101"/>
                <a:gd name="T35" fmla="*/ 29 h 110"/>
                <a:gd name="T36" fmla="*/ 72 w 101"/>
                <a:gd name="T37" fmla="*/ 51 h 110"/>
                <a:gd name="T38" fmla="*/ 62 w 101"/>
                <a:gd name="T39" fmla="*/ 70 h 110"/>
                <a:gd name="T40" fmla="*/ 60 w 101"/>
                <a:gd name="T41" fmla="*/ 85 h 110"/>
                <a:gd name="T42" fmla="*/ 50 w 101"/>
                <a:gd name="T43" fmla="*/ 110 h 110"/>
                <a:gd name="T44" fmla="*/ 75 w 101"/>
                <a:gd name="T45" fmla="*/ 28 h 110"/>
                <a:gd name="T46" fmla="*/ 74 w 101"/>
                <a:gd name="T47" fmla="*/ 24 h 110"/>
                <a:gd name="T48" fmla="*/ 75 w 101"/>
                <a:gd name="T49" fmla="*/ 73 h 110"/>
                <a:gd name="T50" fmla="*/ 74 w 101"/>
                <a:gd name="T51" fmla="*/ 78 h 110"/>
                <a:gd name="T52" fmla="*/ 75 w 101"/>
                <a:gd name="T53" fmla="*/ 73 h 110"/>
                <a:gd name="T54" fmla="*/ 50 w 101"/>
                <a:gd name="T55" fmla="*/ 0 h 110"/>
                <a:gd name="T56" fmla="*/ 53 w 101"/>
                <a:gd name="T57" fmla="*/ 3 h 110"/>
                <a:gd name="T58" fmla="*/ 50 w 101"/>
                <a:gd name="T59" fmla="*/ 18 h 110"/>
                <a:gd name="T60" fmla="*/ 50 w 101"/>
                <a:gd name="T61" fmla="*/ 23 h 110"/>
                <a:gd name="T62" fmla="*/ 25 w 101"/>
                <a:gd name="T63" fmla="*/ 63 h 110"/>
                <a:gd name="T64" fmla="*/ 35 w 101"/>
                <a:gd name="T65" fmla="*/ 96 h 110"/>
                <a:gd name="T66" fmla="*/ 50 w 101"/>
                <a:gd name="T67" fmla="*/ 110 h 110"/>
                <a:gd name="T68" fmla="*/ 41 w 101"/>
                <a:gd name="T69" fmla="*/ 85 h 110"/>
                <a:gd name="T70" fmla="*/ 39 w 101"/>
                <a:gd name="T71" fmla="*/ 70 h 110"/>
                <a:gd name="T72" fmla="*/ 34 w 101"/>
                <a:gd name="T73" fmla="*/ 35 h 110"/>
                <a:gd name="T74" fmla="*/ 50 w 101"/>
                <a:gd name="T75" fmla="*/ 23 h 110"/>
                <a:gd name="T76" fmla="*/ 50 w 101"/>
                <a:gd name="T77" fmla="*/ 18 h 110"/>
                <a:gd name="T78" fmla="*/ 48 w 101"/>
                <a:gd name="T79" fmla="*/ 3 h 110"/>
                <a:gd name="T80" fmla="*/ 25 w 101"/>
                <a:gd name="T81" fmla="*/ 80 h 110"/>
                <a:gd name="T82" fmla="*/ 27 w 101"/>
                <a:gd name="T83" fmla="*/ 74 h 110"/>
                <a:gd name="T84" fmla="*/ 25 w 101"/>
                <a:gd name="T85" fmla="*/ 80 h 110"/>
                <a:gd name="T86" fmla="*/ 25 w 101"/>
                <a:gd name="T87" fmla="*/ 22 h 110"/>
                <a:gd name="T88" fmla="*/ 27 w 101"/>
                <a:gd name="T89" fmla="*/ 28 h 110"/>
                <a:gd name="T90" fmla="*/ 25 w 101"/>
                <a:gd name="T91" fmla="*/ 39 h 110"/>
                <a:gd name="T92" fmla="*/ 25 w 101"/>
                <a:gd name="T93" fmla="*/ 63 h 110"/>
                <a:gd name="T94" fmla="*/ 25 w 101"/>
                <a:gd name="T95" fmla="*/ 22 h 110"/>
                <a:gd name="T96" fmla="*/ 23 w 101"/>
                <a:gd name="T97" fmla="*/ 28 h 110"/>
                <a:gd name="T98" fmla="*/ 15 w 101"/>
                <a:gd name="T99" fmla="*/ 19 h 110"/>
                <a:gd name="T100" fmla="*/ 18 w 101"/>
                <a:gd name="T101" fmla="*/ 15 h 110"/>
                <a:gd name="T102" fmla="*/ 25 w 101"/>
                <a:gd name="T103" fmla="*/ 73 h 110"/>
                <a:gd name="T104" fmla="*/ 18 w 101"/>
                <a:gd name="T105" fmla="*/ 86 h 110"/>
                <a:gd name="T106" fmla="*/ 15 w 101"/>
                <a:gd name="T107" fmla="*/ 83 h 110"/>
                <a:gd name="T108" fmla="*/ 23 w 101"/>
                <a:gd name="T109" fmla="*/ 74 h 110"/>
                <a:gd name="T110" fmla="*/ 18 w 101"/>
                <a:gd name="T111" fmla="*/ 51 h 110"/>
                <a:gd name="T112" fmla="*/ 15 w 101"/>
                <a:gd name="T113" fmla="*/ 48 h 110"/>
                <a:gd name="T114" fmla="*/ 0 w 101"/>
                <a:gd name="T115" fmla="*/ 51 h 110"/>
                <a:gd name="T116" fmla="*/ 15 w 101"/>
                <a:gd name="T117" fmla="*/ 5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10">
                  <a:moveTo>
                    <a:pt x="75" y="63"/>
                  </a:moveTo>
                  <a:cubicBezTo>
                    <a:pt x="77" y="59"/>
                    <a:pt x="78" y="55"/>
                    <a:pt x="78" y="51"/>
                  </a:cubicBezTo>
                  <a:cubicBezTo>
                    <a:pt x="78" y="47"/>
                    <a:pt x="77" y="43"/>
                    <a:pt x="75" y="39"/>
                  </a:cubicBezTo>
                  <a:cubicBezTo>
                    <a:pt x="75" y="63"/>
                    <a:pt x="75" y="63"/>
                    <a:pt x="75" y="63"/>
                  </a:cubicBezTo>
                  <a:close/>
                  <a:moveTo>
                    <a:pt x="75" y="80"/>
                  </a:moveTo>
                  <a:cubicBezTo>
                    <a:pt x="75" y="73"/>
                    <a:pt x="75" y="73"/>
                    <a:pt x="75" y="73"/>
                  </a:cubicBezTo>
                  <a:cubicBezTo>
                    <a:pt x="76" y="73"/>
                    <a:pt x="77" y="73"/>
                    <a:pt x="77" y="74"/>
                  </a:cubicBezTo>
                  <a:cubicBezTo>
                    <a:pt x="77" y="74"/>
                    <a:pt x="77" y="74"/>
                    <a:pt x="77" y="74"/>
                  </a:cubicBezTo>
                  <a:cubicBezTo>
                    <a:pt x="86" y="83"/>
                    <a:pt x="86" y="83"/>
                    <a:pt x="86" y="83"/>
                  </a:cubicBezTo>
                  <a:cubicBezTo>
                    <a:pt x="87" y="84"/>
                    <a:pt x="87" y="85"/>
                    <a:pt x="86" y="86"/>
                  </a:cubicBezTo>
                  <a:cubicBezTo>
                    <a:pt x="85" y="87"/>
                    <a:pt x="83" y="87"/>
                    <a:pt x="82" y="86"/>
                  </a:cubicBezTo>
                  <a:cubicBezTo>
                    <a:pt x="75" y="80"/>
                    <a:pt x="75" y="80"/>
                    <a:pt x="75" y="80"/>
                  </a:cubicBezTo>
                  <a:close/>
                  <a:moveTo>
                    <a:pt x="75" y="28"/>
                  </a:moveTo>
                  <a:cubicBezTo>
                    <a:pt x="75" y="22"/>
                    <a:pt x="75" y="22"/>
                    <a:pt x="75" y="22"/>
                  </a:cubicBezTo>
                  <a:cubicBezTo>
                    <a:pt x="82" y="15"/>
                    <a:pt x="82" y="15"/>
                    <a:pt x="82" y="15"/>
                  </a:cubicBezTo>
                  <a:cubicBezTo>
                    <a:pt x="83" y="14"/>
                    <a:pt x="85" y="14"/>
                    <a:pt x="86" y="15"/>
                  </a:cubicBezTo>
                  <a:cubicBezTo>
                    <a:pt x="87" y="16"/>
                    <a:pt x="87" y="18"/>
                    <a:pt x="86" y="19"/>
                  </a:cubicBezTo>
                  <a:cubicBezTo>
                    <a:pt x="77" y="28"/>
                    <a:pt x="77" y="28"/>
                    <a:pt x="77" y="28"/>
                  </a:cubicBezTo>
                  <a:cubicBezTo>
                    <a:pt x="77" y="28"/>
                    <a:pt x="77" y="28"/>
                    <a:pt x="77" y="28"/>
                  </a:cubicBezTo>
                  <a:cubicBezTo>
                    <a:pt x="77" y="28"/>
                    <a:pt x="76" y="28"/>
                    <a:pt x="75" y="28"/>
                  </a:cubicBezTo>
                  <a:close/>
                  <a:moveTo>
                    <a:pt x="98" y="48"/>
                  </a:moveTo>
                  <a:cubicBezTo>
                    <a:pt x="98" y="48"/>
                    <a:pt x="98" y="48"/>
                    <a:pt x="98" y="48"/>
                  </a:cubicBezTo>
                  <a:cubicBezTo>
                    <a:pt x="86" y="48"/>
                    <a:pt x="86" y="48"/>
                    <a:pt x="86" y="48"/>
                  </a:cubicBezTo>
                  <a:cubicBezTo>
                    <a:pt x="84" y="48"/>
                    <a:pt x="83" y="49"/>
                    <a:pt x="83" y="51"/>
                  </a:cubicBezTo>
                  <a:cubicBezTo>
                    <a:pt x="83" y="52"/>
                    <a:pt x="84" y="53"/>
                    <a:pt x="86" y="53"/>
                  </a:cubicBezTo>
                  <a:cubicBezTo>
                    <a:pt x="98" y="53"/>
                    <a:pt x="98" y="53"/>
                    <a:pt x="98" y="53"/>
                  </a:cubicBezTo>
                  <a:cubicBezTo>
                    <a:pt x="100" y="53"/>
                    <a:pt x="101" y="52"/>
                    <a:pt x="101" y="51"/>
                  </a:cubicBezTo>
                  <a:cubicBezTo>
                    <a:pt x="101" y="49"/>
                    <a:pt x="100" y="48"/>
                    <a:pt x="98" y="48"/>
                  </a:cubicBezTo>
                  <a:close/>
                  <a:moveTo>
                    <a:pt x="50" y="110"/>
                  </a:moveTo>
                  <a:cubicBezTo>
                    <a:pt x="52" y="110"/>
                    <a:pt x="52" y="110"/>
                    <a:pt x="52" y="110"/>
                  </a:cubicBezTo>
                  <a:cubicBezTo>
                    <a:pt x="60" y="110"/>
                    <a:pt x="66" y="104"/>
                    <a:pt x="66" y="96"/>
                  </a:cubicBezTo>
                  <a:cubicBezTo>
                    <a:pt x="66" y="74"/>
                    <a:pt x="66" y="74"/>
                    <a:pt x="66" y="74"/>
                  </a:cubicBezTo>
                  <a:cubicBezTo>
                    <a:pt x="70" y="71"/>
                    <a:pt x="73" y="67"/>
                    <a:pt x="75" y="63"/>
                  </a:cubicBezTo>
                  <a:cubicBezTo>
                    <a:pt x="75" y="39"/>
                    <a:pt x="75" y="39"/>
                    <a:pt x="75" y="39"/>
                  </a:cubicBezTo>
                  <a:cubicBezTo>
                    <a:pt x="71" y="29"/>
                    <a:pt x="61" y="23"/>
                    <a:pt x="50" y="23"/>
                  </a:cubicBezTo>
                  <a:cubicBezTo>
                    <a:pt x="50" y="29"/>
                    <a:pt x="50" y="29"/>
                    <a:pt x="50" y="29"/>
                  </a:cubicBezTo>
                  <a:cubicBezTo>
                    <a:pt x="56" y="29"/>
                    <a:pt x="62" y="31"/>
                    <a:pt x="66" y="35"/>
                  </a:cubicBezTo>
                  <a:cubicBezTo>
                    <a:pt x="70" y="39"/>
                    <a:pt x="72" y="45"/>
                    <a:pt x="72" y="51"/>
                  </a:cubicBezTo>
                  <a:cubicBezTo>
                    <a:pt x="72" y="59"/>
                    <a:pt x="68" y="66"/>
                    <a:pt x="62" y="70"/>
                  </a:cubicBezTo>
                  <a:cubicBezTo>
                    <a:pt x="62" y="70"/>
                    <a:pt x="62" y="70"/>
                    <a:pt x="62" y="70"/>
                  </a:cubicBezTo>
                  <a:cubicBezTo>
                    <a:pt x="61" y="70"/>
                    <a:pt x="60" y="71"/>
                    <a:pt x="60" y="72"/>
                  </a:cubicBezTo>
                  <a:cubicBezTo>
                    <a:pt x="60" y="85"/>
                    <a:pt x="60" y="85"/>
                    <a:pt x="60" y="85"/>
                  </a:cubicBezTo>
                  <a:cubicBezTo>
                    <a:pt x="50" y="85"/>
                    <a:pt x="50" y="85"/>
                    <a:pt x="50" y="85"/>
                  </a:cubicBezTo>
                  <a:cubicBezTo>
                    <a:pt x="50" y="110"/>
                    <a:pt x="50" y="110"/>
                    <a:pt x="50" y="110"/>
                  </a:cubicBezTo>
                  <a:close/>
                  <a:moveTo>
                    <a:pt x="75" y="22"/>
                  </a:moveTo>
                  <a:cubicBezTo>
                    <a:pt x="75" y="28"/>
                    <a:pt x="75" y="28"/>
                    <a:pt x="75" y="28"/>
                  </a:cubicBezTo>
                  <a:cubicBezTo>
                    <a:pt x="75" y="28"/>
                    <a:pt x="74" y="28"/>
                    <a:pt x="74" y="28"/>
                  </a:cubicBezTo>
                  <a:cubicBezTo>
                    <a:pt x="72" y="27"/>
                    <a:pt x="72" y="25"/>
                    <a:pt x="74" y="24"/>
                  </a:cubicBezTo>
                  <a:cubicBezTo>
                    <a:pt x="75" y="22"/>
                    <a:pt x="75" y="22"/>
                    <a:pt x="75" y="22"/>
                  </a:cubicBezTo>
                  <a:close/>
                  <a:moveTo>
                    <a:pt x="75" y="73"/>
                  </a:moveTo>
                  <a:cubicBezTo>
                    <a:pt x="75" y="80"/>
                    <a:pt x="75" y="80"/>
                    <a:pt x="75" y="80"/>
                  </a:cubicBezTo>
                  <a:cubicBezTo>
                    <a:pt x="74" y="78"/>
                    <a:pt x="74" y="78"/>
                    <a:pt x="74" y="78"/>
                  </a:cubicBezTo>
                  <a:cubicBezTo>
                    <a:pt x="72" y="77"/>
                    <a:pt x="72" y="75"/>
                    <a:pt x="74" y="74"/>
                  </a:cubicBezTo>
                  <a:cubicBezTo>
                    <a:pt x="74" y="73"/>
                    <a:pt x="75" y="73"/>
                    <a:pt x="75" y="73"/>
                  </a:cubicBezTo>
                  <a:close/>
                  <a:moveTo>
                    <a:pt x="50" y="18"/>
                  </a:moveTo>
                  <a:cubicBezTo>
                    <a:pt x="50" y="0"/>
                    <a:pt x="50" y="0"/>
                    <a:pt x="50" y="0"/>
                  </a:cubicBezTo>
                  <a:cubicBezTo>
                    <a:pt x="50" y="0"/>
                    <a:pt x="50" y="0"/>
                    <a:pt x="50" y="0"/>
                  </a:cubicBezTo>
                  <a:cubicBezTo>
                    <a:pt x="52" y="0"/>
                    <a:pt x="53" y="2"/>
                    <a:pt x="53" y="3"/>
                  </a:cubicBezTo>
                  <a:cubicBezTo>
                    <a:pt x="53" y="15"/>
                    <a:pt x="53" y="15"/>
                    <a:pt x="53" y="15"/>
                  </a:cubicBezTo>
                  <a:cubicBezTo>
                    <a:pt x="53" y="17"/>
                    <a:pt x="52" y="18"/>
                    <a:pt x="50" y="18"/>
                  </a:cubicBezTo>
                  <a:cubicBezTo>
                    <a:pt x="50" y="18"/>
                    <a:pt x="50" y="18"/>
                    <a:pt x="50" y="18"/>
                  </a:cubicBezTo>
                  <a:close/>
                  <a:moveTo>
                    <a:pt x="50" y="23"/>
                  </a:moveTo>
                  <a:cubicBezTo>
                    <a:pt x="39" y="23"/>
                    <a:pt x="30" y="29"/>
                    <a:pt x="25" y="39"/>
                  </a:cubicBezTo>
                  <a:cubicBezTo>
                    <a:pt x="25" y="63"/>
                    <a:pt x="25" y="63"/>
                    <a:pt x="25" y="63"/>
                  </a:cubicBezTo>
                  <a:cubicBezTo>
                    <a:pt x="27" y="68"/>
                    <a:pt x="31" y="71"/>
                    <a:pt x="35" y="74"/>
                  </a:cubicBezTo>
                  <a:cubicBezTo>
                    <a:pt x="35" y="96"/>
                    <a:pt x="35" y="96"/>
                    <a:pt x="35" y="96"/>
                  </a:cubicBezTo>
                  <a:cubicBezTo>
                    <a:pt x="35" y="104"/>
                    <a:pt x="41" y="110"/>
                    <a:pt x="49" y="110"/>
                  </a:cubicBezTo>
                  <a:cubicBezTo>
                    <a:pt x="50" y="110"/>
                    <a:pt x="50" y="110"/>
                    <a:pt x="50" y="110"/>
                  </a:cubicBezTo>
                  <a:cubicBezTo>
                    <a:pt x="50" y="85"/>
                    <a:pt x="50" y="85"/>
                    <a:pt x="50" y="85"/>
                  </a:cubicBezTo>
                  <a:cubicBezTo>
                    <a:pt x="41" y="85"/>
                    <a:pt x="41" y="85"/>
                    <a:pt x="41" y="85"/>
                  </a:cubicBezTo>
                  <a:cubicBezTo>
                    <a:pt x="41" y="72"/>
                    <a:pt x="41" y="72"/>
                    <a:pt x="41" y="72"/>
                  </a:cubicBezTo>
                  <a:cubicBezTo>
                    <a:pt x="41" y="71"/>
                    <a:pt x="40" y="71"/>
                    <a:pt x="39" y="70"/>
                  </a:cubicBezTo>
                  <a:cubicBezTo>
                    <a:pt x="33" y="66"/>
                    <a:pt x="28" y="59"/>
                    <a:pt x="28" y="51"/>
                  </a:cubicBezTo>
                  <a:cubicBezTo>
                    <a:pt x="28" y="45"/>
                    <a:pt x="30" y="39"/>
                    <a:pt x="34" y="35"/>
                  </a:cubicBezTo>
                  <a:cubicBezTo>
                    <a:pt x="39" y="31"/>
                    <a:pt x="44" y="29"/>
                    <a:pt x="50" y="29"/>
                  </a:cubicBezTo>
                  <a:cubicBezTo>
                    <a:pt x="50" y="23"/>
                    <a:pt x="50" y="23"/>
                    <a:pt x="50" y="23"/>
                  </a:cubicBezTo>
                  <a:close/>
                  <a:moveTo>
                    <a:pt x="50" y="0"/>
                  </a:moveTo>
                  <a:cubicBezTo>
                    <a:pt x="50" y="18"/>
                    <a:pt x="50" y="18"/>
                    <a:pt x="50" y="18"/>
                  </a:cubicBezTo>
                  <a:cubicBezTo>
                    <a:pt x="49" y="18"/>
                    <a:pt x="48" y="17"/>
                    <a:pt x="48" y="15"/>
                  </a:cubicBezTo>
                  <a:cubicBezTo>
                    <a:pt x="48" y="3"/>
                    <a:pt x="48" y="3"/>
                    <a:pt x="48" y="3"/>
                  </a:cubicBezTo>
                  <a:cubicBezTo>
                    <a:pt x="48" y="2"/>
                    <a:pt x="49" y="1"/>
                    <a:pt x="50" y="0"/>
                  </a:cubicBezTo>
                  <a:close/>
                  <a:moveTo>
                    <a:pt x="25" y="80"/>
                  </a:moveTo>
                  <a:cubicBezTo>
                    <a:pt x="25" y="73"/>
                    <a:pt x="25" y="73"/>
                    <a:pt x="25" y="73"/>
                  </a:cubicBezTo>
                  <a:cubicBezTo>
                    <a:pt x="26" y="73"/>
                    <a:pt x="27" y="73"/>
                    <a:pt x="27" y="74"/>
                  </a:cubicBezTo>
                  <a:cubicBezTo>
                    <a:pt x="28" y="75"/>
                    <a:pt x="28" y="77"/>
                    <a:pt x="27" y="78"/>
                  </a:cubicBezTo>
                  <a:cubicBezTo>
                    <a:pt x="25" y="80"/>
                    <a:pt x="25" y="80"/>
                    <a:pt x="25" y="80"/>
                  </a:cubicBezTo>
                  <a:close/>
                  <a:moveTo>
                    <a:pt x="25" y="28"/>
                  </a:moveTo>
                  <a:cubicBezTo>
                    <a:pt x="25" y="22"/>
                    <a:pt x="25" y="22"/>
                    <a:pt x="25" y="22"/>
                  </a:cubicBezTo>
                  <a:cubicBezTo>
                    <a:pt x="27" y="24"/>
                    <a:pt x="27" y="24"/>
                    <a:pt x="27" y="24"/>
                  </a:cubicBezTo>
                  <a:cubicBezTo>
                    <a:pt x="28" y="25"/>
                    <a:pt x="28" y="27"/>
                    <a:pt x="27" y="28"/>
                  </a:cubicBezTo>
                  <a:cubicBezTo>
                    <a:pt x="27" y="28"/>
                    <a:pt x="26" y="28"/>
                    <a:pt x="25" y="28"/>
                  </a:cubicBezTo>
                  <a:close/>
                  <a:moveTo>
                    <a:pt x="25" y="39"/>
                  </a:moveTo>
                  <a:cubicBezTo>
                    <a:pt x="23" y="42"/>
                    <a:pt x="22" y="46"/>
                    <a:pt x="22" y="51"/>
                  </a:cubicBezTo>
                  <a:cubicBezTo>
                    <a:pt x="22" y="55"/>
                    <a:pt x="23" y="59"/>
                    <a:pt x="25" y="63"/>
                  </a:cubicBezTo>
                  <a:cubicBezTo>
                    <a:pt x="25" y="39"/>
                    <a:pt x="25" y="39"/>
                    <a:pt x="25" y="39"/>
                  </a:cubicBezTo>
                  <a:close/>
                  <a:moveTo>
                    <a:pt x="25" y="22"/>
                  </a:moveTo>
                  <a:cubicBezTo>
                    <a:pt x="25" y="28"/>
                    <a:pt x="25" y="28"/>
                    <a:pt x="25" y="28"/>
                  </a:cubicBezTo>
                  <a:cubicBezTo>
                    <a:pt x="25" y="28"/>
                    <a:pt x="24" y="28"/>
                    <a:pt x="23" y="28"/>
                  </a:cubicBezTo>
                  <a:cubicBezTo>
                    <a:pt x="23" y="28"/>
                    <a:pt x="23" y="28"/>
                    <a:pt x="23" y="28"/>
                  </a:cubicBezTo>
                  <a:cubicBezTo>
                    <a:pt x="15" y="19"/>
                    <a:pt x="15" y="19"/>
                    <a:pt x="15" y="19"/>
                  </a:cubicBezTo>
                  <a:cubicBezTo>
                    <a:pt x="14" y="18"/>
                    <a:pt x="14" y="16"/>
                    <a:pt x="15" y="15"/>
                  </a:cubicBezTo>
                  <a:cubicBezTo>
                    <a:pt x="16" y="14"/>
                    <a:pt x="17" y="14"/>
                    <a:pt x="18" y="15"/>
                  </a:cubicBezTo>
                  <a:cubicBezTo>
                    <a:pt x="25" y="22"/>
                    <a:pt x="25" y="22"/>
                    <a:pt x="25" y="22"/>
                  </a:cubicBezTo>
                  <a:close/>
                  <a:moveTo>
                    <a:pt x="25" y="73"/>
                  </a:moveTo>
                  <a:cubicBezTo>
                    <a:pt x="25" y="80"/>
                    <a:pt x="25" y="80"/>
                    <a:pt x="25" y="80"/>
                  </a:cubicBezTo>
                  <a:cubicBezTo>
                    <a:pt x="18" y="86"/>
                    <a:pt x="18" y="86"/>
                    <a:pt x="18" y="86"/>
                  </a:cubicBezTo>
                  <a:cubicBezTo>
                    <a:pt x="17" y="87"/>
                    <a:pt x="16" y="87"/>
                    <a:pt x="15" y="86"/>
                  </a:cubicBezTo>
                  <a:cubicBezTo>
                    <a:pt x="14" y="85"/>
                    <a:pt x="14" y="84"/>
                    <a:pt x="15" y="83"/>
                  </a:cubicBezTo>
                  <a:cubicBezTo>
                    <a:pt x="23" y="74"/>
                    <a:pt x="23" y="74"/>
                    <a:pt x="23" y="74"/>
                  </a:cubicBezTo>
                  <a:cubicBezTo>
                    <a:pt x="23" y="74"/>
                    <a:pt x="23" y="74"/>
                    <a:pt x="23" y="74"/>
                  </a:cubicBezTo>
                  <a:cubicBezTo>
                    <a:pt x="24" y="74"/>
                    <a:pt x="25" y="73"/>
                    <a:pt x="25" y="73"/>
                  </a:cubicBezTo>
                  <a:close/>
                  <a:moveTo>
                    <a:pt x="18" y="51"/>
                  </a:moveTo>
                  <a:cubicBezTo>
                    <a:pt x="18" y="51"/>
                    <a:pt x="18" y="51"/>
                    <a:pt x="18" y="51"/>
                  </a:cubicBezTo>
                  <a:cubicBezTo>
                    <a:pt x="18" y="49"/>
                    <a:pt x="16" y="48"/>
                    <a:pt x="15" y="48"/>
                  </a:cubicBezTo>
                  <a:cubicBezTo>
                    <a:pt x="3" y="48"/>
                    <a:pt x="3" y="48"/>
                    <a:pt x="3" y="48"/>
                  </a:cubicBezTo>
                  <a:cubicBezTo>
                    <a:pt x="1" y="48"/>
                    <a:pt x="0" y="49"/>
                    <a:pt x="0" y="51"/>
                  </a:cubicBezTo>
                  <a:cubicBezTo>
                    <a:pt x="0" y="52"/>
                    <a:pt x="1" y="53"/>
                    <a:pt x="3" y="53"/>
                  </a:cubicBezTo>
                  <a:cubicBezTo>
                    <a:pt x="15" y="53"/>
                    <a:pt x="15" y="53"/>
                    <a:pt x="15" y="53"/>
                  </a:cubicBezTo>
                  <a:cubicBezTo>
                    <a:pt x="16" y="53"/>
                    <a:pt x="18" y="52"/>
                    <a:pt x="18" y="51"/>
                  </a:cubicBezTo>
                  <a:close/>
                </a:path>
              </a:pathLst>
            </a:custGeom>
            <a:solidFill>
              <a:schemeClr val="accent3"/>
            </a:solidFill>
            <a:ln>
              <a:noFill/>
            </a:ln>
          </p:spPr>
          <p:txBody>
            <a:bodyPr vert="horz" wrap="square" lIns="68580" tIns="34290" rIns="68580" bIns="34290" numCol="1" anchor="t" anchorCtr="0" compatLnSpc="1"/>
            <a:lstStyle/>
            <a:p>
              <a:endParaRPr lang="id-ID" sz="1350"/>
            </a:p>
          </p:txBody>
        </p:sp>
        <p:sp>
          <p:nvSpPr>
            <p:cNvPr id="90" name="Freeform 94"/>
            <p:cNvSpPr/>
            <p:nvPr/>
          </p:nvSpPr>
          <p:spPr bwMode="auto">
            <a:xfrm>
              <a:off x="2443022" y="3503751"/>
              <a:ext cx="53283" cy="50619"/>
            </a:xfrm>
            <a:custGeom>
              <a:avLst/>
              <a:gdLst>
                <a:gd name="T0" fmla="*/ 28 w 29"/>
                <a:gd name="T1" fmla="*/ 16 h 28"/>
                <a:gd name="T2" fmla="*/ 12 w 29"/>
                <a:gd name="T3" fmla="*/ 27 h 28"/>
                <a:gd name="T4" fmla="*/ 1 w 29"/>
                <a:gd name="T5" fmla="*/ 12 h 28"/>
                <a:gd name="T6" fmla="*/ 17 w 29"/>
                <a:gd name="T7" fmla="*/ 1 h 28"/>
                <a:gd name="T8" fmla="*/ 28 w 29"/>
                <a:gd name="T9" fmla="*/ 16 h 28"/>
              </a:gdLst>
              <a:ahLst/>
              <a:cxnLst>
                <a:cxn ang="0">
                  <a:pos x="T0" y="T1"/>
                </a:cxn>
                <a:cxn ang="0">
                  <a:pos x="T2" y="T3"/>
                </a:cxn>
                <a:cxn ang="0">
                  <a:pos x="T4" y="T5"/>
                </a:cxn>
                <a:cxn ang="0">
                  <a:pos x="T6" y="T7"/>
                </a:cxn>
                <a:cxn ang="0">
                  <a:pos x="T8" y="T9"/>
                </a:cxn>
              </a:cxnLst>
              <a:rect l="0" t="0" r="r" b="b"/>
              <a:pathLst>
                <a:path w="29" h="28">
                  <a:moveTo>
                    <a:pt x="28" y="16"/>
                  </a:moveTo>
                  <a:cubicBezTo>
                    <a:pt x="26" y="23"/>
                    <a:pt x="19" y="28"/>
                    <a:pt x="12" y="27"/>
                  </a:cubicBezTo>
                  <a:cubicBezTo>
                    <a:pt x="5" y="26"/>
                    <a:pt x="0" y="19"/>
                    <a:pt x="1" y="12"/>
                  </a:cubicBezTo>
                  <a:cubicBezTo>
                    <a:pt x="3" y="4"/>
                    <a:pt x="10" y="0"/>
                    <a:pt x="17" y="1"/>
                  </a:cubicBezTo>
                  <a:cubicBezTo>
                    <a:pt x="24" y="2"/>
                    <a:pt x="29" y="9"/>
                    <a:pt x="28" y="16"/>
                  </a:cubicBezTo>
                  <a:close/>
                </a:path>
              </a:pathLst>
            </a:custGeom>
            <a:solidFill>
              <a:schemeClr val="accent2"/>
            </a:solidFill>
            <a:ln>
              <a:noFill/>
            </a:ln>
          </p:spPr>
          <p:txBody>
            <a:bodyPr vert="horz" wrap="square" lIns="68580" tIns="34290" rIns="68580" bIns="34290" numCol="1" anchor="t" anchorCtr="0" compatLnSpc="1"/>
            <a:lstStyle/>
            <a:p>
              <a:endParaRPr lang="id-ID" sz="1350"/>
            </a:p>
          </p:txBody>
        </p:sp>
        <p:sp>
          <p:nvSpPr>
            <p:cNvPr id="91" name="Freeform 95"/>
            <p:cNvSpPr/>
            <p:nvPr/>
          </p:nvSpPr>
          <p:spPr bwMode="auto">
            <a:xfrm>
              <a:off x="2431033" y="3350564"/>
              <a:ext cx="49287" cy="165176"/>
            </a:xfrm>
            <a:custGeom>
              <a:avLst/>
              <a:gdLst>
                <a:gd name="T0" fmla="*/ 27 w 27"/>
                <a:gd name="T1" fmla="*/ 90 h 91"/>
                <a:gd name="T2" fmla="*/ 12 w 27"/>
                <a:gd name="T3" fmla="*/ 14 h 91"/>
                <a:gd name="T4" fmla="*/ 1 w 27"/>
                <a:gd name="T5" fmla="*/ 0 h 91"/>
                <a:gd name="T6" fmla="*/ 17 w 27"/>
                <a:gd name="T7" fmla="*/ 91 h 91"/>
                <a:gd name="T8" fmla="*/ 27 w 27"/>
                <a:gd name="T9" fmla="*/ 90 h 91"/>
              </a:gdLst>
              <a:ahLst/>
              <a:cxnLst>
                <a:cxn ang="0">
                  <a:pos x="T0" y="T1"/>
                </a:cxn>
                <a:cxn ang="0">
                  <a:pos x="T2" y="T3"/>
                </a:cxn>
                <a:cxn ang="0">
                  <a:pos x="T4" y="T5"/>
                </a:cxn>
                <a:cxn ang="0">
                  <a:pos x="T6" y="T7"/>
                </a:cxn>
                <a:cxn ang="0">
                  <a:pos x="T8" y="T9"/>
                </a:cxn>
              </a:cxnLst>
              <a:rect l="0" t="0" r="r" b="b"/>
              <a:pathLst>
                <a:path w="27" h="91">
                  <a:moveTo>
                    <a:pt x="27" y="90"/>
                  </a:moveTo>
                  <a:cubicBezTo>
                    <a:pt x="27" y="90"/>
                    <a:pt x="12" y="14"/>
                    <a:pt x="12" y="14"/>
                  </a:cubicBezTo>
                  <a:cubicBezTo>
                    <a:pt x="12" y="14"/>
                    <a:pt x="3" y="0"/>
                    <a:pt x="1" y="0"/>
                  </a:cubicBezTo>
                  <a:cubicBezTo>
                    <a:pt x="0" y="0"/>
                    <a:pt x="17" y="91"/>
                    <a:pt x="17" y="91"/>
                  </a:cubicBezTo>
                  <a:lnTo>
                    <a:pt x="27" y="90"/>
                  </a:lnTo>
                  <a:close/>
                </a:path>
              </a:pathLst>
            </a:custGeom>
            <a:solidFill>
              <a:schemeClr val="accent2"/>
            </a:solidFill>
            <a:ln>
              <a:noFill/>
            </a:ln>
          </p:spPr>
          <p:txBody>
            <a:bodyPr vert="horz" wrap="square" lIns="68580" tIns="34290" rIns="68580" bIns="34290" numCol="1" anchor="t" anchorCtr="0" compatLnSpc="1"/>
            <a:lstStyle/>
            <a:p>
              <a:endParaRPr lang="id-ID" sz="1350"/>
            </a:p>
          </p:txBody>
        </p:sp>
        <p:sp>
          <p:nvSpPr>
            <p:cNvPr id="92" name="Freeform 96"/>
            <p:cNvSpPr/>
            <p:nvPr/>
          </p:nvSpPr>
          <p:spPr bwMode="auto">
            <a:xfrm>
              <a:off x="2465667" y="3377206"/>
              <a:ext cx="106565" cy="142531"/>
            </a:xfrm>
            <a:custGeom>
              <a:avLst/>
              <a:gdLst>
                <a:gd name="T0" fmla="*/ 1 w 80"/>
                <a:gd name="T1" fmla="*/ 99 h 107"/>
                <a:gd name="T2" fmla="*/ 60 w 80"/>
                <a:gd name="T3" fmla="*/ 13 h 107"/>
                <a:gd name="T4" fmla="*/ 80 w 80"/>
                <a:gd name="T5" fmla="*/ 0 h 107"/>
                <a:gd name="T6" fmla="*/ 71 w 80"/>
                <a:gd name="T7" fmla="*/ 21 h 107"/>
                <a:gd name="T8" fmla="*/ 12 w 80"/>
                <a:gd name="T9" fmla="*/ 107 h 107"/>
                <a:gd name="T10" fmla="*/ 0 w 80"/>
                <a:gd name="T11" fmla="*/ 100 h 107"/>
                <a:gd name="T12" fmla="*/ 1 w 80"/>
                <a:gd name="T13" fmla="*/ 99 h 107"/>
              </a:gdLst>
              <a:ahLst/>
              <a:cxnLst>
                <a:cxn ang="0">
                  <a:pos x="T0" y="T1"/>
                </a:cxn>
                <a:cxn ang="0">
                  <a:pos x="T2" y="T3"/>
                </a:cxn>
                <a:cxn ang="0">
                  <a:pos x="T4" y="T5"/>
                </a:cxn>
                <a:cxn ang="0">
                  <a:pos x="T6" y="T7"/>
                </a:cxn>
                <a:cxn ang="0">
                  <a:pos x="T8" y="T9"/>
                </a:cxn>
                <a:cxn ang="0">
                  <a:pos x="T10" y="T11"/>
                </a:cxn>
                <a:cxn ang="0">
                  <a:pos x="T12" y="T13"/>
                </a:cxn>
              </a:cxnLst>
              <a:rect l="0" t="0" r="r" b="b"/>
              <a:pathLst>
                <a:path w="80" h="107">
                  <a:moveTo>
                    <a:pt x="1" y="99"/>
                  </a:moveTo>
                  <a:lnTo>
                    <a:pt x="60" y="13"/>
                  </a:lnTo>
                  <a:lnTo>
                    <a:pt x="80" y="0"/>
                  </a:lnTo>
                  <a:lnTo>
                    <a:pt x="71" y="21"/>
                  </a:lnTo>
                  <a:lnTo>
                    <a:pt x="12" y="107"/>
                  </a:lnTo>
                  <a:lnTo>
                    <a:pt x="0" y="100"/>
                  </a:lnTo>
                  <a:lnTo>
                    <a:pt x="1" y="99"/>
                  </a:lnTo>
                  <a:close/>
                </a:path>
              </a:pathLst>
            </a:custGeom>
            <a:solidFill>
              <a:schemeClr val="accent2"/>
            </a:solidFill>
            <a:ln>
              <a:noFill/>
            </a:ln>
          </p:spPr>
          <p:txBody>
            <a:bodyPr vert="horz" wrap="square" lIns="68580" tIns="34290" rIns="68580" bIns="34290" numCol="1" anchor="t" anchorCtr="0" compatLnSpc="1"/>
            <a:lstStyle/>
            <a:p>
              <a:endParaRPr lang="id-ID" sz="1350"/>
            </a:p>
          </p:txBody>
        </p:sp>
        <p:sp>
          <p:nvSpPr>
            <p:cNvPr id="93" name="Freeform 97"/>
            <p:cNvSpPr/>
            <p:nvPr/>
          </p:nvSpPr>
          <p:spPr bwMode="auto">
            <a:xfrm>
              <a:off x="2456343" y="3542381"/>
              <a:ext cx="13320" cy="26642"/>
            </a:xfrm>
            <a:custGeom>
              <a:avLst/>
              <a:gdLst>
                <a:gd name="T0" fmla="*/ 2 w 7"/>
                <a:gd name="T1" fmla="*/ 3 h 15"/>
                <a:gd name="T2" fmla="*/ 5 w 7"/>
                <a:gd name="T3" fmla="*/ 1 h 15"/>
                <a:gd name="T4" fmla="*/ 7 w 7"/>
                <a:gd name="T5" fmla="*/ 3 h 15"/>
                <a:gd name="T6" fmla="*/ 5 w 7"/>
                <a:gd name="T7" fmla="*/ 13 h 15"/>
                <a:gd name="T8" fmla="*/ 3 w 7"/>
                <a:gd name="T9" fmla="*/ 15 h 15"/>
                <a:gd name="T10" fmla="*/ 1 w 7"/>
                <a:gd name="T11" fmla="*/ 12 h 15"/>
                <a:gd name="T12" fmla="*/ 2 w 7"/>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7" h="15">
                  <a:moveTo>
                    <a:pt x="2" y="3"/>
                  </a:moveTo>
                  <a:cubicBezTo>
                    <a:pt x="3" y="1"/>
                    <a:pt x="4" y="0"/>
                    <a:pt x="5" y="1"/>
                  </a:cubicBezTo>
                  <a:cubicBezTo>
                    <a:pt x="6" y="1"/>
                    <a:pt x="7" y="2"/>
                    <a:pt x="7" y="3"/>
                  </a:cubicBezTo>
                  <a:cubicBezTo>
                    <a:pt x="5" y="13"/>
                    <a:pt x="5" y="13"/>
                    <a:pt x="5" y="13"/>
                  </a:cubicBezTo>
                  <a:cubicBezTo>
                    <a:pt x="5" y="14"/>
                    <a:pt x="4" y="15"/>
                    <a:pt x="3" y="15"/>
                  </a:cubicBezTo>
                  <a:cubicBezTo>
                    <a:pt x="1" y="15"/>
                    <a:pt x="0" y="13"/>
                    <a:pt x="1" y="12"/>
                  </a:cubicBezTo>
                  <a:lnTo>
                    <a:pt x="2" y="3"/>
                  </a:lnTo>
                  <a:close/>
                </a:path>
              </a:pathLst>
            </a:custGeom>
            <a:solidFill>
              <a:schemeClr val="accent2"/>
            </a:solidFill>
            <a:ln>
              <a:noFill/>
            </a:ln>
          </p:spPr>
          <p:txBody>
            <a:bodyPr vert="horz" wrap="square" lIns="68580" tIns="34290" rIns="68580" bIns="34290" numCol="1" anchor="t" anchorCtr="0" compatLnSpc="1"/>
            <a:lstStyle/>
            <a:p>
              <a:endParaRPr lang="id-ID" sz="1350"/>
            </a:p>
          </p:txBody>
        </p:sp>
        <p:sp>
          <p:nvSpPr>
            <p:cNvPr id="94" name="Freeform 98"/>
            <p:cNvSpPr>
              <a:spLocks noEditPoints="1"/>
            </p:cNvSpPr>
            <p:nvPr/>
          </p:nvSpPr>
          <p:spPr bwMode="auto">
            <a:xfrm>
              <a:off x="2413717" y="2193001"/>
              <a:ext cx="185157" cy="198478"/>
            </a:xfrm>
            <a:custGeom>
              <a:avLst/>
              <a:gdLst>
                <a:gd name="T0" fmla="*/ 78 w 101"/>
                <a:gd name="T1" fmla="*/ 50 h 109"/>
                <a:gd name="T2" fmla="*/ 76 w 101"/>
                <a:gd name="T3" fmla="*/ 62 h 109"/>
                <a:gd name="T4" fmla="*/ 76 w 101"/>
                <a:gd name="T5" fmla="*/ 73 h 109"/>
                <a:gd name="T6" fmla="*/ 78 w 101"/>
                <a:gd name="T7" fmla="*/ 73 h 109"/>
                <a:gd name="T8" fmla="*/ 86 w 101"/>
                <a:gd name="T9" fmla="*/ 86 h 109"/>
                <a:gd name="T10" fmla="*/ 76 w 101"/>
                <a:gd name="T11" fmla="*/ 79 h 109"/>
                <a:gd name="T12" fmla="*/ 76 w 101"/>
                <a:gd name="T13" fmla="*/ 22 h 109"/>
                <a:gd name="T14" fmla="*/ 86 w 101"/>
                <a:gd name="T15" fmla="*/ 15 h 109"/>
                <a:gd name="T16" fmla="*/ 78 w 101"/>
                <a:gd name="T17" fmla="*/ 27 h 109"/>
                <a:gd name="T18" fmla="*/ 76 w 101"/>
                <a:gd name="T19" fmla="*/ 28 h 109"/>
                <a:gd name="T20" fmla="*/ 99 w 101"/>
                <a:gd name="T21" fmla="*/ 48 h 109"/>
                <a:gd name="T22" fmla="*/ 84 w 101"/>
                <a:gd name="T23" fmla="*/ 50 h 109"/>
                <a:gd name="T24" fmla="*/ 99 w 101"/>
                <a:gd name="T25" fmla="*/ 53 h 109"/>
                <a:gd name="T26" fmla="*/ 99 w 101"/>
                <a:gd name="T27" fmla="*/ 48 h 109"/>
                <a:gd name="T28" fmla="*/ 53 w 101"/>
                <a:gd name="T29" fmla="*/ 109 h 109"/>
                <a:gd name="T30" fmla="*/ 66 w 101"/>
                <a:gd name="T31" fmla="*/ 73 h 109"/>
                <a:gd name="T32" fmla="*/ 76 w 101"/>
                <a:gd name="T33" fmla="*/ 38 h 109"/>
                <a:gd name="T34" fmla="*/ 51 w 101"/>
                <a:gd name="T35" fmla="*/ 28 h 109"/>
                <a:gd name="T36" fmla="*/ 73 w 101"/>
                <a:gd name="T37" fmla="*/ 50 h 109"/>
                <a:gd name="T38" fmla="*/ 62 w 101"/>
                <a:gd name="T39" fmla="*/ 69 h 109"/>
                <a:gd name="T40" fmla="*/ 61 w 101"/>
                <a:gd name="T41" fmla="*/ 84 h 109"/>
                <a:gd name="T42" fmla="*/ 51 w 101"/>
                <a:gd name="T43" fmla="*/ 109 h 109"/>
                <a:gd name="T44" fmla="*/ 76 w 101"/>
                <a:gd name="T45" fmla="*/ 28 h 109"/>
                <a:gd name="T46" fmla="*/ 74 w 101"/>
                <a:gd name="T47" fmla="*/ 23 h 109"/>
                <a:gd name="T48" fmla="*/ 76 w 101"/>
                <a:gd name="T49" fmla="*/ 73 h 109"/>
                <a:gd name="T50" fmla="*/ 74 w 101"/>
                <a:gd name="T51" fmla="*/ 77 h 109"/>
                <a:gd name="T52" fmla="*/ 76 w 101"/>
                <a:gd name="T53" fmla="*/ 73 h 109"/>
                <a:gd name="T54" fmla="*/ 51 w 101"/>
                <a:gd name="T55" fmla="*/ 0 h 109"/>
                <a:gd name="T56" fmla="*/ 53 w 101"/>
                <a:gd name="T57" fmla="*/ 2 h 109"/>
                <a:gd name="T58" fmla="*/ 51 w 101"/>
                <a:gd name="T59" fmla="*/ 17 h 109"/>
                <a:gd name="T60" fmla="*/ 51 w 101"/>
                <a:gd name="T61" fmla="*/ 22 h 109"/>
                <a:gd name="T62" fmla="*/ 26 w 101"/>
                <a:gd name="T63" fmla="*/ 62 h 109"/>
                <a:gd name="T64" fmla="*/ 35 w 101"/>
                <a:gd name="T65" fmla="*/ 95 h 109"/>
                <a:gd name="T66" fmla="*/ 51 w 101"/>
                <a:gd name="T67" fmla="*/ 109 h 109"/>
                <a:gd name="T68" fmla="*/ 41 w 101"/>
                <a:gd name="T69" fmla="*/ 84 h 109"/>
                <a:gd name="T70" fmla="*/ 40 w 101"/>
                <a:gd name="T71" fmla="*/ 69 h 109"/>
                <a:gd name="T72" fmla="*/ 35 w 101"/>
                <a:gd name="T73" fmla="*/ 35 h 109"/>
                <a:gd name="T74" fmla="*/ 51 w 101"/>
                <a:gd name="T75" fmla="*/ 22 h 109"/>
                <a:gd name="T76" fmla="*/ 51 w 101"/>
                <a:gd name="T77" fmla="*/ 17 h 109"/>
                <a:gd name="T78" fmla="*/ 48 w 101"/>
                <a:gd name="T79" fmla="*/ 2 h 109"/>
                <a:gd name="T80" fmla="*/ 26 w 101"/>
                <a:gd name="T81" fmla="*/ 79 h 109"/>
                <a:gd name="T82" fmla="*/ 28 w 101"/>
                <a:gd name="T83" fmla="*/ 73 h 109"/>
                <a:gd name="T84" fmla="*/ 26 w 101"/>
                <a:gd name="T85" fmla="*/ 79 h 109"/>
                <a:gd name="T86" fmla="*/ 26 w 101"/>
                <a:gd name="T87" fmla="*/ 21 h 109"/>
                <a:gd name="T88" fmla="*/ 28 w 101"/>
                <a:gd name="T89" fmla="*/ 27 h 109"/>
                <a:gd name="T90" fmla="*/ 26 w 101"/>
                <a:gd name="T91" fmla="*/ 38 h 109"/>
                <a:gd name="T92" fmla="*/ 26 w 101"/>
                <a:gd name="T93" fmla="*/ 62 h 109"/>
                <a:gd name="T94" fmla="*/ 26 w 101"/>
                <a:gd name="T95" fmla="*/ 21 h 109"/>
                <a:gd name="T96" fmla="*/ 24 w 101"/>
                <a:gd name="T97" fmla="*/ 27 h 109"/>
                <a:gd name="T98" fmla="*/ 15 w 101"/>
                <a:gd name="T99" fmla="*/ 18 h 109"/>
                <a:gd name="T100" fmla="*/ 19 w 101"/>
                <a:gd name="T101" fmla="*/ 15 h 109"/>
                <a:gd name="T102" fmla="*/ 26 w 101"/>
                <a:gd name="T103" fmla="*/ 73 h 109"/>
                <a:gd name="T104" fmla="*/ 19 w 101"/>
                <a:gd name="T105" fmla="*/ 86 h 109"/>
                <a:gd name="T106" fmla="*/ 15 w 101"/>
                <a:gd name="T107" fmla="*/ 82 h 109"/>
                <a:gd name="T108" fmla="*/ 24 w 101"/>
                <a:gd name="T109" fmla="*/ 73 h 109"/>
                <a:gd name="T110" fmla="*/ 18 w 101"/>
                <a:gd name="T111" fmla="*/ 50 h 109"/>
                <a:gd name="T112" fmla="*/ 15 w 101"/>
                <a:gd name="T113" fmla="*/ 48 h 109"/>
                <a:gd name="T114" fmla="*/ 0 w 101"/>
                <a:gd name="T115" fmla="*/ 50 h 109"/>
                <a:gd name="T116" fmla="*/ 15 w 101"/>
                <a:gd name="T117" fmla="*/ 5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09">
                  <a:moveTo>
                    <a:pt x="76" y="62"/>
                  </a:moveTo>
                  <a:cubicBezTo>
                    <a:pt x="78" y="58"/>
                    <a:pt x="78" y="54"/>
                    <a:pt x="78" y="50"/>
                  </a:cubicBezTo>
                  <a:cubicBezTo>
                    <a:pt x="78" y="46"/>
                    <a:pt x="78" y="42"/>
                    <a:pt x="76" y="38"/>
                  </a:cubicBezTo>
                  <a:cubicBezTo>
                    <a:pt x="76" y="62"/>
                    <a:pt x="76" y="62"/>
                    <a:pt x="76" y="62"/>
                  </a:cubicBezTo>
                  <a:close/>
                  <a:moveTo>
                    <a:pt x="76" y="79"/>
                  </a:moveTo>
                  <a:cubicBezTo>
                    <a:pt x="76" y="73"/>
                    <a:pt x="76" y="73"/>
                    <a:pt x="76" y="73"/>
                  </a:cubicBezTo>
                  <a:cubicBezTo>
                    <a:pt x="77" y="73"/>
                    <a:pt x="77" y="73"/>
                    <a:pt x="78" y="73"/>
                  </a:cubicBezTo>
                  <a:cubicBezTo>
                    <a:pt x="78" y="73"/>
                    <a:pt x="78" y="73"/>
                    <a:pt x="78" y="73"/>
                  </a:cubicBezTo>
                  <a:cubicBezTo>
                    <a:pt x="86" y="82"/>
                    <a:pt x="86" y="82"/>
                    <a:pt x="86" y="82"/>
                  </a:cubicBezTo>
                  <a:cubicBezTo>
                    <a:pt x="87" y="83"/>
                    <a:pt x="87" y="85"/>
                    <a:pt x="86" y="86"/>
                  </a:cubicBezTo>
                  <a:cubicBezTo>
                    <a:pt x="85" y="87"/>
                    <a:pt x="84" y="87"/>
                    <a:pt x="83" y="86"/>
                  </a:cubicBezTo>
                  <a:cubicBezTo>
                    <a:pt x="76" y="79"/>
                    <a:pt x="76" y="79"/>
                    <a:pt x="76" y="79"/>
                  </a:cubicBezTo>
                  <a:close/>
                  <a:moveTo>
                    <a:pt x="76" y="28"/>
                  </a:moveTo>
                  <a:cubicBezTo>
                    <a:pt x="76" y="22"/>
                    <a:pt x="76" y="22"/>
                    <a:pt x="76" y="22"/>
                  </a:cubicBezTo>
                  <a:cubicBezTo>
                    <a:pt x="83" y="15"/>
                    <a:pt x="83" y="15"/>
                    <a:pt x="83" y="15"/>
                  </a:cubicBezTo>
                  <a:cubicBezTo>
                    <a:pt x="84" y="14"/>
                    <a:pt x="85" y="14"/>
                    <a:pt x="86" y="15"/>
                  </a:cubicBezTo>
                  <a:cubicBezTo>
                    <a:pt x="87" y="16"/>
                    <a:pt x="87" y="17"/>
                    <a:pt x="86" y="18"/>
                  </a:cubicBezTo>
                  <a:cubicBezTo>
                    <a:pt x="78" y="27"/>
                    <a:pt x="78" y="27"/>
                    <a:pt x="78" y="27"/>
                  </a:cubicBezTo>
                  <a:cubicBezTo>
                    <a:pt x="78" y="27"/>
                    <a:pt x="78" y="27"/>
                    <a:pt x="78" y="27"/>
                  </a:cubicBezTo>
                  <a:cubicBezTo>
                    <a:pt x="77" y="28"/>
                    <a:pt x="77" y="28"/>
                    <a:pt x="76" y="28"/>
                  </a:cubicBezTo>
                  <a:close/>
                  <a:moveTo>
                    <a:pt x="99" y="48"/>
                  </a:moveTo>
                  <a:cubicBezTo>
                    <a:pt x="99" y="48"/>
                    <a:pt x="99" y="48"/>
                    <a:pt x="99" y="48"/>
                  </a:cubicBezTo>
                  <a:cubicBezTo>
                    <a:pt x="86" y="48"/>
                    <a:pt x="86" y="48"/>
                    <a:pt x="86" y="48"/>
                  </a:cubicBezTo>
                  <a:cubicBezTo>
                    <a:pt x="85" y="48"/>
                    <a:pt x="84" y="49"/>
                    <a:pt x="84" y="50"/>
                  </a:cubicBezTo>
                  <a:cubicBezTo>
                    <a:pt x="84" y="52"/>
                    <a:pt x="85" y="53"/>
                    <a:pt x="86" y="53"/>
                  </a:cubicBezTo>
                  <a:cubicBezTo>
                    <a:pt x="99" y="53"/>
                    <a:pt x="99" y="53"/>
                    <a:pt x="99" y="53"/>
                  </a:cubicBezTo>
                  <a:cubicBezTo>
                    <a:pt x="100" y="53"/>
                    <a:pt x="101" y="52"/>
                    <a:pt x="101" y="50"/>
                  </a:cubicBezTo>
                  <a:cubicBezTo>
                    <a:pt x="101" y="49"/>
                    <a:pt x="100" y="48"/>
                    <a:pt x="99" y="48"/>
                  </a:cubicBezTo>
                  <a:close/>
                  <a:moveTo>
                    <a:pt x="51" y="109"/>
                  </a:moveTo>
                  <a:cubicBezTo>
                    <a:pt x="53" y="109"/>
                    <a:pt x="53" y="109"/>
                    <a:pt x="53" y="109"/>
                  </a:cubicBezTo>
                  <a:cubicBezTo>
                    <a:pt x="60" y="109"/>
                    <a:pt x="66" y="103"/>
                    <a:pt x="66" y="95"/>
                  </a:cubicBezTo>
                  <a:cubicBezTo>
                    <a:pt x="66" y="73"/>
                    <a:pt x="66" y="73"/>
                    <a:pt x="66" y="73"/>
                  </a:cubicBezTo>
                  <a:cubicBezTo>
                    <a:pt x="70" y="70"/>
                    <a:pt x="74" y="67"/>
                    <a:pt x="76" y="62"/>
                  </a:cubicBezTo>
                  <a:cubicBezTo>
                    <a:pt x="76" y="38"/>
                    <a:pt x="76" y="38"/>
                    <a:pt x="76" y="38"/>
                  </a:cubicBezTo>
                  <a:cubicBezTo>
                    <a:pt x="71" y="29"/>
                    <a:pt x="62" y="22"/>
                    <a:pt x="51" y="22"/>
                  </a:cubicBezTo>
                  <a:cubicBezTo>
                    <a:pt x="51" y="28"/>
                    <a:pt x="51" y="28"/>
                    <a:pt x="51" y="28"/>
                  </a:cubicBezTo>
                  <a:cubicBezTo>
                    <a:pt x="57" y="28"/>
                    <a:pt x="62" y="31"/>
                    <a:pt x="66" y="35"/>
                  </a:cubicBezTo>
                  <a:cubicBezTo>
                    <a:pt x="70" y="39"/>
                    <a:pt x="73" y="44"/>
                    <a:pt x="73" y="50"/>
                  </a:cubicBezTo>
                  <a:cubicBezTo>
                    <a:pt x="73" y="58"/>
                    <a:pt x="68" y="65"/>
                    <a:pt x="62" y="69"/>
                  </a:cubicBezTo>
                  <a:cubicBezTo>
                    <a:pt x="62" y="69"/>
                    <a:pt x="62" y="69"/>
                    <a:pt x="62" y="69"/>
                  </a:cubicBezTo>
                  <a:cubicBezTo>
                    <a:pt x="61" y="70"/>
                    <a:pt x="61" y="71"/>
                    <a:pt x="61" y="72"/>
                  </a:cubicBezTo>
                  <a:cubicBezTo>
                    <a:pt x="61" y="84"/>
                    <a:pt x="61" y="84"/>
                    <a:pt x="61" y="84"/>
                  </a:cubicBezTo>
                  <a:cubicBezTo>
                    <a:pt x="51" y="84"/>
                    <a:pt x="51" y="84"/>
                    <a:pt x="51" y="84"/>
                  </a:cubicBezTo>
                  <a:cubicBezTo>
                    <a:pt x="51" y="109"/>
                    <a:pt x="51" y="109"/>
                    <a:pt x="51" y="109"/>
                  </a:cubicBezTo>
                  <a:close/>
                  <a:moveTo>
                    <a:pt x="76" y="22"/>
                  </a:moveTo>
                  <a:cubicBezTo>
                    <a:pt x="76" y="28"/>
                    <a:pt x="76" y="28"/>
                    <a:pt x="76" y="28"/>
                  </a:cubicBezTo>
                  <a:cubicBezTo>
                    <a:pt x="75" y="28"/>
                    <a:pt x="75" y="28"/>
                    <a:pt x="74" y="27"/>
                  </a:cubicBezTo>
                  <a:cubicBezTo>
                    <a:pt x="73" y="26"/>
                    <a:pt x="73" y="24"/>
                    <a:pt x="74" y="23"/>
                  </a:cubicBezTo>
                  <a:cubicBezTo>
                    <a:pt x="76" y="22"/>
                    <a:pt x="76" y="22"/>
                    <a:pt x="76" y="22"/>
                  </a:cubicBezTo>
                  <a:close/>
                  <a:moveTo>
                    <a:pt x="76" y="73"/>
                  </a:moveTo>
                  <a:cubicBezTo>
                    <a:pt x="76" y="79"/>
                    <a:pt x="76" y="79"/>
                    <a:pt x="76" y="79"/>
                  </a:cubicBezTo>
                  <a:cubicBezTo>
                    <a:pt x="74" y="77"/>
                    <a:pt x="74" y="77"/>
                    <a:pt x="74" y="77"/>
                  </a:cubicBezTo>
                  <a:cubicBezTo>
                    <a:pt x="73" y="76"/>
                    <a:pt x="73" y="74"/>
                    <a:pt x="74" y="73"/>
                  </a:cubicBezTo>
                  <a:cubicBezTo>
                    <a:pt x="75" y="73"/>
                    <a:pt x="75" y="73"/>
                    <a:pt x="76" y="73"/>
                  </a:cubicBezTo>
                  <a:close/>
                  <a:moveTo>
                    <a:pt x="51" y="17"/>
                  </a:moveTo>
                  <a:cubicBezTo>
                    <a:pt x="51" y="0"/>
                    <a:pt x="51" y="0"/>
                    <a:pt x="51" y="0"/>
                  </a:cubicBezTo>
                  <a:cubicBezTo>
                    <a:pt x="51" y="0"/>
                    <a:pt x="51" y="0"/>
                    <a:pt x="51" y="0"/>
                  </a:cubicBezTo>
                  <a:cubicBezTo>
                    <a:pt x="52" y="0"/>
                    <a:pt x="53" y="1"/>
                    <a:pt x="53" y="2"/>
                  </a:cubicBezTo>
                  <a:cubicBezTo>
                    <a:pt x="53" y="15"/>
                    <a:pt x="53" y="15"/>
                    <a:pt x="53" y="15"/>
                  </a:cubicBezTo>
                  <a:cubicBezTo>
                    <a:pt x="53" y="16"/>
                    <a:pt x="52" y="17"/>
                    <a:pt x="51" y="17"/>
                  </a:cubicBezTo>
                  <a:cubicBezTo>
                    <a:pt x="51" y="17"/>
                    <a:pt x="51" y="17"/>
                    <a:pt x="51" y="17"/>
                  </a:cubicBezTo>
                  <a:close/>
                  <a:moveTo>
                    <a:pt x="51" y="22"/>
                  </a:moveTo>
                  <a:cubicBezTo>
                    <a:pt x="40" y="22"/>
                    <a:pt x="30" y="29"/>
                    <a:pt x="26" y="38"/>
                  </a:cubicBezTo>
                  <a:cubicBezTo>
                    <a:pt x="26" y="62"/>
                    <a:pt x="26" y="62"/>
                    <a:pt x="26" y="62"/>
                  </a:cubicBezTo>
                  <a:cubicBezTo>
                    <a:pt x="28" y="67"/>
                    <a:pt x="31" y="71"/>
                    <a:pt x="35" y="74"/>
                  </a:cubicBezTo>
                  <a:cubicBezTo>
                    <a:pt x="35" y="95"/>
                    <a:pt x="35" y="95"/>
                    <a:pt x="35" y="95"/>
                  </a:cubicBezTo>
                  <a:cubicBezTo>
                    <a:pt x="35" y="103"/>
                    <a:pt x="42" y="109"/>
                    <a:pt x="49" y="109"/>
                  </a:cubicBezTo>
                  <a:cubicBezTo>
                    <a:pt x="51" y="109"/>
                    <a:pt x="51" y="109"/>
                    <a:pt x="51" y="109"/>
                  </a:cubicBezTo>
                  <a:cubicBezTo>
                    <a:pt x="51" y="84"/>
                    <a:pt x="51" y="84"/>
                    <a:pt x="51" y="84"/>
                  </a:cubicBezTo>
                  <a:cubicBezTo>
                    <a:pt x="41" y="84"/>
                    <a:pt x="41" y="84"/>
                    <a:pt x="41" y="84"/>
                  </a:cubicBezTo>
                  <a:cubicBezTo>
                    <a:pt x="41" y="72"/>
                    <a:pt x="41" y="72"/>
                    <a:pt x="41" y="72"/>
                  </a:cubicBezTo>
                  <a:cubicBezTo>
                    <a:pt x="41" y="71"/>
                    <a:pt x="41" y="70"/>
                    <a:pt x="40" y="69"/>
                  </a:cubicBezTo>
                  <a:cubicBezTo>
                    <a:pt x="33" y="66"/>
                    <a:pt x="28" y="58"/>
                    <a:pt x="28" y="50"/>
                  </a:cubicBezTo>
                  <a:cubicBezTo>
                    <a:pt x="28" y="44"/>
                    <a:pt x="31" y="39"/>
                    <a:pt x="35" y="35"/>
                  </a:cubicBezTo>
                  <a:cubicBezTo>
                    <a:pt x="39" y="31"/>
                    <a:pt x="44" y="28"/>
                    <a:pt x="51" y="28"/>
                  </a:cubicBezTo>
                  <a:cubicBezTo>
                    <a:pt x="51" y="22"/>
                    <a:pt x="51" y="22"/>
                    <a:pt x="51" y="22"/>
                  </a:cubicBezTo>
                  <a:close/>
                  <a:moveTo>
                    <a:pt x="51" y="0"/>
                  </a:moveTo>
                  <a:cubicBezTo>
                    <a:pt x="51" y="17"/>
                    <a:pt x="51" y="17"/>
                    <a:pt x="51" y="17"/>
                  </a:cubicBezTo>
                  <a:cubicBezTo>
                    <a:pt x="49" y="17"/>
                    <a:pt x="48" y="16"/>
                    <a:pt x="48" y="15"/>
                  </a:cubicBezTo>
                  <a:cubicBezTo>
                    <a:pt x="48" y="2"/>
                    <a:pt x="48" y="2"/>
                    <a:pt x="48" y="2"/>
                  </a:cubicBezTo>
                  <a:cubicBezTo>
                    <a:pt x="48" y="1"/>
                    <a:pt x="49" y="0"/>
                    <a:pt x="51" y="0"/>
                  </a:cubicBezTo>
                  <a:close/>
                  <a:moveTo>
                    <a:pt x="26" y="79"/>
                  </a:moveTo>
                  <a:cubicBezTo>
                    <a:pt x="26" y="73"/>
                    <a:pt x="26" y="73"/>
                    <a:pt x="26" y="73"/>
                  </a:cubicBezTo>
                  <a:cubicBezTo>
                    <a:pt x="26" y="73"/>
                    <a:pt x="27" y="73"/>
                    <a:pt x="28" y="73"/>
                  </a:cubicBezTo>
                  <a:cubicBezTo>
                    <a:pt x="29" y="74"/>
                    <a:pt x="29" y="76"/>
                    <a:pt x="28" y="77"/>
                  </a:cubicBezTo>
                  <a:cubicBezTo>
                    <a:pt x="26" y="79"/>
                    <a:pt x="26" y="79"/>
                    <a:pt x="26" y="79"/>
                  </a:cubicBezTo>
                  <a:close/>
                  <a:moveTo>
                    <a:pt x="26" y="28"/>
                  </a:moveTo>
                  <a:cubicBezTo>
                    <a:pt x="26" y="21"/>
                    <a:pt x="26" y="21"/>
                    <a:pt x="26" y="21"/>
                  </a:cubicBezTo>
                  <a:cubicBezTo>
                    <a:pt x="28" y="23"/>
                    <a:pt x="28" y="23"/>
                    <a:pt x="28" y="23"/>
                  </a:cubicBezTo>
                  <a:cubicBezTo>
                    <a:pt x="29" y="24"/>
                    <a:pt x="29" y="26"/>
                    <a:pt x="28" y="27"/>
                  </a:cubicBezTo>
                  <a:cubicBezTo>
                    <a:pt x="27" y="28"/>
                    <a:pt x="26" y="28"/>
                    <a:pt x="26" y="28"/>
                  </a:cubicBezTo>
                  <a:close/>
                  <a:moveTo>
                    <a:pt x="26" y="38"/>
                  </a:moveTo>
                  <a:cubicBezTo>
                    <a:pt x="24" y="42"/>
                    <a:pt x="23" y="46"/>
                    <a:pt x="23" y="50"/>
                  </a:cubicBezTo>
                  <a:cubicBezTo>
                    <a:pt x="23" y="55"/>
                    <a:pt x="24" y="59"/>
                    <a:pt x="26" y="62"/>
                  </a:cubicBezTo>
                  <a:cubicBezTo>
                    <a:pt x="26" y="38"/>
                    <a:pt x="26" y="38"/>
                    <a:pt x="26" y="38"/>
                  </a:cubicBezTo>
                  <a:close/>
                  <a:moveTo>
                    <a:pt x="26" y="21"/>
                  </a:moveTo>
                  <a:cubicBezTo>
                    <a:pt x="26" y="28"/>
                    <a:pt x="26" y="28"/>
                    <a:pt x="26" y="28"/>
                  </a:cubicBezTo>
                  <a:cubicBezTo>
                    <a:pt x="25" y="28"/>
                    <a:pt x="24" y="27"/>
                    <a:pt x="24" y="27"/>
                  </a:cubicBezTo>
                  <a:cubicBezTo>
                    <a:pt x="24" y="27"/>
                    <a:pt x="24" y="27"/>
                    <a:pt x="24" y="27"/>
                  </a:cubicBezTo>
                  <a:cubicBezTo>
                    <a:pt x="15" y="18"/>
                    <a:pt x="15" y="18"/>
                    <a:pt x="15" y="18"/>
                  </a:cubicBezTo>
                  <a:cubicBezTo>
                    <a:pt x="14" y="17"/>
                    <a:pt x="14" y="16"/>
                    <a:pt x="15" y="15"/>
                  </a:cubicBezTo>
                  <a:cubicBezTo>
                    <a:pt x="16" y="14"/>
                    <a:pt x="18" y="14"/>
                    <a:pt x="19" y="15"/>
                  </a:cubicBezTo>
                  <a:cubicBezTo>
                    <a:pt x="26" y="21"/>
                    <a:pt x="26" y="21"/>
                    <a:pt x="26" y="21"/>
                  </a:cubicBezTo>
                  <a:close/>
                  <a:moveTo>
                    <a:pt x="26" y="73"/>
                  </a:moveTo>
                  <a:cubicBezTo>
                    <a:pt x="26" y="79"/>
                    <a:pt x="26" y="79"/>
                    <a:pt x="26" y="79"/>
                  </a:cubicBezTo>
                  <a:cubicBezTo>
                    <a:pt x="19" y="86"/>
                    <a:pt x="19" y="86"/>
                    <a:pt x="19" y="86"/>
                  </a:cubicBezTo>
                  <a:cubicBezTo>
                    <a:pt x="18" y="87"/>
                    <a:pt x="16" y="87"/>
                    <a:pt x="15" y="86"/>
                  </a:cubicBezTo>
                  <a:cubicBezTo>
                    <a:pt x="14" y="85"/>
                    <a:pt x="14" y="83"/>
                    <a:pt x="15" y="82"/>
                  </a:cubicBezTo>
                  <a:cubicBezTo>
                    <a:pt x="24" y="73"/>
                    <a:pt x="24" y="73"/>
                    <a:pt x="24" y="73"/>
                  </a:cubicBezTo>
                  <a:cubicBezTo>
                    <a:pt x="24" y="73"/>
                    <a:pt x="24" y="73"/>
                    <a:pt x="24" y="73"/>
                  </a:cubicBezTo>
                  <a:cubicBezTo>
                    <a:pt x="24" y="73"/>
                    <a:pt x="25" y="73"/>
                    <a:pt x="26" y="73"/>
                  </a:cubicBezTo>
                  <a:close/>
                  <a:moveTo>
                    <a:pt x="18" y="50"/>
                  </a:moveTo>
                  <a:cubicBezTo>
                    <a:pt x="18" y="50"/>
                    <a:pt x="18" y="50"/>
                    <a:pt x="18" y="50"/>
                  </a:cubicBezTo>
                  <a:cubicBezTo>
                    <a:pt x="18" y="49"/>
                    <a:pt x="17" y="48"/>
                    <a:pt x="15" y="48"/>
                  </a:cubicBezTo>
                  <a:cubicBezTo>
                    <a:pt x="3" y="48"/>
                    <a:pt x="3" y="48"/>
                    <a:pt x="3" y="48"/>
                  </a:cubicBezTo>
                  <a:cubicBezTo>
                    <a:pt x="2" y="48"/>
                    <a:pt x="0" y="49"/>
                    <a:pt x="0" y="50"/>
                  </a:cubicBezTo>
                  <a:cubicBezTo>
                    <a:pt x="0" y="52"/>
                    <a:pt x="2" y="53"/>
                    <a:pt x="3" y="53"/>
                  </a:cubicBezTo>
                  <a:cubicBezTo>
                    <a:pt x="15" y="53"/>
                    <a:pt x="15" y="53"/>
                    <a:pt x="15" y="53"/>
                  </a:cubicBezTo>
                  <a:cubicBezTo>
                    <a:pt x="17" y="53"/>
                    <a:pt x="18" y="52"/>
                    <a:pt x="18" y="50"/>
                  </a:cubicBezTo>
                  <a:close/>
                </a:path>
              </a:pathLst>
            </a:custGeom>
            <a:solidFill>
              <a:schemeClr val="accent1"/>
            </a:solidFill>
            <a:ln>
              <a:noFill/>
            </a:ln>
          </p:spPr>
          <p:txBody>
            <a:bodyPr vert="horz" wrap="square" lIns="68580" tIns="34290" rIns="68580" bIns="34290" numCol="1" anchor="t" anchorCtr="0" compatLnSpc="1"/>
            <a:lstStyle/>
            <a:p>
              <a:endParaRPr lang="id-ID" sz="1350"/>
            </a:p>
          </p:txBody>
        </p:sp>
      </p:grpSp>
      <p:grpSp>
        <p:nvGrpSpPr>
          <p:cNvPr id="111" name="Group 110"/>
          <p:cNvGrpSpPr/>
          <p:nvPr/>
        </p:nvGrpSpPr>
        <p:grpSpPr>
          <a:xfrm>
            <a:off x="7832926" y="2194766"/>
            <a:ext cx="3169272" cy="914400"/>
            <a:chOff x="5822327" y="1428750"/>
            <a:chExt cx="3169272" cy="914400"/>
          </a:xfrm>
        </p:grpSpPr>
        <p:sp>
          <p:nvSpPr>
            <p:cNvPr id="112" name="Content Placeholder 2"/>
            <p:cNvSpPr txBox="1"/>
            <p:nvPr/>
          </p:nvSpPr>
          <p:spPr>
            <a:xfrm>
              <a:off x="5822327" y="1428750"/>
              <a:ext cx="3169272"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000" b="1" dirty="0">
                  <a:solidFill>
                    <a:schemeClr val="accent4"/>
                  </a:solidFill>
                  <a:ea typeface="Roboto" panose="02000000000000000000" pitchFamily="2" charset="0"/>
                </a:rPr>
                <a:t>0</a:t>
              </a:r>
              <a:r>
                <a:rPr lang="id-ID" sz="2000" b="1" dirty="0">
                  <a:solidFill>
                    <a:schemeClr val="accent4"/>
                  </a:solidFill>
                  <a:ea typeface="Roboto" panose="02000000000000000000" pitchFamily="2" charset="0"/>
                </a:rPr>
                <a:t>4</a:t>
              </a:r>
              <a:r>
                <a:rPr lang="zh-CN" altLang="en-US" sz="2000" dirty="0">
                  <a:solidFill>
                    <a:srgbClr val="F4501B"/>
                  </a:solidFill>
                </a:rPr>
                <a:t>点击输入文本标题</a:t>
              </a:r>
              <a:endParaRPr lang="en-US" sz="2000" b="1" dirty="0">
                <a:solidFill>
                  <a:schemeClr val="tx2"/>
                </a:solidFill>
                <a:ea typeface="Roboto" panose="02000000000000000000" pitchFamily="2" charset="0"/>
              </a:endParaRPr>
            </a:p>
          </p:txBody>
        </p:sp>
        <p:sp>
          <p:nvSpPr>
            <p:cNvPr id="113" name="Content Placeholder 2"/>
            <p:cNvSpPr txBox="1"/>
            <p:nvPr/>
          </p:nvSpPr>
          <p:spPr>
            <a:xfrm>
              <a:off x="5846928" y="1885950"/>
              <a:ext cx="2811662" cy="4572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000" dirty="0">
                  <a:solidFill>
                    <a:schemeClr val="bg1">
                      <a:lumMod val="65000"/>
                    </a:schemeClr>
                  </a:solidFill>
                  <a:ea typeface="Roboto" panose="02000000000000000000" pitchFamily="2" charset="0"/>
                </a:rPr>
                <a:t>Lorem ipsum dolor sit amet, consectetur adipiscing elit. Fusce suscipit neque non libero aliquam, ut facilisis lacus pretium. </a:t>
              </a:r>
            </a:p>
          </p:txBody>
        </p:sp>
      </p:grpSp>
      <p:grpSp>
        <p:nvGrpSpPr>
          <p:cNvPr id="114" name="Group 113"/>
          <p:cNvGrpSpPr/>
          <p:nvPr/>
        </p:nvGrpSpPr>
        <p:grpSpPr>
          <a:xfrm>
            <a:off x="7832926" y="3221654"/>
            <a:ext cx="3169272" cy="914400"/>
            <a:chOff x="5822327" y="1428750"/>
            <a:chExt cx="3169272" cy="914400"/>
          </a:xfrm>
        </p:grpSpPr>
        <p:sp>
          <p:nvSpPr>
            <p:cNvPr id="115" name="Content Placeholder 2"/>
            <p:cNvSpPr txBox="1"/>
            <p:nvPr/>
          </p:nvSpPr>
          <p:spPr>
            <a:xfrm>
              <a:off x="5822327" y="1428750"/>
              <a:ext cx="3169272"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000" b="1" dirty="0">
                  <a:solidFill>
                    <a:schemeClr val="accent5"/>
                  </a:solidFill>
                  <a:ea typeface="Roboto" panose="02000000000000000000" pitchFamily="2" charset="0"/>
                </a:rPr>
                <a:t>0</a:t>
              </a:r>
              <a:r>
                <a:rPr lang="id-ID" sz="2000" b="1" dirty="0">
                  <a:solidFill>
                    <a:schemeClr val="accent5"/>
                  </a:solidFill>
                  <a:ea typeface="Roboto" panose="02000000000000000000" pitchFamily="2" charset="0"/>
                </a:rPr>
                <a:t>5</a:t>
              </a:r>
              <a:r>
                <a:rPr lang="zh-CN" altLang="en-US" sz="2000" dirty="0">
                  <a:solidFill>
                    <a:srgbClr val="F4501B"/>
                  </a:solidFill>
                </a:rPr>
                <a:t>点击输入文本标题</a:t>
              </a:r>
              <a:endParaRPr lang="en-US" sz="2000" b="1" dirty="0">
                <a:solidFill>
                  <a:schemeClr val="tx2"/>
                </a:solidFill>
                <a:ea typeface="Roboto" panose="02000000000000000000" pitchFamily="2" charset="0"/>
              </a:endParaRPr>
            </a:p>
          </p:txBody>
        </p:sp>
        <p:sp>
          <p:nvSpPr>
            <p:cNvPr id="116" name="Content Placeholder 2"/>
            <p:cNvSpPr txBox="1"/>
            <p:nvPr/>
          </p:nvSpPr>
          <p:spPr>
            <a:xfrm>
              <a:off x="5846928" y="1885950"/>
              <a:ext cx="2811662" cy="4572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000" dirty="0">
                  <a:solidFill>
                    <a:schemeClr val="bg1">
                      <a:lumMod val="65000"/>
                    </a:schemeClr>
                  </a:solidFill>
                  <a:ea typeface="Roboto" panose="02000000000000000000" pitchFamily="2" charset="0"/>
                </a:rPr>
                <a:t>Lorem ipsum dolor sit amet, consectetur adipiscing elit. Fusce suscipit neque non libero aliquam, ut facilisis lacus pretium. </a:t>
              </a:r>
            </a:p>
          </p:txBody>
        </p:sp>
      </p:grpSp>
      <p:grpSp>
        <p:nvGrpSpPr>
          <p:cNvPr id="123" name="Group 122"/>
          <p:cNvGrpSpPr/>
          <p:nvPr/>
        </p:nvGrpSpPr>
        <p:grpSpPr>
          <a:xfrm>
            <a:off x="7825672" y="4230395"/>
            <a:ext cx="3169272" cy="914400"/>
            <a:chOff x="5822327" y="1428750"/>
            <a:chExt cx="3169272" cy="914400"/>
          </a:xfrm>
        </p:grpSpPr>
        <p:sp>
          <p:nvSpPr>
            <p:cNvPr id="124" name="Content Placeholder 2"/>
            <p:cNvSpPr txBox="1"/>
            <p:nvPr/>
          </p:nvSpPr>
          <p:spPr>
            <a:xfrm>
              <a:off x="5822327" y="1428750"/>
              <a:ext cx="3169272"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000" b="1" dirty="0">
                  <a:solidFill>
                    <a:schemeClr val="accent6"/>
                  </a:solidFill>
                  <a:ea typeface="Roboto" panose="02000000000000000000" pitchFamily="2" charset="0"/>
                </a:rPr>
                <a:t>0</a:t>
              </a:r>
              <a:r>
                <a:rPr lang="id-ID" sz="2000" b="1" dirty="0">
                  <a:solidFill>
                    <a:schemeClr val="accent6"/>
                  </a:solidFill>
                  <a:ea typeface="Roboto" panose="02000000000000000000" pitchFamily="2" charset="0"/>
                </a:rPr>
                <a:t>6</a:t>
              </a:r>
              <a:r>
                <a:rPr lang="zh-CN" altLang="en-US" sz="2000" dirty="0">
                  <a:solidFill>
                    <a:srgbClr val="F4501B"/>
                  </a:solidFill>
                </a:rPr>
                <a:t>点击输入文本标题</a:t>
              </a:r>
              <a:endParaRPr lang="en-US" sz="2000" b="1" dirty="0">
                <a:solidFill>
                  <a:schemeClr val="tx2"/>
                </a:solidFill>
                <a:ea typeface="Roboto" panose="02000000000000000000" pitchFamily="2" charset="0"/>
              </a:endParaRPr>
            </a:p>
          </p:txBody>
        </p:sp>
        <p:sp>
          <p:nvSpPr>
            <p:cNvPr id="125" name="Content Placeholder 2"/>
            <p:cNvSpPr txBox="1"/>
            <p:nvPr/>
          </p:nvSpPr>
          <p:spPr>
            <a:xfrm>
              <a:off x="5846928" y="1885950"/>
              <a:ext cx="2818916" cy="4572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000" dirty="0">
                  <a:solidFill>
                    <a:schemeClr val="bg1">
                      <a:lumMod val="65000"/>
                    </a:schemeClr>
                  </a:solidFill>
                  <a:ea typeface="Roboto" panose="02000000000000000000" pitchFamily="2" charset="0"/>
                </a:rPr>
                <a:t>Lorem ipsum dolor sit amet, consectetur adipiscing elit. Fusce suscipit neque non libero aliquam, ut facilisis lacus pretium. </a:t>
              </a:r>
            </a:p>
          </p:txBody>
        </p:sp>
      </p:grpSp>
      <p:grpSp>
        <p:nvGrpSpPr>
          <p:cNvPr id="129" name="Group 128"/>
          <p:cNvGrpSpPr/>
          <p:nvPr/>
        </p:nvGrpSpPr>
        <p:grpSpPr>
          <a:xfrm>
            <a:off x="4501812" y="2194765"/>
            <a:ext cx="2895766" cy="914401"/>
            <a:chOff x="6236209" y="1428749"/>
            <a:chExt cx="2895766" cy="914401"/>
          </a:xfrm>
        </p:grpSpPr>
        <p:sp>
          <p:nvSpPr>
            <p:cNvPr id="130" name="Content Placeholder 2"/>
            <p:cNvSpPr txBox="1"/>
            <p:nvPr/>
          </p:nvSpPr>
          <p:spPr>
            <a:xfrm>
              <a:off x="6236209" y="1428749"/>
              <a:ext cx="2895766" cy="53016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000" b="1" dirty="0">
                  <a:solidFill>
                    <a:schemeClr val="accent1"/>
                  </a:solidFill>
                  <a:ea typeface="Roboto" panose="02000000000000000000" pitchFamily="2" charset="0"/>
                </a:rPr>
                <a:t>01</a:t>
              </a:r>
              <a:r>
                <a:rPr lang="zh-CN" altLang="en-US" sz="2000" dirty="0">
                  <a:solidFill>
                    <a:srgbClr val="F4501B"/>
                  </a:solidFill>
                </a:rPr>
                <a:t>点击输入文本标题</a:t>
              </a:r>
              <a:endParaRPr lang="id-ID" altLang="zh-CN" sz="2000" dirty="0">
                <a:solidFill>
                  <a:srgbClr val="F4501B"/>
                </a:solidFill>
              </a:endParaRPr>
            </a:p>
          </p:txBody>
        </p:sp>
        <p:sp>
          <p:nvSpPr>
            <p:cNvPr id="131" name="Content Placeholder 2"/>
            <p:cNvSpPr txBox="1"/>
            <p:nvPr/>
          </p:nvSpPr>
          <p:spPr>
            <a:xfrm>
              <a:off x="6238590" y="1885950"/>
              <a:ext cx="2753009" cy="4572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000" dirty="0">
                  <a:solidFill>
                    <a:schemeClr val="bg1">
                      <a:lumMod val="65000"/>
                    </a:schemeClr>
                  </a:solidFill>
                  <a:ea typeface="Roboto" panose="02000000000000000000" pitchFamily="2" charset="0"/>
                </a:rPr>
                <a:t>Lorem ipsum dolor sit amet, consectetur adipiscing elit. Fusce suscipit neque non libero aliquam, ut facilisis lacus pretium. </a:t>
              </a:r>
            </a:p>
          </p:txBody>
        </p:sp>
      </p:grpSp>
      <p:grpSp>
        <p:nvGrpSpPr>
          <p:cNvPr id="132" name="Group 131"/>
          <p:cNvGrpSpPr/>
          <p:nvPr/>
        </p:nvGrpSpPr>
        <p:grpSpPr>
          <a:xfrm>
            <a:off x="4504192" y="3221653"/>
            <a:ext cx="2753010" cy="914401"/>
            <a:chOff x="6238589" y="1428749"/>
            <a:chExt cx="2753010" cy="914401"/>
          </a:xfrm>
        </p:grpSpPr>
        <p:sp>
          <p:nvSpPr>
            <p:cNvPr id="133" name="Content Placeholder 2"/>
            <p:cNvSpPr txBox="1"/>
            <p:nvPr/>
          </p:nvSpPr>
          <p:spPr>
            <a:xfrm>
              <a:off x="6238589" y="1428749"/>
              <a:ext cx="2753010" cy="40577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000" b="1" dirty="0">
                  <a:solidFill>
                    <a:schemeClr val="accent2"/>
                  </a:solidFill>
                  <a:ea typeface="Roboto" panose="02000000000000000000" pitchFamily="2" charset="0"/>
                </a:rPr>
                <a:t>02</a:t>
              </a:r>
              <a:r>
                <a:rPr lang="zh-CN" altLang="en-US" sz="2000" dirty="0">
                  <a:solidFill>
                    <a:srgbClr val="F4501B"/>
                  </a:solidFill>
                </a:rPr>
                <a:t>点击输入文本标题</a:t>
              </a:r>
              <a:endParaRPr lang="en-US" sz="2000" b="1" dirty="0">
                <a:solidFill>
                  <a:schemeClr val="tx2"/>
                </a:solidFill>
                <a:ea typeface="Roboto" panose="02000000000000000000" pitchFamily="2" charset="0"/>
              </a:endParaRPr>
            </a:p>
          </p:txBody>
        </p:sp>
        <p:sp>
          <p:nvSpPr>
            <p:cNvPr id="134" name="Content Placeholder 2"/>
            <p:cNvSpPr txBox="1"/>
            <p:nvPr/>
          </p:nvSpPr>
          <p:spPr>
            <a:xfrm>
              <a:off x="6238590" y="1885950"/>
              <a:ext cx="2753009" cy="4572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000" dirty="0">
                  <a:solidFill>
                    <a:schemeClr val="bg1">
                      <a:lumMod val="65000"/>
                    </a:schemeClr>
                  </a:solidFill>
                  <a:ea typeface="Roboto" panose="02000000000000000000" pitchFamily="2" charset="0"/>
                </a:rPr>
                <a:t>Lorem ipsum dolor sit amet, consectetur adipiscing elit. Fusce suscipit neque non libero aliquam, ut facilisis lacus pretium. </a:t>
              </a:r>
            </a:p>
          </p:txBody>
        </p:sp>
      </p:grpSp>
      <p:grpSp>
        <p:nvGrpSpPr>
          <p:cNvPr id="135" name="Group 134"/>
          <p:cNvGrpSpPr/>
          <p:nvPr/>
        </p:nvGrpSpPr>
        <p:grpSpPr>
          <a:xfrm>
            <a:off x="4501812" y="4230395"/>
            <a:ext cx="2748136" cy="914400"/>
            <a:chOff x="6243463" y="1428750"/>
            <a:chExt cx="2748136" cy="914400"/>
          </a:xfrm>
        </p:grpSpPr>
        <p:sp>
          <p:nvSpPr>
            <p:cNvPr id="136" name="Content Placeholder 2"/>
            <p:cNvSpPr txBox="1"/>
            <p:nvPr/>
          </p:nvSpPr>
          <p:spPr>
            <a:xfrm>
              <a:off x="6243463" y="1428750"/>
              <a:ext cx="2748136" cy="48169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000" b="1" dirty="0">
                  <a:solidFill>
                    <a:schemeClr val="accent3"/>
                  </a:solidFill>
                  <a:ea typeface="Roboto" panose="02000000000000000000" pitchFamily="2" charset="0"/>
                </a:rPr>
                <a:t>0</a:t>
              </a:r>
              <a:r>
                <a:rPr lang="id-ID" sz="2000" b="1" dirty="0">
                  <a:solidFill>
                    <a:schemeClr val="accent3"/>
                  </a:solidFill>
                  <a:ea typeface="Roboto" panose="02000000000000000000" pitchFamily="2" charset="0"/>
                </a:rPr>
                <a:t>3</a:t>
              </a:r>
              <a:r>
                <a:rPr lang="zh-CN" altLang="en-US" sz="2000" dirty="0">
                  <a:solidFill>
                    <a:srgbClr val="F4501B"/>
                  </a:solidFill>
                </a:rPr>
                <a:t>点击输入文本标题</a:t>
              </a:r>
              <a:endParaRPr lang="en-US" sz="2000" b="1" dirty="0">
                <a:solidFill>
                  <a:schemeClr val="tx2"/>
                </a:solidFill>
                <a:ea typeface="Roboto" panose="02000000000000000000" pitchFamily="2" charset="0"/>
              </a:endParaRPr>
            </a:p>
          </p:txBody>
        </p:sp>
        <p:sp>
          <p:nvSpPr>
            <p:cNvPr id="137" name="Content Placeholder 2"/>
            <p:cNvSpPr txBox="1"/>
            <p:nvPr/>
          </p:nvSpPr>
          <p:spPr>
            <a:xfrm>
              <a:off x="6245844" y="1885950"/>
              <a:ext cx="2745755" cy="4572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000" dirty="0">
                  <a:solidFill>
                    <a:schemeClr val="bg1">
                      <a:lumMod val="65000"/>
                    </a:schemeClr>
                  </a:solidFill>
                  <a:ea typeface="Roboto" panose="02000000000000000000" pitchFamily="2" charset="0"/>
                </a:rPr>
                <a:t>Lorem ipsum dolor sit amet, consectetur adipiscing elit. Fusce suscipit neque non libero aliquam, ut facilisis lacus pretium. </a:t>
              </a:r>
            </a:p>
          </p:txBody>
        </p:sp>
      </p:grpSp>
      <p:sp>
        <p:nvSpPr>
          <p:cNvPr id="126" name="TextBox 125"/>
          <p:cNvSpPr txBox="1"/>
          <p:nvPr/>
        </p:nvSpPr>
        <p:spPr>
          <a:xfrm>
            <a:off x="3450528" y="511254"/>
            <a:ext cx="5163791" cy="646331"/>
          </a:xfrm>
          <a:prstGeom prst="rect">
            <a:avLst/>
          </a:prstGeom>
          <a:noFill/>
        </p:spPr>
        <p:txBody>
          <a:bodyPr wrap="square" rtlCol="0">
            <a:spAutoFit/>
          </a:bodyPr>
          <a:lstStyle/>
          <a:p>
            <a:pPr algn="ctr"/>
            <a:r>
              <a:rPr lang="zh-CN" altLang="en-US" sz="3600" dirty="0">
                <a:solidFill>
                  <a:srgbClr val="F4501B"/>
                </a:solidFill>
              </a:rPr>
              <a:t>点击输入文本标题</a:t>
            </a:r>
            <a:endParaRPr lang="id-ID" altLang="zh-CN" sz="3600" dirty="0">
              <a:solidFill>
                <a:srgbClr val="F4501B"/>
              </a:solidFill>
            </a:endParaRPr>
          </a:p>
        </p:txBody>
      </p:sp>
    </p:spTree>
  </p:cSld>
  <p:clrMapOvr>
    <a:masterClrMapping/>
  </p:clrMapOvr>
  <p:transition advClick="0" advTm="1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1000"/>
                                  </p:stCondLst>
                                  <p:childTnLst>
                                    <p:set>
                                      <p:cBhvr>
                                        <p:cTn id="11" dur="1" fill="hold">
                                          <p:stCondLst>
                                            <p:cond delay="0"/>
                                          </p:stCondLst>
                                        </p:cTn>
                                        <p:tgtEl>
                                          <p:spTgt spid="126"/>
                                        </p:tgtEl>
                                        <p:attrNameLst>
                                          <p:attrName>style.visibility</p:attrName>
                                        </p:attrNameLst>
                                      </p:cBhvr>
                                      <p:to>
                                        <p:strVal val="visible"/>
                                      </p:to>
                                    </p:set>
                                    <p:animEffect transition="in" filter="wipe(left)">
                                      <p:cBhvr>
                                        <p:cTn id="12" dur="500"/>
                                        <p:tgtEl>
                                          <p:spTgt spid="126"/>
                                        </p:tgtEl>
                                      </p:cBhvr>
                                    </p:animEffect>
                                  </p:childTnLst>
                                </p:cTn>
                              </p:par>
                              <p:par>
                                <p:cTn id="13" presetID="6" presetClass="entr" presetSubtype="32" fill="hold" nodeType="withEffect">
                                  <p:stCondLst>
                                    <p:cond delay="2000"/>
                                  </p:stCondLst>
                                  <p:childTnLst>
                                    <p:set>
                                      <p:cBhvr>
                                        <p:cTn id="14" dur="1" fill="hold">
                                          <p:stCondLst>
                                            <p:cond delay="0"/>
                                          </p:stCondLst>
                                        </p:cTn>
                                        <p:tgtEl>
                                          <p:spTgt spid="3"/>
                                        </p:tgtEl>
                                        <p:attrNameLst>
                                          <p:attrName>style.visibility</p:attrName>
                                        </p:attrNameLst>
                                      </p:cBhvr>
                                      <p:to>
                                        <p:strVal val="visible"/>
                                      </p:to>
                                    </p:set>
                                    <p:animEffect transition="in" filter="circle(out)">
                                      <p:cBhvr>
                                        <p:cTn id="15" dur="2000"/>
                                        <p:tgtEl>
                                          <p:spTgt spid="3"/>
                                        </p:tgtEl>
                                      </p:cBhvr>
                                    </p:animEffect>
                                  </p:childTnLst>
                                </p:cTn>
                              </p:par>
                            </p:childTnLst>
                          </p:cTn>
                        </p:par>
                        <p:par>
                          <p:cTn id="16" fill="hold">
                            <p:stCondLst>
                              <p:cond delay="4000"/>
                            </p:stCondLst>
                            <p:childTnLst>
                              <p:par>
                                <p:cTn id="17" presetID="42" presetClass="entr" presetSubtype="0" fill="hold" nodeType="afterEffect">
                                  <p:stCondLst>
                                    <p:cond delay="0"/>
                                  </p:stCondLst>
                                  <p:childTnLst>
                                    <p:set>
                                      <p:cBhvr>
                                        <p:cTn id="18" dur="1" fill="hold">
                                          <p:stCondLst>
                                            <p:cond delay="0"/>
                                          </p:stCondLst>
                                        </p:cTn>
                                        <p:tgtEl>
                                          <p:spTgt spid="129"/>
                                        </p:tgtEl>
                                        <p:attrNameLst>
                                          <p:attrName>style.visibility</p:attrName>
                                        </p:attrNameLst>
                                      </p:cBhvr>
                                      <p:to>
                                        <p:strVal val="visible"/>
                                      </p:to>
                                    </p:set>
                                    <p:animEffect transition="in" filter="fade">
                                      <p:cBhvr>
                                        <p:cTn id="19" dur="1000"/>
                                        <p:tgtEl>
                                          <p:spTgt spid="129"/>
                                        </p:tgtEl>
                                      </p:cBhvr>
                                    </p:animEffect>
                                    <p:anim calcmode="lin" valueType="num">
                                      <p:cBhvr>
                                        <p:cTn id="20" dur="1000" fill="hold"/>
                                        <p:tgtEl>
                                          <p:spTgt spid="129"/>
                                        </p:tgtEl>
                                        <p:attrNameLst>
                                          <p:attrName>ppt_x</p:attrName>
                                        </p:attrNameLst>
                                      </p:cBhvr>
                                      <p:tavLst>
                                        <p:tav tm="0">
                                          <p:val>
                                            <p:strVal val="#ppt_x"/>
                                          </p:val>
                                        </p:tav>
                                        <p:tav tm="100000">
                                          <p:val>
                                            <p:strVal val="#ppt_x"/>
                                          </p:val>
                                        </p:tav>
                                      </p:tavLst>
                                    </p:anim>
                                    <p:anim calcmode="lin" valueType="num">
                                      <p:cBhvr>
                                        <p:cTn id="21" dur="1000" fill="hold"/>
                                        <p:tgtEl>
                                          <p:spTgt spid="129"/>
                                        </p:tgtEl>
                                        <p:attrNameLst>
                                          <p:attrName>ppt_y</p:attrName>
                                        </p:attrNameLst>
                                      </p:cBhvr>
                                      <p:tavLst>
                                        <p:tav tm="0">
                                          <p:val>
                                            <p:strVal val="#ppt_y+.1"/>
                                          </p:val>
                                        </p:tav>
                                        <p:tav tm="100000">
                                          <p:val>
                                            <p:strVal val="#ppt_y"/>
                                          </p:val>
                                        </p:tav>
                                      </p:tavLst>
                                    </p:anim>
                                  </p:childTnLst>
                                </p:cTn>
                              </p:par>
                            </p:childTnLst>
                          </p:cTn>
                        </p:par>
                        <p:par>
                          <p:cTn id="22" fill="hold">
                            <p:stCondLst>
                              <p:cond delay="5000"/>
                            </p:stCondLst>
                            <p:childTnLst>
                              <p:par>
                                <p:cTn id="23" presetID="42" presetClass="entr" presetSubtype="0" fill="hold" nodeType="afterEffect">
                                  <p:stCondLst>
                                    <p:cond delay="0"/>
                                  </p:stCondLst>
                                  <p:childTnLst>
                                    <p:set>
                                      <p:cBhvr>
                                        <p:cTn id="24" dur="1" fill="hold">
                                          <p:stCondLst>
                                            <p:cond delay="0"/>
                                          </p:stCondLst>
                                        </p:cTn>
                                        <p:tgtEl>
                                          <p:spTgt spid="132"/>
                                        </p:tgtEl>
                                        <p:attrNameLst>
                                          <p:attrName>style.visibility</p:attrName>
                                        </p:attrNameLst>
                                      </p:cBhvr>
                                      <p:to>
                                        <p:strVal val="visible"/>
                                      </p:to>
                                    </p:set>
                                    <p:animEffect transition="in" filter="fade">
                                      <p:cBhvr>
                                        <p:cTn id="25" dur="1000"/>
                                        <p:tgtEl>
                                          <p:spTgt spid="132"/>
                                        </p:tgtEl>
                                      </p:cBhvr>
                                    </p:animEffect>
                                    <p:anim calcmode="lin" valueType="num">
                                      <p:cBhvr>
                                        <p:cTn id="26" dur="1000" fill="hold"/>
                                        <p:tgtEl>
                                          <p:spTgt spid="132"/>
                                        </p:tgtEl>
                                        <p:attrNameLst>
                                          <p:attrName>ppt_x</p:attrName>
                                        </p:attrNameLst>
                                      </p:cBhvr>
                                      <p:tavLst>
                                        <p:tav tm="0">
                                          <p:val>
                                            <p:strVal val="#ppt_x"/>
                                          </p:val>
                                        </p:tav>
                                        <p:tav tm="100000">
                                          <p:val>
                                            <p:strVal val="#ppt_x"/>
                                          </p:val>
                                        </p:tav>
                                      </p:tavLst>
                                    </p:anim>
                                    <p:anim calcmode="lin" valueType="num">
                                      <p:cBhvr>
                                        <p:cTn id="27" dur="1000" fill="hold"/>
                                        <p:tgtEl>
                                          <p:spTgt spid="132"/>
                                        </p:tgtEl>
                                        <p:attrNameLst>
                                          <p:attrName>ppt_y</p:attrName>
                                        </p:attrNameLst>
                                      </p:cBhvr>
                                      <p:tavLst>
                                        <p:tav tm="0">
                                          <p:val>
                                            <p:strVal val="#ppt_y+.1"/>
                                          </p:val>
                                        </p:tav>
                                        <p:tav tm="100000">
                                          <p:val>
                                            <p:strVal val="#ppt_y"/>
                                          </p:val>
                                        </p:tav>
                                      </p:tavLst>
                                    </p:anim>
                                  </p:childTnLst>
                                </p:cTn>
                              </p:par>
                            </p:childTnLst>
                          </p:cTn>
                        </p:par>
                        <p:par>
                          <p:cTn id="28" fill="hold">
                            <p:stCondLst>
                              <p:cond delay="6000"/>
                            </p:stCondLst>
                            <p:childTnLst>
                              <p:par>
                                <p:cTn id="29" presetID="42" presetClass="entr" presetSubtype="0" fill="hold" nodeType="afterEffect">
                                  <p:stCondLst>
                                    <p:cond delay="0"/>
                                  </p:stCondLst>
                                  <p:childTnLst>
                                    <p:set>
                                      <p:cBhvr>
                                        <p:cTn id="30" dur="1" fill="hold">
                                          <p:stCondLst>
                                            <p:cond delay="0"/>
                                          </p:stCondLst>
                                        </p:cTn>
                                        <p:tgtEl>
                                          <p:spTgt spid="135"/>
                                        </p:tgtEl>
                                        <p:attrNameLst>
                                          <p:attrName>style.visibility</p:attrName>
                                        </p:attrNameLst>
                                      </p:cBhvr>
                                      <p:to>
                                        <p:strVal val="visible"/>
                                      </p:to>
                                    </p:set>
                                    <p:animEffect transition="in" filter="fade">
                                      <p:cBhvr>
                                        <p:cTn id="31" dur="1000"/>
                                        <p:tgtEl>
                                          <p:spTgt spid="135"/>
                                        </p:tgtEl>
                                      </p:cBhvr>
                                    </p:animEffect>
                                    <p:anim calcmode="lin" valueType="num">
                                      <p:cBhvr>
                                        <p:cTn id="32" dur="1000" fill="hold"/>
                                        <p:tgtEl>
                                          <p:spTgt spid="135"/>
                                        </p:tgtEl>
                                        <p:attrNameLst>
                                          <p:attrName>ppt_x</p:attrName>
                                        </p:attrNameLst>
                                      </p:cBhvr>
                                      <p:tavLst>
                                        <p:tav tm="0">
                                          <p:val>
                                            <p:strVal val="#ppt_x"/>
                                          </p:val>
                                        </p:tav>
                                        <p:tav tm="100000">
                                          <p:val>
                                            <p:strVal val="#ppt_x"/>
                                          </p:val>
                                        </p:tav>
                                      </p:tavLst>
                                    </p:anim>
                                    <p:anim calcmode="lin" valueType="num">
                                      <p:cBhvr>
                                        <p:cTn id="33" dur="1000" fill="hold"/>
                                        <p:tgtEl>
                                          <p:spTgt spid="135"/>
                                        </p:tgtEl>
                                        <p:attrNameLst>
                                          <p:attrName>ppt_y</p:attrName>
                                        </p:attrNameLst>
                                      </p:cBhvr>
                                      <p:tavLst>
                                        <p:tav tm="0">
                                          <p:val>
                                            <p:strVal val="#ppt_y+.1"/>
                                          </p:val>
                                        </p:tav>
                                        <p:tav tm="100000">
                                          <p:val>
                                            <p:strVal val="#ppt_y"/>
                                          </p:val>
                                        </p:tav>
                                      </p:tavLst>
                                    </p:anim>
                                  </p:childTnLst>
                                </p:cTn>
                              </p:par>
                            </p:childTnLst>
                          </p:cTn>
                        </p:par>
                        <p:par>
                          <p:cTn id="34" fill="hold">
                            <p:stCondLst>
                              <p:cond delay="7000"/>
                            </p:stCondLst>
                            <p:childTnLst>
                              <p:par>
                                <p:cTn id="35" presetID="42" presetClass="entr" presetSubtype="0" fill="hold" nodeType="afterEffect">
                                  <p:stCondLst>
                                    <p:cond delay="0"/>
                                  </p:stCondLst>
                                  <p:childTnLst>
                                    <p:set>
                                      <p:cBhvr>
                                        <p:cTn id="36" dur="1" fill="hold">
                                          <p:stCondLst>
                                            <p:cond delay="0"/>
                                          </p:stCondLst>
                                        </p:cTn>
                                        <p:tgtEl>
                                          <p:spTgt spid="111"/>
                                        </p:tgtEl>
                                        <p:attrNameLst>
                                          <p:attrName>style.visibility</p:attrName>
                                        </p:attrNameLst>
                                      </p:cBhvr>
                                      <p:to>
                                        <p:strVal val="visible"/>
                                      </p:to>
                                    </p:set>
                                    <p:animEffect transition="in" filter="fade">
                                      <p:cBhvr>
                                        <p:cTn id="37" dur="1000"/>
                                        <p:tgtEl>
                                          <p:spTgt spid="111"/>
                                        </p:tgtEl>
                                      </p:cBhvr>
                                    </p:animEffect>
                                    <p:anim calcmode="lin" valueType="num">
                                      <p:cBhvr>
                                        <p:cTn id="38" dur="1000" fill="hold"/>
                                        <p:tgtEl>
                                          <p:spTgt spid="111"/>
                                        </p:tgtEl>
                                        <p:attrNameLst>
                                          <p:attrName>ppt_x</p:attrName>
                                        </p:attrNameLst>
                                      </p:cBhvr>
                                      <p:tavLst>
                                        <p:tav tm="0">
                                          <p:val>
                                            <p:strVal val="#ppt_x"/>
                                          </p:val>
                                        </p:tav>
                                        <p:tav tm="100000">
                                          <p:val>
                                            <p:strVal val="#ppt_x"/>
                                          </p:val>
                                        </p:tav>
                                      </p:tavLst>
                                    </p:anim>
                                    <p:anim calcmode="lin" valueType="num">
                                      <p:cBhvr>
                                        <p:cTn id="39" dur="1000" fill="hold"/>
                                        <p:tgtEl>
                                          <p:spTgt spid="111"/>
                                        </p:tgtEl>
                                        <p:attrNameLst>
                                          <p:attrName>ppt_y</p:attrName>
                                        </p:attrNameLst>
                                      </p:cBhvr>
                                      <p:tavLst>
                                        <p:tav tm="0">
                                          <p:val>
                                            <p:strVal val="#ppt_y+.1"/>
                                          </p:val>
                                        </p:tav>
                                        <p:tav tm="100000">
                                          <p:val>
                                            <p:strVal val="#ppt_y"/>
                                          </p:val>
                                        </p:tav>
                                      </p:tavLst>
                                    </p:anim>
                                  </p:childTnLst>
                                </p:cTn>
                              </p:par>
                            </p:childTnLst>
                          </p:cTn>
                        </p:par>
                        <p:par>
                          <p:cTn id="40" fill="hold">
                            <p:stCondLst>
                              <p:cond delay="8000"/>
                            </p:stCondLst>
                            <p:childTnLst>
                              <p:par>
                                <p:cTn id="41" presetID="42" presetClass="entr" presetSubtype="0" fill="hold" nodeType="afterEffect">
                                  <p:stCondLst>
                                    <p:cond delay="0"/>
                                  </p:stCondLst>
                                  <p:childTnLst>
                                    <p:set>
                                      <p:cBhvr>
                                        <p:cTn id="42" dur="1" fill="hold">
                                          <p:stCondLst>
                                            <p:cond delay="0"/>
                                          </p:stCondLst>
                                        </p:cTn>
                                        <p:tgtEl>
                                          <p:spTgt spid="114"/>
                                        </p:tgtEl>
                                        <p:attrNameLst>
                                          <p:attrName>style.visibility</p:attrName>
                                        </p:attrNameLst>
                                      </p:cBhvr>
                                      <p:to>
                                        <p:strVal val="visible"/>
                                      </p:to>
                                    </p:set>
                                    <p:animEffect transition="in" filter="fade">
                                      <p:cBhvr>
                                        <p:cTn id="43" dur="1000"/>
                                        <p:tgtEl>
                                          <p:spTgt spid="114"/>
                                        </p:tgtEl>
                                      </p:cBhvr>
                                    </p:animEffect>
                                    <p:anim calcmode="lin" valueType="num">
                                      <p:cBhvr>
                                        <p:cTn id="44" dur="1000" fill="hold"/>
                                        <p:tgtEl>
                                          <p:spTgt spid="114"/>
                                        </p:tgtEl>
                                        <p:attrNameLst>
                                          <p:attrName>ppt_x</p:attrName>
                                        </p:attrNameLst>
                                      </p:cBhvr>
                                      <p:tavLst>
                                        <p:tav tm="0">
                                          <p:val>
                                            <p:strVal val="#ppt_x"/>
                                          </p:val>
                                        </p:tav>
                                        <p:tav tm="100000">
                                          <p:val>
                                            <p:strVal val="#ppt_x"/>
                                          </p:val>
                                        </p:tav>
                                      </p:tavLst>
                                    </p:anim>
                                    <p:anim calcmode="lin" valueType="num">
                                      <p:cBhvr>
                                        <p:cTn id="45" dur="1000" fill="hold"/>
                                        <p:tgtEl>
                                          <p:spTgt spid="114"/>
                                        </p:tgtEl>
                                        <p:attrNameLst>
                                          <p:attrName>ppt_y</p:attrName>
                                        </p:attrNameLst>
                                      </p:cBhvr>
                                      <p:tavLst>
                                        <p:tav tm="0">
                                          <p:val>
                                            <p:strVal val="#ppt_y+.1"/>
                                          </p:val>
                                        </p:tav>
                                        <p:tav tm="100000">
                                          <p:val>
                                            <p:strVal val="#ppt_y"/>
                                          </p:val>
                                        </p:tav>
                                      </p:tavLst>
                                    </p:anim>
                                  </p:childTnLst>
                                </p:cTn>
                              </p:par>
                            </p:childTnLst>
                          </p:cTn>
                        </p:par>
                        <p:par>
                          <p:cTn id="46" fill="hold">
                            <p:stCondLst>
                              <p:cond delay="9000"/>
                            </p:stCondLst>
                            <p:childTnLst>
                              <p:par>
                                <p:cTn id="47" presetID="42" presetClass="entr" presetSubtype="0" fill="hold" nodeType="afterEffect">
                                  <p:stCondLst>
                                    <p:cond delay="0"/>
                                  </p:stCondLst>
                                  <p:childTnLst>
                                    <p:set>
                                      <p:cBhvr>
                                        <p:cTn id="48" dur="1" fill="hold">
                                          <p:stCondLst>
                                            <p:cond delay="0"/>
                                          </p:stCondLst>
                                        </p:cTn>
                                        <p:tgtEl>
                                          <p:spTgt spid="123"/>
                                        </p:tgtEl>
                                        <p:attrNameLst>
                                          <p:attrName>style.visibility</p:attrName>
                                        </p:attrNameLst>
                                      </p:cBhvr>
                                      <p:to>
                                        <p:strVal val="visible"/>
                                      </p:to>
                                    </p:set>
                                    <p:animEffect transition="in" filter="fade">
                                      <p:cBhvr>
                                        <p:cTn id="49" dur="1000"/>
                                        <p:tgtEl>
                                          <p:spTgt spid="123"/>
                                        </p:tgtEl>
                                      </p:cBhvr>
                                    </p:animEffect>
                                    <p:anim calcmode="lin" valueType="num">
                                      <p:cBhvr>
                                        <p:cTn id="50" dur="1000" fill="hold"/>
                                        <p:tgtEl>
                                          <p:spTgt spid="123"/>
                                        </p:tgtEl>
                                        <p:attrNameLst>
                                          <p:attrName>ppt_x</p:attrName>
                                        </p:attrNameLst>
                                      </p:cBhvr>
                                      <p:tavLst>
                                        <p:tav tm="0">
                                          <p:val>
                                            <p:strVal val="#ppt_x"/>
                                          </p:val>
                                        </p:tav>
                                        <p:tav tm="100000">
                                          <p:val>
                                            <p:strVal val="#ppt_x"/>
                                          </p:val>
                                        </p:tav>
                                      </p:tavLst>
                                    </p:anim>
                                    <p:anim calcmode="lin" valueType="num">
                                      <p:cBhvr>
                                        <p:cTn id="51" dur="1000" fill="hold"/>
                                        <p:tgtEl>
                                          <p:spTgt spid="1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52966" y="123921"/>
            <a:ext cx="2761128" cy="4011098"/>
          </a:xfrm>
          <a:prstGeom prst="rect">
            <a:avLst/>
          </a:prstGeom>
        </p:spPr>
      </p:pic>
      <p:sp>
        <p:nvSpPr>
          <p:cNvPr id="4" name="Freeform 10"/>
          <p:cNvSpPr>
            <a:spLocks noEditPoints="1"/>
          </p:cNvSpPr>
          <p:nvPr/>
        </p:nvSpPr>
        <p:spPr bwMode="auto">
          <a:xfrm>
            <a:off x="1256996" y="1938898"/>
            <a:ext cx="422649" cy="424644"/>
          </a:xfrm>
          <a:custGeom>
            <a:avLst/>
            <a:gdLst>
              <a:gd name="T0" fmla="*/ 245 w 490"/>
              <a:gd name="T1" fmla="*/ 0 h 490"/>
              <a:gd name="T2" fmla="*/ 490 w 490"/>
              <a:gd name="T3" fmla="*/ 245 h 490"/>
              <a:gd name="T4" fmla="*/ 245 w 490"/>
              <a:gd name="T5" fmla="*/ 490 h 490"/>
              <a:gd name="T6" fmla="*/ 0 w 490"/>
              <a:gd name="T7" fmla="*/ 245 h 490"/>
              <a:gd name="T8" fmla="*/ 245 w 490"/>
              <a:gd name="T9" fmla="*/ 0 h 490"/>
              <a:gd name="T10" fmla="*/ 436 w 490"/>
              <a:gd name="T11" fmla="*/ 250 h 490"/>
              <a:gd name="T12" fmla="*/ 427 w 490"/>
              <a:gd name="T13" fmla="*/ 256 h 490"/>
              <a:gd name="T14" fmla="*/ 394 w 490"/>
              <a:gd name="T15" fmla="*/ 256 h 490"/>
              <a:gd name="T16" fmla="*/ 386 w 490"/>
              <a:gd name="T17" fmla="*/ 253 h 490"/>
              <a:gd name="T18" fmla="*/ 245 w 490"/>
              <a:gd name="T19" fmla="*/ 105 h 490"/>
              <a:gd name="T20" fmla="*/ 104 w 490"/>
              <a:gd name="T21" fmla="*/ 253 h 490"/>
              <a:gd name="T22" fmla="*/ 96 w 490"/>
              <a:gd name="T23" fmla="*/ 256 h 490"/>
              <a:gd name="T24" fmla="*/ 63 w 490"/>
              <a:gd name="T25" fmla="*/ 256 h 490"/>
              <a:gd name="T26" fmla="*/ 54 w 490"/>
              <a:gd name="T27" fmla="*/ 250 h 490"/>
              <a:gd name="T28" fmla="*/ 56 w 490"/>
              <a:gd name="T29" fmla="*/ 239 h 490"/>
              <a:gd name="T30" fmla="*/ 236 w 490"/>
              <a:gd name="T31" fmla="*/ 52 h 490"/>
              <a:gd name="T32" fmla="*/ 245 w 490"/>
              <a:gd name="T33" fmla="*/ 48 h 490"/>
              <a:gd name="T34" fmla="*/ 254 w 490"/>
              <a:gd name="T35" fmla="*/ 52 h 490"/>
              <a:gd name="T36" fmla="*/ 434 w 490"/>
              <a:gd name="T37" fmla="*/ 239 h 490"/>
              <a:gd name="T38" fmla="*/ 436 w 490"/>
              <a:gd name="T39" fmla="*/ 250 h 490"/>
              <a:gd name="T40" fmla="*/ 113 w 490"/>
              <a:gd name="T41" fmla="*/ 267 h 490"/>
              <a:gd name="T42" fmla="*/ 113 w 490"/>
              <a:gd name="T43" fmla="*/ 267 h 490"/>
              <a:gd name="T44" fmla="*/ 113 w 490"/>
              <a:gd name="T45" fmla="*/ 379 h 490"/>
              <a:gd name="T46" fmla="*/ 129 w 490"/>
              <a:gd name="T47" fmla="*/ 398 h 490"/>
              <a:gd name="T48" fmla="*/ 202 w 490"/>
              <a:gd name="T49" fmla="*/ 398 h 490"/>
              <a:gd name="T50" fmla="*/ 202 w 490"/>
              <a:gd name="T51" fmla="*/ 276 h 490"/>
              <a:gd name="T52" fmla="*/ 221 w 490"/>
              <a:gd name="T53" fmla="*/ 257 h 490"/>
              <a:gd name="T54" fmla="*/ 269 w 490"/>
              <a:gd name="T55" fmla="*/ 257 h 490"/>
              <a:gd name="T56" fmla="*/ 288 w 490"/>
              <a:gd name="T57" fmla="*/ 276 h 490"/>
              <a:gd name="T58" fmla="*/ 288 w 490"/>
              <a:gd name="T59" fmla="*/ 398 h 490"/>
              <a:gd name="T60" fmla="*/ 361 w 490"/>
              <a:gd name="T61" fmla="*/ 398 h 490"/>
              <a:gd name="T62" fmla="*/ 377 w 490"/>
              <a:gd name="T63" fmla="*/ 379 h 490"/>
              <a:gd name="T64" fmla="*/ 377 w 490"/>
              <a:gd name="T65" fmla="*/ 268 h 490"/>
              <a:gd name="T66" fmla="*/ 245 w 490"/>
              <a:gd name="T67" fmla="*/ 130 h 490"/>
              <a:gd name="T68" fmla="*/ 113 w 490"/>
              <a:gd name="T69" fmla="*/ 267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chemeClr val="tx2"/>
          </a:solidFill>
          <a:ln>
            <a:noFill/>
          </a:ln>
        </p:spPr>
        <p:txBody>
          <a:bodyPr vert="horz" wrap="square" lIns="91395" tIns="45697" rIns="91395" bIns="45697" numCol="1" anchor="t" anchorCtr="0" compatLnSpc="1"/>
          <a:lstStyle/>
          <a:p>
            <a:pPr defTabSz="1218565" fontAlgn="base">
              <a:spcBef>
                <a:spcPct val="0"/>
              </a:spcBef>
              <a:spcAft>
                <a:spcPct val="0"/>
              </a:spcAft>
              <a:defRPr/>
            </a:pPr>
            <a:endParaRPr lang="zh-CN" altLang="en-US" sz="2400" kern="0">
              <a:solidFill>
                <a:schemeClr val="tx2"/>
              </a:solidFill>
              <a:ea typeface="宋体" panose="02010600030101010101" pitchFamily="2" charset="-122"/>
            </a:endParaRPr>
          </a:p>
        </p:txBody>
      </p:sp>
      <p:sp>
        <p:nvSpPr>
          <p:cNvPr id="5" name="Rectangle 4"/>
          <p:cNvSpPr txBox="1">
            <a:spLocks noChangeArrowheads="1"/>
          </p:cNvSpPr>
          <p:nvPr/>
        </p:nvSpPr>
        <p:spPr bwMode="auto">
          <a:xfrm>
            <a:off x="1698944" y="1973726"/>
            <a:ext cx="4061962"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5" tIns="45697" rIns="91395" bIns="45697"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defTabSz="1218565" fontAlgn="base">
              <a:spcBef>
                <a:spcPct val="0"/>
              </a:spcBef>
              <a:spcAft>
                <a:spcPct val="0"/>
              </a:spcAft>
              <a:defRPr/>
            </a:pPr>
            <a:r>
              <a:rPr lang="zh-CN" altLang="en-US" sz="2400" b="0" kern="0" dirty="0">
                <a:solidFill>
                  <a:schemeClr val="tx2"/>
                </a:solidFill>
                <a:latin typeface="Arial" panose="020B0604020202020204"/>
                <a:ea typeface="微软雅黑" panose="020B0503020204020204" charset="-122"/>
              </a:rPr>
              <a:t>这里可以输入学校</a:t>
            </a:r>
            <a:r>
              <a:rPr lang="en-US" altLang="zh-CN" sz="2400" b="0" kern="0" dirty="0">
                <a:solidFill>
                  <a:schemeClr val="tx2"/>
                </a:solidFill>
                <a:latin typeface="Arial" panose="020B0604020202020204"/>
                <a:ea typeface="微软雅黑" panose="020B0503020204020204" charset="-122"/>
              </a:rPr>
              <a:t>/</a:t>
            </a:r>
            <a:r>
              <a:rPr lang="zh-CN" altLang="en-US" sz="2400" b="0" kern="0" dirty="0">
                <a:solidFill>
                  <a:schemeClr val="tx2"/>
                </a:solidFill>
                <a:latin typeface="Arial" panose="020B0604020202020204"/>
                <a:ea typeface="微软雅黑" panose="020B0503020204020204" charset="-122"/>
              </a:rPr>
              <a:t>团队名称</a:t>
            </a:r>
          </a:p>
        </p:txBody>
      </p:sp>
      <p:sp>
        <p:nvSpPr>
          <p:cNvPr id="6" name="TextBox 11"/>
          <p:cNvSpPr txBox="1"/>
          <p:nvPr/>
        </p:nvSpPr>
        <p:spPr>
          <a:xfrm>
            <a:off x="1065713" y="3330604"/>
            <a:ext cx="7176059" cy="492430"/>
          </a:xfrm>
          <a:prstGeom prst="rect">
            <a:avLst/>
          </a:prstGeom>
          <a:noFill/>
        </p:spPr>
        <p:txBody>
          <a:bodyPr wrap="square" lIns="121908" tIns="60954" rIns="121908" bIns="60954" rtlCol="0">
            <a:spAutoFit/>
          </a:bodyPr>
          <a:lstStyle/>
          <a:p>
            <a:r>
              <a:rPr lang="zh-CN" altLang="en-US" sz="2400" dirty="0">
                <a:solidFill>
                  <a:schemeClr val="tx2"/>
                </a:solidFill>
                <a:latin typeface="微软雅黑" panose="020B0503020204020204" charset="-122"/>
                <a:cs typeface="微软雅黑" panose="020B0503020204020204" charset="-122"/>
              </a:rPr>
              <a:t>工作计划 </a:t>
            </a:r>
            <a:r>
              <a:rPr lang="en-US" altLang="zh-CN" sz="2400" dirty="0">
                <a:solidFill>
                  <a:schemeClr val="tx2"/>
                </a:solidFill>
                <a:latin typeface="微软雅黑" panose="020B0503020204020204" charset="-122"/>
                <a:cs typeface="微软雅黑" panose="020B0503020204020204" charset="-122"/>
              </a:rPr>
              <a:t>| </a:t>
            </a:r>
            <a:r>
              <a:rPr lang="zh-CN" altLang="en-US" sz="2400" dirty="0">
                <a:solidFill>
                  <a:schemeClr val="tx2"/>
                </a:solidFill>
                <a:latin typeface="微软雅黑" panose="020B0503020204020204" charset="-122"/>
                <a:cs typeface="微软雅黑" panose="020B0503020204020204" charset="-122"/>
              </a:rPr>
              <a:t>指标汇报 </a:t>
            </a:r>
            <a:r>
              <a:rPr lang="en-US" altLang="zh-CN" sz="2400" dirty="0">
                <a:solidFill>
                  <a:schemeClr val="tx2"/>
                </a:solidFill>
                <a:latin typeface="微软雅黑" panose="020B0503020204020204" charset="-122"/>
                <a:cs typeface="微软雅黑" panose="020B0503020204020204" charset="-122"/>
              </a:rPr>
              <a:t>| </a:t>
            </a:r>
            <a:r>
              <a:rPr lang="zh-CN" altLang="en-US" sz="2400" dirty="0">
                <a:solidFill>
                  <a:schemeClr val="tx2"/>
                </a:solidFill>
                <a:latin typeface="微软雅黑" panose="020B0503020204020204" charset="-122"/>
                <a:cs typeface="微软雅黑" panose="020B0503020204020204" charset="-122"/>
              </a:rPr>
              <a:t>总结汇报 </a:t>
            </a:r>
            <a:r>
              <a:rPr lang="en-US" altLang="zh-CN" sz="2400" dirty="0">
                <a:solidFill>
                  <a:schemeClr val="tx2"/>
                </a:solidFill>
                <a:latin typeface="微软雅黑" panose="020B0503020204020204" charset="-122"/>
                <a:cs typeface="微软雅黑" panose="020B0503020204020204" charset="-122"/>
              </a:rPr>
              <a:t>| </a:t>
            </a:r>
            <a:r>
              <a:rPr lang="zh-CN" altLang="en-US" sz="2400" dirty="0">
                <a:solidFill>
                  <a:schemeClr val="tx2"/>
                </a:solidFill>
                <a:latin typeface="微软雅黑" panose="020B0503020204020204" charset="-122"/>
                <a:cs typeface="微软雅黑" panose="020B0503020204020204" charset="-122"/>
              </a:rPr>
              <a:t>年度总结</a:t>
            </a:r>
          </a:p>
        </p:txBody>
      </p:sp>
      <p:sp>
        <p:nvSpPr>
          <p:cNvPr id="7" name="文本框 15"/>
          <p:cNvSpPr txBox="1"/>
          <p:nvPr/>
        </p:nvSpPr>
        <p:spPr>
          <a:xfrm>
            <a:off x="1033635" y="2323473"/>
            <a:ext cx="9439898" cy="1046428"/>
          </a:xfrm>
          <a:prstGeom prst="rect">
            <a:avLst/>
          </a:prstGeom>
          <a:noFill/>
        </p:spPr>
        <p:txBody>
          <a:bodyPr wrap="square" lIns="121908" tIns="60954" rIns="121908" bIns="60954" rtlCol="0">
            <a:spAutoFit/>
          </a:bodyPr>
          <a:lstStyle/>
          <a:p>
            <a:r>
              <a:rPr lang="zh-CN" altLang="en-US" sz="6000" b="1" dirty="0">
                <a:ln w="12700">
                  <a:noFill/>
                  <a:prstDash val="solid"/>
                </a:ln>
                <a:solidFill>
                  <a:schemeClr val="tx2"/>
                </a:solidFill>
                <a:latin typeface="+mj-ea"/>
              </a:rPr>
              <a:t>感谢您的观看！</a:t>
            </a:r>
          </a:p>
        </p:txBody>
      </p:sp>
      <p:sp>
        <p:nvSpPr>
          <p:cNvPr id="8" name="矩形 7"/>
          <p:cNvSpPr/>
          <p:nvPr/>
        </p:nvSpPr>
        <p:spPr>
          <a:xfrm>
            <a:off x="1112979" y="3762653"/>
            <a:ext cx="6408712" cy="646331"/>
          </a:xfrm>
          <a:prstGeom prst="rect">
            <a:avLst/>
          </a:prstGeom>
        </p:spPr>
        <p:txBody>
          <a:bodyPr wrap="square">
            <a:spAutoFit/>
          </a:bodyPr>
          <a:lstStyle/>
          <a:p>
            <a:r>
              <a:rPr lang="en-US" altLang="zh-CN" sz="1200" dirty="0">
                <a:solidFill>
                  <a:schemeClr val="tx2"/>
                </a:solidFill>
                <a:latin typeface="微软雅黑" panose="020B0503020204020204" charset="-122"/>
                <a:ea typeface="微软雅黑" panose="020B0503020204020204" charset="-122"/>
              </a:rPr>
              <a:t>Your content to play here, or through your copy, paste in this box, and select only the text. Your content to play here, or through your copy, paste in </a:t>
            </a:r>
          </a:p>
          <a:p>
            <a:r>
              <a:rPr lang="en-US" altLang="zh-CN" sz="1200" dirty="0">
                <a:solidFill>
                  <a:schemeClr val="tx2"/>
                </a:solidFill>
                <a:latin typeface="微软雅黑" panose="020B0503020204020204" charset="-122"/>
                <a:ea typeface="微软雅黑" panose="020B0503020204020204" charset="-122"/>
              </a:rPr>
              <a:t>this box, and select only the text.</a:t>
            </a:r>
          </a:p>
        </p:txBody>
      </p:sp>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71030" y="2763078"/>
            <a:ext cx="4618384" cy="4094922"/>
          </a:xfrm>
          <a:prstGeom prst="rect">
            <a:avLst/>
          </a:prstGeom>
        </p:spPr>
      </p:pic>
    </p:spTree>
  </p:cSld>
  <p:clrMapOvr>
    <a:masterClrMapping/>
  </p:clrMapOvr>
  <p:transition advClick="0" advTm="100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14:presetBounceEnd="26000">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14:bounceEnd="26000">
                                          <p:cBhvr additive="base">
                                            <p:cTn id="13" dur="750" fill="hold"/>
                                            <p:tgtEl>
                                              <p:spTgt spid="7"/>
                                            </p:tgtEl>
                                            <p:attrNameLst>
                                              <p:attrName>ppt_x</p:attrName>
                                            </p:attrNameLst>
                                          </p:cBhvr>
                                          <p:tavLst>
                                            <p:tav tm="0">
                                              <p:val>
                                                <p:strVal val="0-#ppt_w/2"/>
                                              </p:val>
                                            </p:tav>
                                            <p:tav tm="100000">
                                              <p:val>
                                                <p:strVal val="#ppt_x"/>
                                              </p:val>
                                            </p:tav>
                                          </p:tavLst>
                                        </p:anim>
                                        <p:anim calcmode="lin" valueType="num" p14:bounceEnd="26000">
                                          <p:cBhvr additive="base">
                                            <p:cTn id="14" dur="750" fill="hold"/>
                                            <p:tgtEl>
                                              <p:spTgt spid="7"/>
                                            </p:tgtEl>
                                            <p:attrNameLst>
                                              <p:attrName>ppt_y</p:attrName>
                                            </p:attrNameLst>
                                          </p:cBhvr>
                                          <p:tavLst>
                                            <p:tav tm="0">
                                              <p:val>
                                                <p:strVal val="#ppt_y"/>
                                              </p:val>
                                            </p:tav>
                                            <p:tav tm="100000">
                                              <p:val>
                                                <p:strVal val="#ppt_y"/>
                                              </p:val>
                                            </p:tav>
                                          </p:tavLst>
                                        </p:anim>
                                      </p:childTnLst>
                                    </p:cTn>
                                  </p:par>
                                </p:childTnLst>
                              </p:cTn>
                            </p:par>
                            <p:par>
                              <p:cTn id="15" fill="hold">
                                <p:stCondLst>
                                  <p:cond delay="2000"/>
                                </p:stCondLst>
                                <p:childTnLst>
                                  <p:par>
                                    <p:cTn id="16" presetID="42"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anim calcmode="lin" valueType="num">
                                          <p:cBhvr>
                                            <p:cTn id="19" dur="500" fill="hold"/>
                                            <p:tgtEl>
                                              <p:spTgt spid="6"/>
                                            </p:tgtEl>
                                            <p:attrNameLst>
                                              <p:attrName>ppt_x</p:attrName>
                                            </p:attrNameLst>
                                          </p:cBhvr>
                                          <p:tavLst>
                                            <p:tav tm="0">
                                              <p:val>
                                                <p:strVal val="#ppt_x"/>
                                              </p:val>
                                            </p:tav>
                                            <p:tav tm="100000">
                                              <p:val>
                                                <p:strVal val="#ppt_x"/>
                                              </p:val>
                                            </p:tav>
                                          </p:tavLst>
                                        </p:anim>
                                        <p:anim calcmode="lin" valueType="num">
                                          <p:cBhvr>
                                            <p:cTn id="20" dur="500" fill="hold"/>
                                            <p:tgtEl>
                                              <p:spTgt spid="6"/>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2" presetClass="entr" presetSubtype="8"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400" fill="hold"/>
                                            <p:tgtEl>
                                              <p:spTgt spid="4"/>
                                            </p:tgtEl>
                                            <p:attrNameLst>
                                              <p:attrName>ppt_x</p:attrName>
                                            </p:attrNameLst>
                                          </p:cBhvr>
                                          <p:tavLst>
                                            <p:tav tm="0">
                                              <p:val>
                                                <p:strVal val="0-#ppt_w/2"/>
                                              </p:val>
                                            </p:tav>
                                            <p:tav tm="100000">
                                              <p:val>
                                                <p:strVal val="#ppt_x"/>
                                              </p:val>
                                            </p:tav>
                                          </p:tavLst>
                                        </p:anim>
                                        <p:anim calcmode="lin" valueType="num">
                                          <p:cBhvr additive="base">
                                            <p:cTn id="25" dur="400" fill="hold"/>
                                            <p:tgtEl>
                                              <p:spTgt spid="4"/>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400" fill="hold"/>
                                            <p:tgtEl>
                                              <p:spTgt spid="5"/>
                                            </p:tgtEl>
                                            <p:attrNameLst>
                                              <p:attrName>ppt_x</p:attrName>
                                            </p:attrNameLst>
                                          </p:cBhvr>
                                          <p:tavLst>
                                            <p:tav tm="0">
                                              <p:val>
                                                <p:strVal val="0-#ppt_w/2"/>
                                              </p:val>
                                            </p:tav>
                                            <p:tav tm="100000">
                                              <p:val>
                                                <p:strVal val="#ppt_x"/>
                                              </p:val>
                                            </p:tav>
                                          </p:tavLst>
                                        </p:anim>
                                        <p:anim calcmode="lin" valueType="num">
                                          <p:cBhvr additive="base">
                                            <p:cTn id="29" dur="400" fill="hold"/>
                                            <p:tgtEl>
                                              <p:spTgt spid="5"/>
                                            </p:tgtEl>
                                            <p:attrNameLst>
                                              <p:attrName>ppt_y</p:attrName>
                                            </p:attrNameLst>
                                          </p:cBhvr>
                                          <p:tavLst>
                                            <p:tav tm="0">
                                              <p:val>
                                                <p:strVal val="#ppt_y"/>
                                              </p:val>
                                            </p:tav>
                                            <p:tav tm="100000">
                                              <p:val>
                                                <p:strVal val="#ppt_y"/>
                                              </p:val>
                                            </p:tav>
                                          </p:tavLst>
                                        </p:anim>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left)">
                                          <p:cBhvr>
                                            <p:cTn id="33" dur="1000"/>
                                            <p:tgtEl>
                                              <p:spTgt spid="8"/>
                                            </p:tgtEl>
                                          </p:cBhvr>
                                        </p:animEffect>
                                      </p:childTnLst>
                                    </p:cTn>
                                  </p:par>
                                  <p:par>
                                    <p:cTn id="34" presetID="42" presetClass="entr" presetSubtype="0" fill="hold"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1000"/>
                                            <p:tgtEl>
                                              <p:spTgt spid="9"/>
                                            </p:tgtEl>
                                          </p:cBhvr>
                                        </p:animEffect>
                                        <p:anim calcmode="lin" valueType="num">
                                          <p:cBhvr>
                                            <p:cTn id="37" dur="1000" fill="hold"/>
                                            <p:tgtEl>
                                              <p:spTgt spid="9"/>
                                            </p:tgtEl>
                                            <p:attrNameLst>
                                              <p:attrName>ppt_x</p:attrName>
                                            </p:attrNameLst>
                                          </p:cBhvr>
                                          <p:tavLst>
                                            <p:tav tm="0">
                                              <p:val>
                                                <p:strVal val="#ppt_x"/>
                                              </p:val>
                                            </p:tav>
                                            <p:tav tm="100000">
                                              <p:val>
                                                <p:strVal val="#ppt_x"/>
                                              </p:val>
                                            </p:tav>
                                          </p:tavLst>
                                        </p:anim>
                                        <p:anim calcmode="lin" valueType="num">
                                          <p:cBhvr>
                                            <p:cTn id="3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750" fill="hold"/>
                                            <p:tgtEl>
                                              <p:spTgt spid="7"/>
                                            </p:tgtEl>
                                            <p:attrNameLst>
                                              <p:attrName>ppt_x</p:attrName>
                                            </p:attrNameLst>
                                          </p:cBhvr>
                                          <p:tavLst>
                                            <p:tav tm="0">
                                              <p:val>
                                                <p:strVal val="0-#ppt_w/2"/>
                                              </p:val>
                                            </p:tav>
                                            <p:tav tm="100000">
                                              <p:val>
                                                <p:strVal val="#ppt_x"/>
                                              </p:val>
                                            </p:tav>
                                          </p:tavLst>
                                        </p:anim>
                                        <p:anim calcmode="lin" valueType="num">
                                          <p:cBhvr additive="base">
                                            <p:cTn id="14" dur="750" fill="hold"/>
                                            <p:tgtEl>
                                              <p:spTgt spid="7"/>
                                            </p:tgtEl>
                                            <p:attrNameLst>
                                              <p:attrName>ppt_y</p:attrName>
                                            </p:attrNameLst>
                                          </p:cBhvr>
                                          <p:tavLst>
                                            <p:tav tm="0">
                                              <p:val>
                                                <p:strVal val="#ppt_y"/>
                                              </p:val>
                                            </p:tav>
                                            <p:tav tm="100000">
                                              <p:val>
                                                <p:strVal val="#ppt_y"/>
                                              </p:val>
                                            </p:tav>
                                          </p:tavLst>
                                        </p:anim>
                                      </p:childTnLst>
                                    </p:cTn>
                                  </p:par>
                                </p:childTnLst>
                              </p:cTn>
                            </p:par>
                            <p:par>
                              <p:cTn id="15" fill="hold">
                                <p:stCondLst>
                                  <p:cond delay="2000"/>
                                </p:stCondLst>
                                <p:childTnLst>
                                  <p:par>
                                    <p:cTn id="16" presetID="42"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anim calcmode="lin" valueType="num">
                                          <p:cBhvr>
                                            <p:cTn id="19" dur="500" fill="hold"/>
                                            <p:tgtEl>
                                              <p:spTgt spid="6"/>
                                            </p:tgtEl>
                                            <p:attrNameLst>
                                              <p:attrName>ppt_x</p:attrName>
                                            </p:attrNameLst>
                                          </p:cBhvr>
                                          <p:tavLst>
                                            <p:tav tm="0">
                                              <p:val>
                                                <p:strVal val="#ppt_x"/>
                                              </p:val>
                                            </p:tav>
                                            <p:tav tm="100000">
                                              <p:val>
                                                <p:strVal val="#ppt_x"/>
                                              </p:val>
                                            </p:tav>
                                          </p:tavLst>
                                        </p:anim>
                                        <p:anim calcmode="lin" valueType="num">
                                          <p:cBhvr>
                                            <p:cTn id="20" dur="500" fill="hold"/>
                                            <p:tgtEl>
                                              <p:spTgt spid="6"/>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2" presetClass="entr" presetSubtype="8"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400" fill="hold"/>
                                            <p:tgtEl>
                                              <p:spTgt spid="4"/>
                                            </p:tgtEl>
                                            <p:attrNameLst>
                                              <p:attrName>ppt_x</p:attrName>
                                            </p:attrNameLst>
                                          </p:cBhvr>
                                          <p:tavLst>
                                            <p:tav tm="0">
                                              <p:val>
                                                <p:strVal val="0-#ppt_w/2"/>
                                              </p:val>
                                            </p:tav>
                                            <p:tav tm="100000">
                                              <p:val>
                                                <p:strVal val="#ppt_x"/>
                                              </p:val>
                                            </p:tav>
                                          </p:tavLst>
                                        </p:anim>
                                        <p:anim calcmode="lin" valueType="num">
                                          <p:cBhvr additive="base">
                                            <p:cTn id="25" dur="400" fill="hold"/>
                                            <p:tgtEl>
                                              <p:spTgt spid="4"/>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400" fill="hold"/>
                                            <p:tgtEl>
                                              <p:spTgt spid="5"/>
                                            </p:tgtEl>
                                            <p:attrNameLst>
                                              <p:attrName>ppt_x</p:attrName>
                                            </p:attrNameLst>
                                          </p:cBhvr>
                                          <p:tavLst>
                                            <p:tav tm="0">
                                              <p:val>
                                                <p:strVal val="0-#ppt_w/2"/>
                                              </p:val>
                                            </p:tav>
                                            <p:tav tm="100000">
                                              <p:val>
                                                <p:strVal val="#ppt_x"/>
                                              </p:val>
                                            </p:tav>
                                          </p:tavLst>
                                        </p:anim>
                                        <p:anim calcmode="lin" valueType="num">
                                          <p:cBhvr additive="base">
                                            <p:cTn id="29" dur="400" fill="hold"/>
                                            <p:tgtEl>
                                              <p:spTgt spid="5"/>
                                            </p:tgtEl>
                                            <p:attrNameLst>
                                              <p:attrName>ppt_y</p:attrName>
                                            </p:attrNameLst>
                                          </p:cBhvr>
                                          <p:tavLst>
                                            <p:tav tm="0">
                                              <p:val>
                                                <p:strVal val="#ppt_y"/>
                                              </p:val>
                                            </p:tav>
                                            <p:tav tm="100000">
                                              <p:val>
                                                <p:strVal val="#ppt_y"/>
                                              </p:val>
                                            </p:tav>
                                          </p:tavLst>
                                        </p:anim>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left)">
                                          <p:cBhvr>
                                            <p:cTn id="33" dur="1000"/>
                                            <p:tgtEl>
                                              <p:spTgt spid="8"/>
                                            </p:tgtEl>
                                          </p:cBhvr>
                                        </p:animEffect>
                                      </p:childTnLst>
                                    </p:cTn>
                                  </p:par>
                                  <p:par>
                                    <p:cTn id="34" presetID="42" presetClass="entr" presetSubtype="0" fill="hold"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1000"/>
                                            <p:tgtEl>
                                              <p:spTgt spid="9"/>
                                            </p:tgtEl>
                                          </p:cBhvr>
                                        </p:animEffect>
                                        <p:anim calcmode="lin" valueType="num">
                                          <p:cBhvr>
                                            <p:cTn id="37" dur="1000" fill="hold"/>
                                            <p:tgtEl>
                                              <p:spTgt spid="9"/>
                                            </p:tgtEl>
                                            <p:attrNameLst>
                                              <p:attrName>ppt_x</p:attrName>
                                            </p:attrNameLst>
                                          </p:cBhvr>
                                          <p:tavLst>
                                            <p:tav tm="0">
                                              <p:val>
                                                <p:strVal val="#ppt_x"/>
                                              </p:val>
                                            </p:tav>
                                            <p:tav tm="100000">
                                              <p:val>
                                                <p:strVal val="#ppt_x"/>
                                              </p:val>
                                            </p:tav>
                                          </p:tavLst>
                                        </p:anim>
                                        <p:anim calcmode="lin" valueType="num">
                                          <p:cBhvr>
                                            <p:cTn id="3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P spid="8"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自定义 569">
      <a:dk1>
        <a:sysClr val="windowText" lastClr="000000"/>
      </a:dk1>
      <a:lt1>
        <a:sysClr val="window" lastClr="FFFFFF"/>
      </a:lt1>
      <a:dk2>
        <a:srgbClr val="E54919"/>
      </a:dk2>
      <a:lt2>
        <a:srgbClr val="E54919"/>
      </a:lt2>
      <a:accent1>
        <a:srgbClr val="E54919"/>
      </a:accent1>
      <a:accent2>
        <a:srgbClr val="F4501B"/>
      </a:accent2>
      <a:accent3>
        <a:srgbClr val="FF5622"/>
      </a:accent3>
      <a:accent4>
        <a:srgbClr val="FE7043"/>
      </a:accent4>
      <a:accent5>
        <a:srgbClr val="FD8A66"/>
      </a:accent5>
      <a:accent6>
        <a:srgbClr val="FFAA91"/>
      </a:accent6>
      <a:hlink>
        <a:srgbClr val="FF0000"/>
      </a:hlink>
      <a:folHlink>
        <a:srgbClr val="F4501B"/>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TotalTime>
  <Words>3111</Words>
  <Application>Microsoft Office PowerPoint</Application>
  <PresentationFormat>自定义</PresentationFormat>
  <Paragraphs>391</Paragraphs>
  <Slides>30</Slides>
  <Notes>22</Notes>
  <HiddenSlides>0</HiddenSlides>
  <MMClips>1</MMClips>
  <ScaleCrop>false</ScaleCrop>
  <HeadingPairs>
    <vt:vector size="4" baseType="variant">
      <vt:variant>
        <vt:lpstr>主题</vt:lpstr>
      </vt:variant>
      <vt:variant>
        <vt:i4>1</vt:i4>
      </vt:variant>
      <vt:variant>
        <vt:lpstr>幻灯片标题</vt:lpstr>
      </vt:variant>
      <vt:variant>
        <vt:i4>30</vt:i4>
      </vt:variant>
    </vt:vector>
  </HeadingPairs>
  <TitlesOfParts>
    <vt:vector size="31"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MICHAEL</dc:creator>
  <cp:lastModifiedBy>Sky123.Org</cp:lastModifiedBy>
  <cp:revision>20</cp:revision>
  <dcterms:created xsi:type="dcterms:W3CDTF">2015-05-05T08:02:00Z</dcterms:created>
  <dcterms:modified xsi:type="dcterms:W3CDTF">2018-01-29T05:45:20Z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