
<file path=[Content_Types].xml><?xml version="1.0" encoding="utf-8"?>
<Types xmlns="http://schemas.openxmlformats.org/package/2006/content-types">
  <Default Extension="jpeg" ContentType="image/jpeg"/>
  <Default Extension="png" ContentType="image/png"/>
  <Default Extension="wdp" ContentType="image/vnd.ms-photo"/>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0" r:id="rId3"/>
  </p:sldMasterIdLst>
  <p:sldIdLst>
    <p:sldId id="256" r:id="rId4"/>
    <p:sldId id="257" r:id="rId5"/>
    <p:sldId id="258" r:id="rId6"/>
    <p:sldId id="259" r:id="rId7"/>
    <p:sldId id="261" r:id="rId8"/>
    <p:sldId id="262" r:id="rId9"/>
    <p:sldId id="276" r:id="rId10"/>
    <p:sldId id="264" r:id="rId11"/>
    <p:sldId id="265" r:id="rId12"/>
    <p:sldId id="266" r:id="rId13"/>
    <p:sldId id="277" r:id="rId14"/>
    <p:sldId id="268" r:id="rId15"/>
    <p:sldId id="269" r:id="rId16"/>
    <p:sldId id="270" r:id="rId17"/>
    <p:sldId id="278" r:id="rId18"/>
    <p:sldId id="272" r:id="rId19"/>
    <p:sldId id="273" r:id="rId20"/>
    <p:sldId id="274" r:id="rId21"/>
    <p:sldId id="279" r:id="rId22"/>
    <p:sldId id="280" r:id="rId23"/>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7727FA"/>
    <a:srgbClr val="6C629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showGuides="1">
      <p:cViewPr>
        <p:scale>
          <a:sx n="66" d="100"/>
          <a:sy n="66" d="100"/>
        </p:scale>
        <p:origin x="1506" y="864"/>
      </p:cViewPr>
      <p:guideLst>
        <p:guide orient="horz" pos="264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slide" Target="slides/slide1.xml"/><Relationship Id="rId3" Type="http://schemas.openxmlformats.org/officeDocument/2006/relationships/slideMaster" Target="slideMasters/slideMaster2.xml"/><Relationship Id="rId26" Type="http://schemas.openxmlformats.org/officeDocument/2006/relationships/tableStyles" Target="tableStyles.xml"/><Relationship Id="rId25" Type="http://schemas.openxmlformats.org/officeDocument/2006/relationships/viewProps" Target="viewProps.xml"/><Relationship Id="rId24" Type="http://schemas.openxmlformats.org/officeDocument/2006/relationships/presProps" Target="presProps.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BF968064-9B44-4C59-AD4D-E5EB9A88DF8B}" type="datetimeFigureOut">
              <a:rPr lang="zh-CN" altLang="en-US" smtClean="0"/>
            </a:fld>
            <a:endParaRPr lang="zh-CN" altLang="en-US"/>
          </a:p>
        </p:txBody>
      </p:sp>
      <p:sp>
        <p:nvSpPr>
          <p:cNvPr id="5" name="页脚占位符 4"/>
          <p:cNvSpPr>
            <a:spLocks noGrp="1"/>
          </p:cNvSpPr>
          <p:nvPr>
            <p:ph type="ftr" sz="quarter" idx="11"/>
          </p:nvPr>
        </p:nvSpPr>
        <p:spPr>
          <a:xfrm>
            <a:off x="4038600" y="6356350"/>
            <a:ext cx="4114800" cy="365125"/>
          </a:xfr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p:spPr>
        <p:txBody>
          <a:bodyPr/>
          <a:lstStyle/>
          <a:p>
            <a:fld id="{54C313DC-FD08-4C08-A315-CB25077A39FB}"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p:spPr>
        <p:txBody>
          <a:bodyPr/>
          <a:lstStyle/>
          <a:p>
            <a:r>
              <a:rPr lang="zh-CN" altLang="en-US"/>
              <a:t>单击此处编辑母版标题样式</a:t>
            </a:r>
            <a:endParaRPr lang="zh-CN" altLang="en-US"/>
          </a:p>
        </p:txBody>
      </p:sp>
      <p:sp>
        <p:nvSpPr>
          <p:cNvPr id="3" name="内容占位符 2"/>
          <p:cNvSpPr>
            <a:spLocks noGrp="1"/>
          </p:cNvSpPr>
          <p:nvPr>
            <p:ph idx="1"/>
          </p:nvPr>
        </p:nvSpPr>
        <p:spPr>
          <a:xfrm>
            <a:off x="838200" y="1851025"/>
            <a:ext cx="10515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BF968064-9B44-4C59-AD4D-E5EB9A88DF8B}" type="datetimeFigureOut">
              <a:rPr lang="zh-CN" altLang="en-US" smtClean="0"/>
            </a:fld>
            <a:endParaRPr lang="zh-CN" altLang="en-US"/>
          </a:p>
        </p:txBody>
      </p:sp>
      <p:sp>
        <p:nvSpPr>
          <p:cNvPr id="5" name="页脚占位符 4"/>
          <p:cNvSpPr>
            <a:spLocks noGrp="1"/>
          </p:cNvSpPr>
          <p:nvPr>
            <p:ph type="ftr" sz="quarter" idx="11"/>
          </p:nvPr>
        </p:nvSpPr>
        <p:spPr>
          <a:xfrm>
            <a:off x="4038600" y="6356350"/>
            <a:ext cx="4114800" cy="365125"/>
          </a:xfr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p:spPr>
        <p:txBody>
          <a:bodyPr/>
          <a:lstStyle/>
          <a:p>
            <a:fld id="{54C313DC-FD08-4C08-A315-CB25077A39FB}"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BF968064-9B44-4C59-AD4D-E5EB9A88DF8B}" type="datetimeFigureOut">
              <a:rPr lang="zh-CN" altLang="en-US" smtClean="0"/>
            </a:fld>
            <a:endParaRPr lang="zh-CN" altLang="en-US"/>
          </a:p>
        </p:txBody>
      </p:sp>
      <p:sp>
        <p:nvSpPr>
          <p:cNvPr id="5" name="页脚占位符 4"/>
          <p:cNvSpPr>
            <a:spLocks noGrp="1"/>
          </p:cNvSpPr>
          <p:nvPr>
            <p:ph type="ftr" sz="quarter" idx="11"/>
          </p:nvPr>
        </p:nvSpPr>
        <p:spPr>
          <a:xfrm>
            <a:off x="4038600" y="6356350"/>
            <a:ext cx="4114800" cy="365125"/>
          </a:xfr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p:spPr>
        <p:txBody>
          <a:bodyPr/>
          <a:lstStyle/>
          <a:p>
            <a:fld id="{54C313DC-FD08-4C08-A315-CB25077A39FB}"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日期占位符 4"/>
          <p:cNvSpPr>
            <a:spLocks noGrp="1"/>
          </p:cNvSpPr>
          <p:nvPr>
            <p:ph type="dt" sz="half" idx="10"/>
          </p:nvPr>
        </p:nvSpPr>
        <p:spPr/>
        <p:txBody>
          <a:bodyPr/>
          <a:lstStyle/>
          <a:p>
            <a:fld id="{BF968064-9B44-4C59-AD4D-E5EB9A88DF8B}" type="datetimeFigureOut">
              <a:rPr lang="zh-CN" altLang="en-US" smtClean="0"/>
            </a:fld>
            <a:endParaRPr lang="zh-CN" altLang="en-US"/>
          </a:p>
        </p:txBody>
      </p:sp>
      <p:sp>
        <p:nvSpPr>
          <p:cNvPr id="6" name="页脚占位符 5"/>
          <p:cNvSpPr>
            <a:spLocks noGrp="1"/>
          </p:cNvSpPr>
          <p:nvPr>
            <p:ph type="ftr" sz="quarter" idx="11"/>
          </p:nvPr>
        </p:nvSpPr>
        <p:spPr>
          <a:xfrm>
            <a:off x="4038600" y="6356350"/>
            <a:ext cx="4114800" cy="365125"/>
          </a:xfr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p:spPr>
        <p:txBody>
          <a:bodyPr/>
          <a:lstStyle/>
          <a:p>
            <a:fld id="{54C313DC-FD08-4C08-A315-CB25077A39FB}"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日期占位符 6"/>
          <p:cNvSpPr>
            <a:spLocks noGrp="1"/>
          </p:cNvSpPr>
          <p:nvPr>
            <p:ph type="dt" sz="half" idx="10"/>
          </p:nvPr>
        </p:nvSpPr>
        <p:spPr/>
        <p:txBody>
          <a:bodyPr/>
          <a:lstStyle/>
          <a:p>
            <a:fld id="{BF968064-9B44-4C59-AD4D-E5EB9A88DF8B}" type="datetimeFigureOut">
              <a:rPr lang="zh-CN" altLang="en-US" smtClean="0"/>
            </a:fld>
            <a:endParaRPr lang="zh-CN" altLang="en-US"/>
          </a:p>
        </p:txBody>
      </p:sp>
      <p:sp>
        <p:nvSpPr>
          <p:cNvPr id="8" name="页脚占位符 7"/>
          <p:cNvSpPr>
            <a:spLocks noGrp="1"/>
          </p:cNvSpPr>
          <p:nvPr>
            <p:ph type="ftr" sz="quarter" idx="11"/>
          </p:nvPr>
        </p:nvSpPr>
        <p:spPr>
          <a:xfrm>
            <a:off x="4038600" y="6356350"/>
            <a:ext cx="4114800" cy="365125"/>
          </a:xfrm>
        </p:spPr>
        <p:txBody>
          <a:bodyPr/>
          <a:lstStyle/>
          <a:p>
            <a:endParaRPr lang="zh-CN" altLang="en-US"/>
          </a:p>
        </p:txBody>
      </p:sp>
      <p:sp>
        <p:nvSpPr>
          <p:cNvPr id="9" name="灯片编号占位符 8"/>
          <p:cNvSpPr>
            <a:spLocks noGrp="1"/>
          </p:cNvSpPr>
          <p:nvPr>
            <p:ph type="sldNum" sz="quarter" idx="12"/>
          </p:nvPr>
        </p:nvSpPr>
        <p:spPr>
          <a:xfrm>
            <a:off x="8610600" y="6356350"/>
            <a:ext cx="2743200" cy="365125"/>
          </a:xfrm>
        </p:spPr>
        <p:txBody>
          <a:bodyPr/>
          <a:lstStyle/>
          <a:p>
            <a:fld id="{54C313DC-FD08-4C08-A315-CB25077A39FB}"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BF968064-9B44-4C59-AD4D-E5EB9A88DF8B}" type="datetimeFigureOut">
              <a:rPr lang="zh-CN" altLang="en-US" smtClean="0"/>
            </a:fld>
            <a:endParaRPr lang="zh-CN" altLang="en-US"/>
          </a:p>
        </p:txBody>
      </p:sp>
      <p:sp>
        <p:nvSpPr>
          <p:cNvPr id="4" name="页脚占位符 3"/>
          <p:cNvSpPr>
            <a:spLocks noGrp="1"/>
          </p:cNvSpPr>
          <p:nvPr>
            <p:ph type="ftr" sz="quarter" idx="11"/>
          </p:nvPr>
        </p:nvSpPr>
        <p:spPr>
          <a:xfrm>
            <a:off x="4038600" y="6356350"/>
            <a:ext cx="4114800" cy="365125"/>
          </a:xfrm>
        </p:spPr>
        <p:txBody>
          <a:bodyPr/>
          <a:lstStyle/>
          <a:p>
            <a:endParaRPr lang="zh-CN" altLang="en-US"/>
          </a:p>
        </p:txBody>
      </p:sp>
      <p:sp>
        <p:nvSpPr>
          <p:cNvPr id="5" name="灯片编号占位符 4"/>
          <p:cNvSpPr>
            <a:spLocks noGrp="1"/>
          </p:cNvSpPr>
          <p:nvPr>
            <p:ph type="sldNum" sz="quarter" idx="12"/>
          </p:nvPr>
        </p:nvSpPr>
        <p:spPr>
          <a:xfrm>
            <a:off x="8610600" y="6356350"/>
            <a:ext cx="2743200" cy="365125"/>
          </a:xfrm>
        </p:spPr>
        <p:txBody>
          <a:bodyPr/>
          <a:lstStyle/>
          <a:p>
            <a:fld id="{54C313DC-FD08-4C08-A315-CB25077A39FB}"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BF968064-9B44-4C59-AD4D-E5EB9A88DF8B}" type="datetimeFigureOut">
              <a:rPr lang="zh-CN" altLang="en-US" smtClean="0"/>
            </a:fld>
            <a:endParaRPr lang="zh-CN" altLang="en-US"/>
          </a:p>
        </p:txBody>
      </p:sp>
      <p:sp>
        <p:nvSpPr>
          <p:cNvPr id="3" name="页脚占位符 2"/>
          <p:cNvSpPr>
            <a:spLocks noGrp="1"/>
          </p:cNvSpPr>
          <p:nvPr>
            <p:ph type="ftr" sz="quarter" idx="11"/>
          </p:nvPr>
        </p:nvSpPr>
        <p:spPr>
          <a:xfrm>
            <a:off x="4038600" y="6356350"/>
            <a:ext cx="4114800" cy="365125"/>
          </a:xfrm>
        </p:spPr>
        <p:txBody>
          <a:bodyPr/>
          <a:lstStyle/>
          <a:p>
            <a:endParaRPr lang="zh-CN" altLang="en-US"/>
          </a:p>
        </p:txBody>
      </p:sp>
      <p:sp>
        <p:nvSpPr>
          <p:cNvPr id="4" name="灯片编号占位符 3"/>
          <p:cNvSpPr>
            <a:spLocks noGrp="1"/>
          </p:cNvSpPr>
          <p:nvPr>
            <p:ph type="sldNum" sz="quarter" idx="12"/>
          </p:nvPr>
        </p:nvSpPr>
        <p:spPr>
          <a:xfrm>
            <a:off x="8610600" y="6356350"/>
            <a:ext cx="2743200" cy="365125"/>
          </a:xfrm>
        </p:spPr>
        <p:txBody>
          <a:bodyPr/>
          <a:lstStyle/>
          <a:p>
            <a:fld id="{54C313DC-FD08-4C08-A315-CB25077A39FB}"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BF968064-9B44-4C59-AD4D-E5EB9A88DF8B}" type="datetimeFigureOut">
              <a:rPr lang="zh-CN" altLang="en-US" smtClean="0"/>
            </a:fld>
            <a:endParaRPr lang="zh-CN" altLang="en-US"/>
          </a:p>
        </p:txBody>
      </p:sp>
      <p:sp>
        <p:nvSpPr>
          <p:cNvPr id="6" name="页脚占位符 5"/>
          <p:cNvSpPr>
            <a:spLocks noGrp="1"/>
          </p:cNvSpPr>
          <p:nvPr>
            <p:ph type="ftr" sz="quarter" idx="11"/>
          </p:nvPr>
        </p:nvSpPr>
        <p:spPr>
          <a:xfrm>
            <a:off x="4038600" y="6356350"/>
            <a:ext cx="4114800" cy="365125"/>
          </a:xfr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p:spPr>
        <p:txBody>
          <a:bodyPr/>
          <a:lstStyle/>
          <a:p>
            <a:fld id="{54C313DC-FD08-4C08-A315-CB25077A39FB}"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BF968064-9B44-4C59-AD4D-E5EB9A88DF8B}" type="datetimeFigureOut">
              <a:rPr lang="zh-CN" altLang="en-US" smtClean="0"/>
            </a:fld>
            <a:endParaRPr lang="zh-CN" altLang="en-US"/>
          </a:p>
        </p:txBody>
      </p:sp>
      <p:sp>
        <p:nvSpPr>
          <p:cNvPr id="6" name="页脚占位符 5"/>
          <p:cNvSpPr>
            <a:spLocks noGrp="1"/>
          </p:cNvSpPr>
          <p:nvPr>
            <p:ph type="ftr" sz="quarter" idx="11"/>
          </p:nvPr>
        </p:nvSpPr>
        <p:spPr>
          <a:xfrm>
            <a:off x="4038600" y="6356350"/>
            <a:ext cx="4114800" cy="365125"/>
          </a:xfr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p:spPr>
        <p:txBody>
          <a:bodyPr/>
          <a:lstStyle/>
          <a:p>
            <a:fld id="{54C313DC-FD08-4C08-A315-CB25077A39FB}"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38200" y="1851025"/>
            <a:ext cx="10515600" cy="4351338"/>
          </a:xfrm>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BF968064-9B44-4C59-AD4D-E5EB9A88DF8B}" type="datetimeFigureOut">
              <a:rPr lang="zh-CN" altLang="en-US" smtClean="0"/>
            </a:fld>
            <a:endParaRPr lang="zh-CN" altLang="en-US"/>
          </a:p>
        </p:txBody>
      </p:sp>
      <p:sp>
        <p:nvSpPr>
          <p:cNvPr id="5" name="页脚占位符 4"/>
          <p:cNvSpPr>
            <a:spLocks noGrp="1"/>
          </p:cNvSpPr>
          <p:nvPr>
            <p:ph type="ftr" sz="quarter" idx="11"/>
          </p:nvPr>
        </p:nvSpPr>
        <p:spPr>
          <a:xfrm>
            <a:off x="4038600" y="6356350"/>
            <a:ext cx="4114800" cy="365125"/>
          </a:xfr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p:spPr>
        <p:txBody>
          <a:bodyPr/>
          <a:lstStyle/>
          <a:p>
            <a:fld id="{54C313DC-FD08-4C08-A315-CB25077A39FB}"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BF968064-9B44-4C59-AD4D-E5EB9A88DF8B}" type="datetimeFigureOut">
              <a:rPr lang="zh-CN" altLang="en-US" smtClean="0"/>
            </a:fld>
            <a:endParaRPr lang="zh-CN" altLang="en-US"/>
          </a:p>
        </p:txBody>
      </p:sp>
      <p:sp>
        <p:nvSpPr>
          <p:cNvPr id="5" name="页脚占位符 4"/>
          <p:cNvSpPr>
            <a:spLocks noGrp="1"/>
          </p:cNvSpPr>
          <p:nvPr>
            <p:ph type="ftr" sz="quarter" idx="11"/>
          </p:nvPr>
        </p:nvSpPr>
        <p:spPr>
          <a:xfrm>
            <a:off x="4038600" y="6356350"/>
            <a:ext cx="4114800" cy="365125"/>
          </a:xfr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p:spPr>
        <p:txBody>
          <a:bodyPr/>
          <a:lstStyle/>
          <a:p>
            <a:fld id="{54C313DC-FD08-4C08-A315-CB25077A39FB}" type="slidenum">
              <a:rPr lang="zh-CN" altLang="en-US" smtClean="0"/>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BF968064-9B44-4C59-AD4D-E5EB9A88DF8B}" type="datetimeFigureOut">
              <a:rPr lang="zh-CN" altLang="en-US" smtClean="0"/>
            </a:fld>
            <a:endParaRPr lang="zh-CN" altLang="en-US"/>
          </a:p>
        </p:txBody>
      </p:sp>
      <p:sp>
        <p:nvSpPr>
          <p:cNvPr id="5" name="页脚占位符 4"/>
          <p:cNvSpPr>
            <a:spLocks noGrp="1"/>
          </p:cNvSpPr>
          <p:nvPr>
            <p:ph type="ftr" sz="quarter" idx="11"/>
          </p:nvPr>
        </p:nvSpPr>
        <p:spPr>
          <a:xfrm>
            <a:off x="4038600" y="6356350"/>
            <a:ext cx="4114800" cy="365125"/>
          </a:xfr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p:spPr>
        <p:txBody>
          <a:bodyPr/>
          <a:lstStyle/>
          <a:p>
            <a:fld id="{54C313DC-FD08-4C08-A315-CB25077A39FB}" type="slidenum">
              <a:rPr lang="zh-CN" altLang="en-US" smtClean="0"/>
            </a:fld>
            <a:endParaRPr lang="zh-CN" alt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p:spPr>
        <p:txBody>
          <a:bodyPr/>
          <a:lstStyle/>
          <a:p>
            <a:r>
              <a:rPr lang="zh-CN" altLang="en-US"/>
              <a:t>单击此处编辑母版标题样式</a:t>
            </a:r>
            <a:endParaRPr lang="zh-CN" altLang="en-US"/>
          </a:p>
        </p:txBody>
      </p:sp>
      <p:sp>
        <p:nvSpPr>
          <p:cNvPr id="3" name="内容占位符 2"/>
          <p:cNvSpPr>
            <a:spLocks noGrp="1"/>
          </p:cNvSpPr>
          <p:nvPr>
            <p:ph idx="1"/>
          </p:nvPr>
        </p:nvSpPr>
        <p:spPr>
          <a:xfrm>
            <a:off x="838200" y="1851025"/>
            <a:ext cx="10515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BF968064-9B44-4C59-AD4D-E5EB9A88DF8B}" type="datetimeFigureOut">
              <a:rPr lang="zh-CN" altLang="en-US" smtClean="0"/>
            </a:fld>
            <a:endParaRPr lang="zh-CN" altLang="en-US"/>
          </a:p>
        </p:txBody>
      </p:sp>
      <p:sp>
        <p:nvSpPr>
          <p:cNvPr id="5" name="页脚占位符 4"/>
          <p:cNvSpPr>
            <a:spLocks noGrp="1"/>
          </p:cNvSpPr>
          <p:nvPr>
            <p:ph type="ftr" sz="quarter" idx="11"/>
          </p:nvPr>
        </p:nvSpPr>
        <p:spPr>
          <a:xfrm>
            <a:off x="4038600" y="6356350"/>
            <a:ext cx="4114800" cy="365125"/>
          </a:xfr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p:spPr>
        <p:txBody>
          <a:bodyPr/>
          <a:lstStyle/>
          <a:p>
            <a:fld id="{54C313DC-FD08-4C08-A315-CB25077A39FB}" type="slidenum">
              <a:rPr lang="zh-CN" altLang="en-US" smtClean="0"/>
            </a:fld>
            <a:endParaRPr lang="zh-CN" alt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BF968064-9B44-4C59-AD4D-E5EB9A88DF8B}" type="datetimeFigureOut">
              <a:rPr lang="zh-CN" altLang="en-US" smtClean="0"/>
            </a:fld>
            <a:endParaRPr lang="zh-CN" altLang="en-US"/>
          </a:p>
        </p:txBody>
      </p:sp>
      <p:sp>
        <p:nvSpPr>
          <p:cNvPr id="5" name="页脚占位符 4"/>
          <p:cNvSpPr>
            <a:spLocks noGrp="1"/>
          </p:cNvSpPr>
          <p:nvPr>
            <p:ph type="ftr" sz="quarter" idx="11"/>
          </p:nvPr>
        </p:nvSpPr>
        <p:spPr>
          <a:xfrm>
            <a:off x="4038600" y="6356350"/>
            <a:ext cx="4114800" cy="365125"/>
          </a:xfr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p:spPr>
        <p:txBody>
          <a:bodyPr/>
          <a:lstStyle/>
          <a:p>
            <a:fld id="{54C313DC-FD08-4C08-A315-CB25077A39FB}" type="slidenum">
              <a:rPr lang="zh-CN" altLang="en-US" smtClean="0"/>
            </a:fld>
            <a:endParaRPr lang="zh-CN" alt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日期占位符 4"/>
          <p:cNvSpPr>
            <a:spLocks noGrp="1"/>
          </p:cNvSpPr>
          <p:nvPr>
            <p:ph type="dt" sz="half" idx="10"/>
          </p:nvPr>
        </p:nvSpPr>
        <p:spPr/>
        <p:txBody>
          <a:bodyPr/>
          <a:lstStyle/>
          <a:p>
            <a:fld id="{BF968064-9B44-4C59-AD4D-E5EB9A88DF8B}" type="datetimeFigureOut">
              <a:rPr lang="zh-CN" altLang="en-US" smtClean="0"/>
            </a:fld>
            <a:endParaRPr lang="zh-CN" altLang="en-US"/>
          </a:p>
        </p:txBody>
      </p:sp>
      <p:sp>
        <p:nvSpPr>
          <p:cNvPr id="6" name="页脚占位符 5"/>
          <p:cNvSpPr>
            <a:spLocks noGrp="1"/>
          </p:cNvSpPr>
          <p:nvPr>
            <p:ph type="ftr" sz="quarter" idx="11"/>
          </p:nvPr>
        </p:nvSpPr>
        <p:spPr>
          <a:xfrm>
            <a:off x="4038600" y="6356350"/>
            <a:ext cx="4114800" cy="365125"/>
          </a:xfr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p:spPr>
        <p:txBody>
          <a:bodyPr/>
          <a:lstStyle/>
          <a:p>
            <a:fld id="{54C313DC-FD08-4C08-A315-CB25077A39FB}" type="slidenum">
              <a:rPr lang="zh-CN" altLang="en-US" smtClean="0"/>
            </a:fld>
            <a:endParaRPr lang="zh-CN" alt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日期占位符 6"/>
          <p:cNvSpPr>
            <a:spLocks noGrp="1"/>
          </p:cNvSpPr>
          <p:nvPr>
            <p:ph type="dt" sz="half" idx="10"/>
          </p:nvPr>
        </p:nvSpPr>
        <p:spPr/>
        <p:txBody>
          <a:bodyPr/>
          <a:lstStyle/>
          <a:p>
            <a:fld id="{BF968064-9B44-4C59-AD4D-E5EB9A88DF8B}" type="datetimeFigureOut">
              <a:rPr lang="zh-CN" altLang="en-US" smtClean="0"/>
            </a:fld>
            <a:endParaRPr lang="zh-CN" altLang="en-US"/>
          </a:p>
        </p:txBody>
      </p:sp>
      <p:sp>
        <p:nvSpPr>
          <p:cNvPr id="8" name="页脚占位符 7"/>
          <p:cNvSpPr>
            <a:spLocks noGrp="1"/>
          </p:cNvSpPr>
          <p:nvPr>
            <p:ph type="ftr" sz="quarter" idx="11"/>
          </p:nvPr>
        </p:nvSpPr>
        <p:spPr>
          <a:xfrm>
            <a:off x="4038600" y="6356350"/>
            <a:ext cx="4114800" cy="365125"/>
          </a:xfrm>
        </p:spPr>
        <p:txBody>
          <a:bodyPr/>
          <a:lstStyle/>
          <a:p>
            <a:endParaRPr lang="zh-CN" altLang="en-US"/>
          </a:p>
        </p:txBody>
      </p:sp>
      <p:sp>
        <p:nvSpPr>
          <p:cNvPr id="9" name="灯片编号占位符 8"/>
          <p:cNvSpPr>
            <a:spLocks noGrp="1"/>
          </p:cNvSpPr>
          <p:nvPr>
            <p:ph type="sldNum" sz="quarter" idx="12"/>
          </p:nvPr>
        </p:nvSpPr>
        <p:spPr>
          <a:xfrm>
            <a:off x="8610600" y="6356350"/>
            <a:ext cx="2743200" cy="365125"/>
          </a:xfrm>
        </p:spPr>
        <p:txBody>
          <a:bodyPr/>
          <a:lstStyle/>
          <a:p>
            <a:fld id="{54C313DC-FD08-4C08-A315-CB25077A39FB}" type="slidenum">
              <a:rPr lang="zh-CN" altLang="en-US" smtClean="0"/>
            </a:fld>
            <a:endParaRPr lang="zh-CN" alt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BF968064-9B44-4C59-AD4D-E5EB9A88DF8B}" type="datetimeFigureOut">
              <a:rPr lang="zh-CN" altLang="en-US" smtClean="0"/>
            </a:fld>
            <a:endParaRPr lang="zh-CN" altLang="en-US"/>
          </a:p>
        </p:txBody>
      </p:sp>
      <p:sp>
        <p:nvSpPr>
          <p:cNvPr id="4" name="页脚占位符 3"/>
          <p:cNvSpPr>
            <a:spLocks noGrp="1"/>
          </p:cNvSpPr>
          <p:nvPr>
            <p:ph type="ftr" sz="quarter" idx="11"/>
          </p:nvPr>
        </p:nvSpPr>
        <p:spPr>
          <a:xfrm>
            <a:off x="4038600" y="6356350"/>
            <a:ext cx="4114800" cy="365125"/>
          </a:xfrm>
        </p:spPr>
        <p:txBody>
          <a:bodyPr/>
          <a:lstStyle/>
          <a:p>
            <a:endParaRPr lang="zh-CN" altLang="en-US"/>
          </a:p>
        </p:txBody>
      </p:sp>
      <p:sp>
        <p:nvSpPr>
          <p:cNvPr id="5" name="灯片编号占位符 4"/>
          <p:cNvSpPr>
            <a:spLocks noGrp="1"/>
          </p:cNvSpPr>
          <p:nvPr>
            <p:ph type="sldNum" sz="quarter" idx="12"/>
          </p:nvPr>
        </p:nvSpPr>
        <p:spPr>
          <a:xfrm>
            <a:off x="8610600" y="6356350"/>
            <a:ext cx="2743200" cy="365125"/>
          </a:xfrm>
        </p:spPr>
        <p:txBody>
          <a:bodyPr/>
          <a:lstStyle/>
          <a:p>
            <a:fld id="{54C313DC-FD08-4C08-A315-CB25077A39FB}" type="slidenum">
              <a:rPr lang="zh-CN" altLang="en-US" smtClean="0"/>
            </a:fld>
            <a:endParaRPr lang="zh-CN" alt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BF968064-9B44-4C59-AD4D-E5EB9A88DF8B}" type="datetimeFigureOut">
              <a:rPr lang="zh-CN" altLang="en-US" smtClean="0"/>
            </a:fld>
            <a:endParaRPr lang="zh-CN" altLang="en-US"/>
          </a:p>
        </p:txBody>
      </p:sp>
      <p:sp>
        <p:nvSpPr>
          <p:cNvPr id="3" name="页脚占位符 2"/>
          <p:cNvSpPr>
            <a:spLocks noGrp="1"/>
          </p:cNvSpPr>
          <p:nvPr>
            <p:ph type="ftr" sz="quarter" idx="11"/>
          </p:nvPr>
        </p:nvSpPr>
        <p:spPr>
          <a:xfrm>
            <a:off x="4038600" y="6356350"/>
            <a:ext cx="4114800" cy="365125"/>
          </a:xfrm>
        </p:spPr>
        <p:txBody>
          <a:bodyPr/>
          <a:lstStyle/>
          <a:p>
            <a:endParaRPr lang="zh-CN" altLang="en-US"/>
          </a:p>
        </p:txBody>
      </p:sp>
      <p:sp>
        <p:nvSpPr>
          <p:cNvPr id="4" name="灯片编号占位符 3"/>
          <p:cNvSpPr>
            <a:spLocks noGrp="1"/>
          </p:cNvSpPr>
          <p:nvPr>
            <p:ph type="sldNum" sz="quarter" idx="12"/>
          </p:nvPr>
        </p:nvSpPr>
        <p:spPr>
          <a:xfrm>
            <a:off x="8610600" y="6356350"/>
            <a:ext cx="2743200" cy="365125"/>
          </a:xfrm>
        </p:spPr>
        <p:txBody>
          <a:bodyPr/>
          <a:lstStyle/>
          <a:p>
            <a:fld id="{54C313DC-FD08-4C08-A315-CB25077A39FB}" type="slidenum">
              <a:rPr lang="zh-CN" altLang="en-US" smtClean="0"/>
            </a:fld>
            <a:endParaRPr lang="zh-CN" alt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BF968064-9B44-4C59-AD4D-E5EB9A88DF8B}" type="datetimeFigureOut">
              <a:rPr lang="zh-CN" altLang="en-US" smtClean="0"/>
            </a:fld>
            <a:endParaRPr lang="zh-CN" altLang="en-US"/>
          </a:p>
        </p:txBody>
      </p:sp>
      <p:sp>
        <p:nvSpPr>
          <p:cNvPr id="6" name="页脚占位符 5"/>
          <p:cNvSpPr>
            <a:spLocks noGrp="1"/>
          </p:cNvSpPr>
          <p:nvPr>
            <p:ph type="ftr" sz="quarter" idx="11"/>
          </p:nvPr>
        </p:nvSpPr>
        <p:spPr>
          <a:xfrm>
            <a:off x="4038600" y="6356350"/>
            <a:ext cx="4114800" cy="365125"/>
          </a:xfr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p:spPr>
        <p:txBody>
          <a:bodyPr/>
          <a:lstStyle/>
          <a:p>
            <a:fld id="{54C313DC-FD08-4C08-A315-CB25077A39FB}" type="slidenum">
              <a:rPr lang="zh-CN" altLang="en-US" smtClean="0"/>
            </a:fld>
            <a:endParaRPr lang="zh-CN" alt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BF968064-9B44-4C59-AD4D-E5EB9A88DF8B}" type="datetimeFigureOut">
              <a:rPr lang="zh-CN" altLang="en-US" smtClean="0"/>
            </a:fld>
            <a:endParaRPr lang="zh-CN" altLang="en-US"/>
          </a:p>
        </p:txBody>
      </p:sp>
      <p:sp>
        <p:nvSpPr>
          <p:cNvPr id="6" name="页脚占位符 5"/>
          <p:cNvSpPr>
            <a:spLocks noGrp="1"/>
          </p:cNvSpPr>
          <p:nvPr>
            <p:ph type="ftr" sz="quarter" idx="11"/>
          </p:nvPr>
        </p:nvSpPr>
        <p:spPr>
          <a:xfrm>
            <a:off x="4038600" y="6356350"/>
            <a:ext cx="4114800" cy="365125"/>
          </a:xfr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p:spPr>
        <p:txBody>
          <a:bodyPr/>
          <a:lstStyle/>
          <a:p>
            <a:fld id="{54C313DC-FD08-4C08-A315-CB25077A39FB}" type="slidenum">
              <a:rPr lang="zh-CN" altLang="en-US" smtClean="0"/>
            </a:fld>
            <a:endParaRPr lang="zh-CN" alt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38200" y="1851025"/>
            <a:ext cx="10515600" cy="4351338"/>
          </a:xfrm>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BF968064-9B44-4C59-AD4D-E5EB9A88DF8B}" type="datetimeFigureOut">
              <a:rPr lang="zh-CN" altLang="en-US" smtClean="0"/>
            </a:fld>
            <a:endParaRPr lang="zh-CN" altLang="en-US"/>
          </a:p>
        </p:txBody>
      </p:sp>
      <p:sp>
        <p:nvSpPr>
          <p:cNvPr id="5" name="页脚占位符 4"/>
          <p:cNvSpPr>
            <a:spLocks noGrp="1"/>
          </p:cNvSpPr>
          <p:nvPr>
            <p:ph type="ftr" sz="quarter" idx="11"/>
          </p:nvPr>
        </p:nvSpPr>
        <p:spPr>
          <a:xfrm>
            <a:off x="4038600" y="6356350"/>
            <a:ext cx="4114800" cy="365125"/>
          </a:xfr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p:spPr>
        <p:txBody>
          <a:bodyPr/>
          <a:lstStyle/>
          <a:p>
            <a:fld id="{54C313DC-FD08-4C08-A315-CB25077A39FB}" type="slidenum">
              <a:rPr lang="zh-CN" altLang="en-US" smtClean="0"/>
            </a:fld>
            <a:endParaRPr lang="zh-CN" alt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BF968064-9B44-4C59-AD4D-E5EB9A88DF8B}" type="datetimeFigureOut">
              <a:rPr lang="zh-CN" altLang="en-US" smtClean="0"/>
            </a:fld>
            <a:endParaRPr lang="zh-CN" altLang="en-US"/>
          </a:p>
        </p:txBody>
      </p:sp>
      <p:sp>
        <p:nvSpPr>
          <p:cNvPr id="5" name="页脚占位符 4"/>
          <p:cNvSpPr>
            <a:spLocks noGrp="1"/>
          </p:cNvSpPr>
          <p:nvPr>
            <p:ph type="ftr" sz="quarter" idx="11"/>
          </p:nvPr>
        </p:nvSpPr>
        <p:spPr>
          <a:xfrm>
            <a:off x="4038600" y="6356350"/>
            <a:ext cx="4114800" cy="365125"/>
          </a:xfr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p:spPr>
        <p:txBody>
          <a:bodyPr/>
          <a:lstStyle/>
          <a:p>
            <a:fld id="{54C313DC-FD08-4C08-A315-CB25077A39FB}"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image" Target="../media/image1.jpeg"/><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0.xml"/><Relationship Id="rId8" Type="http://schemas.openxmlformats.org/officeDocument/2006/relationships/slideLayout" Target="../slideLayouts/slideLayout19.xml"/><Relationship Id="rId7" Type="http://schemas.openxmlformats.org/officeDocument/2006/relationships/slideLayout" Target="../slideLayouts/slideLayout18.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 Id="rId3" Type="http://schemas.openxmlformats.org/officeDocument/2006/relationships/slideLayout" Target="../slideLayouts/slideLayout14.xml"/><Relationship Id="rId2" Type="http://schemas.openxmlformats.org/officeDocument/2006/relationships/slideLayout" Target="../slideLayouts/slideLayout13.xml"/><Relationship Id="rId13" Type="http://schemas.openxmlformats.org/officeDocument/2006/relationships/theme" Target="../theme/theme2.xml"/><Relationship Id="rId12" Type="http://schemas.openxmlformats.org/officeDocument/2006/relationships/image" Target="../media/image1.jpeg"/><Relationship Id="rId11" Type="http://schemas.openxmlformats.org/officeDocument/2006/relationships/slideLayout" Target="../slideLayouts/slideLayout22.xml"/><Relationship Id="rId10" Type="http://schemas.openxmlformats.org/officeDocument/2006/relationships/slideLayout" Target="../slideLayouts/slideLayout21.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F968064-9B44-4C59-AD4D-E5EB9A88DF8B}" type="datetimeFigureOut">
              <a:rPr lang="zh-CN" altLang="en-US" smtClean="0"/>
            </a:fld>
            <a:endParaRPr lang="zh-CN" altLang="en-US"/>
          </a:p>
        </p:txBody>
      </p:sp>
      <p:pic>
        <p:nvPicPr>
          <p:cNvPr id="7" name="图片 6" descr="C4D大色块堆叠质感线条背景"/>
          <p:cNvPicPr>
            <a:picLocks noChangeAspect="1"/>
          </p:cNvPicPr>
          <p:nvPr userDrawn="1"/>
        </p:nvPicPr>
        <p:blipFill>
          <a:blip r:embed="rId12"/>
          <a:srcRect l="70791" r="10586"/>
          <a:stretch>
            <a:fillRect/>
          </a:stretch>
        </p:blipFill>
        <p:spPr>
          <a:xfrm>
            <a:off x="0" y="0"/>
            <a:ext cx="3458210" cy="6857365"/>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F968064-9B44-4C59-AD4D-E5EB9A88DF8B}" type="datetimeFigureOut">
              <a:rPr lang="zh-CN" altLang="en-US" smtClean="0"/>
            </a:fld>
            <a:endParaRPr lang="zh-CN" altLang="en-US"/>
          </a:p>
        </p:txBody>
      </p:sp>
      <p:pic>
        <p:nvPicPr>
          <p:cNvPr id="7" name="图片 6" descr="C4D大色块堆叠质感线条背景"/>
          <p:cNvPicPr>
            <a:picLocks noChangeAspect="1"/>
          </p:cNvPicPr>
          <p:nvPr userDrawn="1"/>
        </p:nvPicPr>
        <p:blipFill>
          <a:blip r:embed="rId12"/>
          <a:srcRect l="70791" r="10586"/>
          <a:stretch>
            <a:fillRect/>
          </a:stretch>
        </p:blipFill>
        <p:spPr>
          <a:xfrm>
            <a:off x="0" y="0"/>
            <a:ext cx="3458210" cy="6857365"/>
          </a:xfrm>
          <a:prstGeom prst="rect">
            <a:avLst/>
          </a:prstGeom>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3.png"/><Relationship Id="rId1" Type="http://schemas.openxmlformats.org/officeDocument/2006/relationships/image" Target="../media/image2.jpeg"/></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jpeg"/></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jpeg"/></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png"/></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image" Target="../media/image1.jpe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6.png"/><Relationship Id="rId1" Type="http://schemas.openxmlformats.org/officeDocument/2006/relationships/image" Target="../media/image4.png"/></Relationships>
</file>

<file path=ppt/slides/_rels/slide9.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tags" Target="../tags/tag4.xml"/><Relationship Id="rId3" Type="http://schemas.openxmlformats.org/officeDocument/2006/relationships/tags" Target="../tags/tag3.xml"/><Relationship Id="rId2" Type="http://schemas.openxmlformats.org/officeDocument/2006/relationships/tags" Target="../tags/tag2.xml"/><Relationship Id="rId1" Type="http://schemas.openxmlformats.org/officeDocument/2006/relationships/tags" Target="../tags/tag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image" Target="../media/image1.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microsoft.com/office/2007/relationships/hdphoto" Target="../media/image9.wdp"/><Relationship Id="rId2" Type="http://schemas.openxmlformats.org/officeDocument/2006/relationships/image" Target="../media/image8.png"/><Relationship Id="rId1" Type="http://schemas.openxmlformats.org/officeDocument/2006/relationships/image" Target="../media/image7.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image" Target="../media/image1.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0.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image" Target="../media/image3.png"/><Relationship Id="rId1" Type="http://schemas.openxmlformats.org/officeDocument/2006/relationships/image" Target="../media/image2.jpeg"/></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image" Target="../media/image1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C4D大色块堆叠质感线条背景"/>
          <p:cNvPicPr>
            <a:picLocks noChangeAspect="1"/>
          </p:cNvPicPr>
          <p:nvPr/>
        </p:nvPicPr>
        <p:blipFill>
          <a:blip r:embed="rId1"/>
          <a:srcRect l="38680" r="13367"/>
          <a:stretch>
            <a:fillRect/>
          </a:stretch>
        </p:blipFill>
        <p:spPr>
          <a:xfrm>
            <a:off x="0" y="0"/>
            <a:ext cx="9020810" cy="6858635"/>
          </a:xfrm>
          <a:prstGeom prst="rect">
            <a:avLst/>
          </a:prstGeom>
        </p:spPr>
      </p:pic>
      <p:sp>
        <p:nvSpPr>
          <p:cNvPr id="30" name="任意多边形 29"/>
          <p:cNvSpPr/>
          <p:nvPr/>
        </p:nvSpPr>
        <p:spPr>
          <a:xfrm>
            <a:off x="3664844" y="0"/>
            <a:ext cx="8527157" cy="6858000"/>
          </a:xfrm>
          <a:custGeom>
            <a:avLst/>
            <a:gdLst>
              <a:gd name="connsiteX0" fmla="*/ 4051549 w 8527157"/>
              <a:gd name="connsiteY0" fmla="*/ 0 h 6858000"/>
              <a:gd name="connsiteX1" fmla="*/ 8527157 w 8527157"/>
              <a:gd name="connsiteY1" fmla="*/ 0 h 6858000"/>
              <a:gd name="connsiteX2" fmla="*/ 8527157 w 8527157"/>
              <a:gd name="connsiteY2" fmla="*/ 6858000 h 6858000"/>
              <a:gd name="connsiteX3" fmla="*/ 680524 w 8527157"/>
              <a:gd name="connsiteY3" fmla="*/ 6858000 h 6858000"/>
              <a:gd name="connsiteX4" fmla="*/ 638452 w 8527157"/>
              <a:gd name="connsiteY4" fmla="*/ 6811879 h 6858000"/>
              <a:gd name="connsiteX5" fmla="*/ 297557 w 8527157"/>
              <a:gd name="connsiteY5" fmla="*/ 6448926 h 6858000"/>
              <a:gd name="connsiteX6" fmla="*/ 457978 w 8527157"/>
              <a:gd name="connsiteY6" fmla="*/ 5887453 h 6858000"/>
              <a:gd name="connsiteX7" fmla="*/ 72968 w 8527157"/>
              <a:gd name="connsiteY7" fmla="*/ 5245768 h 6858000"/>
              <a:gd name="connsiteX8" fmla="*/ 2158441 w 8527157"/>
              <a:gd name="connsiteY8" fmla="*/ 4074695 h 6858000"/>
              <a:gd name="connsiteX9" fmla="*/ 1596968 w 8527157"/>
              <a:gd name="connsiteY9" fmla="*/ 3272589 h 6858000"/>
              <a:gd name="connsiteX10" fmla="*/ 1500715 w 8527157"/>
              <a:gd name="connsiteY10" fmla="*/ 2630905 h 6858000"/>
              <a:gd name="connsiteX11" fmla="*/ 2174483 w 8527157"/>
              <a:gd name="connsiteY11" fmla="*/ 2695074 h 6858000"/>
              <a:gd name="connsiteX12" fmla="*/ 2383031 w 8527157"/>
              <a:gd name="connsiteY12" fmla="*/ 2550695 h 6858000"/>
              <a:gd name="connsiteX13" fmla="*/ 1933852 w 8527157"/>
              <a:gd name="connsiteY13" fmla="*/ 1716505 h 6858000"/>
              <a:gd name="connsiteX14" fmla="*/ 2703873 w 8527157"/>
              <a:gd name="connsiteY14" fmla="*/ 1507958 h 6858000"/>
              <a:gd name="connsiteX15" fmla="*/ 2543452 w 8527157"/>
              <a:gd name="connsiteY15" fmla="*/ 898358 h 6858000"/>
              <a:gd name="connsiteX16" fmla="*/ 2992631 w 8527157"/>
              <a:gd name="connsiteY16" fmla="*/ 802105 h 6858000"/>
              <a:gd name="connsiteX17" fmla="*/ 2960546 w 8527157"/>
              <a:gd name="connsiteY17" fmla="*/ 465221 h 6858000"/>
              <a:gd name="connsiteX18" fmla="*/ 3185136 w 8527157"/>
              <a:gd name="connsiteY18" fmla="*/ 417095 h 6858000"/>
              <a:gd name="connsiteX19" fmla="*/ 3088883 w 8527157"/>
              <a:gd name="connsiteY19" fmla="*/ 256674 h 6858000"/>
              <a:gd name="connsiteX20" fmla="*/ 3505978 w 8527157"/>
              <a:gd name="connsiteY20" fmla="*/ 96253 h 6858000"/>
              <a:gd name="connsiteX21" fmla="*/ 4044738 w 8527157"/>
              <a:gd name="connsiteY21" fmla="*/ 2685 h 6858000"/>
              <a:gd name="connsiteX22" fmla="*/ 4051549 w 8527157"/>
              <a:gd name="connsiteY22"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8527157" h="6858000">
                <a:moveTo>
                  <a:pt x="4051549" y="0"/>
                </a:moveTo>
                <a:lnTo>
                  <a:pt x="8527157" y="0"/>
                </a:lnTo>
                <a:lnTo>
                  <a:pt x="8527157" y="6858000"/>
                </a:lnTo>
                <a:lnTo>
                  <a:pt x="680524" y="6858000"/>
                </a:lnTo>
                <a:lnTo>
                  <a:pt x="638452" y="6811879"/>
                </a:lnTo>
                <a:cubicBezTo>
                  <a:pt x="512789" y="6686884"/>
                  <a:pt x="294884" y="6550526"/>
                  <a:pt x="297557" y="6448926"/>
                </a:cubicBezTo>
                <a:cubicBezTo>
                  <a:pt x="302904" y="6245726"/>
                  <a:pt x="495409" y="6087979"/>
                  <a:pt x="457978" y="5887453"/>
                </a:cubicBezTo>
                <a:cubicBezTo>
                  <a:pt x="420547" y="5686927"/>
                  <a:pt x="-210442" y="5547894"/>
                  <a:pt x="72968" y="5245768"/>
                </a:cubicBezTo>
                <a:cubicBezTo>
                  <a:pt x="356378" y="4943642"/>
                  <a:pt x="1904441" y="4403558"/>
                  <a:pt x="2158441" y="4074695"/>
                </a:cubicBezTo>
                <a:cubicBezTo>
                  <a:pt x="2412441" y="3745832"/>
                  <a:pt x="1706589" y="3513221"/>
                  <a:pt x="1596968" y="3272589"/>
                </a:cubicBezTo>
                <a:cubicBezTo>
                  <a:pt x="1487347" y="3031957"/>
                  <a:pt x="1404463" y="2727157"/>
                  <a:pt x="1500715" y="2630905"/>
                </a:cubicBezTo>
                <a:cubicBezTo>
                  <a:pt x="1596967" y="2534653"/>
                  <a:pt x="2027430" y="2708442"/>
                  <a:pt x="2174483" y="2695074"/>
                </a:cubicBezTo>
                <a:cubicBezTo>
                  <a:pt x="2321536" y="2681706"/>
                  <a:pt x="2423136" y="2713790"/>
                  <a:pt x="2383031" y="2550695"/>
                </a:cubicBezTo>
                <a:cubicBezTo>
                  <a:pt x="2342926" y="2387600"/>
                  <a:pt x="1880378" y="1890294"/>
                  <a:pt x="1933852" y="1716505"/>
                </a:cubicBezTo>
                <a:cubicBezTo>
                  <a:pt x="1987326" y="1542716"/>
                  <a:pt x="2602273" y="1644316"/>
                  <a:pt x="2703873" y="1507958"/>
                </a:cubicBezTo>
                <a:cubicBezTo>
                  <a:pt x="2805473" y="1371600"/>
                  <a:pt x="2495326" y="1016000"/>
                  <a:pt x="2543452" y="898358"/>
                </a:cubicBezTo>
                <a:cubicBezTo>
                  <a:pt x="2591578" y="780716"/>
                  <a:pt x="2923115" y="874294"/>
                  <a:pt x="2992631" y="802105"/>
                </a:cubicBezTo>
                <a:cubicBezTo>
                  <a:pt x="3062147" y="729916"/>
                  <a:pt x="2928462" y="529389"/>
                  <a:pt x="2960546" y="465221"/>
                </a:cubicBezTo>
                <a:cubicBezTo>
                  <a:pt x="2992630" y="401053"/>
                  <a:pt x="3163746" y="451853"/>
                  <a:pt x="3185136" y="417095"/>
                </a:cubicBezTo>
                <a:cubicBezTo>
                  <a:pt x="3206526" y="382337"/>
                  <a:pt x="3035409" y="310148"/>
                  <a:pt x="3088883" y="256674"/>
                </a:cubicBezTo>
                <a:cubicBezTo>
                  <a:pt x="3142357" y="203200"/>
                  <a:pt x="3436462" y="149727"/>
                  <a:pt x="3505978" y="96253"/>
                </a:cubicBezTo>
                <a:cubicBezTo>
                  <a:pt x="3545081" y="66174"/>
                  <a:pt x="3933569" y="33557"/>
                  <a:pt x="4044738" y="2685"/>
                </a:cubicBezTo>
                <a:lnTo>
                  <a:pt x="4051549" y="0"/>
                </a:lnTo>
                <a:close/>
              </a:path>
            </a:pathLst>
          </a:custGeom>
          <a:solidFill>
            <a:schemeClr val="bg1">
              <a:alpha val="9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 name="矩形 2"/>
          <p:cNvSpPr/>
          <p:nvPr/>
        </p:nvSpPr>
        <p:spPr>
          <a:xfrm>
            <a:off x="338915" y="260478"/>
            <a:ext cx="11514171" cy="6338314"/>
          </a:xfrm>
          <a:prstGeom prst="rect">
            <a:avLst/>
          </a:prstGeom>
          <a:noFill/>
          <a:ln w="635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 name="文本框 1"/>
          <p:cNvSpPr txBox="1"/>
          <p:nvPr/>
        </p:nvSpPr>
        <p:spPr>
          <a:xfrm>
            <a:off x="8059035" y="1530249"/>
            <a:ext cx="3172663" cy="1446550"/>
          </a:xfrm>
          <a:prstGeom prst="rect">
            <a:avLst/>
          </a:prstGeom>
          <a:noFill/>
        </p:spPr>
        <p:txBody>
          <a:bodyPr wrap="none" rtlCol="0">
            <a:spAutoFit/>
          </a:bodyPr>
          <a:p>
            <a:r>
              <a:rPr lang="en-US" altLang="zh-CN" sz="8800" b="1" dirty="0" smtClean="0">
                <a:latin typeface="Bahnschrift" panose="020B0502040204020203" pitchFamily="34" charset="0"/>
              </a:rPr>
              <a:t>2 0 2 0</a:t>
            </a:r>
            <a:endParaRPr lang="zh-CN" altLang="en-US" sz="8800" b="1" dirty="0">
              <a:latin typeface="Bahnschrift" panose="020B0502040204020203" pitchFamily="34" charset="0"/>
            </a:endParaRPr>
          </a:p>
        </p:txBody>
      </p:sp>
      <p:sp>
        <p:nvSpPr>
          <p:cNvPr id="5" name="矩形 4"/>
          <p:cNvSpPr/>
          <p:nvPr/>
        </p:nvSpPr>
        <p:spPr>
          <a:xfrm>
            <a:off x="6727051" y="4272775"/>
            <a:ext cx="4889500" cy="398780"/>
          </a:xfrm>
          <a:prstGeom prst="rect">
            <a:avLst/>
          </a:prstGeom>
        </p:spPr>
        <p:txBody>
          <a:bodyPr wrap="none">
            <a:spAutoFit/>
          </a:bodyPr>
          <a:p>
            <a:r>
              <a:rPr lang="en-US" altLang="zh-CN" sz="2000" dirty="0">
                <a:solidFill>
                  <a:schemeClr val="tx1">
                    <a:lumMod val="75000"/>
                    <a:lumOff val="25000"/>
                  </a:schemeClr>
                </a:solidFill>
                <a:latin typeface="微软雅黑" panose="020B0503020204020204" charset="-122"/>
                <a:ea typeface="微软雅黑" panose="020B0503020204020204" charset="-122"/>
                <a:cs typeface="Arial" panose="020B0604020202020204" pitchFamily="34" charset="0"/>
              </a:rPr>
              <a:t>Enter the title here. Enter the title here. </a:t>
            </a:r>
            <a:endParaRPr lang="en-US" altLang="zh-CN" sz="2000" dirty="0">
              <a:solidFill>
                <a:schemeClr val="tx1">
                  <a:lumMod val="75000"/>
                  <a:lumOff val="25000"/>
                </a:schemeClr>
              </a:solidFill>
              <a:latin typeface="微软雅黑" panose="020B0503020204020204" charset="-122"/>
              <a:ea typeface="微软雅黑" panose="020B0503020204020204" charset="-122"/>
              <a:cs typeface="Arial" panose="020B0604020202020204" pitchFamily="34" charset="0"/>
            </a:endParaRPr>
          </a:p>
        </p:txBody>
      </p:sp>
      <p:sp>
        <p:nvSpPr>
          <p:cNvPr id="6" name="文本框 5"/>
          <p:cNvSpPr txBox="1"/>
          <p:nvPr/>
        </p:nvSpPr>
        <p:spPr>
          <a:xfrm>
            <a:off x="6889948" y="3242230"/>
            <a:ext cx="4726940" cy="645160"/>
          </a:xfrm>
          <a:prstGeom prst="rect">
            <a:avLst/>
          </a:prstGeom>
          <a:noFill/>
        </p:spPr>
        <p:txBody>
          <a:bodyPr wrap="none" rtlCol="0">
            <a:spAutoFit/>
          </a:bodyPr>
          <a:p>
            <a:pPr algn="l"/>
            <a:r>
              <a:rPr lang="zh-CN" altLang="en-US" sz="3600" b="1" dirty="0">
                <a:ln w="0">
                  <a:noFill/>
                </a:ln>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嗨购不停营销策划</a:t>
            </a:r>
            <a:r>
              <a:rPr lang="en-US" altLang="zh-CN" sz="3600" b="1" dirty="0">
                <a:ln w="0">
                  <a:noFill/>
                </a:ln>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PPT</a:t>
            </a:r>
            <a:endParaRPr lang="en-US" altLang="zh-CN" sz="3600" b="1" dirty="0">
              <a:ln w="0">
                <a:noFill/>
              </a:ln>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endParaRPr>
          </a:p>
        </p:txBody>
      </p:sp>
      <p:sp>
        <p:nvSpPr>
          <p:cNvPr id="7" name="任意多边形 6"/>
          <p:cNvSpPr/>
          <p:nvPr/>
        </p:nvSpPr>
        <p:spPr>
          <a:xfrm>
            <a:off x="7394825" y="2852151"/>
            <a:ext cx="4122821" cy="0"/>
          </a:xfrm>
          <a:custGeom>
            <a:avLst/>
            <a:gdLst>
              <a:gd name="connsiteX0" fmla="*/ 0 w 4122821"/>
              <a:gd name="connsiteY0" fmla="*/ 0 h 0"/>
              <a:gd name="connsiteX1" fmla="*/ 4122821 w 4122821"/>
              <a:gd name="connsiteY1" fmla="*/ 0 h 0"/>
            </a:gdLst>
            <a:ahLst/>
            <a:cxnLst>
              <a:cxn ang="0">
                <a:pos x="connsiteX0" y="connsiteY0"/>
              </a:cxn>
              <a:cxn ang="0">
                <a:pos x="connsiteX1" y="connsiteY1"/>
              </a:cxn>
            </a:cxnLst>
            <a:rect l="l" t="t" r="r" b="b"/>
            <a:pathLst>
              <a:path w="4122821">
                <a:moveTo>
                  <a:pt x="0" y="0"/>
                </a:moveTo>
                <a:lnTo>
                  <a:pt x="4122821" y="0"/>
                </a:lnTo>
              </a:path>
            </a:pathLst>
          </a:cu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8" name="文本框 7"/>
          <p:cNvSpPr txBox="1"/>
          <p:nvPr/>
        </p:nvSpPr>
        <p:spPr>
          <a:xfrm>
            <a:off x="9498469" y="4921866"/>
            <a:ext cx="2019300" cy="398780"/>
          </a:xfrm>
          <a:prstGeom prst="rect">
            <a:avLst/>
          </a:prstGeom>
          <a:noFill/>
        </p:spPr>
        <p:txBody>
          <a:bodyPr wrap="none" rtlCol="0">
            <a:spAutoFit/>
          </a:bodyPr>
          <a:p>
            <a:r>
              <a:rPr lang="zh-CN" altLang="en-US" sz="2000" dirty="0" smtClean="0">
                <a:solidFill>
                  <a:schemeClr val="tx1">
                    <a:lumMod val="75000"/>
                    <a:lumOff val="25000"/>
                  </a:schemeClr>
                </a:solidFill>
                <a:latin typeface="微软雅黑" panose="020B0503020204020204" charset="-122"/>
                <a:ea typeface="微软雅黑" panose="020B0503020204020204" charset="-122"/>
              </a:rPr>
              <a:t>汇报人：</a:t>
            </a:r>
            <a:r>
              <a:rPr lang="en-US" altLang="zh-CN" sz="2000" dirty="0" smtClean="0">
                <a:solidFill>
                  <a:schemeClr val="tx1">
                    <a:lumMod val="75000"/>
                    <a:lumOff val="25000"/>
                  </a:schemeClr>
                </a:solidFill>
                <a:latin typeface="微软雅黑" panose="020B0503020204020204" charset="-122"/>
                <a:ea typeface="微软雅黑" panose="020B0503020204020204" charset="-122"/>
              </a:rPr>
              <a:t>PPTCN</a:t>
            </a:r>
            <a:endParaRPr lang="en-US" altLang="zh-CN" sz="2000" dirty="0" smtClean="0">
              <a:solidFill>
                <a:schemeClr val="tx1">
                  <a:lumMod val="75000"/>
                  <a:lumOff val="25000"/>
                </a:schemeClr>
              </a:solidFill>
              <a:latin typeface="微软雅黑" panose="020B0503020204020204" charset="-122"/>
              <a:ea typeface="微软雅黑" panose="020B0503020204020204" charset="-122"/>
            </a:endParaRPr>
          </a:p>
        </p:txBody>
      </p:sp>
      <p:pic>
        <p:nvPicPr>
          <p:cNvPr id="9" name="图片 8" descr="618-4"/>
          <p:cNvPicPr>
            <a:picLocks noChangeAspect="1"/>
          </p:cNvPicPr>
          <p:nvPr/>
        </p:nvPicPr>
        <p:blipFill>
          <a:blip r:embed="rId2"/>
          <a:stretch>
            <a:fillRect/>
          </a:stretch>
        </p:blipFill>
        <p:spPr>
          <a:xfrm>
            <a:off x="-1570355" y="1583055"/>
            <a:ext cx="10163175" cy="476377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C4D大色块堆叠质感线条背景"/>
          <p:cNvPicPr>
            <a:picLocks noChangeAspect="1"/>
          </p:cNvPicPr>
          <p:nvPr/>
        </p:nvPicPr>
        <p:blipFill>
          <a:blip r:embed="rId1"/>
          <a:srcRect l="35460" t="19" r="-290" b="-19"/>
          <a:stretch>
            <a:fillRect/>
          </a:stretch>
        </p:blipFill>
        <p:spPr>
          <a:xfrm flipH="1">
            <a:off x="-100330" y="0"/>
            <a:ext cx="12292330" cy="6913245"/>
          </a:xfrm>
          <a:prstGeom prst="rect">
            <a:avLst/>
          </a:prstGeom>
        </p:spPr>
      </p:pic>
      <p:sp>
        <p:nvSpPr>
          <p:cNvPr id="9" name="任意多边形: 形状 8"/>
          <p:cNvSpPr/>
          <p:nvPr/>
        </p:nvSpPr>
        <p:spPr>
          <a:xfrm rot="5400000">
            <a:off x="7212331" y="752475"/>
            <a:ext cx="5429249" cy="3924299"/>
          </a:xfrm>
          <a:custGeom>
            <a:avLst/>
            <a:gdLst>
              <a:gd name="connsiteX0" fmla="*/ 0 w 5429249"/>
              <a:gd name="connsiteY0" fmla="*/ 3924299 h 3924299"/>
              <a:gd name="connsiteX1" fmla="*/ 0 w 5429249"/>
              <a:gd name="connsiteY1" fmla="*/ 0 h 3924299"/>
              <a:gd name="connsiteX2" fmla="*/ 4879180 w 5429249"/>
              <a:gd name="connsiteY2" fmla="*/ 0 h 3924299"/>
              <a:gd name="connsiteX3" fmla="*/ 5429249 w 5429249"/>
              <a:gd name="connsiteY3" fmla="*/ 1100138 h 3924299"/>
              <a:gd name="connsiteX4" fmla="*/ 4017168 w 5429249"/>
              <a:gd name="connsiteY4" fmla="*/ 3924299 h 39242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29249" h="3924299">
                <a:moveTo>
                  <a:pt x="0" y="3924299"/>
                </a:moveTo>
                <a:lnTo>
                  <a:pt x="0" y="0"/>
                </a:lnTo>
                <a:lnTo>
                  <a:pt x="4879180" y="0"/>
                </a:lnTo>
                <a:lnTo>
                  <a:pt x="5429249" y="1100138"/>
                </a:lnTo>
                <a:lnTo>
                  <a:pt x="4017168" y="3924299"/>
                </a:lnTo>
                <a:close/>
              </a:path>
            </a:pathLst>
          </a:custGeom>
          <a:solidFill>
            <a:schemeClr val="bg1"/>
          </a:solidFill>
          <a:ln>
            <a:solidFill>
              <a:srgbClr val="6C629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nvGrpSpPr>
          <p:cNvPr id="18" name="组合 17"/>
          <p:cNvGrpSpPr/>
          <p:nvPr/>
        </p:nvGrpSpPr>
        <p:grpSpPr>
          <a:xfrm>
            <a:off x="1110783" y="1665148"/>
            <a:ext cx="4476457" cy="769442"/>
            <a:chOff x="1052964" y="1364158"/>
            <a:chExt cx="4476457" cy="769442"/>
          </a:xfrm>
        </p:grpSpPr>
        <p:sp>
          <p:nvSpPr>
            <p:cNvPr id="15" name="文本框 14"/>
            <p:cNvSpPr txBox="1"/>
            <p:nvPr/>
          </p:nvSpPr>
          <p:spPr>
            <a:xfrm>
              <a:off x="1052964" y="1425312"/>
              <a:ext cx="697627" cy="707886"/>
            </a:xfrm>
            <a:prstGeom prst="rect">
              <a:avLst/>
            </a:prstGeom>
            <a:noFill/>
          </p:spPr>
          <p:txBody>
            <a:bodyPr wrap="none" rtlCol="0">
              <a:spAutoFit/>
            </a:bodyPr>
            <a:lstStyle/>
            <a:p>
              <a:r>
                <a:rPr lang="en-US" altLang="zh-CN" sz="4000">
                  <a:solidFill>
                    <a:schemeClr val="bg1"/>
                  </a:solidFill>
                  <a:latin typeface="微软雅黑" panose="020B0503020204020204" charset="-122"/>
                  <a:ea typeface="微软雅黑" panose="020B0503020204020204" charset="-122"/>
                </a:rPr>
                <a:t>01</a:t>
              </a:r>
              <a:endParaRPr lang="en-US" altLang="zh-CN" sz="4000">
                <a:solidFill>
                  <a:schemeClr val="bg1"/>
                </a:solidFill>
                <a:latin typeface="微软雅黑" panose="020B0503020204020204" charset="-122"/>
                <a:ea typeface="微软雅黑" panose="020B0503020204020204" charset="-122"/>
              </a:endParaRPr>
            </a:p>
          </p:txBody>
        </p:sp>
        <p:sp>
          <p:nvSpPr>
            <p:cNvPr id="16" name="文本框 15"/>
            <p:cNvSpPr txBox="1"/>
            <p:nvPr/>
          </p:nvSpPr>
          <p:spPr>
            <a:xfrm>
              <a:off x="1757347" y="1364158"/>
              <a:ext cx="3599543" cy="461665"/>
            </a:xfrm>
            <a:prstGeom prst="rect">
              <a:avLst/>
            </a:prstGeom>
            <a:noFill/>
          </p:spPr>
          <p:txBody>
            <a:bodyPr wrap="square" rtlCol="0">
              <a:spAutoFit/>
            </a:bodyPr>
            <a:lstStyle/>
            <a:p>
              <a:r>
                <a:rPr lang="zh-CN" altLang="en-US" sz="2400" dirty="0">
                  <a:solidFill>
                    <a:schemeClr val="bg1"/>
                  </a:solidFill>
                  <a:latin typeface="微软雅黑" panose="020B0503020204020204" charset="-122"/>
                  <a:ea typeface="微软雅黑" panose="020B0503020204020204" charset="-122"/>
                </a:rPr>
                <a:t>点击此处添加文本信息</a:t>
              </a:r>
              <a:endParaRPr lang="zh-CN" altLang="en-US" sz="2400" dirty="0">
                <a:solidFill>
                  <a:schemeClr val="bg1"/>
                </a:solidFill>
                <a:latin typeface="微软雅黑" panose="020B0503020204020204" charset="-122"/>
                <a:ea typeface="微软雅黑" panose="020B0503020204020204" charset="-122"/>
              </a:endParaRPr>
            </a:p>
          </p:txBody>
        </p:sp>
        <p:sp>
          <p:nvSpPr>
            <p:cNvPr id="17" name="文本框 16"/>
            <p:cNvSpPr txBox="1"/>
            <p:nvPr/>
          </p:nvSpPr>
          <p:spPr>
            <a:xfrm>
              <a:off x="1757347" y="1825823"/>
              <a:ext cx="3772074" cy="307777"/>
            </a:xfrm>
            <a:prstGeom prst="rect">
              <a:avLst/>
            </a:prstGeom>
            <a:noFill/>
          </p:spPr>
          <p:txBody>
            <a:bodyPr wrap="square" rtlCol="0">
              <a:spAutoFit/>
            </a:bodyPr>
            <a:lstStyle/>
            <a:p>
              <a:pPr algn="dist"/>
              <a:r>
                <a:rPr lang="zh-CN" altLang="en-US" sz="1400">
                  <a:solidFill>
                    <a:schemeClr val="bg1"/>
                  </a:solidFill>
                  <a:latin typeface="微软雅黑" panose="020B0503020204020204" charset="-122"/>
                  <a:ea typeface="微软雅黑" panose="020B0503020204020204" charset="-122"/>
                  <a:cs typeface="微软雅黑" panose="020B0503020204020204" charset="-122"/>
                </a:rPr>
                <a:t>输入副标题</a:t>
              </a:r>
              <a:r>
                <a:rPr lang="en-US" altLang="zh-CN" sz="1400">
                  <a:solidFill>
                    <a:schemeClr val="bg1"/>
                  </a:solidFill>
                  <a:latin typeface="微软雅黑" panose="020B0503020204020204" charset="-122"/>
                  <a:ea typeface="微软雅黑" panose="020B0503020204020204" charset="-122"/>
                  <a:cs typeface="微软雅黑" panose="020B0503020204020204" charset="-122"/>
                </a:rPr>
                <a:t>|</a:t>
              </a:r>
              <a:r>
                <a:rPr lang="zh-CN" altLang="en-US" sz="1400">
                  <a:solidFill>
                    <a:schemeClr val="bg1"/>
                  </a:solidFill>
                  <a:latin typeface="微软雅黑" panose="020B0503020204020204" charset="-122"/>
                  <a:ea typeface="微软雅黑" panose="020B0503020204020204" charset="-122"/>
                  <a:cs typeface="微软雅黑" panose="020B0503020204020204" charset="-122"/>
                </a:rPr>
                <a:t>输入副标题</a:t>
              </a:r>
              <a:r>
                <a:rPr lang="en-US" altLang="zh-CN" sz="1400">
                  <a:solidFill>
                    <a:schemeClr val="bg1"/>
                  </a:solidFill>
                  <a:latin typeface="微软雅黑" panose="020B0503020204020204" charset="-122"/>
                  <a:ea typeface="微软雅黑" panose="020B0503020204020204" charset="-122"/>
                  <a:cs typeface="微软雅黑" panose="020B0503020204020204" charset="-122"/>
                </a:rPr>
                <a:t>|</a:t>
              </a:r>
              <a:r>
                <a:rPr lang="zh-CN" altLang="en-US" sz="1400">
                  <a:solidFill>
                    <a:schemeClr val="bg1"/>
                  </a:solidFill>
                  <a:latin typeface="微软雅黑" panose="020B0503020204020204" charset="-122"/>
                  <a:ea typeface="微软雅黑" panose="020B0503020204020204" charset="-122"/>
                  <a:cs typeface="微软雅黑" panose="020B0503020204020204" charset="-122"/>
                </a:rPr>
                <a:t>输入副标题</a:t>
              </a:r>
              <a:r>
                <a:rPr lang="en-US" altLang="zh-CN" sz="1400" dirty="0">
                  <a:solidFill>
                    <a:schemeClr val="bg1"/>
                  </a:solidFill>
                  <a:latin typeface="微软雅黑" panose="020B0503020204020204" charset="-122"/>
                  <a:ea typeface="微软雅黑" panose="020B0503020204020204" charset="-122"/>
                  <a:cs typeface="微软雅黑" panose="020B0503020204020204" charset="-122"/>
                </a:rPr>
                <a:t>|</a:t>
              </a:r>
              <a:endParaRPr lang="en-US" altLang="zh-CN" sz="1400" dirty="0">
                <a:solidFill>
                  <a:schemeClr val="bg1"/>
                </a:solidFill>
                <a:latin typeface="微软雅黑" panose="020B0503020204020204" charset="-122"/>
                <a:ea typeface="微软雅黑" panose="020B0503020204020204" charset="-122"/>
                <a:cs typeface="微软雅黑" panose="020B0503020204020204" charset="-122"/>
              </a:endParaRPr>
            </a:p>
          </p:txBody>
        </p:sp>
      </p:grpSp>
      <p:grpSp>
        <p:nvGrpSpPr>
          <p:cNvPr id="19" name="组合 18"/>
          <p:cNvGrpSpPr/>
          <p:nvPr/>
        </p:nvGrpSpPr>
        <p:grpSpPr>
          <a:xfrm>
            <a:off x="1124118" y="2739390"/>
            <a:ext cx="4463122" cy="769675"/>
            <a:chOff x="1066299" y="1364158"/>
            <a:chExt cx="4463122" cy="769675"/>
          </a:xfrm>
        </p:grpSpPr>
        <p:sp>
          <p:nvSpPr>
            <p:cNvPr id="21" name="文本框 20"/>
            <p:cNvSpPr txBox="1"/>
            <p:nvPr/>
          </p:nvSpPr>
          <p:spPr>
            <a:xfrm>
              <a:off x="1066299" y="1425947"/>
              <a:ext cx="697627" cy="707886"/>
            </a:xfrm>
            <a:prstGeom prst="rect">
              <a:avLst/>
            </a:prstGeom>
            <a:noFill/>
          </p:spPr>
          <p:txBody>
            <a:bodyPr wrap="none" rtlCol="0">
              <a:spAutoFit/>
            </a:bodyPr>
            <a:lstStyle/>
            <a:p>
              <a:r>
                <a:rPr lang="en-US" altLang="zh-CN" sz="4000">
                  <a:solidFill>
                    <a:schemeClr val="bg1"/>
                  </a:solidFill>
                  <a:latin typeface="微软雅黑" panose="020B0503020204020204" charset="-122"/>
                  <a:ea typeface="微软雅黑" panose="020B0503020204020204" charset="-122"/>
                </a:rPr>
                <a:t>02</a:t>
              </a:r>
              <a:endParaRPr lang="en-US" altLang="zh-CN" sz="4000">
                <a:solidFill>
                  <a:schemeClr val="bg1"/>
                </a:solidFill>
                <a:latin typeface="微软雅黑" panose="020B0503020204020204" charset="-122"/>
                <a:ea typeface="微软雅黑" panose="020B0503020204020204" charset="-122"/>
              </a:endParaRPr>
            </a:p>
          </p:txBody>
        </p:sp>
        <p:sp>
          <p:nvSpPr>
            <p:cNvPr id="22" name="文本框 21"/>
            <p:cNvSpPr txBox="1"/>
            <p:nvPr/>
          </p:nvSpPr>
          <p:spPr>
            <a:xfrm>
              <a:off x="1757347" y="1364158"/>
              <a:ext cx="3599543" cy="461665"/>
            </a:xfrm>
            <a:prstGeom prst="rect">
              <a:avLst/>
            </a:prstGeom>
            <a:noFill/>
          </p:spPr>
          <p:txBody>
            <a:bodyPr wrap="square" rtlCol="0">
              <a:spAutoFit/>
            </a:bodyPr>
            <a:lstStyle/>
            <a:p>
              <a:r>
                <a:rPr lang="zh-CN" altLang="en-US" sz="2400" dirty="0">
                  <a:solidFill>
                    <a:schemeClr val="bg1"/>
                  </a:solidFill>
                  <a:latin typeface="微软雅黑" panose="020B0503020204020204" charset="-122"/>
                  <a:ea typeface="微软雅黑" panose="020B0503020204020204" charset="-122"/>
                </a:rPr>
                <a:t>点击此处添加文本信息</a:t>
              </a:r>
              <a:endParaRPr lang="zh-CN" altLang="en-US" sz="2400" dirty="0">
                <a:solidFill>
                  <a:schemeClr val="bg1"/>
                </a:solidFill>
                <a:latin typeface="微软雅黑" panose="020B0503020204020204" charset="-122"/>
                <a:ea typeface="微软雅黑" panose="020B0503020204020204" charset="-122"/>
              </a:endParaRPr>
            </a:p>
          </p:txBody>
        </p:sp>
        <p:sp>
          <p:nvSpPr>
            <p:cNvPr id="23" name="文本框 22"/>
            <p:cNvSpPr txBox="1"/>
            <p:nvPr/>
          </p:nvSpPr>
          <p:spPr>
            <a:xfrm>
              <a:off x="1757347" y="1825823"/>
              <a:ext cx="3772074" cy="307777"/>
            </a:xfrm>
            <a:prstGeom prst="rect">
              <a:avLst/>
            </a:prstGeom>
            <a:noFill/>
          </p:spPr>
          <p:txBody>
            <a:bodyPr wrap="square" rtlCol="0">
              <a:spAutoFit/>
            </a:bodyPr>
            <a:lstStyle/>
            <a:p>
              <a:pPr algn="dist"/>
              <a:r>
                <a:rPr lang="zh-CN" altLang="en-US" sz="1400">
                  <a:solidFill>
                    <a:schemeClr val="bg1"/>
                  </a:solidFill>
                  <a:latin typeface="微软雅黑" panose="020B0503020204020204" charset="-122"/>
                  <a:ea typeface="微软雅黑" panose="020B0503020204020204" charset="-122"/>
                  <a:cs typeface="微软雅黑" panose="020B0503020204020204" charset="-122"/>
                </a:rPr>
                <a:t>输入副标题</a:t>
              </a:r>
              <a:r>
                <a:rPr lang="en-US" altLang="zh-CN" sz="1400">
                  <a:solidFill>
                    <a:schemeClr val="bg1"/>
                  </a:solidFill>
                  <a:latin typeface="微软雅黑" panose="020B0503020204020204" charset="-122"/>
                  <a:ea typeface="微软雅黑" panose="020B0503020204020204" charset="-122"/>
                  <a:cs typeface="微软雅黑" panose="020B0503020204020204" charset="-122"/>
                </a:rPr>
                <a:t>|</a:t>
              </a:r>
              <a:r>
                <a:rPr lang="zh-CN" altLang="en-US" sz="1400">
                  <a:solidFill>
                    <a:schemeClr val="bg1"/>
                  </a:solidFill>
                  <a:latin typeface="微软雅黑" panose="020B0503020204020204" charset="-122"/>
                  <a:ea typeface="微软雅黑" panose="020B0503020204020204" charset="-122"/>
                  <a:cs typeface="微软雅黑" panose="020B0503020204020204" charset="-122"/>
                </a:rPr>
                <a:t>输入副标题</a:t>
              </a:r>
              <a:r>
                <a:rPr lang="en-US" altLang="zh-CN" sz="1400">
                  <a:solidFill>
                    <a:schemeClr val="bg1"/>
                  </a:solidFill>
                  <a:latin typeface="微软雅黑" panose="020B0503020204020204" charset="-122"/>
                  <a:ea typeface="微软雅黑" panose="020B0503020204020204" charset="-122"/>
                  <a:cs typeface="微软雅黑" panose="020B0503020204020204" charset="-122"/>
                </a:rPr>
                <a:t>|</a:t>
              </a:r>
              <a:r>
                <a:rPr lang="zh-CN" altLang="en-US" sz="1400">
                  <a:solidFill>
                    <a:schemeClr val="bg1"/>
                  </a:solidFill>
                  <a:latin typeface="微软雅黑" panose="020B0503020204020204" charset="-122"/>
                  <a:ea typeface="微软雅黑" panose="020B0503020204020204" charset="-122"/>
                  <a:cs typeface="微软雅黑" panose="020B0503020204020204" charset="-122"/>
                </a:rPr>
                <a:t>输入副标题</a:t>
              </a:r>
              <a:r>
                <a:rPr lang="en-US" altLang="zh-CN" sz="1400" dirty="0">
                  <a:solidFill>
                    <a:schemeClr val="bg1"/>
                  </a:solidFill>
                  <a:latin typeface="微软雅黑" panose="020B0503020204020204" charset="-122"/>
                  <a:ea typeface="微软雅黑" panose="020B0503020204020204" charset="-122"/>
                  <a:cs typeface="微软雅黑" panose="020B0503020204020204" charset="-122"/>
                </a:rPr>
                <a:t>|</a:t>
              </a:r>
              <a:endParaRPr lang="en-US" altLang="zh-CN" sz="1400" dirty="0">
                <a:solidFill>
                  <a:schemeClr val="bg1"/>
                </a:solidFill>
                <a:latin typeface="微软雅黑" panose="020B0503020204020204" charset="-122"/>
                <a:ea typeface="微软雅黑" panose="020B0503020204020204" charset="-122"/>
                <a:cs typeface="微软雅黑" panose="020B0503020204020204" charset="-122"/>
              </a:endParaRPr>
            </a:p>
          </p:txBody>
        </p:sp>
      </p:grpSp>
      <p:grpSp>
        <p:nvGrpSpPr>
          <p:cNvPr id="24" name="组合 23"/>
          <p:cNvGrpSpPr/>
          <p:nvPr/>
        </p:nvGrpSpPr>
        <p:grpSpPr>
          <a:xfrm>
            <a:off x="1136818" y="3813632"/>
            <a:ext cx="4450422" cy="769675"/>
            <a:chOff x="1078999" y="1364158"/>
            <a:chExt cx="4450422" cy="769675"/>
          </a:xfrm>
        </p:grpSpPr>
        <p:sp>
          <p:nvSpPr>
            <p:cNvPr id="26" name="文本框 25"/>
            <p:cNvSpPr txBox="1"/>
            <p:nvPr/>
          </p:nvSpPr>
          <p:spPr>
            <a:xfrm>
              <a:off x="1078999" y="1425947"/>
              <a:ext cx="697627" cy="707886"/>
            </a:xfrm>
            <a:prstGeom prst="rect">
              <a:avLst/>
            </a:prstGeom>
            <a:noFill/>
          </p:spPr>
          <p:txBody>
            <a:bodyPr wrap="none" rtlCol="0">
              <a:spAutoFit/>
            </a:bodyPr>
            <a:lstStyle/>
            <a:p>
              <a:r>
                <a:rPr lang="en-US" altLang="zh-CN" sz="4000">
                  <a:solidFill>
                    <a:schemeClr val="bg1"/>
                  </a:solidFill>
                  <a:latin typeface="微软雅黑" panose="020B0503020204020204" charset="-122"/>
                  <a:ea typeface="微软雅黑" panose="020B0503020204020204" charset="-122"/>
                </a:rPr>
                <a:t>03</a:t>
              </a:r>
              <a:endParaRPr lang="en-US" altLang="zh-CN" sz="4000">
                <a:solidFill>
                  <a:schemeClr val="bg1"/>
                </a:solidFill>
                <a:latin typeface="微软雅黑" panose="020B0503020204020204" charset="-122"/>
                <a:ea typeface="微软雅黑" panose="020B0503020204020204" charset="-122"/>
              </a:endParaRPr>
            </a:p>
          </p:txBody>
        </p:sp>
        <p:sp>
          <p:nvSpPr>
            <p:cNvPr id="27" name="文本框 26"/>
            <p:cNvSpPr txBox="1"/>
            <p:nvPr/>
          </p:nvSpPr>
          <p:spPr>
            <a:xfrm>
              <a:off x="1757347" y="1364158"/>
              <a:ext cx="3599543" cy="461665"/>
            </a:xfrm>
            <a:prstGeom prst="rect">
              <a:avLst/>
            </a:prstGeom>
            <a:noFill/>
          </p:spPr>
          <p:txBody>
            <a:bodyPr wrap="square" rtlCol="0">
              <a:spAutoFit/>
            </a:bodyPr>
            <a:lstStyle/>
            <a:p>
              <a:r>
                <a:rPr lang="zh-CN" altLang="en-US" sz="2400" dirty="0">
                  <a:solidFill>
                    <a:schemeClr val="bg1"/>
                  </a:solidFill>
                  <a:latin typeface="微软雅黑" panose="020B0503020204020204" charset="-122"/>
                  <a:ea typeface="微软雅黑" panose="020B0503020204020204" charset="-122"/>
                </a:rPr>
                <a:t>点击此处添加文本信息</a:t>
              </a:r>
              <a:endParaRPr lang="zh-CN" altLang="en-US" sz="2400" dirty="0">
                <a:solidFill>
                  <a:schemeClr val="bg1"/>
                </a:solidFill>
                <a:latin typeface="微软雅黑" panose="020B0503020204020204" charset="-122"/>
                <a:ea typeface="微软雅黑" panose="020B0503020204020204" charset="-122"/>
              </a:endParaRPr>
            </a:p>
          </p:txBody>
        </p:sp>
        <p:sp>
          <p:nvSpPr>
            <p:cNvPr id="28" name="文本框 27"/>
            <p:cNvSpPr txBox="1"/>
            <p:nvPr/>
          </p:nvSpPr>
          <p:spPr>
            <a:xfrm>
              <a:off x="1757347" y="1825823"/>
              <a:ext cx="3772074" cy="307777"/>
            </a:xfrm>
            <a:prstGeom prst="rect">
              <a:avLst/>
            </a:prstGeom>
            <a:noFill/>
          </p:spPr>
          <p:txBody>
            <a:bodyPr wrap="square" rtlCol="0">
              <a:spAutoFit/>
            </a:bodyPr>
            <a:lstStyle/>
            <a:p>
              <a:pPr algn="dist"/>
              <a:r>
                <a:rPr lang="zh-CN" altLang="en-US" sz="1400">
                  <a:solidFill>
                    <a:schemeClr val="bg1"/>
                  </a:solidFill>
                  <a:latin typeface="微软雅黑" panose="020B0503020204020204" charset="-122"/>
                  <a:ea typeface="微软雅黑" panose="020B0503020204020204" charset="-122"/>
                  <a:cs typeface="微软雅黑" panose="020B0503020204020204" charset="-122"/>
                </a:rPr>
                <a:t>输入副标题</a:t>
              </a:r>
              <a:r>
                <a:rPr lang="en-US" altLang="zh-CN" sz="1400">
                  <a:solidFill>
                    <a:schemeClr val="bg1"/>
                  </a:solidFill>
                  <a:latin typeface="微软雅黑" panose="020B0503020204020204" charset="-122"/>
                  <a:ea typeface="微软雅黑" panose="020B0503020204020204" charset="-122"/>
                  <a:cs typeface="微软雅黑" panose="020B0503020204020204" charset="-122"/>
                </a:rPr>
                <a:t>|</a:t>
              </a:r>
              <a:r>
                <a:rPr lang="zh-CN" altLang="en-US" sz="1400">
                  <a:solidFill>
                    <a:schemeClr val="bg1"/>
                  </a:solidFill>
                  <a:latin typeface="微软雅黑" panose="020B0503020204020204" charset="-122"/>
                  <a:ea typeface="微软雅黑" panose="020B0503020204020204" charset="-122"/>
                  <a:cs typeface="微软雅黑" panose="020B0503020204020204" charset="-122"/>
                </a:rPr>
                <a:t>输入副标题</a:t>
              </a:r>
              <a:r>
                <a:rPr lang="en-US" altLang="zh-CN" sz="1400">
                  <a:solidFill>
                    <a:schemeClr val="bg1"/>
                  </a:solidFill>
                  <a:latin typeface="微软雅黑" panose="020B0503020204020204" charset="-122"/>
                  <a:ea typeface="微软雅黑" panose="020B0503020204020204" charset="-122"/>
                  <a:cs typeface="微软雅黑" panose="020B0503020204020204" charset="-122"/>
                </a:rPr>
                <a:t>|</a:t>
              </a:r>
              <a:r>
                <a:rPr lang="zh-CN" altLang="en-US" sz="1400">
                  <a:solidFill>
                    <a:schemeClr val="bg1"/>
                  </a:solidFill>
                  <a:latin typeface="微软雅黑" panose="020B0503020204020204" charset="-122"/>
                  <a:ea typeface="微软雅黑" panose="020B0503020204020204" charset="-122"/>
                  <a:cs typeface="微软雅黑" panose="020B0503020204020204" charset="-122"/>
                </a:rPr>
                <a:t>输入副标题</a:t>
              </a:r>
              <a:r>
                <a:rPr lang="en-US" altLang="zh-CN" sz="1400" dirty="0">
                  <a:solidFill>
                    <a:schemeClr val="bg1"/>
                  </a:solidFill>
                  <a:latin typeface="微软雅黑" panose="020B0503020204020204" charset="-122"/>
                  <a:ea typeface="微软雅黑" panose="020B0503020204020204" charset="-122"/>
                  <a:cs typeface="微软雅黑" panose="020B0503020204020204" charset="-122"/>
                </a:rPr>
                <a:t>|</a:t>
              </a:r>
              <a:endParaRPr lang="en-US" altLang="zh-CN" sz="1400" dirty="0">
                <a:solidFill>
                  <a:schemeClr val="bg1"/>
                </a:solidFill>
                <a:latin typeface="微软雅黑" panose="020B0503020204020204" charset="-122"/>
                <a:ea typeface="微软雅黑" panose="020B0503020204020204" charset="-122"/>
                <a:cs typeface="微软雅黑" panose="020B0503020204020204" charset="-122"/>
              </a:endParaRPr>
            </a:p>
          </p:txBody>
        </p:sp>
      </p:grpSp>
      <p:grpSp>
        <p:nvGrpSpPr>
          <p:cNvPr id="29" name="组合 28"/>
          <p:cNvGrpSpPr/>
          <p:nvPr/>
        </p:nvGrpSpPr>
        <p:grpSpPr>
          <a:xfrm>
            <a:off x="1136818" y="4887874"/>
            <a:ext cx="4450422" cy="769442"/>
            <a:chOff x="1078999" y="1364158"/>
            <a:chExt cx="4450422" cy="769442"/>
          </a:xfrm>
        </p:grpSpPr>
        <p:sp>
          <p:nvSpPr>
            <p:cNvPr id="31" name="文本框 30"/>
            <p:cNvSpPr txBox="1"/>
            <p:nvPr/>
          </p:nvSpPr>
          <p:spPr>
            <a:xfrm>
              <a:off x="1078999" y="1425312"/>
              <a:ext cx="697627" cy="707886"/>
            </a:xfrm>
            <a:prstGeom prst="rect">
              <a:avLst/>
            </a:prstGeom>
            <a:noFill/>
          </p:spPr>
          <p:txBody>
            <a:bodyPr wrap="none" rtlCol="0">
              <a:spAutoFit/>
            </a:bodyPr>
            <a:lstStyle/>
            <a:p>
              <a:r>
                <a:rPr lang="en-US" altLang="zh-CN" sz="4000">
                  <a:solidFill>
                    <a:schemeClr val="bg1"/>
                  </a:solidFill>
                  <a:latin typeface="微软雅黑" panose="020B0503020204020204" charset="-122"/>
                  <a:ea typeface="微软雅黑" panose="020B0503020204020204" charset="-122"/>
                </a:rPr>
                <a:t>04</a:t>
              </a:r>
              <a:endParaRPr lang="en-US" altLang="zh-CN" sz="4000">
                <a:solidFill>
                  <a:schemeClr val="bg1"/>
                </a:solidFill>
                <a:latin typeface="微软雅黑" panose="020B0503020204020204" charset="-122"/>
                <a:ea typeface="微软雅黑" panose="020B0503020204020204" charset="-122"/>
              </a:endParaRPr>
            </a:p>
          </p:txBody>
        </p:sp>
        <p:sp>
          <p:nvSpPr>
            <p:cNvPr id="32" name="文本框 31"/>
            <p:cNvSpPr txBox="1"/>
            <p:nvPr/>
          </p:nvSpPr>
          <p:spPr>
            <a:xfrm>
              <a:off x="1757347" y="1364158"/>
              <a:ext cx="3599543" cy="461665"/>
            </a:xfrm>
            <a:prstGeom prst="rect">
              <a:avLst/>
            </a:prstGeom>
            <a:noFill/>
          </p:spPr>
          <p:txBody>
            <a:bodyPr wrap="square" rtlCol="0">
              <a:spAutoFit/>
            </a:bodyPr>
            <a:lstStyle/>
            <a:p>
              <a:r>
                <a:rPr lang="zh-CN" altLang="en-US" sz="2400" dirty="0">
                  <a:solidFill>
                    <a:schemeClr val="bg1"/>
                  </a:solidFill>
                  <a:latin typeface="微软雅黑" panose="020B0503020204020204" charset="-122"/>
                  <a:ea typeface="微软雅黑" panose="020B0503020204020204" charset="-122"/>
                </a:rPr>
                <a:t>点击此处添加文本信息</a:t>
              </a:r>
              <a:endParaRPr lang="zh-CN" altLang="en-US" sz="2400" dirty="0">
                <a:solidFill>
                  <a:schemeClr val="bg1"/>
                </a:solidFill>
                <a:latin typeface="微软雅黑" panose="020B0503020204020204" charset="-122"/>
                <a:ea typeface="微软雅黑" panose="020B0503020204020204" charset="-122"/>
              </a:endParaRPr>
            </a:p>
          </p:txBody>
        </p:sp>
        <p:sp>
          <p:nvSpPr>
            <p:cNvPr id="33" name="文本框 32"/>
            <p:cNvSpPr txBox="1"/>
            <p:nvPr/>
          </p:nvSpPr>
          <p:spPr>
            <a:xfrm>
              <a:off x="1757347" y="1825823"/>
              <a:ext cx="3772074" cy="307777"/>
            </a:xfrm>
            <a:prstGeom prst="rect">
              <a:avLst/>
            </a:prstGeom>
            <a:noFill/>
          </p:spPr>
          <p:txBody>
            <a:bodyPr wrap="square" rtlCol="0">
              <a:spAutoFit/>
            </a:bodyPr>
            <a:lstStyle/>
            <a:p>
              <a:pPr algn="dist"/>
              <a:r>
                <a:rPr lang="zh-CN" altLang="en-US" sz="1400">
                  <a:solidFill>
                    <a:schemeClr val="bg1"/>
                  </a:solidFill>
                  <a:latin typeface="微软雅黑" panose="020B0503020204020204" charset="-122"/>
                  <a:ea typeface="微软雅黑" panose="020B0503020204020204" charset="-122"/>
                  <a:cs typeface="微软雅黑" panose="020B0503020204020204" charset="-122"/>
                </a:rPr>
                <a:t>输入副标题</a:t>
              </a:r>
              <a:r>
                <a:rPr lang="en-US" altLang="zh-CN" sz="1400">
                  <a:solidFill>
                    <a:schemeClr val="bg1"/>
                  </a:solidFill>
                  <a:latin typeface="微软雅黑" panose="020B0503020204020204" charset="-122"/>
                  <a:ea typeface="微软雅黑" panose="020B0503020204020204" charset="-122"/>
                  <a:cs typeface="微软雅黑" panose="020B0503020204020204" charset="-122"/>
                </a:rPr>
                <a:t>|</a:t>
              </a:r>
              <a:r>
                <a:rPr lang="zh-CN" altLang="en-US" sz="1400">
                  <a:solidFill>
                    <a:schemeClr val="bg1"/>
                  </a:solidFill>
                  <a:latin typeface="微软雅黑" panose="020B0503020204020204" charset="-122"/>
                  <a:ea typeface="微软雅黑" panose="020B0503020204020204" charset="-122"/>
                  <a:cs typeface="微软雅黑" panose="020B0503020204020204" charset="-122"/>
                </a:rPr>
                <a:t>输入副标题</a:t>
              </a:r>
              <a:r>
                <a:rPr lang="en-US" altLang="zh-CN" sz="1400">
                  <a:solidFill>
                    <a:schemeClr val="bg1"/>
                  </a:solidFill>
                  <a:latin typeface="微软雅黑" panose="020B0503020204020204" charset="-122"/>
                  <a:ea typeface="微软雅黑" panose="020B0503020204020204" charset="-122"/>
                  <a:cs typeface="微软雅黑" panose="020B0503020204020204" charset="-122"/>
                </a:rPr>
                <a:t>|</a:t>
              </a:r>
              <a:r>
                <a:rPr lang="zh-CN" altLang="en-US" sz="1400">
                  <a:solidFill>
                    <a:schemeClr val="bg1"/>
                  </a:solidFill>
                  <a:latin typeface="微软雅黑" panose="020B0503020204020204" charset="-122"/>
                  <a:ea typeface="微软雅黑" panose="020B0503020204020204" charset="-122"/>
                  <a:cs typeface="微软雅黑" panose="020B0503020204020204" charset="-122"/>
                </a:rPr>
                <a:t>输入副标题</a:t>
              </a:r>
              <a:r>
                <a:rPr lang="en-US" altLang="zh-CN" sz="1400" dirty="0">
                  <a:solidFill>
                    <a:schemeClr val="bg1"/>
                  </a:solidFill>
                  <a:latin typeface="微软雅黑" panose="020B0503020204020204" charset="-122"/>
                  <a:ea typeface="微软雅黑" panose="020B0503020204020204" charset="-122"/>
                  <a:cs typeface="微软雅黑" panose="020B0503020204020204" charset="-122"/>
                </a:rPr>
                <a:t>|</a:t>
              </a:r>
              <a:endParaRPr lang="en-US" altLang="zh-CN" sz="1400" dirty="0">
                <a:solidFill>
                  <a:schemeClr val="bg1"/>
                </a:solidFill>
                <a:latin typeface="微软雅黑" panose="020B0503020204020204" charset="-122"/>
                <a:ea typeface="微软雅黑" panose="020B0503020204020204" charset="-122"/>
                <a:cs typeface="微软雅黑" panose="020B0503020204020204" charset="-122"/>
              </a:endParaRPr>
            </a:p>
          </p:txBody>
        </p:sp>
      </p:grpSp>
      <p:sp>
        <p:nvSpPr>
          <p:cNvPr id="34" name="文本框 33"/>
          <p:cNvSpPr txBox="1"/>
          <p:nvPr/>
        </p:nvSpPr>
        <p:spPr>
          <a:xfrm>
            <a:off x="8417711" y="2232848"/>
            <a:ext cx="3334385" cy="1014730"/>
          </a:xfrm>
          <a:prstGeom prst="rect">
            <a:avLst/>
          </a:prstGeom>
          <a:noFill/>
        </p:spPr>
        <p:txBody>
          <a:bodyPr wrap="none" rtlCol="0">
            <a:spAutoFit/>
          </a:bodyPr>
          <a:lstStyle/>
          <a:p>
            <a:r>
              <a:rPr lang="en-US" altLang="zh-CN" sz="6000">
                <a:solidFill>
                  <a:schemeClr val="tx1">
                    <a:lumMod val="75000"/>
                    <a:lumOff val="25000"/>
                  </a:schemeClr>
                </a:solidFill>
                <a:latin typeface="微软雅黑" panose="020B0503020204020204" charset="-122"/>
                <a:ea typeface="微软雅黑" panose="020B0503020204020204" charset="-122"/>
              </a:rPr>
              <a:t>contents</a:t>
            </a:r>
            <a:endParaRPr lang="en-US" altLang="zh-CN" sz="6000">
              <a:solidFill>
                <a:schemeClr val="tx1">
                  <a:lumMod val="75000"/>
                  <a:lumOff val="25000"/>
                </a:schemeClr>
              </a:solidFill>
              <a:latin typeface="微软雅黑" panose="020B0503020204020204" charset="-122"/>
              <a:ea typeface="微软雅黑" panose="020B0503020204020204" charset="-122"/>
            </a:endParaRPr>
          </a:p>
        </p:txBody>
      </p:sp>
      <p:sp>
        <p:nvSpPr>
          <p:cNvPr id="35" name="文本框 34"/>
          <p:cNvSpPr txBox="1"/>
          <p:nvPr/>
        </p:nvSpPr>
        <p:spPr>
          <a:xfrm>
            <a:off x="9065324" y="1256085"/>
            <a:ext cx="1723549" cy="1015663"/>
          </a:xfrm>
          <a:prstGeom prst="rect">
            <a:avLst/>
          </a:prstGeom>
          <a:noFill/>
        </p:spPr>
        <p:txBody>
          <a:bodyPr wrap="none" rtlCol="0">
            <a:spAutoFit/>
          </a:bodyPr>
          <a:lstStyle/>
          <a:p>
            <a:r>
              <a:rPr lang="zh-CN" altLang="en-US" sz="6000">
                <a:solidFill>
                  <a:schemeClr val="tx1">
                    <a:lumMod val="75000"/>
                    <a:lumOff val="25000"/>
                  </a:schemeClr>
                </a:solidFill>
                <a:latin typeface="微软雅黑" panose="020B0503020204020204" charset="-122"/>
                <a:ea typeface="微软雅黑" panose="020B0503020204020204" charset="-122"/>
              </a:rPr>
              <a:t>目录</a:t>
            </a:r>
            <a:endParaRPr lang="zh-CN" altLang="en-US" sz="6000">
              <a:solidFill>
                <a:schemeClr val="tx1">
                  <a:lumMod val="75000"/>
                  <a:lumOff val="25000"/>
                </a:schemeClr>
              </a:solidFill>
              <a:latin typeface="微软雅黑" panose="020B0503020204020204" charset="-122"/>
              <a:ea typeface="微软雅黑" panose="020B0503020204020204" charset="-122"/>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C4D大色块堆叠质感线条背景"/>
          <p:cNvPicPr>
            <a:picLocks noChangeAspect="1"/>
          </p:cNvPicPr>
          <p:nvPr/>
        </p:nvPicPr>
        <p:blipFill>
          <a:blip r:embed="rId1"/>
          <a:srcRect l="24547" r="10586"/>
          <a:stretch>
            <a:fillRect/>
          </a:stretch>
        </p:blipFill>
        <p:spPr>
          <a:xfrm>
            <a:off x="0" y="-635"/>
            <a:ext cx="12202795" cy="6945630"/>
          </a:xfrm>
          <a:prstGeom prst="rect">
            <a:avLst/>
          </a:prstGeom>
        </p:spPr>
      </p:pic>
      <p:sp>
        <p:nvSpPr>
          <p:cNvPr id="13" name="文本框 12"/>
          <p:cNvSpPr txBox="1"/>
          <p:nvPr/>
        </p:nvSpPr>
        <p:spPr>
          <a:xfrm>
            <a:off x="3338934" y="4804940"/>
            <a:ext cx="1107996" cy="1200329"/>
          </a:xfrm>
          <a:prstGeom prst="rect">
            <a:avLst/>
          </a:prstGeom>
          <a:noFill/>
        </p:spPr>
        <p:txBody>
          <a:bodyPr wrap="none" rtlCol="0">
            <a:spAutoFit/>
          </a:bodyPr>
          <a:lstStyle/>
          <a:p>
            <a:r>
              <a:rPr lang="en-US" altLang="zh-CN" sz="7200">
                <a:solidFill>
                  <a:schemeClr val="bg1"/>
                </a:solidFill>
                <a:latin typeface="汉仪中宋简" panose="02010609000101010101" pitchFamily="49" charset="-122"/>
                <a:ea typeface="汉仪中宋简" panose="02010609000101010101" pitchFamily="49" charset="-122"/>
              </a:rPr>
              <a:t>01</a:t>
            </a:r>
            <a:endParaRPr lang="zh-CN" altLang="en-US" sz="7200">
              <a:solidFill>
                <a:schemeClr val="bg1"/>
              </a:solidFill>
              <a:latin typeface="汉仪中宋简" panose="02010609000101010101" pitchFamily="49" charset="-122"/>
              <a:ea typeface="汉仪中宋简" panose="02010609000101010101" pitchFamily="49" charset="-122"/>
            </a:endParaRPr>
          </a:p>
        </p:txBody>
      </p:sp>
      <p:sp>
        <p:nvSpPr>
          <p:cNvPr id="14" name="文本框 13"/>
          <p:cNvSpPr txBox="1"/>
          <p:nvPr/>
        </p:nvSpPr>
        <p:spPr>
          <a:xfrm>
            <a:off x="7281693" y="3044415"/>
            <a:ext cx="3599543" cy="460375"/>
          </a:xfrm>
          <a:prstGeom prst="rect">
            <a:avLst/>
          </a:prstGeom>
          <a:noFill/>
        </p:spPr>
        <p:txBody>
          <a:bodyPr wrap="square" rtlCol="0">
            <a:spAutoFit/>
          </a:bodyPr>
          <a:lstStyle/>
          <a:p>
            <a:pPr algn="ctr"/>
            <a:r>
              <a:rPr lang="zh-CN" altLang="en-US" sz="2400" dirty="0">
                <a:solidFill>
                  <a:schemeClr val="tx1">
                    <a:lumMod val="75000"/>
                    <a:lumOff val="25000"/>
                  </a:schemeClr>
                </a:solidFill>
                <a:latin typeface="微软雅黑" panose="020B0503020204020204" charset="-122"/>
                <a:ea typeface="微软雅黑" panose="020B0503020204020204" charset="-122"/>
              </a:rPr>
              <a:t>点击此处添加文本信息</a:t>
            </a:r>
            <a:endParaRPr lang="zh-CN" altLang="en-US" sz="2400" dirty="0">
              <a:solidFill>
                <a:schemeClr val="tx1">
                  <a:lumMod val="75000"/>
                  <a:lumOff val="25000"/>
                </a:schemeClr>
              </a:solidFill>
              <a:latin typeface="微软雅黑" panose="020B0503020204020204" charset="-122"/>
              <a:ea typeface="微软雅黑" panose="020B0503020204020204" charset="-122"/>
            </a:endParaRPr>
          </a:p>
        </p:txBody>
      </p:sp>
      <p:sp>
        <p:nvSpPr>
          <p:cNvPr id="15" name="矩形 14"/>
          <p:cNvSpPr/>
          <p:nvPr/>
        </p:nvSpPr>
        <p:spPr>
          <a:xfrm>
            <a:off x="7281693" y="3538648"/>
            <a:ext cx="3599542" cy="1186800"/>
          </a:xfrm>
          <a:prstGeom prst="rect">
            <a:avLst/>
          </a:prstGeom>
        </p:spPr>
        <p:txBody>
          <a:bodyPr wrap="square">
            <a:spAutoFit/>
          </a:bodyPr>
          <a:lstStyle/>
          <a:p>
            <a:pPr algn="ctr">
              <a:lnSpc>
                <a:spcPct val="130000"/>
              </a:lnSpc>
            </a:pPr>
            <a:r>
              <a:rPr lang="zh-CN" altLang="en-US" sz="1400">
                <a:solidFill>
                  <a:schemeClr val="tx1">
                    <a:lumMod val="75000"/>
                    <a:lumOff val="25000"/>
                  </a:schemeClr>
                </a:solidFill>
                <a:latin typeface="微软雅黑" panose="020B0503020204020204" charset="-122"/>
                <a:ea typeface="微软雅黑" panose="020B0503020204020204" charset="-122"/>
              </a:rPr>
              <a:t>本模板涉及的文字、图形、图像、声音以及视频等多媒体元素均可编辑，替换。演示文档可以在投影仪或电脑上进行演示，亦可制作成胶片，以便用于更广泛的领域中</a:t>
            </a:r>
            <a:endParaRPr kumimoji="1" lang="zh-CN" altLang="en-US" sz="1400" dirty="0">
              <a:solidFill>
                <a:schemeClr val="tx1">
                  <a:lumMod val="75000"/>
                  <a:lumOff val="25000"/>
                </a:schemeClr>
              </a:solidFill>
              <a:latin typeface="微软雅黑" panose="020B0503020204020204" charset="-122"/>
              <a:ea typeface="微软雅黑" panose="020B0503020204020204" charset="-122"/>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6443580" y="1811301"/>
            <a:ext cx="4618119" cy="3784600"/>
          </a:xfrm>
          <a:prstGeom prst="rect">
            <a:avLst/>
          </a:prstGeom>
          <a:noFill/>
        </p:spPr>
        <p:txBody>
          <a:bodyPr wrap="square" rtlCol="0">
            <a:spAutoFit/>
          </a:bodyPr>
          <a:p>
            <a:pPr>
              <a:lnSpc>
                <a:spcPct val="200000"/>
              </a:lnSpc>
            </a:pPr>
            <a:r>
              <a:rPr lang="zh-CN" altLang="en-US" sz="24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    </a:t>
            </a:r>
            <a:r>
              <a:rPr lang="zh-CN" altLang="en-US" sz="16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a:t>
            </a:r>
            <a:r>
              <a:rPr lang="en-US" altLang="zh-CN" sz="16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618”</a:t>
            </a:r>
            <a:r>
              <a:rPr lang="zh-CN" altLang="en-US" sz="16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即指每年的</a:t>
            </a:r>
            <a:r>
              <a:rPr lang="en-US" altLang="zh-CN" sz="16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06</a:t>
            </a:r>
            <a:r>
              <a:rPr lang="zh-CN" altLang="en-US" sz="16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月</a:t>
            </a:r>
            <a:r>
              <a:rPr lang="en-US" altLang="zh-CN" sz="16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18</a:t>
            </a:r>
            <a:r>
              <a:rPr lang="zh-CN" altLang="en-US" sz="16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日，这一天比较特殊，是电商年中大促的日子，被人们称之为“粉丝狂欢节”，而大型的电子商务网站一般会利用这一天来进行一些大规模的打折促销活动，以提高销售额度。这时淘宝官方对全站引流有很多活动，流量暴涨，而且消费者也已形成在线上有重大促销活动时进淘宝逛逛的潜意识习惯。</a:t>
            </a:r>
            <a:endParaRPr lang="zh-CN" altLang="en-US" sz="16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endParaRPr>
          </a:p>
        </p:txBody>
      </p:sp>
      <p:pic>
        <p:nvPicPr>
          <p:cNvPr id="3" name="图片 2"/>
          <p:cNvPicPr>
            <a:picLocks noChangeAspect="1"/>
          </p:cNvPicPr>
          <p:nvPr/>
        </p:nvPicPr>
        <p:blipFill rotWithShape="1">
          <a:blip r:embed="rId1">
            <a:extLst>
              <a:ext uri="{28A0092B-C50C-407E-A947-70E740481C1C}">
                <a14:useLocalDpi xmlns:a14="http://schemas.microsoft.com/office/drawing/2010/main" val="0"/>
              </a:ext>
            </a:extLst>
          </a:blip>
          <a:srcRect/>
          <a:stretch>
            <a:fillRect/>
          </a:stretch>
        </p:blipFill>
        <p:spPr>
          <a:xfrm>
            <a:off x="-492109" y="1242847"/>
            <a:ext cx="6338524" cy="5200365"/>
          </a:xfrm>
          <a:prstGeom prst="rect">
            <a:avLst/>
          </a:prstGeom>
        </p:spPr>
      </p:pic>
      <p:sp>
        <p:nvSpPr>
          <p:cNvPr id="50" name="文本框 49"/>
          <p:cNvSpPr txBox="1"/>
          <p:nvPr/>
        </p:nvSpPr>
        <p:spPr>
          <a:xfrm>
            <a:off x="1379265" y="306344"/>
            <a:ext cx="3599543" cy="460375"/>
          </a:xfrm>
          <a:prstGeom prst="rect">
            <a:avLst/>
          </a:prstGeom>
          <a:noFill/>
        </p:spPr>
        <p:txBody>
          <a:bodyPr wrap="square" rtlCol="0">
            <a:spAutoFit/>
          </a:bodyPr>
          <a:p>
            <a:r>
              <a:rPr lang="zh-CN" altLang="en-US" sz="2400" dirty="0">
                <a:solidFill>
                  <a:schemeClr val="tx1">
                    <a:lumMod val="75000"/>
                    <a:lumOff val="25000"/>
                  </a:schemeClr>
                </a:solidFill>
                <a:latin typeface="微软雅黑" panose="020B0503020204020204" charset="-122"/>
                <a:ea typeface="微软雅黑" panose="020B0503020204020204" charset="-122"/>
              </a:rPr>
              <a:t>点击此处添加文本信息</a:t>
            </a:r>
            <a:endParaRPr lang="zh-CN" altLang="en-US" sz="2400" dirty="0">
              <a:solidFill>
                <a:schemeClr val="tx1">
                  <a:lumMod val="75000"/>
                  <a:lumOff val="25000"/>
                </a:schemeClr>
              </a:solidFill>
              <a:latin typeface="微软雅黑" panose="020B0503020204020204" charset="-122"/>
              <a:ea typeface="微软雅黑" panose="020B050302020402020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750"/>
                                        <p:tgtEl>
                                          <p:spTgt spid="2"/>
                                        </p:tgtEl>
                                      </p:cBhvr>
                                    </p:animEffect>
                                  </p:childTnLst>
                                </p:cTn>
                              </p:par>
                            </p:childTnLst>
                          </p:cTn>
                        </p:par>
                        <p:par>
                          <p:cTn id="8" fill="hold">
                            <p:stCondLst>
                              <p:cond delay="1000"/>
                            </p:stCondLst>
                            <p:childTnLst>
                              <p:par>
                                <p:cTn id="9" presetID="2" presetClass="entr" presetSubtype="4"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ppt_x"/>
                                          </p:val>
                                        </p:tav>
                                        <p:tav tm="100000">
                                          <p:val>
                                            <p:strVal val="#ppt_x"/>
                                          </p:val>
                                        </p:tav>
                                      </p:tavLst>
                                    </p:anim>
                                    <p:anim calcmode="lin" valueType="num">
                                      <p:cBhvr additive="base">
                                        <p:cTn id="12"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文本框 7"/>
          <p:cNvSpPr txBox="1"/>
          <p:nvPr/>
        </p:nvSpPr>
        <p:spPr>
          <a:xfrm>
            <a:off x="1379265" y="306344"/>
            <a:ext cx="3599543" cy="460375"/>
          </a:xfrm>
          <a:prstGeom prst="rect">
            <a:avLst/>
          </a:prstGeom>
          <a:noFill/>
        </p:spPr>
        <p:txBody>
          <a:bodyPr wrap="square" rtlCol="0">
            <a:spAutoFit/>
          </a:bodyPr>
          <a:lstStyle/>
          <a:p>
            <a:r>
              <a:rPr lang="zh-CN" altLang="en-US" sz="2400" dirty="0">
                <a:solidFill>
                  <a:schemeClr val="tx1">
                    <a:lumMod val="75000"/>
                    <a:lumOff val="25000"/>
                  </a:schemeClr>
                </a:solidFill>
                <a:latin typeface="微软雅黑" panose="020B0503020204020204" charset="-122"/>
                <a:ea typeface="微软雅黑" panose="020B0503020204020204" charset="-122"/>
              </a:rPr>
              <a:t>点击此处添加文本信息</a:t>
            </a:r>
            <a:endParaRPr lang="zh-CN" altLang="en-US" sz="2400" dirty="0">
              <a:solidFill>
                <a:schemeClr val="tx1">
                  <a:lumMod val="75000"/>
                  <a:lumOff val="25000"/>
                </a:schemeClr>
              </a:solidFill>
              <a:latin typeface="微软雅黑" panose="020B0503020204020204" charset="-122"/>
              <a:ea typeface="微软雅黑" panose="020B0503020204020204" charset="-122"/>
            </a:endParaRPr>
          </a:p>
        </p:txBody>
      </p:sp>
      <p:grpSp>
        <p:nvGrpSpPr>
          <p:cNvPr id="10" name="组合 9"/>
          <p:cNvGrpSpPr/>
          <p:nvPr/>
        </p:nvGrpSpPr>
        <p:grpSpPr>
          <a:xfrm>
            <a:off x="510151" y="1973355"/>
            <a:ext cx="2769895" cy="2766744"/>
            <a:chOff x="10002593" y="-1386495"/>
            <a:chExt cx="2691231" cy="2688170"/>
          </a:xfrm>
        </p:grpSpPr>
        <p:grpSp>
          <p:nvGrpSpPr>
            <p:cNvPr id="11" name="组合 10"/>
            <p:cNvGrpSpPr/>
            <p:nvPr/>
          </p:nvGrpSpPr>
          <p:grpSpPr>
            <a:xfrm>
              <a:off x="10002593" y="-1386495"/>
              <a:ext cx="2691231" cy="2688170"/>
              <a:chOff x="10002593" y="-1386495"/>
              <a:chExt cx="2691231" cy="2688170"/>
            </a:xfrm>
          </p:grpSpPr>
          <p:sp>
            <p:nvSpPr>
              <p:cNvPr id="13" name="不完整圆 12"/>
              <p:cNvSpPr/>
              <p:nvPr/>
            </p:nvSpPr>
            <p:spPr>
              <a:xfrm>
                <a:off x="10002593" y="-1386494"/>
                <a:ext cx="2603351" cy="2603351"/>
              </a:xfrm>
              <a:prstGeom prst="pie">
                <a:avLst>
                  <a:gd name="adj1" fmla="val 8998926"/>
                  <a:gd name="adj2" fmla="val 16200000"/>
                </a:avLst>
              </a:prstGeom>
              <a:solidFill>
                <a:srgbClr val="6C62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微软雅黑" panose="020B0503020204020204" charset="-122"/>
                  <a:ea typeface="微软雅黑" panose="020B0503020204020204" charset="-122"/>
                </a:endParaRPr>
              </a:p>
            </p:txBody>
          </p:sp>
          <p:sp>
            <p:nvSpPr>
              <p:cNvPr id="14" name="不完整圆 13"/>
              <p:cNvSpPr/>
              <p:nvPr/>
            </p:nvSpPr>
            <p:spPr>
              <a:xfrm rot="14377241">
                <a:off x="10068958" y="-1301676"/>
                <a:ext cx="2603351" cy="2603351"/>
              </a:xfrm>
              <a:prstGeom prst="pie">
                <a:avLst>
                  <a:gd name="adj1" fmla="val 8998926"/>
                  <a:gd name="adj2" fmla="val 16200000"/>
                </a:avLst>
              </a:prstGeom>
              <a:solidFill>
                <a:srgbClr val="6C62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微软雅黑" panose="020B0503020204020204" charset="-122"/>
                  <a:ea typeface="微软雅黑" panose="020B0503020204020204" charset="-122"/>
                </a:endParaRPr>
              </a:p>
            </p:txBody>
          </p:sp>
          <p:sp>
            <p:nvSpPr>
              <p:cNvPr id="15" name="不完整圆 14"/>
              <p:cNvSpPr/>
              <p:nvPr/>
            </p:nvSpPr>
            <p:spPr>
              <a:xfrm flipH="1">
                <a:off x="10090473" y="-1386495"/>
                <a:ext cx="2603351" cy="2603351"/>
              </a:xfrm>
              <a:prstGeom prst="pie">
                <a:avLst>
                  <a:gd name="adj1" fmla="val 8998926"/>
                  <a:gd name="adj2" fmla="val 16200000"/>
                </a:avLst>
              </a:prstGeom>
              <a:solidFill>
                <a:srgbClr val="7727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微软雅黑" panose="020B0503020204020204" charset="-122"/>
                  <a:ea typeface="微软雅黑" panose="020B0503020204020204" charset="-122"/>
                </a:endParaRPr>
              </a:p>
            </p:txBody>
          </p:sp>
        </p:grpSp>
        <p:sp>
          <p:nvSpPr>
            <p:cNvPr id="12" name="六边形 11"/>
            <p:cNvSpPr/>
            <p:nvPr/>
          </p:nvSpPr>
          <p:spPr>
            <a:xfrm>
              <a:off x="10699214" y="-630348"/>
              <a:ext cx="1258645" cy="1091055"/>
            </a:xfrm>
            <a:prstGeom prst="hexag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微软雅黑" panose="020B0503020204020204" charset="-122"/>
                <a:ea typeface="微软雅黑" panose="020B0503020204020204" charset="-122"/>
              </a:endParaRPr>
            </a:p>
          </p:txBody>
        </p:sp>
      </p:grpSp>
      <p:grpSp>
        <p:nvGrpSpPr>
          <p:cNvPr id="16" name="组合 15"/>
          <p:cNvGrpSpPr/>
          <p:nvPr/>
        </p:nvGrpSpPr>
        <p:grpSpPr>
          <a:xfrm>
            <a:off x="3970882" y="2285701"/>
            <a:ext cx="3261661" cy="1027376"/>
            <a:chOff x="8554051" y="1874591"/>
            <a:chExt cx="3261661" cy="1027376"/>
          </a:xfrm>
        </p:grpSpPr>
        <p:grpSp>
          <p:nvGrpSpPr>
            <p:cNvPr id="17" name="组合 16"/>
            <p:cNvGrpSpPr/>
            <p:nvPr/>
          </p:nvGrpSpPr>
          <p:grpSpPr>
            <a:xfrm>
              <a:off x="8554051" y="2063797"/>
              <a:ext cx="3261661" cy="838170"/>
              <a:chOff x="690302" y="1939011"/>
              <a:chExt cx="3261661" cy="838170"/>
            </a:xfrm>
          </p:grpSpPr>
          <p:sp>
            <p:nvSpPr>
              <p:cNvPr id="19" name="矩形 18"/>
              <p:cNvSpPr/>
              <p:nvPr/>
            </p:nvSpPr>
            <p:spPr>
              <a:xfrm>
                <a:off x="1177377" y="1939011"/>
                <a:ext cx="1550386" cy="307777"/>
              </a:xfrm>
              <a:prstGeom prst="rect">
                <a:avLst/>
              </a:prstGeom>
              <a:noFill/>
            </p:spPr>
            <p:txBody>
              <a:bodyPr wrap="square" rtlCol="0">
                <a:spAutoFit/>
              </a:bodyPr>
              <a:lstStyle/>
              <a:p>
                <a:r>
                  <a:rPr lang="zh-CN" altLang="en-US" sz="1400">
                    <a:solidFill>
                      <a:schemeClr val="tx1">
                        <a:lumMod val="75000"/>
                        <a:lumOff val="25000"/>
                      </a:schemeClr>
                    </a:solidFill>
                    <a:latin typeface="微软雅黑" panose="020B0503020204020204" charset="-122"/>
                    <a:ea typeface="微软雅黑" panose="020B0503020204020204" charset="-122"/>
                  </a:rPr>
                  <a:t>输入文本</a:t>
                </a:r>
                <a:r>
                  <a:rPr lang="zh-CN" altLang="en-US" sz="1400" dirty="0">
                    <a:solidFill>
                      <a:schemeClr val="tx1">
                        <a:lumMod val="75000"/>
                        <a:lumOff val="25000"/>
                      </a:schemeClr>
                    </a:solidFill>
                    <a:latin typeface="微软雅黑" panose="020B0503020204020204" charset="-122"/>
                    <a:ea typeface="微软雅黑" panose="020B0503020204020204" charset="-122"/>
                  </a:rPr>
                  <a:t>信息</a:t>
                </a:r>
                <a:endParaRPr lang="zh-CN" altLang="en-US" sz="1400" dirty="0">
                  <a:solidFill>
                    <a:schemeClr val="tx1">
                      <a:lumMod val="75000"/>
                      <a:lumOff val="25000"/>
                    </a:schemeClr>
                  </a:solidFill>
                  <a:latin typeface="微软雅黑" panose="020B0503020204020204" charset="-122"/>
                  <a:ea typeface="微软雅黑" panose="020B0503020204020204" charset="-122"/>
                </a:endParaRPr>
              </a:p>
            </p:txBody>
          </p:sp>
          <p:sp>
            <p:nvSpPr>
              <p:cNvPr id="20" name="矩形 19"/>
              <p:cNvSpPr/>
              <p:nvPr/>
            </p:nvSpPr>
            <p:spPr>
              <a:xfrm>
                <a:off x="690302" y="2265053"/>
                <a:ext cx="3261661" cy="512128"/>
              </a:xfrm>
              <a:prstGeom prst="rect">
                <a:avLst/>
              </a:prstGeom>
            </p:spPr>
            <p:txBody>
              <a:bodyPr wrap="square">
                <a:spAutoFit/>
              </a:bodyPr>
              <a:lstStyle/>
              <a:p>
                <a:pPr>
                  <a:lnSpc>
                    <a:spcPct val="130000"/>
                  </a:lnSpc>
                </a:pPr>
                <a:r>
                  <a:rPr lang="zh-CN" altLang="en-US" sz="1100">
                    <a:solidFill>
                      <a:schemeClr val="tx1">
                        <a:lumMod val="75000"/>
                        <a:lumOff val="25000"/>
                      </a:schemeClr>
                    </a:solidFill>
                    <a:latin typeface="微软雅黑" panose="020B0503020204020204" charset="-122"/>
                    <a:ea typeface="微软雅黑" panose="020B0503020204020204" charset="-122"/>
                  </a:rPr>
                  <a:t>本模板涉及的文字、图形、图像、声音以及视频剪辑等多媒体元素均可编辑，替换</a:t>
                </a:r>
                <a:endParaRPr lang="zh-CN" altLang="en-US" sz="1100" dirty="0">
                  <a:solidFill>
                    <a:schemeClr val="tx1">
                      <a:lumMod val="75000"/>
                      <a:lumOff val="25000"/>
                    </a:schemeClr>
                  </a:solidFill>
                  <a:latin typeface="微软雅黑" panose="020B0503020204020204" charset="-122"/>
                  <a:ea typeface="微软雅黑" panose="020B0503020204020204" charset="-122"/>
                </a:endParaRPr>
              </a:p>
            </p:txBody>
          </p:sp>
        </p:grpSp>
        <p:sp>
          <p:nvSpPr>
            <p:cNvPr id="18" name="矩形 17"/>
            <p:cNvSpPr/>
            <p:nvPr/>
          </p:nvSpPr>
          <p:spPr>
            <a:xfrm>
              <a:off x="8554052" y="1874591"/>
              <a:ext cx="643125" cy="584775"/>
            </a:xfrm>
            <a:prstGeom prst="rect">
              <a:avLst/>
            </a:prstGeom>
          </p:spPr>
          <p:txBody>
            <a:bodyPr wrap="none">
              <a:spAutoFit/>
            </a:bodyPr>
            <a:lstStyle/>
            <a:p>
              <a:pPr algn="ctr"/>
              <a:r>
                <a:rPr lang="en-US" altLang="zh-CN" sz="3200" b="1" dirty="0">
                  <a:solidFill>
                    <a:schemeClr val="tx1">
                      <a:lumMod val="75000"/>
                      <a:lumOff val="25000"/>
                    </a:schemeClr>
                  </a:solidFill>
                  <a:latin typeface="微软雅黑" panose="020B0503020204020204" charset="-122"/>
                  <a:ea typeface="微软雅黑" panose="020B0503020204020204" charset="-122"/>
                </a:rPr>
                <a:t>01</a:t>
              </a:r>
              <a:endParaRPr lang="en-US" altLang="zh-CN" sz="3200" b="1" dirty="0">
                <a:solidFill>
                  <a:schemeClr val="tx1">
                    <a:lumMod val="75000"/>
                    <a:lumOff val="25000"/>
                  </a:schemeClr>
                </a:solidFill>
                <a:latin typeface="微软雅黑" panose="020B0503020204020204" charset="-122"/>
                <a:ea typeface="微软雅黑" panose="020B0503020204020204" charset="-122"/>
              </a:endParaRPr>
            </a:p>
          </p:txBody>
        </p:sp>
      </p:grpSp>
      <p:grpSp>
        <p:nvGrpSpPr>
          <p:cNvPr id="21" name="组合 20"/>
          <p:cNvGrpSpPr/>
          <p:nvPr/>
        </p:nvGrpSpPr>
        <p:grpSpPr>
          <a:xfrm>
            <a:off x="3970882" y="3572011"/>
            <a:ext cx="3261661" cy="1027376"/>
            <a:chOff x="8554051" y="1874591"/>
            <a:chExt cx="3261661" cy="1027376"/>
          </a:xfrm>
        </p:grpSpPr>
        <p:grpSp>
          <p:nvGrpSpPr>
            <p:cNvPr id="22" name="组合 21"/>
            <p:cNvGrpSpPr/>
            <p:nvPr/>
          </p:nvGrpSpPr>
          <p:grpSpPr>
            <a:xfrm>
              <a:off x="8554051" y="2063797"/>
              <a:ext cx="3261661" cy="838170"/>
              <a:chOff x="690302" y="1939011"/>
              <a:chExt cx="3261661" cy="838170"/>
            </a:xfrm>
          </p:grpSpPr>
          <p:sp>
            <p:nvSpPr>
              <p:cNvPr id="24" name="矩形 23"/>
              <p:cNvSpPr/>
              <p:nvPr/>
            </p:nvSpPr>
            <p:spPr>
              <a:xfrm>
                <a:off x="1177377" y="1939011"/>
                <a:ext cx="1550386" cy="307777"/>
              </a:xfrm>
              <a:prstGeom prst="rect">
                <a:avLst/>
              </a:prstGeom>
              <a:noFill/>
            </p:spPr>
            <p:txBody>
              <a:bodyPr wrap="square" rtlCol="0">
                <a:spAutoFit/>
              </a:bodyPr>
              <a:lstStyle/>
              <a:p>
                <a:r>
                  <a:rPr lang="zh-CN" altLang="en-US" sz="1400">
                    <a:solidFill>
                      <a:schemeClr val="tx1">
                        <a:lumMod val="75000"/>
                        <a:lumOff val="25000"/>
                      </a:schemeClr>
                    </a:solidFill>
                    <a:latin typeface="微软雅黑" panose="020B0503020204020204" charset="-122"/>
                    <a:ea typeface="微软雅黑" panose="020B0503020204020204" charset="-122"/>
                  </a:rPr>
                  <a:t>输入文本</a:t>
                </a:r>
                <a:r>
                  <a:rPr lang="zh-CN" altLang="en-US" sz="1400" dirty="0">
                    <a:solidFill>
                      <a:schemeClr val="tx1">
                        <a:lumMod val="75000"/>
                        <a:lumOff val="25000"/>
                      </a:schemeClr>
                    </a:solidFill>
                    <a:latin typeface="微软雅黑" panose="020B0503020204020204" charset="-122"/>
                    <a:ea typeface="微软雅黑" panose="020B0503020204020204" charset="-122"/>
                  </a:rPr>
                  <a:t>信息</a:t>
                </a:r>
                <a:endParaRPr lang="zh-CN" altLang="en-US" sz="1400" dirty="0">
                  <a:solidFill>
                    <a:schemeClr val="tx1">
                      <a:lumMod val="75000"/>
                      <a:lumOff val="25000"/>
                    </a:schemeClr>
                  </a:solidFill>
                  <a:latin typeface="微软雅黑" panose="020B0503020204020204" charset="-122"/>
                  <a:ea typeface="微软雅黑" panose="020B0503020204020204" charset="-122"/>
                </a:endParaRPr>
              </a:p>
            </p:txBody>
          </p:sp>
          <p:sp>
            <p:nvSpPr>
              <p:cNvPr id="25" name="矩形 24"/>
              <p:cNvSpPr/>
              <p:nvPr/>
            </p:nvSpPr>
            <p:spPr>
              <a:xfrm>
                <a:off x="690302" y="2265053"/>
                <a:ext cx="3261661" cy="512128"/>
              </a:xfrm>
              <a:prstGeom prst="rect">
                <a:avLst/>
              </a:prstGeom>
            </p:spPr>
            <p:txBody>
              <a:bodyPr wrap="square">
                <a:spAutoFit/>
              </a:bodyPr>
              <a:lstStyle/>
              <a:p>
                <a:pPr>
                  <a:lnSpc>
                    <a:spcPct val="130000"/>
                  </a:lnSpc>
                </a:pPr>
                <a:r>
                  <a:rPr lang="zh-CN" altLang="en-US" sz="1100">
                    <a:solidFill>
                      <a:schemeClr val="tx1">
                        <a:lumMod val="75000"/>
                        <a:lumOff val="25000"/>
                      </a:schemeClr>
                    </a:solidFill>
                    <a:latin typeface="微软雅黑" panose="020B0503020204020204" charset="-122"/>
                    <a:ea typeface="微软雅黑" panose="020B0503020204020204" charset="-122"/>
                  </a:rPr>
                  <a:t>本模板涉及的文字、图形、图像、声音以及视频剪辑等多媒体元素均可编辑，替换</a:t>
                </a:r>
                <a:endParaRPr lang="zh-CN" altLang="en-US" sz="1100" dirty="0">
                  <a:solidFill>
                    <a:schemeClr val="tx1">
                      <a:lumMod val="75000"/>
                      <a:lumOff val="25000"/>
                    </a:schemeClr>
                  </a:solidFill>
                  <a:latin typeface="微软雅黑" panose="020B0503020204020204" charset="-122"/>
                  <a:ea typeface="微软雅黑" panose="020B0503020204020204" charset="-122"/>
                </a:endParaRPr>
              </a:p>
            </p:txBody>
          </p:sp>
        </p:grpSp>
        <p:sp>
          <p:nvSpPr>
            <p:cNvPr id="23" name="矩形 22"/>
            <p:cNvSpPr/>
            <p:nvPr/>
          </p:nvSpPr>
          <p:spPr>
            <a:xfrm>
              <a:off x="8554052" y="1874591"/>
              <a:ext cx="643125" cy="584775"/>
            </a:xfrm>
            <a:prstGeom prst="rect">
              <a:avLst/>
            </a:prstGeom>
          </p:spPr>
          <p:txBody>
            <a:bodyPr wrap="none">
              <a:spAutoFit/>
            </a:bodyPr>
            <a:lstStyle/>
            <a:p>
              <a:pPr algn="ctr"/>
              <a:r>
                <a:rPr lang="en-US" altLang="zh-CN" sz="3200" b="1" dirty="0">
                  <a:solidFill>
                    <a:schemeClr val="tx1">
                      <a:lumMod val="75000"/>
                      <a:lumOff val="25000"/>
                    </a:schemeClr>
                  </a:solidFill>
                  <a:latin typeface="微软雅黑" panose="020B0503020204020204" charset="-122"/>
                  <a:ea typeface="微软雅黑" panose="020B0503020204020204" charset="-122"/>
                </a:rPr>
                <a:t>02</a:t>
              </a:r>
              <a:endParaRPr lang="en-US" altLang="zh-CN" sz="3200" b="1" dirty="0">
                <a:solidFill>
                  <a:schemeClr val="tx1">
                    <a:lumMod val="75000"/>
                    <a:lumOff val="25000"/>
                  </a:schemeClr>
                </a:solidFill>
                <a:latin typeface="微软雅黑" panose="020B0503020204020204" charset="-122"/>
                <a:ea typeface="微软雅黑" panose="020B0503020204020204" charset="-122"/>
              </a:endParaRPr>
            </a:p>
          </p:txBody>
        </p:sp>
      </p:grpSp>
      <p:grpSp>
        <p:nvGrpSpPr>
          <p:cNvPr id="26" name="组合 25"/>
          <p:cNvGrpSpPr/>
          <p:nvPr/>
        </p:nvGrpSpPr>
        <p:grpSpPr>
          <a:xfrm>
            <a:off x="3970882" y="4858321"/>
            <a:ext cx="3261661" cy="1027376"/>
            <a:chOff x="8554051" y="1874591"/>
            <a:chExt cx="3261661" cy="1027376"/>
          </a:xfrm>
        </p:grpSpPr>
        <p:grpSp>
          <p:nvGrpSpPr>
            <p:cNvPr id="27" name="组合 26"/>
            <p:cNvGrpSpPr/>
            <p:nvPr/>
          </p:nvGrpSpPr>
          <p:grpSpPr>
            <a:xfrm>
              <a:off x="8554051" y="2063797"/>
              <a:ext cx="3261661" cy="838170"/>
              <a:chOff x="690302" y="1939011"/>
              <a:chExt cx="3261661" cy="838170"/>
            </a:xfrm>
          </p:grpSpPr>
          <p:sp>
            <p:nvSpPr>
              <p:cNvPr id="29" name="矩形 28"/>
              <p:cNvSpPr/>
              <p:nvPr/>
            </p:nvSpPr>
            <p:spPr>
              <a:xfrm>
                <a:off x="1177377" y="1939011"/>
                <a:ext cx="1550386" cy="307777"/>
              </a:xfrm>
              <a:prstGeom prst="rect">
                <a:avLst/>
              </a:prstGeom>
              <a:noFill/>
            </p:spPr>
            <p:txBody>
              <a:bodyPr wrap="square" rtlCol="0">
                <a:spAutoFit/>
              </a:bodyPr>
              <a:lstStyle/>
              <a:p>
                <a:r>
                  <a:rPr lang="zh-CN" altLang="en-US" sz="1400">
                    <a:solidFill>
                      <a:schemeClr val="tx1">
                        <a:lumMod val="75000"/>
                        <a:lumOff val="25000"/>
                      </a:schemeClr>
                    </a:solidFill>
                    <a:latin typeface="微软雅黑" panose="020B0503020204020204" charset="-122"/>
                    <a:ea typeface="微软雅黑" panose="020B0503020204020204" charset="-122"/>
                  </a:rPr>
                  <a:t>输入文本</a:t>
                </a:r>
                <a:r>
                  <a:rPr lang="zh-CN" altLang="en-US" sz="1400" dirty="0">
                    <a:solidFill>
                      <a:schemeClr val="tx1">
                        <a:lumMod val="75000"/>
                        <a:lumOff val="25000"/>
                      </a:schemeClr>
                    </a:solidFill>
                    <a:latin typeface="微软雅黑" panose="020B0503020204020204" charset="-122"/>
                    <a:ea typeface="微软雅黑" panose="020B0503020204020204" charset="-122"/>
                  </a:rPr>
                  <a:t>信息</a:t>
                </a:r>
                <a:endParaRPr lang="zh-CN" altLang="en-US" sz="1400" dirty="0">
                  <a:solidFill>
                    <a:schemeClr val="tx1">
                      <a:lumMod val="75000"/>
                      <a:lumOff val="25000"/>
                    </a:schemeClr>
                  </a:solidFill>
                  <a:latin typeface="微软雅黑" panose="020B0503020204020204" charset="-122"/>
                  <a:ea typeface="微软雅黑" panose="020B0503020204020204" charset="-122"/>
                </a:endParaRPr>
              </a:p>
            </p:txBody>
          </p:sp>
          <p:sp>
            <p:nvSpPr>
              <p:cNvPr id="30" name="矩形 29"/>
              <p:cNvSpPr/>
              <p:nvPr/>
            </p:nvSpPr>
            <p:spPr>
              <a:xfrm>
                <a:off x="690302" y="2265053"/>
                <a:ext cx="3261661" cy="512128"/>
              </a:xfrm>
              <a:prstGeom prst="rect">
                <a:avLst/>
              </a:prstGeom>
            </p:spPr>
            <p:txBody>
              <a:bodyPr wrap="square">
                <a:spAutoFit/>
              </a:bodyPr>
              <a:lstStyle/>
              <a:p>
                <a:pPr>
                  <a:lnSpc>
                    <a:spcPct val="130000"/>
                  </a:lnSpc>
                </a:pPr>
                <a:r>
                  <a:rPr lang="zh-CN" altLang="en-US" sz="1100">
                    <a:solidFill>
                      <a:schemeClr val="tx1">
                        <a:lumMod val="75000"/>
                        <a:lumOff val="25000"/>
                      </a:schemeClr>
                    </a:solidFill>
                    <a:latin typeface="微软雅黑" panose="020B0503020204020204" charset="-122"/>
                    <a:ea typeface="微软雅黑" panose="020B0503020204020204" charset="-122"/>
                  </a:rPr>
                  <a:t>本模板涉及的文字、图形、图像、声音以及视频剪辑等多媒体元素均可编辑，替换</a:t>
                </a:r>
                <a:endParaRPr lang="zh-CN" altLang="en-US" sz="1100" dirty="0">
                  <a:solidFill>
                    <a:schemeClr val="tx1">
                      <a:lumMod val="75000"/>
                      <a:lumOff val="25000"/>
                    </a:schemeClr>
                  </a:solidFill>
                  <a:latin typeface="微软雅黑" panose="020B0503020204020204" charset="-122"/>
                  <a:ea typeface="微软雅黑" panose="020B0503020204020204" charset="-122"/>
                </a:endParaRPr>
              </a:p>
            </p:txBody>
          </p:sp>
        </p:grpSp>
        <p:sp>
          <p:nvSpPr>
            <p:cNvPr id="28" name="矩形 27"/>
            <p:cNvSpPr/>
            <p:nvPr/>
          </p:nvSpPr>
          <p:spPr>
            <a:xfrm>
              <a:off x="8554052" y="1874591"/>
              <a:ext cx="643125" cy="584775"/>
            </a:xfrm>
            <a:prstGeom prst="rect">
              <a:avLst/>
            </a:prstGeom>
          </p:spPr>
          <p:txBody>
            <a:bodyPr wrap="none">
              <a:spAutoFit/>
            </a:bodyPr>
            <a:lstStyle/>
            <a:p>
              <a:pPr algn="ctr"/>
              <a:r>
                <a:rPr lang="en-US" altLang="zh-CN" sz="3200" b="1" dirty="0">
                  <a:solidFill>
                    <a:schemeClr val="tx1">
                      <a:lumMod val="75000"/>
                      <a:lumOff val="25000"/>
                    </a:schemeClr>
                  </a:solidFill>
                  <a:latin typeface="微软雅黑" panose="020B0503020204020204" charset="-122"/>
                  <a:ea typeface="微软雅黑" panose="020B0503020204020204" charset="-122"/>
                </a:rPr>
                <a:t>03</a:t>
              </a:r>
              <a:endParaRPr lang="en-US" altLang="zh-CN" sz="3200" b="1" dirty="0">
                <a:solidFill>
                  <a:schemeClr val="tx1">
                    <a:lumMod val="75000"/>
                    <a:lumOff val="25000"/>
                  </a:schemeClr>
                </a:solidFill>
                <a:latin typeface="微软雅黑" panose="020B0503020204020204" charset="-122"/>
                <a:ea typeface="微软雅黑" panose="020B0503020204020204" charset="-122"/>
              </a:endParaRPr>
            </a:p>
          </p:txBody>
        </p:sp>
      </p:grpSp>
      <p:sp>
        <p:nvSpPr>
          <p:cNvPr id="31" name="矩形 30"/>
          <p:cNvSpPr/>
          <p:nvPr/>
        </p:nvSpPr>
        <p:spPr>
          <a:xfrm>
            <a:off x="719977" y="2677780"/>
            <a:ext cx="643125" cy="584775"/>
          </a:xfrm>
          <a:prstGeom prst="rect">
            <a:avLst/>
          </a:prstGeom>
        </p:spPr>
        <p:txBody>
          <a:bodyPr wrap="none">
            <a:spAutoFit/>
          </a:bodyPr>
          <a:lstStyle/>
          <a:p>
            <a:pPr algn="ctr"/>
            <a:r>
              <a:rPr lang="en-US" altLang="zh-CN" sz="3200" b="1" dirty="0">
                <a:solidFill>
                  <a:schemeClr val="bg1"/>
                </a:solidFill>
                <a:latin typeface="微软雅黑" panose="020B0503020204020204" charset="-122"/>
                <a:ea typeface="微软雅黑" panose="020B0503020204020204" charset="-122"/>
              </a:rPr>
              <a:t>01</a:t>
            </a:r>
            <a:endParaRPr lang="en-US" altLang="zh-CN" sz="3200" b="1" dirty="0">
              <a:solidFill>
                <a:schemeClr val="bg1"/>
              </a:solidFill>
              <a:latin typeface="微软雅黑" panose="020B0503020204020204" charset="-122"/>
              <a:ea typeface="微软雅黑" panose="020B0503020204020204" charset="-122"/>
            </a:endParaRPr>
          </a:p>
        </p:txBody>
      </p:sp>
      <p:sp>
        <p:nvSpPr>
          <p:cNvPr id="32" name="矩形 31"/>
          <p:cNvSpPr/>
          <p:nvPr/>
        </p:nvSpPr>
        <p:spPr>
          <a:xfrm>
            <a:off x="2558423" y="2728302"/>
            <a:ext cx="643125" cy="584775"/>
          </a:xfrm>
          <a:prstGeom prst="rect">
            <a:avLst/>
          </a:prstGeom>
        </p:spPr>
        <p:txBody>
          <a:bodyPr wrap="none">
            <a:spAutoFit/>
          </a:bodyPr>
          <a:lstStyle/>
          <a:p>
            <a:pPr algn="ctr"/>
            <a:r>
              <a:rPr lang="en-US" altLang="zh-CN" sz="3200" b="1" dirty="0">
                <a:solidFill>
                  <a:schemeClr val="bg1"/>
                </a:solidFill>
                <a:latin typeface="微软雅黑" panose="020B0503020204020204" charset="-122"/>
                <a:ea typeface="微软雅黑" panose="020B0503020204020204" charset="-122"/>
              </a:rPr>
              <a:t>02</a:t>
            </a:r>
            <a:endParaRPr lang="en-US" altLang="zh-CN" sz="3200" b="1" dirty="0">
              <a:solidFill>
                <a:schemeClr val="bg1"/>
              </a:solidFill>
              <a:latin typeface="微软雅黑" panose="020B0503020204020204" charset="-122"/>
              <a:ea typeface="微软雅黑" panose="020B0503020204020204" charset="-122"/>
            </a:endParaRPr>
          </a:p>
        </p:txBody>
      </p:sp>
      <p:sp>
        <p:nvSpPr>
          <p:cNvPr id="33" name="矩形 32"/>
          <p:cNvSpPr/>
          <p:nvPr/>
        </p:nvSpPr>
        <p:spPr>
          <a:xfrm>
            <a:off x="1596616" y="4058262"/>
            <a:ext cx="643125" cy="584775"/>
          </a:xfrm>
          <a:prstGeom prst="rect">
            <a:avLst/>
          </a:prstGeom>
        </p:spPr>
        <p:txBody>
          <a:bodyPr wrap="none">
            <a:spAutoFit/>
          </a:bodyPr>
          <a:lstStyle/>
          <a:p>
            <a:pPr algn="ctr"/>
            <a:r>
              <a:rPr lang="en-US" altLang="zh-CN" sz="3200" b="1" dirty="0">
                <a:solidFill>
                  <a:schemeClr val="bg1"/>
                </a:solidFill>
                <a:latin typeface="微软雅黑" panose="020B0503020204020204" charset="-122"/>
                <a:ea typeface="微软雅黑" panose="020B0503020204020204" charset="-122"/>
              </a:rPr>
              <a:t>03</a:t>
            </a:r>
            <a:endParaRPr lang="en-US" altLang="zh-CN" sz="3200" b="1" dirty="0">
              <a:solidFill>
                <a:schemeClr val="bg1"/>
              </a:solidFill>
              <a:latin typeface="微软雅黑" panose="020B0503020204020204" charset="-122"/>
              <a:ea typeface="微软雅黑" panose="020B0503020204020204" charset="-122"/>
            </a:endParaRPr>
          </a:p>
        </p:txBody>
      </p:sp>
      <p:sp>
        <p:nvSpPr>
          <p:cNvPr id="34" name="矩形 33"/>
          <p:cNvSpPr/>
          <p:nvPr/>
        </p:nvSpPr>
        <p:spPr>
          <a:xfrm>
            <a:off x="1227134" y="4917366"/>
            <a:ext cx="1550386" cy="307777"/>
          </a:xfrm>
          <a:prstGeom prst="rect">
            <a:avLst/>
          </a:prstGeom>
          <a:noFill/>
        </p:spPr>
        <p:txBody>
          <a:bodyPr wrap="square" rtlCol="0">
            <a:spAutoFit/>
          </a:bodyPr>
          <a:lstStyle/>
          <a:p>
            <a:r>
              <a:rPr lang="zh-CN" altLang="en-US" sz="1400">
                <a:solidFill>
                  <a:schemeClr val="tx1">
                    <a:lumMod val="75000"/>
                    <a:lumOff val="25000"/>
                  </a:schemeClr>
                </a:solidFill>
                <a:latin typeface="微软雅黑" panose="020B0503020204020204" charset="-122"/>
                <a:ea typeface="微软雅黑" panose="020B0503020204020204" charset="-122"/>
              </a:rPr>
              <a:t>输入文本</a:t>
            </a:r>
            <a:r>
              <a:rPr lang="zh-CN" altLang="en-US" sz="1400" dirty="0">
                <a:solidFill>
                  <a:schemeClr val="tx1">
                    <a:lumMod val="75000"/>
                    <a:lumOff val="25000"/>
                  </a:schemeClr>
                </a:solidFill>
                <a:latin typeface="微软雅黑" panose="020B0503020204020204" charset="-122"/>
                <a:ea typeface="微软雅黑" panose="020B0503020204020204" charset="-122"/>
              </a:rPr>
              <a:t>信息</a:t>
            </a:r>
            <a:endParaRPr lang="zh-CN" altLang="en-US" sz="1400" dirty="0">
              <a:solidFill>
                <a:schemeClr val="tx1">
                  <a:lumMod val="75000"/>
                  <a:lumOff val="25000"/>
                </a:schemeClr>
              </a:solidFill>
              <a:latin typeface="微软雅黑" panose="020B0503020204020204" charset="-122"/>
              <a:ea typeface="微软雅黑" panose="020B0503020204020204" charset="-122"/>
            </a:endParaRPr>
          </a:p>
        </p:txBody>
      </p:sp>
      <p:sp>
        <p:nvSpPr>
          <p:cNvPr id="35" name="矩形 34"/>
          <p:cNvSpPr/>
          <p:nvPr/>
        </p:nvSpPr>
        <p:spPr>
          <a:xfrm>
            <a:off x="507733" y="5244786"/>
            <a:ext cx="2539987" cy="790345"/>
          </a:xfrm>
          <a:prstGeom prst="rect">
            <a:avLst/>
          </a:prstGeom>
        </p:spPr>
        <p:txBody>
          <a:bodyPr wrap="square">
            <a:spAutoFit/>
          </a:bodyPr>
          <a:lstStyle/>
          <a:p>
            <a:pPr algn="ctr">
              <a:lnSpc>
                <a:spcPct val="130000"/>
              </a:lnSpc>
            </a:pPr>
            <a:r>
              <a:rPr lang="zh-CN" altLang="en-US" sz="1200">
                <a:solidFill>
                  <a:schemeClr val="tx1">
                    <a:lumMod val="75000"/>
                    <a:lumOff val="25000"/>
                  </a:schemeClr>
                </a:solidFill>
                <a:latin typeface="微软雅黑" panose="020B0503020204020204" charset="-122"/>
                <a:ea typeface="微软雅黑" panose="020B0503020204020204" charset="-122"/>
              </a:rPr>
              <a:t>本模板涉及的文字、图形、图像、声音以及视频剪辑等多媒体元素均可编辑，替换</a:t>
            </a:r>
            <a:endParaRPr lang="zh-CN" altLang="en-US" sz="1200" dirty="0">
              <a:solidFill>
                <a:schemeClr val="tx1">
                  <a:lumMod val="75000"/>
                  <a:lumOff val="25000"/>
                </a:schemeClr>
              </a:solidFill>
              <a:latin typeface="微软雅黑" panose="020B0503020204020204" charset="-122"/>
              <a:ea typeface="微软雅黑" panose="020B0503020204020204" charset="-122"/>
            </a:endParaRPr>
          </a:p>
        </p:txBody>
      </p:sp>
      <p:pic>
        <p:nvPicPr>
          <p:cNvPr id="2" name="图片 1"/>
          <p:cNvPicPr>
            <a:picLocks noChangeAspect="1"/>
          </p:cNvPicPr>
          <p:nvPr/>
        </p:nvPicPr>
        <p:blipFill>
          <a:blip r:embed="rId1"/>
          <a:stretch>
            <a:fillRect/>
          </a:stretch>
        </p:blipFill>
        <p:spPr>
          <a:xfrm>
            <a:off x="7460615" y="0"/>
            <a:ext cx="4731385" cy="685800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椭圆 9"/>
          <p:cNvSpPr/>
          <p:nvPr/>
        </p:nvSpPr>
        <p:spPr>
          <a:xfrm>
            <a:off x="685871" y="2070691"/>
            <a:ext cx="625629" cy="625629"/>
          </a:xfrm>
          <a:prstGeom prst="ellipse">
            <a:avLst/>
          </a:prstGeom>
          <a:solidFill>
            <a:srgbClr val="6C62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微软雅黑" panose="020B0503020204020204" charset="-122"/>
              <a:ea typeface="微软雅黑" panose="020B0503020204020204" charset="-122"/>
            </a:endParaRPr>
          </a:p>
        </p:txBody>
      </p:sp>
      <p:sp>
        <p:nvSpPr>
          <p:cNvPr id="11" name="椭圆 10"/>
          <p:cNvSpPr/>
          <p:nvPr/>
        </p:nvSpPr>
        <p:spPr>
          <a:xfrm>
            <a:off x="685871" y="3463148"/>
            <a:ext cx="625629" cy="625629"/>
          </a:xfrm>
          <a:prstGeom prst="ellipse">
            <a:avLst/>
          </a:prstGeom>
          <a:solidFill>
            <a:srgbClr val="7727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微软雅黑" panose="020B0503020204020204" charset="-122"/>
              <a:ea typeface="微软雅黑" panose="020B0503020204020204" charset="-122"/>
            </a:endParaRPr>
          </a:p>
        </p:txBody>
      </p:sp>
      <p:sp>
        <p:nvSpPr>
          <p:cNvPr id="12" name="椭圆 11"/>
          <p:cNvSpPr/>
          <p:nvPr/>
        </p:nvSpPr>
        <p:spPr>
          <a:xfrm>
            <a:off x="685871" y="4855604"/>
            <a:ext cx="625629" cy="625629"/>
          </a:xfrm>
          <a:prstGeom prst="ellipse">
            <a:avLst/>
          </a:prstGeom>
          <a:solidFill>
            <a:srgbClr val="6C62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微软雅黑" panose="020B0503020204020204" charset="-122"/>
              <a:ea typeface="微软雅黑" panose="020B0503020204020204" charset="-122"/>
            </a:endParaRPr>
          </a:p>
        </p:txBody>
      </p:sp>
      <p:sp>
        <p:nvSpPr>
          <p:cNvPr id="13" name="矩形 12"/>
          <p:cNvSpPr/>
          <p:nvPr/>
        </p:nvSpPr>
        <p:spPr>
          <a:xfrm>
            <a:off x="1483300" y="2239572"/>
            <a:ext cx="2646503" cy="703141"/>
          </a:xfrm>
          <a:prstGeom prst="rect">
            <a:avLst/>
          </a:prstGeom>
        </p:spPr>
        <p:txBody>
          <a:bodyPr wrap="square">
            <a:spAutoFit/>
          </a:bodyPr>
          <a:lstStyle/>
          <a:p>
            <a:pPr>
              <a:lnSpc>
                <a:spcPct val="130000"/>
              </a:lnSpc>
            </a:pPr>
            <a:r>
              <a:rPr lang="zh-CN" altLang="en-US" sz="1050">
                <a:solidFill>
                  <a:schemeClr val="tx1">
                    <a:lumMod val="75000"/>
                    <a:lumOff val="25000"/>
                  </a:schemeClr>
                </a:solidFill>
                <a:latin typeface="微软雅黑" panose="020B0503020204020204" charset="-122"/>
                <a:ea typeface="微软雅黑" panose="020B0503020204020204" charset="-122"/>
              </a:rPr>
              <a:t>本模板涉及的文字、图形、图像、声音以及视频编辑等多媒体元素均可编辑，替换。演示文档可以在投影仪演示。</a:t>
            </a:r>
            <a:endParaRPr lang="zh-CN" altLang="en-US" sz="1050" dirty="0">
              <a:solidFill>
                <a:schemeClr val="tx1">
                  <a:lumMod val="75000"/>
                  <a:lumOff val="25000"/>
                </a:schemeClr>
              </a:solidFill>
              <a:latin typeface="微软雅黑" panose="020B0503020204020204" charset="-122"/>
              <a:ea typeface="微软雅黑" panose="020B0503020204020204" charset="-122"/>
            </a:endParaRPr>
          </a:p>
        </p:txBody>
      </p:sp>
      <p:sp>
        <p:nvSpPr>
          <p:cNvPr id="14" name="矩形 13"/>
          <p:cNvSpPr/>
          <p:nvPr/>
        </p:nvSpPr>
        <p:spPr>
          <a:xfrm>
            <a:off x="1483301" y="2009704"/>
            <a:ext cx="1016493" cy="307777"/>
          </a:xfrm>
          <a:prstGeom prst="rect">
            <a:avLst/>
          </a:prstGeom>
          <a:noFill/>
        </p:spPr>
        <p:txBody>
          <a:bodyPr wrap="square" rtlCol="0">
            <a:spAutoFit/>
          </a:bodyPr>
          <a:lstStyle/>
          <a:p>
            <a:r>
              <a:rPr lang="zh-CN" altLang="en-US" sz="1400" dirty="0">
                <a:solidFill>
                  <a:schemeClr val="tx1">
                    <a:lumMod val="75000"/>
                    <a:lumOff val="25000"/>
                  </a:schemeClr>
                </a:solidFill>
                <a:latin typeface="微软雅黑" panose="020B0503020204020204" charset="-122"/>
                <a:ea typeface="微软雅黑" panose="020B0503020204020204" charset="-122"/>
              </a:rPr>
              <a:t>文本信息</a:t>
            </a:r>
            <a:endParaRPr lang="zh-CN" altLang="en-US" sz="1400" dirty="0">
              <a:solidFill>
                <a:schemeClr val="tx1">
                  <a:lumMod val="75000"/>
                  <a:lumOff val="25000"/>
                </a:schemeClr>
              </a:solidFill>
              <a:latin typeface="微软雅黑" panose="020B0503020204020204" charset="-122"/>
              <a:ea typeface="微软雅黑" panose="020B0503020204020204" charset="-122"/>
            </a:endParaRPr>
          </a:p>
        </p:txBody>
      </p:sp>
      <p:sp>
        <p:nvSpPr>
          <p:cNvPr id="15" name="矩形 14"/>
          <p:cNvSpPr/>
          <p:nvPr/>
        </p:nvSpPr>
        <p:spPr>
          <a:xfrm>
            <a:off x="1483301" y="3414486"/>
            <a:ext cx="1016493" cy="307777"/>
          </a:xfrm>
          <a:prstGeom prst="rect">
            <a:avLst/>
          </a:prstGeom>
          <a:noFill/>
        </p:spPr>
        <p:txBody>
          <a:bodyPr wrap="square" rtlCol="0">
            <a:spAutoFit/>
          </a:bodyPr>
          <a:lstStyle/>
          <a:p>
            <a:r>
              <a:rPr lang="zh-CN" altLang="en-US" sz="1400" dirty="0">
                <a:solidFill>
                  <a:schemeClr val="tx1">
                    <a:lumMod val="75000"/>
                    <a:lumOff val="25000"/>
                  </a:schemeClr>
                </a:solidFill>
                <a:latin typeface="微软雅黑" panose="020B0503020204020204" charset="-122"/>
                <a:ea typeface="微软雅黑" panose="020B0503020204020204" charset="-122"/>
              </a:rPr>
              <a:t>文本信息</a:t>
            </a:r>
            <a:endParaRPr lang="zh-CN" altLang="en-US" sz="1400" dirty="0">
              <a:solidFill>
                <a:schemeClr val="tx1">
                  <a:lumMod val="75000"/>
                  <a:lumOff val="25000"/>
                </a:schemeClr>
              </a:solidFill>
              <a:latin typeface="微软雅黑" panose="020B0503020204020204" charset="-122"/>
              <a:ea typeface="微软雅黑" panose="020B0503020204020204" charset="-122"/>
            </a:endParaRPr>
          </a:p>
        </p:txBody>
      </p:sp>
      <p:sp>
        <p:nvSpPr>
          <p:cNvPr id="16" name="矩形 15"/>
          <p:cNvSpPr/>
          <p:nvPr/>
        </p:nvSpPr>
        <p:spPr>
          <a:xfrm>
            <a:off x="1483301" y="4855604"/>
            <a:ext cx="1016493" cy="307777"/>
          </a:xfrm>
          <a:prstGeom prst="rect">
            <a:avLst/>
          </a:prstGeom>
          <a:noFill/>
        </p:spPr>
        <p:txBody>
          <a:bodyPr wrap="square" rtlCol="0">
            <a:spAutoFit/>
          </a:bodyPr>
          <a:lstStyle/>
          <a:p>
            <a:r>
              <a:rPr lang="zh-CN" altLang="en-US" sz="1400" dirty="0">
                <a:solidFill>
                  <a:schemeClr val="tx1">
                    <a:lumMod val="75000"/>
                    <a:lumOff val="25000"/>
                  </a:schemeClr>
                </a:solidFill>
                <a:latin typeface="微软雅黑" panose="020B0503020204020204" charset="-122"/>
                <a:ea typeface="微软雅黑" panose="020B0503020204020204" charset="-122"/>
              </a:rPr>
              <a:t>文本信息</a:t>
            </a:r>
            <a:endParaRPr lang="zh-CN" altLang="en-US" sz="1400" dirty="0">
              <a:solidFill>
                <a:schemeClr val="tx1">
                  <a:lumMod val="75000"/>
                  <a:lumOff val="25000"/>
                </a:schemeClr>
              </a:solidFill>
              <a:latin typeface="微软雅黑" panose="020B0503020204020204" charset="-122"/>
              <a:ea typeface="微软雅黑" panose="020B0503020204020204" charset="-122"/>
            </a:endParaRPr>
          </a:p>
        </p:txBody>
      </p:sp>
      <p:sp>
        <p:nvSpPr>
          <p:cNvPr id="17" name="椭圆 16"/>
          <p:cNvSpPr/>
          <p:nvPr/>
        </p:nvSpPr>
        <p:spPr>
          <a:xfrm>
            <a:off x="4450604" y="2070691"/>
            <a:ext cx="625629" cy="625629"/>
          </a:xfrm>
          <a:prstGeom prst="ellipse">
            <a:avLst/>
          </a:prstGeom>
          <a:solidFill>
            <a:srgbClr val="6C62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微软雅黑" panose="020B0503020204020204" charset="-122"/>
              <a:ea typeface="微软雅黑" panose="020B0503020204020204" charset="-122"/>
            </a:endParaRPr>
          </a:p>
        </p:txBody>
      </p:sp>
      <p:sp>
        <p:nvSpPr>
          <p:cNvPr id="18" name="椭圆 17"/>
          <p:cNvSpPr/>
          <p:nvPr/>
        </p:nvSpPr>
        <p:spPr>
          <a:xfrm>
            <a:off x="4450604" y="3463148"/>
            <a:ext cx="625629" cy="625629"/>
          </a:xfrm>
          <a:prstGeom prst="ellipse">
            <a:avLst/>
          </a:prstGeom>
          <a:solidFill>
            <a:srgbClr val="7727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微软雅黑" panose="020B0503020204020204" charset="-122"/>
              <a:ea typeface="微软雅黑" panose="020B0503020204020204" charset="-122"/>
            </a:endParaRPr>
          </a:p>
        </p:txBody>
      </p:sp>
      <p:sp>
        <p:nvSpPr>
          <p:cNvPr id="19" name="椭圆 18"/>
          <p:cNvSpPr/>
          <p:nvPr/>
        </p:nvSpPr>
        <p:spPr>
          <a:xfrm>
            <a:off x="4450604" y="4855604"/>
            <a:ext cx="625629" cy="625629"/>
          </a:xfrm>
          <a:prstGeom prst="ellipse">
            <a:avLst/>
          </a:prstGeom>
          <a:solidFill>
            <a:srgbClr val="6C62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微软雅黑" panose="020B0503020204020204" charset="-122"/>
              <a:ea typeface="微软雅黑" panose="020B0503020204020204" charset="-122"/>
            </a:endParaRPr>
          </a:p>
        </p:txBody>
      </p:sp>
      <p:sp>
        <p:nvSpPr>
          <p:cNvPr id="20" name="矩形 19"/>
          <p:cNvSpPr/>
          <p:nvPr/>
        </p:nvSpPr>
        <p:spPr>
          <a:xfrm>
            <a:off x="5248034" y="2009704"/>
            <a:ext cx="1016493" cy="307777"/>
          </a:xfrm>
          <a:prstGeom prst="rect">
            <a:avLst/>
          </a:prstGeom>
          <a:noFill/>
        </p:spPr>
        <p:txBody>
          <a:bodyPr wrap="square" rtlCol="0">
            <a:spAutoFit/>
          </a:bodyPr>
          <a:lstStyle/>
          <a:p>
            <a:r>
              <a:rPr lang="zh-CN" altLang="en-US" sz="1400" dirty="0">
                <a:solidFill>
                  <a:schemeClr val="tx1">
                    <a:lumMod val="75000"/>
                    <a:lumOff val="25000"/>
                  </a:schemeClr>
                </a:solidFill>
                <a:latin typeface="微软雅黑" panose="020B0503020204020204" charset="-122"/>
                <a:ea typeface="微软雅黑" panose="020B0503020204020204" charset="-122"/>
              </a:rPr>
              <a:t>文本信息</a:t>
            </a:r>
            <a:endParaRPr lang="zh-CN" altLang="en-US" sz="1400" dirty="0">
              <a:solidFill>
                <a:schemeClr val="tx1">
                  <a:lumMod val="75000"/>
                  <a:lumOff val="25000"/>
                </a:schemeClr>
              </a:solidFill>
              <a:latin typeface="微软雅黑" panose="020B0503020204020204" charset="-122"/>
              <a:ea typeface="微软雅黑" panose="020B0503020204020204" charset="-122"/>
            </a:endParaRPr>
          </a:p>
        </p:txBody>
      </p:sp>
      <p:sp>
        <p:nvSpPr>
          <p:cNvPr id="21" name="矩形 20"/>
          <p:cNvSpPr/>
          <p:nvPr/>
        </p:nvSpPr>
        <p:spPr>
          <a:xfrm>
            <a:off x="5248034" y="3414486"/>
            <a:ext cx="1016493" cy="307777"/>
          </a:xfrm>
          <a:prstGeom prst="rect">
            <a:avLst/>
          </a:prstGeom>
          <a:noFill/>
        </p:spPr>
        <p:txBody>
          <a:bodyPr wrap="square" rtlCol="0">
            <a:spAutoFit/>
          </a:bodyPr>
          <a:lstStyle/>
          <a:p>
            <a:r>
              <a:rPr lang="zh-CN" altLang="en-US" sz="1400" dirty="0">
                <a:solidFill>
                  <a:schemeClr val="tx1">
                    <a:lumMod val="75000"/>
                    <a:lumOff val="25000"/>
                  </a:schemeClr>
                </a:solidFill>
                <a:latin typeface="微软雅黑" panose="020B0503020204020204" charset="-122"/>
                <a:ea typeface="微软雅黑" panose="020B0503020204020204" charset="-122"/>
              </a:rPr>
              <a:t>文本信息</a:t>
            </a:r>
            <a:endParaRPr lang="zh-CN" altLang="en-US" sz="1400" dirty="0">
              <a:solidFill>
                <a:schemeClr val="tx1">
                  <a:lumMod val="75000"/>
                  <a:lumOff val="25000"/>
                </a:schemeClr>
              </a:solidFill>
              <a:latin typeface="微软雅黑" panose="020B0503020204020204" charset="-122"/>
              <a:ea typeface="微软雅黑" panose="020B0503020204020204" charset="-122"/>
            </a:endParaRPr>
          </a:p>
        </p:txBody>
      </p:sp>
      <p:sp>
        <p:nvSpPr>
          <p:cNvPr id="22" name="矩形 21"/>
          <p:cNvSpPr/>
          <p:nvPr/>
        </p:nvSpPr>
        <p:spPr>
          <a:xfrm>
            <a:off x="5248034" y="4855604"/>
            <a:ext cx="1016493" cy="307777"/>
          </a:xfrm>
          <a:prstGeom prst="rect">
            <a:avLst/>
          </a:prstGeom>
          <a:noFill/>
        </p:spPr>
        <p:txBody>
          <a:bodyPr wrap="square" rtlCol="0">
            <a:spAutoFit/>
          </a:bodyPr>
          <a:lstStyle/>
          <a:p>
            <a:r>
              <a:rPr lang="zh-CN" altLang="en-US" sz="1400" dirty="0">
                <a:solidFill>
                  <a:schemeClr val="tx1">
                    <a:lumMod val="75000"/>
                    <a:lumOff val="25000"/>
                  </a:schemeClr>
                </a:solidFill>
                <a:latin typeface="微软雅黑" panose="020B0503020204020204" charset="-122"/>
                <a:ea typeface="微软雅黑" panose="020B0503020204020204" charset="-122"/>
              </a:rPr>
              <a:t>文本信息</a:t>
            </a:r>
            <a:endParaRPr lang="zh-CN" altLang="en-US" sz="1400" dirty="0">
              <a:solidFill>
                <a:schemeClr val="tx1">
                  <a:lumMod val="75000"/>
                  <a:lumOff val="25000"/>
                </a:schemeClr>
              </a:solidFill>
              <a:latin typeface="微软雅黑" panose="020B0503020204020204" charset="-122"/>
              <a:ea typeface="微软雅黑" panose="020B0503020204020204" charset="-122"/>
            </a:endParaRPr>
          </a:p>
        </p:txBody>
      </p:sp>
      <p:sp>
        <p:nvSpPr>
          <p:cNvPr id="23" name="椭圆 22"/>
          <p:cNvSpPr/>
          <p:nvPr/>
        </p:nvSpPr>
        <p:spPr>
          <a:xfrm>
            <a:off x="8241648" y="2058988"/>
            <a:ext cx="625629" cy="625629"/>
          </a:xfrm>
          <a:prstGeom prst="ellipse">
            <a:avLst/>
          </a:prstGeom>
          <a:solidFill>
            <a:srgbClr val="6C62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微软雅黑" panose="020B0503020204020204" charset="-122"/>
              <a:ea typeface="微软雅黑" panose="020B0503020204020204" charset="-122"/>
            </a:endParaRPr>
          </a:p>
        </p:txBody>
      </p:sp>
      <p:sp>
        <p:nvSpPr>
          <p:cNvPr id="24" name="椭圆 23"/>
          <p:cNvSpPr/>
          <p:nvPr/>
        </p:nvSpPr>
        <p:spPr>
          <a:xfrm>
            <a:off x="8241648" y="3451445"/>
            <a:ext cx="625629" cy="625629"/>
          </a:xfrm>
          <a:prstGeom prst="ellipse">
            <a:avLst/>
          </a:prstGeom>
          <a:solidFill>
            <a:srgbClr val="7727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微软雅黑" panose="020B0503020204020204" charset="-122"/>
              <a:ea typeface="微软雅黑" panose="020B0503020204020204" charset="-122"/>
            </a:endParaRPr>
          </a:p>
        </p:txBody>
      </p:sp>
      <p:sp>
        <p:nvSpPr>
          <p:cNvPr id="25" name="椭圆 24"/>
          <p:cNvSpPr/>
          <p:nvPr/>
        </p:nvSpPr>
        <p:spPr>
          <a:xfrm>
            <a:off x="8241648" y="4843901"/>
            <a:ext cx="625629" cy="625629"/>
          </a:xfrm>
          <a:prstGeom prst="ellipse">
            <a:avLst/>
          </a:prstGeom>
          <a:solidFill>
            <a:srgbClr val="6C62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微软雅黑" panose="020B0503020204020204" charset="-122"/>
              <a:ea typeface="微软雅黑" panose="020B0503020204020204" charset="-122"/>
            </a:endParaRPr>
          </a:p>
        </p:txBody>
      </p:sp>
      <p:sp>
        <p:nvSpPr>
          <p:cNvPr id="26" name="矩形 25"/>
          <p:cNvSpPr/>
          <p:nvPr/>
        </p:nvSpPr>
        <p:spPr>
          <a:xfrm>
            <a:off x="9039078" y="1998001"/>
            <a:ext cx="1016493" cy="307777"/>
          </a:xfrm>
          <a:prstGeom prst="rect">
            <a:avLst/>
          </a:prstGeom>
          <a:noFill/>
        </p:spPr>
        <p:txBody>
          <a:bodyPr wrap="square" rtlCol="0">
            <a:spAutoFit/>
          </a:bodyPr>
          <a:lstStyle/>
          <a:p>
            <a:r>
              <a:rPr lang="zh-CN" altLang="en-US" sz="1400" dirty="0">
                <a:solidFill>
                  <a:schemeClr val="tx1">
                    <a:lumMod val="75000"/>
                    <a:lumOff val="25000"/>
                  </a:schemeClr>
                </a:solidFill>
                <a:latin typeface="微软雅黑" panose="020B0503020204020204" charset="-122"/>
                <a:ea typeface="微软雅黑" panose="020B0503020204020204" charset="-122"/>
              </a:rPr>
              <a:t>文本信息</a:t>
            </a:r>
            <a:endParaRPr lang="zh-CN" altLang="en-US" sz="1400" dirty="0">
              <a:solidFill>
                <a:schemeClr val="tx1">
                  <a:lumMod val="75000"/>
                  <a:lumOff val="25000"/>
                </a:schemeClr>
              </a:solidFill>
              <a:latin typeface="微软雅黑" panose="020B0503020204020204" charset="-122"/>
              <a:ea typeface="微软雅黑" panose="020B0503020204020204" charset="-122"/>
            </a:endParaRPr>
          </a:p>
        </p:txBody>
      </p:sp>
      <p:sp>
        <p:nvSpPr>
          <p:cNvPr id="27" name="矩形 26"/>
          <p:cNvSpPr/>
          <p:nvPr/>
        </p:nvSpPr>
        <p:spPr>
          <a:xfrm>
            <a:off x="9039078" y="3402783"/>
            <a:ext cx="1016493" cy="307777"/>
          </a:xfrm>
          <a:prstGeom prst="rect">
            <a:avLst/>
          </a:prstGeom>
          <a:noFill/>
        </p:spPr>
        <p:txBody>
          <a:bodyPr wrap="square" rtlCol="0">
            <a:spAutoFit/>
          </a:bodyPr>
          <a:lstStyle/>
          <a:p>
            <a:r>
              <a:rPr lang="zh-CN" altLang="en-US" sz="1400" dirty="0">
                <a:solidFill>
                  <a:schemeClr val="tx1">
                    <a:lumMod val="75000"/>
                    <a:lumOff val="25000"/>
                  </a:schemeClr>
                </a:solidFill>
                <a:latin typeface="微软雅黑" panose="020B0503020204020204" charset="-122"/>
                <a:ea typeface="微软雅黑" panose="020B0503020204020204" charset="-122"/>
              </a:rPr>
              <a:t>文本信息</a:t>
            </a:r>
            <a:endParaRPr lang="zh-CN" altLang="en-US" sz="1400" dirty="0">
              <a:solidFill>
                <a:schemeClr val="tx1">
                  <a:lumMod val="75000"/>
                  <a:lumOff val="25000"/>
                </a:schemeClr>
              </a:solidFill>
              <a:latin typeface="微软雅黑" panose="020B0503020204020204" charset="-122"/>
              <a:ea typeface="微软雅黑" panose="020B0503020204020204" charset="-122"/>
            </a:endParaRPr>
          </a:p>
        </p:txBody>
      </p:sp>
      <p:sp>
        <p:nvSpPr>
          <p:cNvPr id="28" name="矩形 27"/>
          <p:cNvSpPr/>
          <p:nvPr/>
        </p:nvSpPr>
        <p:spPr>
          <a:xfrm>
            <a:off x="9039078" y="4843901"/>
            <a:ext cx="1016493" cy="307777"/>
          </a:xfrm>
          <a:prstGeom prst="rect">
            <a:avLst/>
          </a:prstGeom>
          <a:noFill/>
        </p:spPr>
        <p:txBody>
          <a:bodyPr wrap="square" rtlCol="0">
            <a:spAutoFit/>
          </a:bodyPr>
          <a:lstStyle/>
          <a:p>
            <a:r>
              <a:rPr lang="zh-CN" altLang="en-US" sz="1400" dirty="0">
                <a:solidFill>
                  <a:schemeClr val="tx1">
                    <a:lumMod val="75000"/>
                    <a:lumOff val="25000"/>
                  </a:schemeClr>
                </a:solidFill>
                <a:latin typeface="微软雅黑" panose="020B0503020204020204" charset="-122"/>
                <a:ea typeface="微软雅黑" panose="020B0503020204020204" charset="-122"/>
              </a:rPr>
              <a:t>文本信息</a:t>
            </a:r>
            <a:endParaRPr lang="zh-CN" altLang="en-US" sz="1400" dirty="0">
              <a:solidFill>
                <a:schemeClr val="tx1">
                  <a:lumMod val="75000"/>
                  <a:lumOff val="25000"/>
                </a:schemeClr>
              </a:solidFill>
              <a:latin typeface="微软雅黑" panose="020B0503020204020204" charset="-122"/>
              <a:ea typeface="微软雅黑" panose="020B0503020204020204" charset="-122"/>
            </a:endParaRPr>
          </a:p>
        </p:txBody>
      </p:sp>
      <p:sp>
        <p:nvSpPr>
          <p:cNvPr id="29" name="gift-box_57463"/>
          <p:cNvSpPr>
            <a:spLocks noChangeAspect="1"/>
          </p:cNvSpPr>
          <p:nvPr/>
        </p:nvSpPr>
        <p:spPr bwMode="auto">
          <a:xfrm>
            <a:off x="867589" y="2220379"/>
            <a:ext cx="262191" cy="304843"/>
          </a:xfrm>
          <a:custGeom>
            <a:avLst/>
            <a:gdLst>
              <a:gd name="T0" fmla="*/ 4142 w 5720"/>
              <a:gd name="T1" fmla="*/ 1476 h 6660"/>
              <a:gd name="T2" fmla="*/ 4753 w 5720"/>
              <a:gd name="T3" fmla="*/ 1195 h 6660"/>
              <a:gd name="T4" fmla="*/ 4177 w 5720"/>
              <a:gd name="T5" fmla="*/ 1044 h 6660"/>
              <a:gd name="T6" fmla="*/ 3935 w 5720"/>
              <a:gd name="T7" fmla="*/ 1135 h 6660"/>
              <a:gd name="T8" fmla="*/ 2861 w 5720"/>
              <a:gd name="T9" fmla="*/ 1062 h 6660"/>
              <a:gd name="T10" fmla="*/ 1617 w 5720"/>
              <a:gd name="T11" fmla="*/ 1094 h 6660"/>
              <a:gd name="T12" fmla="*/ 967 w 5720"/>
              <a:gd name="T13" fmla="*/ 852 h 6660"/>
              <a:gd name="T14" fmla="*/ 1176 w 5720"/>
              <a:gd name="T15" fmla="*/ 1287 h 6660"/>
              <a:gd name="T16" fmla="*/ 1210 w 5720"/>
              <a:gd name="T17" fmla="*/ 1311 h 6660"/>
              <a:gd name="T18" fmla="*/ 1488 w 5720"/>
              <a:gd name="T19" fmla="*/ 1476 h 6660"/>
              <a:gd name="T20" fmla="*/ 0 w 5720"/>
              <a:gd name="T21" fmla="*/ 1676 h 6660"/>
              <a:gd name="T22" fmla="*/ 200 w 5720"/>
              <a:gd name="T23" fmla="*/ 3544 h 6660"/>
              <a:gd name="T24" fmla="*/ 403 w 5720"/>
              <a:gd name="T25" fmla="*/ 6460 h 6660"/>
              <a:gd name="T26" fmla="*/ 5116 w 5720"/>
              <a:gd name="T27" fmla="*/ 6660 h 6660"/>
              <a:gd name="T28" fmla="*/ 5316 w 5720"/>
              <a:gd name="T29" fmla="*/ 3544 h 6660"/>
              <a:gd name="T30" fmla="*/ 5720 w 5720"/>
              <a:gd name="T31" fmla="*/ 3344 h 6660"/>
              <a:gd name="T32" fmla="*/ 5520 w 5720"/>
              <a:gd name="T33" fmla="*/ 1476 h 6660"/>
              <a:gd name="T34" fmla="*/ 3558 w 5720"/>
              <a:gd name="T35" fmla="*/ 742 h 6660"/>
              <a:gd name="T36" fmla="*/ 3535 w 5720"/>
              <a:gd name="T37" fmla="*/ 733 h 6660"/>
              <a:gd name="T38" fmla="*/ 2674 w 5720"/>
              <a:gd name="T39" fmla="*/ 1476 h 6660"/>
              <a:gd name="T40" fmla="*/ 2129 w 5720"/>
              <a:gd name="T41" fmla="*/ 699 h 6660"/>
              <a:gd name="T42" fmla="*/ 3480 w 5720"/>
              <a:gd name="T43" fmla="*/ 6260 h 6660"/>
              <a:gd name="T44" fmla="*/ 3280 w 5720"/>
              <a:gd name="T45" fmla="*/ 3733 h 6660"/>
              <a:gd name="T46" fmla="*/ 2240 w 5720"/>
              <a:gd name="T47" fmla="*/ 3933 h 6660"/>
              <a:gd name="T48" fmla="*/ 803 w 5720"/>
              <a:gd name="T49" fmla="*/ 6260 h 6660"/>
              <a:gd name="T50" fmla="*/ 4916 w 5720"/>
              <a:gd name="T51" fmla="*/ 3544 h 6660"/>
              <a:gd name="T52" fmla="*/ 5320 w 5720"/>
              <a:gd name="T53" fmla="*/ 3144 h 6660"/>
              <a:gd name="T54" fmla="*/ 603 w 5720"/>
              <a:gd name="T55" fmla="*/ 3144 h 6660"/>
              <a:gd name="T56" fmla="*/ 400 w 5720"/>
              <a:gd name="T57" fmla="*/ 1876 h 6660"/>
              <a:gd name="T58" fmla="*/ 2240 w 5720"/>
              <a:gd name="T59" fmla="*/ 2730 h 6660"/>
              <a:gd name="T60" fmla="*/ 3280 w 5720"/>
              <a:gd name="T61" fmla="*/ 2930 h 6660"/>
              <a:gd name="T62" fmla="*/ 3480 w 5720"/>
              <a:gd name="T63" fmla="*/ 1876 h 6660"/>
              <a:gd name="T64" fmla="*/ 5320 w 5720"/>
              <a:gd name="T65" fmla="*/ 3144 h 66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720" h="6660">
                <a:moveTo>
                  <a:pt x="5520" y="1476"/>
                </a:moveTo>
                <a:lnTo>
                  <a:pt x="4142" y="1476"/>
                </a:lnTo>
                <a:cubicBezTo>
                  <a:pt x="4263" y="1432"/>
                  <a:pt x="4426" y="1384"/>
                  <a:pt x="4546" y="1388"/>
                </a:cubicBezTo>
                <a:cubicBezTo>
                  <a:pt x="4657" y="1392"/>
                  <a:pt x="4749" y="1305"/>
                  <a:pt x="4753" y="1195"/>
                </a:cubicBezTo>
                <a:cubicBezTo>
                  <a:pt x="4757" y="1085"/>
                  <a:pt x="4670" y="992"/>
                  <a:pt x="4560" y="988"/>
                </a:cubicBezTo>
                <a:cubicBezTo>
                  <a:pt x="4435" y="984"/>
                  <a:pt x="4298" y="1010"/>
                  <a:pt x="4177" y="1044"/>
                </a:cubicBezTo>
                <a:cubicBezTo>
                  <a:pt x="4169" y="1046"/>
                  <a:pt x="4159" y="1049"/>
                  <a:pt x="4149" y="1052"/>
                </a:cubicBezTo>
                <a:cubicBezTo>
                  <a:pt x="4128" y="1056"/>
                  <a:pt x="4020" y="1088"/>
                  <a:pt x="3935" y="1135"/>
                </a:cubicBezTo>
                <a:cubicBezTo>
                  <a:pt x="3985" y="866"/>
                  <a:pt x="3920" y="704"/>
                  <a:pt x="3920" y="704"/>
                </a:cubicBezTo>
                <a:cubicBezTo>
                  <a:pt x="3643" y="0"/>
                  <a:pt x="3057" y="719"/>
                  <a:pt x="2861" y="1062"/>
                </a:cubicBezTo>
                <a:cubicBezTo>
                  <a:pt x="2665" y="687"/>
                  <a:pt x="2264" y="112"/>
                  <a:pt x="1772" y="453"/>
                </a:cubicBezTo>
                <a:cubicBezTo>
                  <a:pt x="1503" y="629"/>
                  <a:pt x="1506" y="867"/>
                  <a:pt x="1617" y="1094"/>
                </a:cubicBezTo>
                <a:cubicBezTo>
                  <a:pt x="1507" y="1036"/>
                  <a:pt x="1367" y="939"/>
                  <a:pt x="1249" y="835"/>
                </a:cubicBezTo>
                <a:cubicBezTo>
                  <a:pt x="1166" y="762"/>
                  <a:pt x="1040" y="770"/>
                  <a:pt x="967" y="852"/>
                </a:cubicBezTo>
                <a:cubicBezTo>
                  <a:pt x="893" y="935"/>
                  <a:pt x="901" y="1062"/>
                  <a:pt x="984" y="1135"/>
                </a:cubicBezTo>
                <a:cubicBezTo>
                  <a:pt x="988" y="1138"/>
                  <a:pt x="1066" y="1207"/>
                  <a:pt x="1176" y="1287"/>
                </a:cubicBezTo>
                <a:cubicBezTo>
                  <a:pt x="1176" y="1287"/>
                  <a:pt x="1176" y="1287"/>
                  <a:pt x="1177" y="1287"/>
                </a:cubicBezTo>
                <a:cubicBezTo>
                  <a:pt x="1187" y="1295"/>
                  <a:pt x="1198" y="1303"/>
                  <a:pt x="1210" y="1311"/>
                </a:cubicBezTo>
                <a:cubicBezTo>
                  <a:pt x="1224" y="1321"/>
                  <a:pt x="1239" y="1331"/>
                  <a:pt x="1253" y="1341"/>
                </a:cubicBezTo>
                <a:cubicBezTo>
                  <a:pt x="1338" y="1398"/>
                  <a:pt x="1416" y="1443"/>
                  <a:pt x="1488" y="1476"/>
                </a:cubicBezTo>
                <a:lnTo>
                  <a:pt x="200" y="1476"/>
                </a:lnTo>
                <a:cubicBezTo>
                  <a:pt x="89" y="1476"/>
                  <a:pt x="0" y="1566"/>
                  <a:pt x="0" y="1676"/>
                </a:cubicBezTo>
                <a:lnTo>
                  <a:pt x="0" y="3344"/>
                </a:lnTo>
                <a:cubicBezTo>
                  <a:pt x="0" y="3455"/>
                  <a:pt x="89" y="3544"/>
                  <a:pt x="200" y="3544"/>
                </a:cubicBezTo>
                <a:lnTo>
                  <a:pt x="403" y="3544"/>
                </a:lnTo>
                <a:lnTo>
                  <a:pt x="403" y="6460"/>
                </a:lnTo>
                <a:cubicBezTo>
                  <a:pt x="403" y="6571"/>
                  <a:pt x="493" y="6660"/>
                  <a:pt x="603" y="6660"/>
                </a:cubicBezTo>
                <a:lnTo>
                  <a:pt x="5116" y="6660"/>
                </a:lnTo>
                <a:cubicBezTo>
                  <a:pt x="5227" y="6660"/>
                  <a:pt x="5316" y="6571"/>
                  <a:pt x="5316" y="6460"/>
                </a:cubicBezTo>
                <a:lnTo>
                  <a:pt x="5316" y="3544"/>
                </a:lnTo>
                <a:lnTo>
                  <a:pt x="5520" y="3544"/>
                </a:lnTo>
                <a:cubicBezTo>
                  <a:pt x="5630" y="3544"/>
                  <a:pt x="5720" y="3455"/>
                  <a:pt x="5720" y="3344"/>
                </a:cubicBezTo>
                <a:lnTo>
                  <a:pt x="5720" y="1676"/>
                </a:lnTo>
                <a:cubicBezTo>
                  <a:pt x="5720" y="1566"/>
                  <a:pt x="5630" y="1476"/>
                  <a:pt x="5520" y="1476"/>
                </a:cubicBezTo>
                <a:close/>
                <a:moveTo>
                  <a:pt x="3535" y="733"/>
                </a:moveTo>
                <a:cubicBezTo>
                  <a:pt x="3545" y="729"/>
                  <a:pt x="3553" y="736"/>
                  <a:pt x="3558" y="742"/>
                </a:cubicBezTo>
                <a:cubicBezTo>
                  <a:pt x="3631" y="836"/>
                  <a:pt x="3236" y="1522"/>
                  <a:pt x="3046" y="1436"/>
                </a:cubicBezTo>
                <a:cubicBezTo>
                  <a:pt x="2997" y="1341"/>
                  <a:pt x="3421" y="777"/>
                  <a:pt x="3535" y="733"/>
                </a:cubicBezTo>
                <a:close/>
                <a:moveTo>
                  <a:pt x="2129" y="699"/>
                </a:moveTo>
                <a:cubicBezTo>
                  <a:pt x="2404" y="776"/>
                  <a:pt x="2594" y="1244"/>
                  <a:pt x="2674" y="1476"/>
                </a:cubicBezTo>
                <a:lnTo>
                  <a:pt x="2442" y="1476"/>
                </a:lnTo>
                <a:cubicBezTo>
                  <a:pt x="2175" y="1209"/>
                  <a:pt x="1610" y="552"/>
                  <a:pt x="2129" y="699"/>
                </a:cubicBezTo>
                <a:close/>
                <a:moveTo>
                  <a:pt x="4916" y="6260"/>
                </a:moveTo>
                <a:lnTo>
                  <a:pt x="3480" y="6260"/>
                </a:lnTo>
                <a:lnTo>
                  <a:pt x="3480" y="3933"/>
                </a:lnTo>
                <a:cubicBezTo>
                  <a:pt x="3480" y="3822"/>
                  <a:pt x="3390" y="3733"/>
                  <a:pt x="3280" y="3733"/>
                </a:cubicBezTo>
                <a:lnTo>
                  <a:pt x="2440" y="3733"/>
                </a:lnTo>
                <a:cubicBezTo>
                  <a:pt x="2329" y="3733"/>
                  <a:pt x="2240" y="3822"/>
                  <a:pt x="2240" y="3933"/>
                </a:cubicBezTo>
                <a:lnTo>
                  <a:pt x="2240" y="6260"/>
                </a:lnTo>
                <a:lnTo>
                  <a:pt x="803" y="6260"/>
                </a:lnTo>
                <a:lnTo>
                  <a:pt x="803" y="3544"/>
                </a:lnTo>
                <a:lnTo>
                  <a:pt x="4916" y="3544"/>
                </a:lnTo>
                <a:lnTo>
                  <a:pt x="4916" y="6260"/>
                </a:lnTo>
                <a:close/>
                <a:moveTo>
                  <a:pt x="5320" y="3144"/>
                </a:moveTo>
                <a:lnTo>
                  <a:pt x="5116" y="3144"/>
                </a:lnTo>
                <a:lnTo>
                  <a:pt x="603" y="3144"/>
                </a:lnTo>
                <a:lnTo>
                  <a:pt x="400" y="3144"/>
                </a:lnTo>
                <a:lnTo>
                  <a:pt x="400" y="1876"/>
                </a:lnTo>
                <a:lnTo>
                  <a:pt x="2240" y="1876"/>
                </a:lnTo>
                <a:lnTo>
                  <a:pt x="2240" y="2730"/>
                </a:lnTo>
                <a:cubicBezTo>
                  <a:pt x="2240" y="2841"/>
                  <a:pt x="2329" y="2930"/>
                  <a:pt x="2440" y="2930"/>
                </a:cubicBezTo>
                <a:lnTo>
                  <a:pt x="3280" y="2930"/>
                </a:lnTo>
                <a:cubicBezTo>
                  <a:pt x="3390" y="2930"/>
                  <a:pt x="3480" y="2841"/>
                  <a:pt x="3480" y="2730"/>
                </a:cubicBezTo>
                <a:lnTo>
                  <a:pt x="3480" y="1876"/>
                </a:lnTo>
                <a:lnTo>
                  <a:pt x="5320" y="1876"/>
                </a:lnTo>
                <a:lnTo>
                  <a:pt x="5320" y="3144"/>
                </a:lnTo>
                <a:close/>
              </a:path>
            </a:pathLst>
          </a:custGeom>
          <a:solidFill>
            <a:schemeClr val="bg1"/>
          </a:solidFill>
          <a:ln>
            <a:noFill/>
          </a:ln>
        </p:spPr>
      </p:sp>
      <p:sp>
        <p:nvSpPr>
          <p:cNvPr id="30" name="gift-box_57463"/>
          <p:cNvSpPr>
            <a:spLocks noChangeAspect="1"/>
          </p:cNvSpPr>
          <p:nvPr/>
        </p:nvSpPr>
        <p:spPr bwMode="auto">
          <a:xfrm>
            <a:off x="846262" y="3650149"/>
            <a:ext cx="304843" cy="251151"/>
          </a:xfrm>
          <a:custGeom>
            <a:avLst/>
            <a:gdLst>
              <a:gd name="T0" fmla="*/ 5408 w 6606"/>
              <a:gd name="T1" fmla="*/ 0 h 5451"/>
              <a:gd name="T2" fmla="*/ 2352 w 6606"/>
              <a:gd name="T3" fmla="*/ 3056 h 5451"/>
              <a:gd name="T4" fmla="*/ 1198 w 6606"/>
              <a:gd name="T5" fmla="*/ 1901 h 5451"/>
              <a:gd name="T6" fmla="*/ 0 w 6606"/>
              <a:gd name="T7" fmla="*/ 3099 h 5451"/>
              <a:gd name="T8" fmla="*/ 1155 w 6606"/>
              <a:gd name="T9" fmla="*/ 4254 h 5451"/>
              <a:gd name="T10" fmla="*/ 2352 w 6606"/>
              <a:gd name="T11" fmla="*/ 5451 h 5451"/>
              <a:gd name="T12" fmla="*/ 3550 w 6606"/>
              <a:gd name="T13" fmla="*/ 4254 h 5451"/>
              <a:gd name="T14" fmla="*/ 6606 w 6606"/>
              <a:gd name="T15" fmla="*/ 1198 h 5451"/>
              <a:gd name="T16" fmla="*/ 5408 w 6606"/>
              <a:gd name="T17" fmla="*/ 0 h 54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606" h="5451">
                <a:moveTo>
                  <a:pt x="5408" y="0"/>
                </a:moveTo>
                <a:lnTo>
                  <a:pt x="2352" y="3056"/>
                </a:lnTo>
                <a:lnTo>
                  <a:pt x="1198" y="1901"/>
                </a:lnTo>
                <a:lnTo>
                  <a:pt x="0" y="3099"/>
                </a:lnTo>
                <a:lnTo>
                  <a:pt x="1155" y="4254"/>
                </a:lnTo>
                <a:lnTo>
                  <a:pt x="2352" y="5451"/>
                </a:lnTo>
                <a:lnTo>
                  <a:pt x="3550" y="4254"/>
                </a:lnTo>
                <a:lnTo>
                  <a:pt x="6606" y="1198"/>
                </a:lnTo>
                <a:lnTo>
                  <a:pt x="5408" y="0"/>
                </a:lnTo>
                <a:close/>
              </a:path>
            </a:pathLst>
          </a:custGeom>
          <a:solidFill>
            <a:schemeClr val="bg1"/>
          </a:solidFill>
          <a:ln>
            <a:noFill/>
          </a:ln>
        </p:spPr>
        <p:txBody>
          <a:bodyPr/>
          <a:lstStyle/>
          <a:p>
            <a:endParaRPr lang="zh-CN" altLang="en-US">
              <a:solidFill>
                <a:schemeClr val="tx1">
                  <a:lumMod val="75000"/>
                  <a:lumOff val="25000"/>
                </a:schemeClr>
              </a:solidFill>
              <a:latin typeface="微软雅黑" panose="020B0503020204020204" charset="-122"/>
              <a:ea typeface="微软雅黑" panose="020B0503020204020204" charset="-122"/>
            </a:endParaRPr>
          </a:p>
        </p:txBody>
      </p:sp>
      <p:sp>
        <p:nvSpPr>
          <p:cNvPr id="31" name="gift-box_57463"/>
          <p:cNvSpPr>
            <a:spLocks noChangeAspect="1"/>
          </p:cNvSpPr>
          <p:nvPr/>
        </p:nvSpPr>
        <p:spPr bwMode="auto">
          <a:xfrm>
            <a:off x="885014" y="5026227"/>
            <a:ext cx="227337" cy="304843"/>
          </a:xfrm>
          <a:custGeom>
            <a:avLst/>
            <a:gdLst>
              <a:gd name="connsiteX0" fmla="*/ 96841 w 452254"/>
              <a:gd name="connsiteY0" fmla="*/ 479280 h 606439"/>
              <a:gd name="connsiteX1" fmla="*/ 218376 w 452254"/>
              <a:gd name="connsiteY1" fmla="*/ 479280 h 606439"/>
              <a:gd name="connsiteX2" fmla="*/ 239006 w 452254"/>
              <a:gd name="connsiteY2" fmla="*/ 499872 h 606439"/>
              <a:gd name="connsiteX3" fmla="*/ 218376 w 452254"/>
              <a:gd name="connsiteY3" fmla="*/ 520561 h 606439"/>
              <a:gd name="connsiteX4" fmla="*/ 96841 w 452254"/>
              <a:gd name="connsiteY4" fmla="*/ 520561 h 606439"/>
              <a:gd name="connsiteX5" fmla="*/ 76211 w 452254"/>
              <a:gd name="connsiteY5" fmla="*/ 499872 h 606439"/>
              <a:gd name="connsiteX6" fmla="*/ 96841 w 452254"/>
              <a:gd name="connsiteY6" fmla="*/ 479280 h 606439"/>
              <a:gd name="connsiteX7" fmla="*/ 96841 w 452254"/>
              <a:gd name="connsiteY7" fmla="*/ 417324 h 606439"/>
              <a:gd name="connsiteX8" fmla="*/ 218376 w 452254"/>
              <a:gd name="connsiteY8" fmla="*/ 417324 h 606439"/>
              <a:gd name="connsiteX9" fmla="*/ 239006 w 452254"/>
              <a:gd name="connsiteY9" fmla="*/ 437951 h 606439"/>
              <a:gd name="connsiteX10" fmla="*/ 218376 w 452254"/>
              <a:gd name="connsiteY10" fmla="*/ 458675 h 606439"/>
              <a:gd name="connsiteX11" fmla="*/ 96841 w 452254"/>
              <a:gd name="connsiteY11" fmla="*/ 458675 h 606439"/>
              <a:gd name="connsiteX12" fmla="*/ 76211 w 452254"/>
              <a:gd name="connsiteY12" fmla="*/ 437951 h 606439"/>
              <a:gd name="connsiteX13" fmla="*/ 96841 w 452254"/>
              <a:gd name="connsiteY13" fmla="*/ 417324 h 606439"/>
              <a:gd name="connsiteX14" fmla="*/ 279027 w 452254"/>
              <a:gd name="connsiteY14" fmla="*/ 414360 h 606439"/>
              <a:gd name="connsiteX15" fmla="*/ 356343 w 452254"/>
              <a:gd name="connsiteY15" fmla="*/ 414360 h 606439"/>
              <a:gd name="connsiteX16" fmla="*/ 372373 w 452254"/>
              <a:gd name="connsiteY16" fmla="*/ 430370 h 606439"/>
              <a:gd name="connsiteX17" fmla="*/ 372373 w 452254"/>
              <a:gd name="connsiteY17" fmla="*/ 507586 h 606439"/>
              <a:gd name="connsiteX18" fmla="*/ 356343 w 452254"/>
              <a:gd name="connsiteY18" fmla="*/ 523595 h 606439"/>
              <a:gd name="connsiteX19" fmla="*/ 279027 w 452254"/>
              <a:gd name="connsiteY19" fmla="*/ 523595 h 606439"/>
              <a:gd name="connsiteX20" fmla="*/ 262997 w 452254"/>
              <a:gd name="connsiteY20" fmla="*/ 507586 h 606439"/>
              <a:gd name="connsiteX21" fmla="*/ 262997 w 452254"/>
              <a:gd name="connsiteY21" fmla="*/ 430370 h 606439"/>
              <a:gd name="connsiteX22" fmla="*/ 279027 w 452254"/>
              <a:gd name="connsiteY22" fmla="*/ 414360 h 606439"/>
              <a:gd name="connsiteX23" fmla="*/ 96840 w 452254"/>
              <a:gd name="connsiteY23" fmla="*/ 333210 h 606439"/>
              <a:gd name="connsiteX24" fmla="*/ 355344 w 452254"/>
              <a:gd name="connsiteY24" fmla="*/ 333210 h 606439"/>
              <a:gd name="connsiteX25" fmla="*/ 375973 w 452254"/>
              <a:gd name="connsiteY25" fmla="*/ 353899 h 606439"/>
              <a:gd name="connsiteX26" fmla="*/ 355344 w 452254"/>
              <a:gd name="connsiteY26" fmla="*/ 374491 h 606439"/>
              <a:gd name="connsiteX27" fmla="*/ 96840 w 452254"/>
              <a:gd name="connsiteY27" fmla="*/ 374491 h 606439"/>
              <a:gd name="connsiteX28" fmla="*/ 76211 w 452254"/>
              <a:gd name="connsiteY28" fmla="*/ 353899 h 606439"/>
              <a:gd name="connsiteX29" fmla="*/ 96840 w 452254"/>
              <a:gd name="connsiteY29" fmla="*/ 333210 h 606439"/>
              <a:gd name="connsiteX30" fmla="*/ 96840 w 452254"/>
              <a:gd name="connsiteY30" fmla="*/ 271324 h 606439"/>
              <a:gd name="connsiteX31" fmla="*/ 355344 w 452254"/>
              <a:gd name="connsiteY31" fmla="*/ 271324 h 606439"/>
              <a:gd name="connsiteX32" fmla="*/ 375973 w 452254"/>
              <a:gd name="connsiteY32" fmla="*/ 291915 h 606439"/>
              <a:gd name="connsiteX33" fmla="*/ 355344 w 452254"/>
              <a:gd name="connsiteY33" fmla="*/ 312605 h 606439"/>
              <a:gd name="connsiteX34" fmla="*/ 96840 w 452254"/>
              <a:gd name="connsiteY34" fmla="*/ 312605 h 606439"/>
              <a:gd name="connsiteX35" fmla="*/ 76211 w 452254"/>
              <a:gd name="connsiteY35" fmla="*/ 291915 h 606439"/>
              <a:gd name="connsiteX36" fmla="*/ 96840 w 452254"/>
              <a:gd name="connsiteY36" fmla="*/ 271324 h 606439"/>
              <a:gd name="connsiteX37" fmla="*/ 96840 w 452254"/>
              <a:gd name="connsiteY37" fmla="*/ 209438 h 606439"/>
              <a:gd name="connsiteX38" fmla="*/ 355344 w 452254"/>
              <a:gd name="connsiteY38" fmla="*/ 209438 h 606439"/>
              <a:gd name="connsiteX39" fmla="*/ 375973 w 452254"/>
              <a:gd name="connsiteY39" fmla="*/ 230008 h 606439"/>
              <a:gd name="connsiteX40" fmla="*/ 355344 w 452254"/>
              <a:gd name="connsiteY40" fmla="*/ 250578 h 606439"/>
              <a:gd name="connsiteX41" fmla="*/ 96840 w 452254"/>
              <a:gd name="connsiteY41" fmla="*/ 250578 h 606439"/>
              <a:gd name="connsiteX42" fmla="*/ 76211 w 452254"/>
              <a:gd name="connsiteY42" fmla="*/ 230008 h 606439"/>
              <a:gd name="connsiteX43" fmla="*/ 96840 w 452254"/>
              <a:gd name="connsiteY43" fmla="*/ 209438 h 606439"/>
              <a:gd name="connsiteX44" fmla="*/ 113017 w 452254"/>
              <a:gd name="connsiteY44" fmla="*/ 82914 h 606439"/>
              <a:gd name="connsiteX45" fmla="*/ 339236 w 452254"/>
              <a:gd name="connsiteY45" fmla="*/ 82914 h 606439"/>
              <a:gd name="connsiteX46" fmla="*/ 355367 w 452254"/>
              <a:gd name="connsiteY46" fmla="*/ 99016 h 606439"/>
              <a:gd name="connsiteX47" fmla="*/ 355367 w 452254"/>
              <a:gd name="connsiteY47" fmla="*/ 149471 h 606439"/>
              <a:gd name="connsiteX48" fmla="*/ 339236 w 452254"/>
              <a:gd name="connsiteY48" fmla="*/ 165476 h 606439"/>
              <a:gd name="connsiteX49" fmla="*/ 113017 w 452254"/>
              <a:gd name="connsiteY49" fmla="*/ 165476 h 606439"/>
              <a:gd name="connsiteX50" fmla="*/ 96886 w 452254"/>
              <a:gd name="connsiteY50" fmla="*/ 149471 h 606439"/>
              <a:gd name="connsiteX51" fmla="*/ 96886 w 452254"/>
              <a:gd name="connsiteY51" fmla="*/ 99016 h 606439"/>
              <a:gd name="connsiteX52" fmla="*/ 113017 w 452254"/>
              <a:gd name="connsiteY52" fmla="*/ 82914 h 606439"/>
              <a:gd name="connsiteX53" fmla="*/ 41354 w 452254"/>
              <a:gd name="connsiteY53" fmla="*/ 41295 h 606439"/>
              <a:gd name="connsiteX54" fmla="*/ 41354 w 452254"/>
              <a:gd name="connsiteY54" fmla="*/ 565144 h 606439"/>
              <a:gd name="connsiteX55" fmla="*/ 410900 w 452254"/>
              <a:gd name="connsiteY55" fmla="*/ 565144 h 606439"/>
              <a:gd name="connsiteX56" fmla="*/ 410900 w 452254"/>
              <a:gd name="connsiteY56" fmla="*/ 41295 h 606439"/>
              <a:gd name="connsiteX57" fmla="*/ 36759 w 452254"/>
              <a:gd name="connsiteY57" fmla="*/ 0 h 606439"/>
              <a:gd name="connsiteX58" fmla="*/ 415495 w 452254"/>
              <a:gd name="connsiteY58" fmla="*/ 0 h 606439"/>
              <a:gd name="connsiteX59" fmla="*/ 452254 w 452254"/>
              <a:gd name="connsiteY59" fmla="*/ 36706 h 606439"/>
              <a:gd name="connsiteX60" fmla="*/ 452254 w 452254"/>
              <a:gd name="connsiteY60" fmla="*/ 569733 h 606439"/>
              <a:gd name="connsiteX61" fmla="*/ 415495 w 452254"/>
              <a:gd name="connsiteY61" fmla="*/ 606439 h 606439"/>
              <a:gd name="connsiteX62" fmla="*/ 36759 w 452254"/>
              <a:gd name="connsiteY62" fmla="*/ 606439 h 606439"/>
              <a:gd name="connsiteX63" fmla="*/ 0 w 452254"/>
              <a:gd name="connsiteY63" fmla="*/ 569733 h 606439"/>
              <a:gd name="connsiteX64" fmla="*/ 0 w 452254"/>
              <a:gd name="connsiteY64" fmla="*/ 36706 h 606439"/>
              <a:gd name="connsiteX65" fmla="*/ 36759 w 452254"/>
              <a:gd name="connsiteY65" fmla="*/ 0 h 6064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452254" h="606439">
                <a:moveTo>
                  <a:pt x="96841" y="479280"/>
                </a:moveTo>
                <a:lnTo>
                  <a:pt x="218376" y="479280"/>
                </a:lnTo>
                <a:cubicBezTo>
                  <a:pt x="229815" y="479280"/>
                  <a:pt x="239006" y="488551"/>
                  <a:pt x="239006" y="499872"/>
                </a:cubicBezTo>
                <a:cubicBezTo>
                  <a:pt x="239006" y="511290"/>
                  <a:pt x="229815" y="520561"/>
                  <a:pt x="218376" y="520561"/>
                </a:cubicBezTo>
                <a:lnTo>
                  <a:pt x="96841" y="520561"/>
                </a:lnTo>
                <a:cubicBezTo>
                  <a:pt x="85402" y="520561"/>
                  <a:pt x="76211" y="511290"/>
                  <a:pt x="76211" y="499872"/>
                </a:cubicBezTo>
                <a:cubicBezTo>
                  <a:pt x="76211" y="488551"/>
                  <a:pt x="85402" y="479280"/>
                  <a:pt x="96841" y="479280"/>
                </a:cubicBezTo>
                <a:close/>
                <a:moveTo>
                  <a:pt x="96841" y="417324"/>
                </a:moveTo>
                <a:lnTo>
                  <a:pt x="218376" y="417324"/>
                </a:lnTo>
                <a:cubicBezTo>
                  <a:pt x="229815" y="417324"/>
                  <a:pt x="239006" y="426513"/>
                  <a:pt x="239006" y="437951"/>
                </a:cubicBezTo>
                <a:cubicBezTo>
                  <a:pt x="239006" y="449388"/>
                  <a:pt x="229815" y="458675"/>
                  <a:pt x="218376" y="458675"/>
                </a:cubicBezTo>
                <a:lnTo>
                  <a:pt x="96841" y="458675"/>
                </a:lnTo>
                <a:cubicBezTo>
                  <a:pt x="85402" y="458675"/>
                  <a:pt x="76211" y="449388"/>
                  <a:pt x="76211" y="437951"/>
                </a:cubicBezTo>
                <a:cubicBezTo>
                  <a:pt x="76211" y="426513"/>
                  <a:pt x="85402" y="417324"/>
                  <a:pt x="96841" y="417324"/>
                </a:cubicBezTo>
                <a:close/>
                <a:moveTo>
                  <a:pt x="279027" y="414360"/>
                </a:moveTo>
                <a:lnTo>
                  <a:pt x="356343" y="414360"/>
                </a:lnTo>
                <a:cubicBezTo>
                  <a:pt x="365140" y="414360"/>
                  <a:pt x="372373" y="421584"/>
                  <a:pt x="372373" y="430370"/>
                </a:cubicBezTo>
                <a:lnTo>
                  <a:pt x="372373" y="507586"/>
                </a:lnTo>
                <a:cubicBezTo>
                  <a:pt x="372373" y="516371"/>
                  <a:pt x="365140" y="523595"/>
                  <a:pt x="356343" y="523595"/>
                </a:cubicBezTo>
                <a:lnTo>
                  <a:pt x="279027" y="523595"/>
                </a:lnTo>
                <a:cubicBezTo>
                  <a:pt x="270230" y="523595"/>
                  <a:pt x="262997" y="516371"/>
                  <a:pt x="262997" y="507586"/>
                </a:cubicBezTo>
                <a:lnTo>
                  <a:pt x="262997" y="430370"/>
                </a:lnTo>
                <a:cubicBezTo>
                  <a:pt x="262997" y="421584"/>
                  <a:pt x="270230" y="414360"/>
                  <a:pt x="279027" y="414360"/>
                </a:cubicBezTo>
                <a:close/>
                <a:moveTo>
                  <a:pt x="96840" y="333210"/>
                </a:moveTo>
                <a:lnTo>
                  <a:pt x="355344" y="333210"/>
                </a:lnTo>
                <a:cubicBezTo>
                  <a:pt x="366783" y="333210"/>
                  <a:pt x="375973" y="342481"/>
                  <a:pt x="375973" y="353899"/>
                </a:cubicBezTo>
                <a:cubicBezTo>
                  <a:pt x="375973" y="365317"/>
                  <a:pt x="366783" y="374491"/>
                  <a:pt x="355344" y="374491"/>
                </a:cubicBezTo>
                <a:lnTo>
                  <a:pt x="96840" y="374491"/>
                </a:lnTo>
                <a:cubicBezTo>
                  <a:pt x="85401" y="374491"/>
                  <a:pt x="76211" y="365317"/>
                  <a:pt x="76211" y="353899"/>
                </a:cubicBezTo>
                <a:cubicBezTo>
                  <a:pt x="76211" y="342481"/>
                  <a:pt x="85401" y="333210"/>
                  <a:pt x="96840" y="333210"/>
                </a:cubicBezTo>
                <a:close/>
                <a:moveTo>
                  <a:pt x="96840" y="271324"/>
                </a:moveTo>
                <a:lnTo>
                  <a:pt x="355344" y="271324"/>
                </a:lnTo>
                <a:cubicBezTo>
                  <a:pt x="366783" y="271324"/>
                  <a:pt x="375973" y="280595"/>
                  <a:pt x="375973" y="291915"/>
                </a:cubicBezTo>
                <a:cubicBezTo>
                  <a:pt x="375973" y="303334"/>
                  <a:pt x="366783" y="312605"/>
                  <a:pt x="355344" y="312605"/>
                </a:cubicBezTo>
                <a:lnTo>
                  <a:pt x="96840" y="312605"/>
                </a:lnTo>
                <a:cubicBezTo>
                  <a:pt x="85401" y="312605"/>
                  <a:pt x="76211" y="303334"/>
                  <a:pt x="76211" y="291915"/>
                </a:cubicBezTo>
                <a:cubicBezTo>
                  <a:pt x="76211" y="280595"/>
                  <a:pt x="85401" y="271324"/>
                  <a:pt x="96840" y="271324"/>
                </a:cubicBezTo>
                <a:close/>
                <a:moveTo>
                  <a:pt x="96840" y="209438"/>
                </a:moveTo>
                <a:lnTo>
                  <a:pt x="355344" y="209438"/>
                </a:lnTo>
                <a:cubicBezTo>
                  <a:pt x="366783" y="209438"/>
                  <a:pt x="375973" y="218602"/>
                  <a:pt x="375973" y="230008"/>
                </a:cubicBezTo>
                <a:cubicBezTo>
                  <a:pt x="375973" y="241414"/>
                  <a:pt x="366783" y="250578"/>
                  <a:pt x="355344" y="250578"/>
                </a:cubicBezTo>
                <a:lnTo>
                  <a:pt x="96840" y="250578"/>
                </a:lnTo>
                <a:cubicBezTo>
                  <a:pt x="85401" y="250578"/>
                  <a:pt x="76211" y="241414"/>
                  <a:pt x="76211" y="230008"/>
                </a:cubicBezTo>
                <a:cubicBezTo>
                  <a:pt x="76211" y="218602"/>
                  <a:pt x="85401" y="209438"/>
                  <a:pt x="96840" y="209438"/>
                </a:cubicBezTo>
                <a:close/>
                <a:moveTo>
                  <a:pt x="113017" y="82914"/>
                </a:moveTo>
                <a:lnTo>
                  <a:pt x="339236" y="82914"/>
                </a:lnTo>
                <a:cubicBezTo>
                  <a:pt x="348133" y="82914"/>
                  <a:pt x="355367" y="90135"/>
                  <a:pt x="355367" y="99016"/>
                </a:cubicBezTo>
                <a:lnTo>
                  <a:pt x="355367" y="149471"/>
                </a:lnTo>
                <a:cubicBezTo>
                  <a:pt x="355367" y="158352"/>
                  <a:pt x="348133" y="165476"/>
                  <a:pt x="339236" y="165476"/>
                </a:cubicBezTo>
                <a:lnTo>
                  <a:pt x="113017" y="165476"/>
                </a:lnTo>
                <a:cubicBezTo>
                  <a:pt x="104120" y="165476"/>
                  <a:pt x="96886" y="158352"/>
                  <a:pt x="96886" y="149471"/>
                </a:cubicBezTo>
                <a:lnTo>
                  <a:pt x="96886" y="99016"/>
                </a:lnTo>
                <a:cubicBezTo>
                  <a:pt x="96886" y="90135"/>
                  <a:pt x="104120" y="82914"/>
                  <a:pt x="113017" y="82914"/>
                </a:cubicBezTo>
                <a:close/>
                <a:moveTo>
                  <a:pt x="41354" y="41295"/>
                </a:moveTo>
                <a:lnTo>
                  <a:pt x="41354" y="565144"/>
                </a:lnTo>
                <a:lnTo>
                  <a:pt x="410900" y="565144"/>
                </a:lnTo>
                <a:lnTo>
                  <a:pt x="410900" y="41295"/>
                </a:lnTo>
                <a:close/>
                <a:moveTo>
                  <a:pt x="36759" y="0"/>
                </a:moveTo>
                <a:lnTo>
                  <a:pt x="415495" y="0"/>
                </a:lnTo>
                <a:cubicBezTo>
                  <a:pt x="435830" y="0"/>
                  <a:pt x="452254" y="16498"/>
                  <a:pt x="452254" y="36706"/>
                </a:cubicBezTo>
                <a:lnTo>
                  <a:pt x="452254" y="569733"/>
                </a:lnTo>
                <a:cubicBezTo>
                  <a:pt x="452254" y="590038"/>
                  <a:pt x="435830" y="606439"/>
                  <a:pt x="415495" y="606439"/>
                </a:cubicBezTo>
                <a:lnTo>
                  <a:pt x="36759" y="606439"/>
                </a:lnTo>
                <a:cubicBezTo>
                  <a:pt x="16522" y="606439"/>
                  <a:pt x="0" y="590038"/>
                  <a:pt x="0" y="569733"/>
                </a:cubicBezTo>
                <a:lnTo>
                  <a:pt x="0" y="36706"/>
                </a:lnTo>
                <a:cubicBezTo>
                  <a:pt x="0" y="16498"/>
                  <a:pt x="16522" y="0"/>
                  <a:pt x="36759" y="0"/>
                </a:cubicBezTo>
                <a:close/>
              </a:path>
            </a:pathLst>
          </a:custGeom>
          <a:solidFill>
            <a:schemeClr val="bg1"/>
          </a:solidFill>
          <a:ln>
            <a:noFill/>
          </a:ln>
        </p:spPr>
        <p:txBody>
          <a:bodyPr/>
          <a:lstStyle/>
          <a:p>
            <a:endParaRPr lang="zh-CN" altLang="en-US">
              <a:solidFill>
                <a:schemeClr val="tx1">
                  <a:lumMod val="75000"/>
                  <a:lumOff val="25000"/>
                </a:schemeClr>
              </a:solidFill>
              <a:latin typeface="微软雅黑" panose="020B0503020204020204" charset="-122"/>
              <a:ea typeface="微软雅黑" panose="020B0503020204020204" charset="-122"/>
            </a:endParaRPr>
          </a:p>
        </p:txBody>
      </p:sp>
      <p:sp>
        <p:nvSpPr>
          <p:cNvPr id="32" name="矩形 31"/>
          <p:cNvSpPr/>
          <p:nvPr/>
        </p:nvSpPr>
        <p:spPr>
          <a:xfrm>
            <a:off x="1493217" y="3656190"/>
            <a:ext cx="2646503" cy="703141"/>
          </a:xfrm>
          <a:prstGeom prst="rect">
            <a:avLst/>
          </a:prstGeom>
        </p:spPr>
        <p:txBody>
          <a:bodyPr wrap="square">
            <a:spAutoFit/>
          </a:bodyPr>
          <a:lstStyle/>
          <a:p>
            <a:pPr>
              <a:lnSpc>
                <a:spcPct val="130000"/>
              </a:lnSpc>
            </a:pPr>
            <a:r>
              <a:rPr lang="zh-CN" altLang="en-US" sz="1050">
                <a:solidFill>
                  <a:schemeClr val="tx1">
                    <a:lumMod val="75000"/>
                    <a:lumOff val="25000"/>
                  </a:schemeClr>
                </a:solidFill>
                <a:latin typeface="微软雅黑" panose="020B0503020204020204" charset="-122"/>
                <a:ea typeface="微软雅黑" panose="020B0503020204020204" charset="-122"/>
              </a:rPr>
              <a:t>本模板涉及的文字、图形、图像、声音以及视频编辑等多媒体元素均可编辑，替换。演示文档可以在投影仪演示。</a:t>
            </a:r>
            <a:endParaRPr lang="zh-CN" altLang="en-US" sz="1050" dirty="0">
              <a:solidFill>
                <a:schemeClr val="tx1">
                  <a:lumMod val="75000"/>
                  <a:lumOff val="25000"/>
                </a:schemeClr>
              </a:solidFill>
              <a:latin typeface="微软雅黑" panose="020B0503020204020204" charset="-122"/>
              <a:ea typeface="微软雅黑" panose="020B0503020204020204" charset="-122"/>
            </a:endParaRPr>
          </a:p>
        </p:txBody>
      </p:sp>
      <p:sp>
        <p:nvSpPr>
          <p:cNvPr id="33" name="矩形 32"/>
          <p:cNvSpPr/>
          <p:nvPr/>
        </p:nvSpPr>
        <p:spPr>
          <a:xfrm>
            <a:off x="1485734" y="5110469"/>
            <a:ext cx="2646503" cy="703141"/>
          </a:xfrm>
          <a:prstGeom prst="rect">
            <a:avLst/>
          </a:prstGeom>
        </p:spPr>
        <p:txBody>
          <a:bodyPr wrap="square">
            <a:spAutoFit/>
          </a:bodyPr>
          <a:lstStyle/>
          <a:p>
            <a:pPr>
              <a:lnSpc>
                <a:spcPct val="130000"/>
              </a:lnSpc>
            </a:pPr>
            <a:r>
              <a:rPr lang="zh-CN" altLang="en-US" sz="1050">
                <a:solidFill>
                  <a:schemeClr val="tx1">
                    <a:lumMod val="75000"/>
                    <a:lumOff val="25000"/>
                  </a:schemeClr>
                </a:solidFill>
                <a:latin typeface="微软雅黑" panose="020B0503020204020204" charset="-122"/>
                <a:ea typeface="微软雅黑" panose="020B0503020204020204" charset="-122"/>
              </a:rPr>
              <a:t>本模板涉及的文字、图形、图像、声音以及视频编辑等多媒体元素均可编辑，替换。演示文档可以在投影仪演示。</a:t>
            </a:r>
            <a:endParaRPr lang="zh-CN" altLang="en-US" sz="1050" dirty="0">
              <a:solidFill>
                <a:schemeClr val="tx1">
                  <a:lumMod val="75000"/>
                  <a:lumOff val="25000"/>
                </a:schemeClr>
              </a:solidFill>
              <a:latin typeface="微软雅黑" panose="020B0503020204020204" charset="-122"/>
              <a:ea typeface="微软雅黑" panose="020B0503020204020204" charset="-122"/>
            </a:endParaRPr>
          </a:p>
        </p:txBody>
      </p:sp>
      <p:sp>
        <p:nvSpPr>
          <p:cNvPr id="34" name="矩形 33"/>
          <p:cNvSpPr/>
          <p:nvPr/>
        </p:nvSpPr>
        <p:spPr>
          <a:xfrm>
            <a:off x="5265069" y="2250994"/>
            <a:ext cx="2646503" cy="703141"/>
          </a:xfrm>
          <a:prstGeom prst="rect">
            <a:avLst/>
          </a:prstGeom>
        </p:spPr>
        <p:txBody>
          <a:bodyPr wrap="square">
            <a:spAutoFit/>
          </a:bodyPr>
          <a:lstStyle/>
          <a:p>
            <a:pPr>
              <a:lnSpc>
                <a:spcPct val="130000"/>
              </a:lnSpc>
            </a:pPr>
            <a:r>
              <a:rPr lang="zh-CN" altLang="en-US" sz="1050">
                <a:solidFill>
                  <a:schemeClr val="tx1">
                    <a:lumMod val="75000"/>
                    <a:lumOff val="25000"/>
                  </a:schemeClr>
                </a:solidFill>
                <a:latin typeface="微软雅黑" panose="020B0503020204020204" charset="-122"/>
                <a:ea typeface="微软雅黑" panose="020B0503020204020204" charset="-122"/>
              </a:rPr>
              <a:t>本模板涉及的文字、图形、图像、声音以及视频编辑等多媒体元素均可编辑，替换。演示文档可以在投影仪演示。</a:t>
            </a:r>
            <a:endParaRPr lang="zh-CN" altLang="en-US" sz="1050" dirty="0">
              <a:solidFill>
                <a:schemeClr val="tx1">
                  <a:lumMod val="75000"/>
                  <a:lumOff val="25000"/>
                </a:schemeClr>
              </a:solidFill>
              <a:latin typeface="微软雅黑" panose="020B0503020204020204" charset="-122"/>
              <a:ea typeface="微软雅黑" panose="020B0503020204020204" charset="-122"/>
            </a:endParaRPr>
          </a:p>
        </p:txBody>
      </p:sp>
      <p:sp>
        <p:nvSpPr>
          <p:cNvPr id="35" name="矩形 34"/>
          <p:cNvSpPr/>
          <p:nvPr/>
        </p:nvSpPr>
        <p:spPr>
          <a:xfrm>
            <a:off x="5274986" y="3667612"/>
            <a:ext cx="2646503" cy="703141"/>
          </a:xfrm>
          <a:prstGeom prst="rect">
            <a:avLst/>
          </a:prstGeom>
        </p:spPr>
        <p:txBody>
          <a:bodyPr wrap="square">
            <a:spAutoFit/>
          </a:bodyPr>
          <a:lstStyle/>
          <a:p>
            <a:pPr>
              <a:lnSpc>
                <a:spcPct val="130000"/>
              </a:lnSpc>
            </a:pPr>
            <a:r>
              <a:rPr lang="zh-CN" altLang="en-US" sz="1050">
                <a:solidFill>
                  <a:schemeClr val="tx1">
                    <a:lumMod val="75000"/>
                    <a:lumOff val="25000"/>
                  </a:schemeClr>
                </a:solidFill>
                <a:latin typeface="微软雅黑" panose="020B0503020204020204" charset="-122"/>
                <a:ea typeface="微软雅黑" panose="020B0503020204020204" charset="-122"/>
              </a:rPr>
              <a:t>本模板涉及的文字、图形、图像、声音以及视频编辑等多媒体元素均可编辑，替换。演示文档可以在投影仪演示。</a:t>
            </a:r>
            <a:endParaRPr lang="zh-CN" altLang="en-US" sz="1050" dirty="0">
              <a:solidFill>
                <a:schemeClr val="tx1">
                  <a:lumMod val="75000"/>
                  <a:lumOff val="25000"/>
                </a:schemeClr>
              </a:solidFill>
              <a:latin typeface="微软雅黑" panose="020B0503020204020204" charset="-122"/>
              <a:ea typeface="微软雅黑" panose="020B0503020204020204" charset="-122"/>
            </a:endParaRPr>
          </a:p>
        </p:txBody>
      </p:sp>
      <p:sp>
        <p:nvSpPr>
          <p:cNvPr id="36" name="矩形 35"/>
          <p:cNvSpPr/>
          <p:nvPr/>
        </p:nvSpPr>
        <p:spPr>
          <a:xfrm>
            <a:off x="5267503" y="5121891"/>
            <a:ext cx="2646503" cy="703141"/>
          </a:xfrm>
          <a:prstGeom prst="rect">
            <a:avLst/>
          </a:prstGeom>
        </p:spPr>
        <p:txBody>
          <a:bodyPr wrap="square">
            <a:spAutoFit/>
          </a:bodyPr>
          <a:lstStyle/>
          <a:p>
            <a:pPr>
              <a:lnSpc>
                <a:spcPct val="130000"/>
              </a:lnSpc>
            </a:pPr>
            <a:r>
              <a:rPr lang="zh-CN" altLang="en-US" sz="1050">
                <a:solidFill>
                  <a:schemeClr val="tx1">
                    <a:lumMod val="75000"/>
                    <a:lumOff val="25000"/>
                  </a:schemeClr>
                </a:solidFill>
                <a:latin typeface="微软雅黑" panose="020B0503020204020204" charset="-122"/>
                <a:ea typeface="微软雅黑" panose="020B0503020204020204" charset="-122"/>
              </a:rPr>
              <a:t>本模板涉及的文字、图形、图像、声音以及视频编辑等多媒体元素均可编辑，替换。演示文档可以在投影仪演示。</a:t>
            </a:r>
            <a:endParaRPr lang="zh-CN" altLang="en-US" sz="1050" dirty="0">
              <a:solidFill>
                <a:schemeClr val="tx1">
                  <a:lumMod val="75000"/>
                  <a:lumOff val="25000"/>
                </a:schemeClr>
              </a:solidFill>
              <a:latin typeface="微软雅黑" panose="020B0503020204020204" charset="-122"/>
              <a:ea typeface="微软雅黑" panose="020B0503020204020204" charset="-122"/>
            </a:endParaRPr>
          </a:p>
        </p:txBody>
      </p:sp>
      <p:sp>
        <p:nvSpPr>
          <p:cNvPr id="37" name="矩形 36"/>
          <p:cNvSpPr/>
          <p:nvPr/>
        </p:nvSpPr>
        <p:spPr>
          <a:xfrm>
            <a:off x="9039078" y="2256196"/>
            <a:ext cx="2646503" cy="703141"/>
          </a:xfrm>
          <a:prstGeom prst="rect">
            <a:avLst/>
          </a:prstGeom>
        </p:spPr>
        <p:txBody>
          <a:bodyPr wrap="square">
            <a:spAutoFit/>
          </a:bodyPr>
          <a:lstStyle/>
          <a:p>
            <a:pPr>
              <a:lnSpc>
                <a:spcPct val="130000"/>
              </a:lnSpc>
            </a:pPr>
            <a:r>
              <a:rPr lang="zh-CN" altLang="en-US" sz="1050">
                <a:solidFill>
                  <a:schemeClr val="tx1">
                    <a:lumMod val="75000"/>
                    <a:lumOff val="25000"/>
                  </a:schemeClr>
                </a:solidFill>
                <a:latin typeface="微软雅黑" panose="020B0503020204020204" charset="-122"/>
                <a:ea typeface="微软雅黑" panose="020B0503020204020204" charset="-122"/>
              </a:rPr>
              <a:t>本模板涉及的文字、图形、图像、声音以及视频编辑等多媒体元素均可编辑，替换。演示文档可以在投影仪演示。</a:t>
            </a:r>
            <a:endParaRPr lang="zh-CN" altLang="en-US" sz="1050" dirty="0">
              <a:solidFill>
                <a:schemeClr val="tx1">
                  <a:lumMod val="75000"/>
                  <a:lumOff val="25000"/>
                </a:schemeClr>
              </a:solidFill>
              <a:latin typeface="微软雅黑" panose="020B0503020204020204" charset="-122"/>
              <a:ea typeface="微软雅黑" panose="020B0503020204020204" charset="-122"/>
            </a:endParaRPr>
          </a:p>
        </p:txBody>
      </p:sp>
      <p:sp>
        <p:nvSpPr>
          <p:cNvPr id="38" name="矩形 37"/>
          <p:cNvSpPr/>
          <p:nvPr/>
        </p:nvSpPr>
        <p:spPr>
          <a:xfrm>
            <a:off x="9048995" y="3672814"/>
            <a:ext cx="2646503" cy="703141"/>
          </a:xfrm>
          <a:prstGeom prst="rect">
            <a:avLst/>
          </a:prstGeom>
        </p:spPr>
        <p:txBody>
          <a:bodyPr wrap="square">
            <a:spAutoFit/>
          </a:bodyPr>
          <a:lstStyle/>
          <a:p>
            <a:pPr>
              <a:lnSpc>
                <a:spcPct val="130000"/>
              </a:lnSpc>
            </a:pPr>
            <a:r>
              <a:rPr lang="zh-CN" altLang="en-US" sz="1050">
                <a:solidFill>
                  <a:schemeClr val="tx1">
                    <a:lumMod val="75000"/>
                    <a:lumOff val="25000"/>
                  </a:schemeClr>
                </a:solidFill>
                <a:latin typeface="微软雅黑" panose="020B0503020204020204" charset="-122"/>
                <a:ea typeface="微软雅黑" panose="020B0503020204020204" charset="-122"/>
              </a:rPr>
              <a:t>本模板涉及的文字、图形、图像、声音以及视频编辑等多媒体元素均可编辑，替换。演示文档可以在投影仪演示。</a:t>
            </a:r>
            <a:endParaRPr lang="zh-CN" altLang="en-US" sz="1050" dirty="0">
              <a:solidFill>
                <a:schemeClr val="tx1">
                  <a:lumMod val="75000"/>
                  <a:lumOff val="25000"/>
                </a:schemeClr>
              </a:solidFill>
              <a:latin typeface="微软雅黑" panose="020B0503020204020204" charset="-122"/>
              <a:ea typeface="微软雅黑" panose="020B0503020204020204" charset="-122"/>
            </a:endParaRPr>
          </a:p>
        </p:txBody>
      </p:sp>
      <p:sp>
        <p:nvSpPr>
          <p:cNvPr id="39" name="矩形 38"/>
          <p:cNvSpPr/>
          <p:nvPr/>
        </p:nvSpPr>
        <p:spPr>
          <a:xfrm>
            <a:off x="9041512" y="5127093"/>
            <a:ext cx="2646503" cy="703141"/>
          </a:xfrm>
          <a:prstGeom prst="rect">
            <a:avLst/>
          </a:prstGeom>
        </p:spPr>
        <p:txBody>
          <a:bodyPr wrap="square">
            <a:spAutoFit/>
          </a:bodyPr>
          <a:lstStyle/>
          <a:p>
            <a:pPr>
              <a:lnSpc>
                <a:spcPct val="130000"/>
              </a:lnSpc>
            </a:pPr>
            <a:r>
              <a:rPr lang="zh-CN" altLang="en-US" sz="1050">
                <a:solidFill>
                  <a:schemeClr val="tx1">
                    <a:lumMod val="75000"/>
                    <a:lumOff val="25000"/>
                  </a:schemeClr>
                </a:solidFill>
                <a:latin typeface="微软雅黑" panose="020B0503020204020204" charset="-122"/>
                <a:ea typeface="微软雅黑" panose="020B0503020204020204" charset="-122"/>
              </a:rPr>
              <a:t>本模板涉及的文字、图形、图像、声音以及视频编辑等多媒体元素均可编辑，替换。演示文档可以在投影仪演示。</a:t>
            </a:r>
            <a:endParaRPr lang="zh-CN" altLang="en-US" sz="1050" dirty="0">
              <a:solidFill>
                <a:schemeClr val="tx1">
                  <a:lumMod val="75000"/>
                  <a:lumOff val="25000"/>
                </a:schemeClr>
              </a:solidFill>
              <a:latin typeface="微软雅黑" panose="020B0503020204020204" charset="-122"/>
              <a:ea typeface="微软雅黑" panose="020B0503020204020204" charset="-122"/>
            </a:endParaRPr>
          </a:p>
        </p:txBody>
      </p:sp>
      <p:sp>
        <p:nvSpPr>
          <p:cNvPr id="40" name="gift-box_57463"/>
          <p:cNvSpPr>
            <a:spLocks noChangeAspect="1"/>
          </p:cNvSpPr>
          <p:nvPr/>
        </p:nvSpPr>
        <p:spPr bwMode="auto">
          <a:xfrm>
            <a:off x="4616708" y="2239046"/>
            <a:ext cx="304843" cy="284991"/>
          </a:xfrm>
          <a:custGeom>
            <a:avLst/>
            <a:gdLst>
              <a:gd name="connsiteX0" fmla="*/ 413768 w 605733"/>
              <a:gd name="connsiteY0" fmla="*/ 372108 h 566288"/>
              <a:gd name="connsiteX1" fmla="*/ 364641 w 605733"/>
              <a:gd name="connsiteY1" fmla="*/ 437088 h 566288"/>
              <a:gd name="connsiteX2" fmla="*/ 429710 w 605733"/>
              <a:gd name="connsiteY2" fmla="*/ 486147 h 566288"/>
              <a:gd name="connsiteX3" fmla="*/ 478837 w 605733"/>
              <a:gd name="connsiteY3" fmla="*/ 421168 h 566288"/>
              <a:gd name="connsiteX4" fmla="*/ 413768 w 605733"/>
              <a:gd name="connsiteY4" fmla="*/ 372108 h 566288"/>
              <a:gd name="connsiteX5" fmla="*/ 425372 w 605733"/>
              <a:gd name="connsiteY5" fmla="*/ 291859 h 566288"/>
              <a:gd name="connsiteX6" fmla="*/ 429276 w 605733"/>
              <a:gd name="connsiteY6" fmla="*/ 320125 h 566288"/>
              <a:gd name="connsiteX7" fmla="*/ 459424 w 605733"/>
              <a:gd name="connsiteY7" fmla="*/ 326623 h 566288"/>
              <a:gd name="connsiteX8" fmla="*/ 474607 w 605733"/>
              <a:gd name="connsiteY8" fmla="*/ 302364 h 566288"/>
              <a:gd name="connsiteX9" fmla="*/ 512781 w 605733"/>
              <a:gd name="connsiteY9" fmla="*/ 326298 h 566288"/>
              <a:gd name="connsiteX10" fmla="*/ 497598 w 605733"/>
              <a:gd name="connsiteY10" fmla="*/ 350557 h 566288"/>
              <a:gd name="connsiteX11" fmla="*/ 516576 w 605733"/>
              <a:gd name="connsiteY11" fmla="*/ 374708 h 566288"/>
              <a:gd name="connsiteX12" fmla="*/ 543797 w 605733"/>
              <a:gd name="connsiteY12" fmla="*/ 365935 h 566288"/>
              <a:gd name="connsiteX13" fmla="*/ 557678 w 605733"/>
              <a:gd name="connsiteY13" fmla="*/ 408822 h 566288"/>
              <a:gd name="connsiteX14" fmla="*/ 530458 w 605733"/>
              <a:gd name="connsiteY14" fmla="*/ 417594 h 566288"/>
              <a:gd name="connsiteX15" fmla="*/ 529373 w 605733"/>
              <a:gd name="connsiteY15" fmla="*/ 448351 h 566288"/>
              <a:gd name="connsiteX16" fmla="*/ 555834 w 605733"/>
              <a:gd name="connsiteY16" fmla="*/ 459072 h 566288"/>
              <a:gd name="connsiteX17" fmla="*/ 538917 w 605733"/>
              <a:gd name="connsiteY17" fmla="*/ 500876 h 566288"/>
              <a:gd name="connsiteX18" fmla="*/ 512347 w 605733"/>
              <a:gd name="connsiteY18" fmla="*/ 490154 h 566288"/>
              <a:gd name="connsiteX19" fmla="*/ 491742 w 605733"/>
              <a:gd name="connsiteY19" fmla="*/ 513005 h 566288"/>
              <a:gd name="connsiteX20" fmla="*/ 505189 w 605733"/>
              <a:gd name="connsiteY20" fmla="*/ 538239 h 566288"/>
              <a:gd name="connsiteX21" fmla="*/ 465281 w 605733"/>
              <a:gd name="connsiteY21" fmla="*/ 559357 h 566288"/>
              <a:gd name="connsiteX22" fmla="*/ 451942 w 605733"/>
              <a:gd name="connsiteY22" fmla="*/ 534123 h 566288"/>
              <a:gd name="connsiteX23" fmla="*/ 436867 w 605733"/>
              <a:gd name="connsiteY23" fmla="*/ 537264 h 566288"/>
              <a:gd name="connsiteX24" fmla="*/ 421359 w 605733"/>
              <a:gd name="connsiteY24" fmla="*/ 538347 h 566288"/>
              <a:gd name="connsiteX25" fmla="*/ 415395 w 605733"/>
              <a:gd name="connsiteY25" fmla="*/ 566288 h 566288"/>
              <a:gd name="connsiteX26" fmla="*/ 371257 w 605733"/>
              <a:gd name="connsiteY26" fmla="*/ 556866 h 566288"/>
              <a:gd name="connsiteX27" fmla="*/ 377330 w 605733"/>
              <a:gd name="connsiteY27" fmla="*/ 528925 h 566288"/>
              <a:gd name="connsiteX28" fmla="*/ 351194 w 605733"/>
              <a:gd name="connsiteY28" fmla="*/ 512572 h 566288"/>
              <a:gd name="connsiteX29" fmla="*/ 328637 w 605733"/>
              <a:gd name="connsiteY29" fmla="*/ 530116 h 566288"/>
              <a:gd name="connsiteX30" fmla="*/ 300874 w 605733"/>
              <a:gd name="connsiteY30" fmla="*/ 494594 h 566288"/>
              <a:gd name="connsiteX31" fmla="*/ 323431 w 605733"/>
              <a:gd name="connsiteY31" fmla="*/ 477050 h 566288"/>
              <a:gd name="connsiteX32" fmla="*/ 313996 w 605733"/>
              <a:gd name="connsiteY32" fmla="*/ 447809 h 566288"/>
              <a:gd name="connsiteX33" fmla="*/ 285366 w 605733"/>
              <a:gd name="connsiteY33" fmla="*/ 446726 h 566288"/>
              <a:gd name="connsiteX34" fmla="*/ 286993 w 605733"/>
              <a:gd name="connsiteY34" fmla="*/ 401674 h 566288"/>
              <a:gd name="connsiteX35" fmla="*/ 315623 w 605733"/>
              <a:gd name="connsiteY35" fmla="*/ 402757 h 566288"/>
              <a:gd name="connsiteX36" fmla="*/ 327227 w 605733"/>
              <a:gd name="connsiteY36" fmla="*/ 374274 h 566288"/>
              <a:gd name="connsiteX37" fmla="*/ 305971 w 605733"/>
              <a:gd name="connsiteY37" fmla="*/ 355105 h 566288"/>
              <a:gd name="connsiteX38" fmla="*/ 336228 w 605733"/>
              <a:gd name="connsiteY38" fmla="*/ 321641 h 566288"/>
              <a:gd name="connsiteX39" fmla="*/ 357375 w 605733"/>
              <a:gd name="connsiteY39" fmla="*/ 340810 h 566288"/>
              <a:gd name="connsiteX40" fmla="*/ 384596 w 605733"/>
              <a:gd name="connsiteY40" fmla="*/ 326298 h 566288"/>
              <a:gd name="connsiteX41" fmla="*/ 380691 w 605733"/>
              <a:gd name="connsiteY41" fmla="*/ 298140 h 566288"/>
              <a:gd name="connsiteX42" fmla="*/ 493913 w 605733"/>
              <a:gd name="connsiteY42" fmla="*/ 143612 h 566288"/>
              <a:gd name="connsiteX43" fmla="*/ 476678 w 605733"/>
              <a:gd name="connsiteY43" fmla="*/ 148804 h 566288"/>
              <a:gd name="connsiteX44" fmla="*/ 458133 w 605733"/>
              <a:gd name="connsiteY44" fmla="*/ 210417 h 566288"/>
              <a:gd name="connsiteX45" fmla="*/ 519733 w 605733"/>
              <a:gd name="connsiteY45" fmla="*/ 228825 h 566288"/>
              <a:gd name="connsiteX46" fmla="*/ 538277 w 605733"/>
              <a:gd name="connsiteY46" fmla="*/ 167320 h 566288"/>
              <a:gd name="connsiteX47" fmla="*/ 511260 w 605733"/>
              <a:gd name="connsiteY47" fmla="*/ 145353 h 566288"/>
              <a:gd name="connsiteX48" fmla="*/ 493913 w 605733"/>
              <a:gd name="connsiteY48" fmla="*/ 143612 h 566288"/>
              <a:gd name="connsiteX49" fmla="*/ 192063 w 605733"/>
              <a:gd name="connsiteY49" fmla="*/ 108838 h 566288"/>
              <a:gd name="connsiteX50" fmla="*/ 111485 w 605733"/>
              <a:gd name="connsiteY50" fmla="*/ 189193 h 566288"/>
              <a:gd name="connsiteX51" fmla="*/ 192063 w 605733"/>
              <a:gd name="connsiteY51" fmla="*/ 269657 h 566288"/>
              <a:gd name="connsiteX52" fmla="*/ 272532 w 605733"/>
              <a:gd name="connsiteY52" fmla="*/ 189193 h 566288"/>
              <a:gd name="connsiteX53" fmla="*/ 192063 w 605733"/>
              <a:gd name="connsiteY53" fmla="*/ 108838 h 566288"/>
              <a:gd name="connsiteX54" fmla="*/ 502489 w 605733"/>
              <a:gd name="connsiteY54" fmla="*/ 80586 h 566288"/>
              <a:gd name="connsiteX55" fmla="*/ 537301 w 605733"/>
              <a:gd name="connsiteY55" fmla="*/ 87841 h 566288"/>
              <a:gd name="connsiteX56" fmla="*/ 532746 w 605733"/>
              <a:gd name="connsiteY56" fmla="*/ 109822 h 566288"/>
              <a:gd name="connsiteX57" fmla="*/ 553460 w 605733"/>
              <a:gd name="connsiteY57" fmla="*/ 122600 h 566288"/>
              <a:gd name="connsiteX58" fmla="*/ 571138 w 605733"/>
              <a:gd name="connsiteY58" fmla="*/ 108631 h 566288"/>
              <a:gd name="connsiteX59" fmla="*/ 593261 w 605733"/>
              <a:gd name="connsiteY59" fmla="*/ 136568 h 566288"/>
              <a:gd name="connsiteX60" fmla="*/ 575584 w 605733"/>
              <a:gd name="connsiteY60" fmla="*/ 150536 h 566288"/>
              <a:gd name="connsiteX61" fmla="*/ 583175 w 605733"/>
              <a:gd name="connsiteY61" fmla="*/ 173601 h 566288"/>
              <a:gd name="connsiteX62" fmla="*/ 605733 w 605733"/>
              <a:gd name="connsiteY62" fmla="*/ 174250 h 566288"/>
              <a:gd name="connsiteX63" fmla="*/ 604649 w 605733"/>
              <a:gd name="connsiteY63" fmla="*/ 209767 h 566288"/>
              <a:gd name="connsiteX64" fmla="*/ 582091 w 605733"/>
              <a:gd name="connsiteY64" fmla="*/ 209117 h 566288"/>
              <a:gd name="connsiteX65" fmla="*/ 573090 w 605733"/>
              <a:gd name="connsiteY65" fmla="*/ 231640 h 566288"/>
              <a:gd name="connsiteX66" fmla="*/ 590008 w 605733"/>
              <a:gd name="connsiteY66" fmla="*/ 246691 h 566288"/>
              <a:gd name="connsiteX67" fmla="*/ 566257 w 605733"/>
              <a:gd name="connsiteY67" fmla="*/ 273221 h 566288"/>
              <a:gd name="connsiteX68" fmla="*/ 549448 w 605733"/>
              <a:gd name="connsiteY68" fmla="*/ 258278 h 566288"/>
              <a:gd name="connsiteX69" fmla="*/ 539145 w 605733"/>
              <a:gd name="connsiteY69" fmla="*/ 264775 h 566288"/>
              <a:gd name="connsiteX70" fmla="*/ 528083 w 605733"/>
              <a:gd name="connsiteY70" fmla="*/ 269756 h 566288"/>
              <a:gd name="connsiteX71" fmla="*/ 531337 w 605733"/>
              <a:gd name="connsiteY71" fmla="*/ 292062 h 566288"/>
              <a:gd name="connsiteX72" fmla="*/ 495982 w 605733"/>
              <a:gd name="connsiteY72" fmla="*/ 297151 h 566288"/>
              <a:gd name="connsiteX73" fmla="*/ 492729 w 605733"/>
              <a:gd name="connsiteY73" fmla="*/ 274845 h 566288"/>
              <a:gd name="connsiteX74" fmla="*/ 468978 w 605733"/>
              <a:gd name="connsiteY74" fmla="*/ 269972 h 566288"/>
              <a:gd name="connsiteX75" fmla="*/ 457157 w 605733"/>
              <a:gd name="connsiteY75" fmla="*/ 289138 h 566288"/>
              <a:gd name="connsiteX76" fmla="*/ 426791 w 605733"/>
              <a:gd name="connsiteY76" fmla="*/ 270405 h 566288"/>
              <a:gd name="connsiteX77" fmla="*/ 438612 w 605733"/>
              <a:gd name="connsiteY77" fmla="*/ 251347 h 566288"/>
              <a:gd name="connsiteX78" fmla="*/ 423538 w 605733"/>
              <a:gd name="connsiteY78" fmla="*/ 232290 h 566288"/>
              <a:gd name="connsiteX79" fmla="*/ 402173 w 605733"/>
              <a:gd name="connsiteY79" fmla="*/ 239328 h 566288"/>
              <a:gd name="connsiteX80" fmla="*/ 391003 w 605733"/>
              <a:gd name="connsiteY80" fmla="*/ 205544 h 566288"/>
              <a:gd name="connsiteX81" fmla="*/ 412368 w 605733"/>
              <a:gd name="connsiteY81" fmla="*/ 198506 h 566288"/>
              <a:gd name="connsiteX82" fmla="*/ 413127 w 605733"/>
              <a:gd name="connsiteY82" fmla="*/ 174250 h 566288"/>
              <a:gd name="connsiteX83" fmla="*/ 392196 w 605733"/>
              <a:gd name="connsiteY83" fmla="*/ 165913 h 566288"/>
              <a:gd name="connsiteX84" fmla="*/ 405318 w 605733"/>
              <a:gd name="connsiteY84" fmla="*/ 132778 h 566288"/>
              <a:gd name="connsiteX85" fmla="*/ 426249 w 605733"/>
              <a:gd name="connsiteY85" fmla="*/ 141116 h 566288"/>
              <a:gd name="connsiteX86" fmla="*/ 442408 w 605733"/>
              <a:gd name="connsiteY86" fmla="*/ 123033 h 566288"/>
              <a:gd name="connsiteX87" fmla="*/ 431780 w 605733"/>
              <a:gd name="connsiteY87" fmla="*/ 103217 h 566288"/>
              <a:gd name="connsiteX88" fmla="*/ 463122 w 605733"/>
              <a:gd name="connsiteY88" fmla="*/ 86325 h 566288"/>
              <a:gd name="connsiteX89" fmla="*/ 473858 w 605733"/>
              <a:gd name="connsiteY89" fmla="*/ 106141 h 566288"/>
              <a:gd name="connsiteX90" fmla="*/ 497934 w 605733"/>
              <a:gd name="connsiteY90" fmla="*/ 102676 h 566288"/>
              <a:gd name="connsiteX91" fmla="*/ 160504 w 605733"/>
              <a:gd name="connsiteY91" fmla="*/ 0 h 566288"/>
              <a:gd name="connsiteX92" fmla="*/ 223513 w 605733"/>
              <a:gd name="connsiteY92" fmla="*/ 0 h 566288"/>
              <a:gd name="connsiteX93" fmla="*/ 223513 w 605733"/>
              <a:gd name="connsiteY93" fmla="*/ 39853 h 566288"/>
              <a:gd name="connsiteX94" fmla="*/ 263964 w 605733"/>
              <a:gd name="connsiteY94" fmla="*/ 54581 h 566288"/>
              <a:gd name="connsiteX95" fmla="*/ 289667 w 605733"/>
              <a:gd name="connsiteY95" fmla="*/ 24042 h 566288"/>
              <a:gd name="connsiteX96" fmla="*/ 337926 w 605733"/>
              <a:gd name="connsiteY96" fmla="*/ 64545 h 566288"/>
              <a:gd name="connsiteX97" fmla="*/ 312224 w 605733"/>
              <a:gd name="connsiteY97" fmla="*/ 95084 h 566288"/>
              <a:gd name="connsiteX98" fmla="*/ 333805 w 605733"/>
              <a:gd name="connsiteY98" fmla="*/ 132230 h 566288"/>
              <a:gd name="connsiteX99" fmla="*/ 373064 w 605733"/>
              <a:gd name="connsiteY99" fmla="*/ 125407 h 566288"/>
              <a:gd name="connsiteX100" fmla="*/ 384017 w 605733"/>
              <a:gd name="connsiteY100" fmla="*/ 187352 h 566288"/>
              <a:gd name="connsiteX101" fmla="*/ 344759 w 605733"/>
              <a:gd name="connsiteY101" fmla="*/ 194283 h 566288"/>
              <a:gd name="connsiteX102" fmla="*/ 337276 w 605733"/>
              <a:gd name="connsiteY102" fmla="*/ 236627 h 566288"/>
              <a:gd name="connsiteX103" fmla="*/ 371871 w 605733"/>
              <a:gd name="connsiteY103" fmla="*/ 256554 h 566288"/>
              <a:gd name="connsiteX104" fmla="*/ 340312 w 605733"/>
              <a:gd name="connsiteY104" fmla="*/ 311027 h 566288"/>
              <a:gd name="connsiteX105" fmla="*/ 305717 w 605733"/>
              <a:gd name="connsiteY105" fmla="*/ 291100 h 566288"/>
              <a:gd name="connsiteX106" fmla="*/ 272749 w 605733"/>
              <a:gd name="connsiteY106" fmla="*/ 318716 h 566288"/>
              <a:gd name="connsiteX107" fmla="*/ 286413 w 605733"/>
              <a:gd name="connsiteY107" fmla="*/ 356186 h 566288"/>
              <a:gd name="connsiteX108" fmla="*/ 227200 w 605733"/>
              <a:gd name="connsiteY108" fmla="*/ 377737 h 566288"/>
              <a:gd name="connsiteX109" fmla="*/ 213536 w 605733"/>
              <a:gd name="connsiteY109" fmla="*/ 340267 h 566288"/>
              <a:gd name="connsiteX110" fmla="*/ 192063 w 605733"/>
              <a:gd name="connsiteY110" fmla="*/ 341783 h 566288"/>
              <a:gd name="connsiteX111" fmla="*/ 170481 w 605733"/>
              <a:gd name="connsiteY111" fmla="*/ 340267 h 566288"/>
              <a:gd name="connsiteX112" fmla="*/ 156817 w 605733"/>
              <a:gd name="connsiteY112" fmla="*/ 377737 h 566288"/>
              <a:gd name="connsiteX113" fmla="*/ 97604 w 605733"/>
              <a:gd name="connsiteY113" fmla="*/ 356186 h 566288"/>
              <a:gd name="connsiteX114" fmla="*/ 111268 w 605733"/>
              <a:gd name="connsiteY114" fmla="*/ 318716 h 566288"/>
              <a:gd name="connsiteX115" fmla="*/ 78408 w 605733"/>
              <a:gd name="connsiteY115" fmla="*/ 291100 h 566288"/>
              <a:gd name="connsiteX116" fmla="*/ 43705 w 605733"/>
              <a:gd name="connsiteY116" fmla="*/ 311027 h 566288"/>
              <a:gd name="connsiteX117" fmla="*/ 12255 w 605733"/>
              <a:gd name="connsiteY117" fmla="*/ 256554 h 566288"/>
              <a:gd name="connsiteX118" fmla="*/ 46741 w 605733"/>
              <a:gd name="connsiteY118" fmla="*/ 236627 h 566288"/>
              <a:gd name="connsiteX119" fmla="*/ 39258 w 605733"/>
              <a:gd name="connsiteY119" fmla="*/ 194283 h 566288"/>
              <a:gd name="connsiteX120" fmla="*/ 0 w 605733"/>
              <a:gd name="connsiteY120" fmla="*/ 187352 h 566288"/>
              <a:gd name="connsiteX121" fmla="*/ 10953 w 605733"/>
              <a:gd name="connsiteY121" fmla="*/ 125407 h 566288"/>
              <a:gd name="connsiteX122" fmla="*/ 50212 w 605733"/>
              <a:gd name="connsiteY122" fmla="*/ 132230 h 566288"/>
              <a:gd name="connsiteX123" fmla="*/ 71793 w 605733"/>
              <a:gd name="connsiteY123" fmla="*/ 95084 h 566288"/>
              <a:gd name="connsiteX124" fmla="*/ 46091 w 605733"/>
              <a:gd name="connsiteY124" fmla="*/ 64545 h 566288"/>
              <a:gd name="connsiteX125" fmla="*/ 94459 w 605733"/>
              <a:gd name="connsiteY125" fmla="*/ 24042 h 566288"/>
              <a:gd name="connsiteX126" fmla="*/ 120053 w 605733"/>
              <a:gd name="connsiteY126" fmla="*/ 54581 h 566288"/>
              <a:gd name="connsiteX127" fmla="*/ 160504 w 605733"/>
              <a:gd name="connsiteY127" fmla="*/ 39853 h 566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Lst>
            <a:rect l="l" t="t" r="r" b="b"/>
            <a:pathLst>
              <a:path w="605733" h="566288">
                <a:moveTo>
                  <a:pt x="413768" y="372108"/>
                </a:moveTo>
                <a:cubicBezTo>
                  <a:pt x="382318" y="376440"/>
                  <a:pt x="360195" y="405573"/>
                  <a:pt x="364641" y="437088"/>
                </a:cubicBezTo>
                <a:cubicBezTo>
                  <a:pt x="368979" y="468494"/>
                  <a:pt x="398152" y="490479"/>
                  <a:pt x="429710" y="486147"/>
                </a:cubicBezTo>
                <a:cubicBezTo>
                  <a:pt x="461160" y="481707"/>
                  <a:pt x="483174" y="452574"/>
                  <a:pt x="478837" y="421168"/>
                </a:cubicBezTo>
                <a:cubicBezTo>
                  <a:pt x="474390" y="389761"/>
                  <a:pt x="445218" y="367776"/>
                  <a:pt x="413768" y="372108"/>
                </a:cubicBezTo>
                <a:close/>
                <a:moveTo>
                  <a:pt x="425372" y="291859"/>
                </a:moveTo>
                <a:lnTo>
                  <a:pt x="429276" y="320125"/>
                </a:lnTo>
                <a:cubicBezTo>
                  <a:pt x="439795" y="320883"/>
                  <a:pt x="449881" y="323049"/>
                  <a:pt x="459424" y="326623"/>
                </a:cubicBezTo>
                <a:lnTo>
                  <a:pt x="474607" y="302364"/>
                </a:lnTo>
                <a:lnTo>
                  <a:pt x="512781" y="326298"/>
                </a:lnTo>
                <a:lnTo>
                  <a:pt x="497598" y="350557"/>
                </a:lnTo>
                <a:cubicBezTo>
                  <a:pt x="504972" y="357596"/>
                  <a:pt x="511371" y="365719"/>
                  <a:pt x="516576" y="374708"/>
                </a:cubicBezTo>
                <a:lnTo>
                  <a:pt x="543797" y="365935"/>
                </a:lnTo>
                <a:lnTo>
                  <a:pt x="557678" y="408822"/>
                </a:lnTo>
                <a:lnTo>
                  <a:pt x="530458" y="417594"/>
                </a:lnTo>
                <a:cubicBezTo>
                  <a:pt x="531651" y="428099"/>
                  <a:pt x="531217" y="438495"/>
                  <a:pt x="529373" y="448351"/>
                </a:cubicBezTo>
                <a:lnTo>
                  <a:pt x="555834" y="459072"/>
                </a:lnTo>
                <a:lnTo>
                  <a:pt x="538917" y="500876"/>
                </a:lnTo>
                <a:lnTo>
                  <a:pt x="512347" y="490154"/>
                </a:lnTo>
                <a:cubicBezTo>
                  <a:pt x="506599" y="498601"/>
                  <a:pt x="499659" y="506291"/>
                  <a:pt x="491742" y="513005"/>
                </a:cubicBezTo>
                <a:lnTo>
                  <a:pt x="505189" y="538239"/>
                </a:lnTo>
                <a:lnTo>
                  <a:pt x="465281" y="559357"/>
                </a:lnTo>
                <a:lnTo>
                  <a:pt x="451942" y="534123"/>
                </a:lnTo>
                <a:cubicBezTo>
                  <a:pt x="447061" y="535531"/>
                  <a:pt x="441964" y="536614"/>
                  <a:pt x="436867" y="537264"/>
                </a:cubicBezTo>
                <a:cubicBezTo>
                  <a:pt x="431662" y="538022"/>
                  <a:pt x="426456" y="538347"/>
                  <a:pt x="421359" y="538347"/>
                </a:cubicBezTo>
                <a:lnTo>
                  <a:pt x="415395" y="566288"/>
                </a:lnTo>
                <a:lnTo>
                  <a:pt x="371257" y="556866"/>
                </a:lnTo>
                <a:lnTo>
                  <a:pt x="377330" y="528925"/>
                </a:lnTo>
                <a:cubicBezTo>
                  <a:pt x="367895" y="524701"/>
                  <a:pt x="359110" y="519178"/>
                  <a:pt x="351194" y="512572"/>
                </a:cubicBezTo>
                <a:lnTo>
                  <a:pt x="328637" y="530116"/>
                </a:lnTo>
                <a:lnTo>
                  <a:pt x="300874" y="494594"/>
                </a:lnTo>
                <a:lnTo>
                  <a:pt x="323431" y="477050"/>
                </a:lnTo>
                <a:cubicBezTo>
                  <a:pt x="318985" y="467953"/>
                  <a:pt x="315731" y="458206"/>
                  <a:pt x="313996" y="447809"/>
                </a:cubicBezTo>
                <a:lnTo>
                  <a:pt x="285366" y="446726"/>
                </a:lnTo>
                <a:lnTo>
                  <a:pt x="286993" y="401674"/>
                </a:lnTo>
                <a:lnTo>
                  <a:pt x="315623" y="402757"/>
                </a:lnTo>
                <a:cubicBezTo>
                  <a:pt x="318117" y="392685"/>
                  <a:pt x="322021" y="383047"/>
                  <a:pt x="327227" y="374274"/>
                </a:cubicBezTo>
                <a:lnTo>
                  <a:pt x="305971" y="355105"/>
                </a:lnTo>
                <a:lnTo>
                  <a:pt x="336228" y="321641"/>
                </a:lnTo>
                <a:lnTo>
                  <a:pt x="357375" y="340810"/>
                </a:lnTo>
                <a:cubicBezTo>
                  <a:pt x="365617" y="334745"/>
                  <a:pt x="374727" y="329872"/>
                  <a:pt x="384596" y="326298"/>
                </a:cubicBezTo>
                <a:lnTo>
                  <a:pt x="380691" y="298140"/>
                </a:lnTo>
                <a:close/>
                <a:moveTo>
                  <a:pt x="493913" y="143612"/>
                </a:moveTo>
                <a:cubicBezTo>
                  <a:pt x="488038" y="144155"/>
                  <a:pt x="482182" y="145854"/>
                  <a:pt x="476678" y="148804"/>
                </a:cubicBezTo>
                <a:cubicBezTo>
                  <a:pt x="454554" y="160715"/>
                  <a:pt x="446204" y="188327"/>
                  <a:pt x="458133" y="210417"/>
                </a:cubicBezTo>
                <a:cubicBezTo>
                  <a:pt x="470063" y="232398"/>
                  <a:pt x="497717" y="240736"/>
                  <a:pt x="519733" y="228825"/>
                </a:cubicBezTo>
                <a:cubicBezTo>
                  <a:pt x="541856" y="217022"/>
                  <a:pt x="550207" y="189410"/>
                  <a:pt x="538277" y="167320"/>
                </a:cubicBezTo>
                <a:cubicBezTo>
                  <a:pt x="532313" y="156276"/>
                  <a:pt x="522417" y="148696"/>
                  <a:pt x="511260" y="145353"/>
                </a:cubicBezTo>
                <a:cubicBezTo>
                  <a:pt x="505681" y="143681"/>
                  <a:pt x="499788" y="143069"/>
                  <a:pt x="493913" y="143612"/>
                </a:cubicBezTo>
                <a:close/>
                <a:moveTo>
                  <a:pt x="192063" y="108838"/>
                </a:moveTo>
                <a:cubicBezTo>
                  <a:pt x="147599" y="108838"/>
                  <a:pt x="111485" y="144900"/>
                  <a:pt x="111485" y="189193"/>
                </a:cubicBezTo>
                <a:cubicBezTo>
                  <a:pt x="111485" y="233595"/>
                  <a:pt x="147599" y="269657"/>
                  <a:pt x="192063" y="269657"/>
                </a:cubicBezTo>
                <a:cubicBezTo>
                  <a:pt x="236418" y="269657"/>
                  <a:pt x="272532" y="233595"/>
                  <a:pt x="272532" y="189193"/>
                </a:cubicBezTo>
                <a:cubicBezTo>
                  <a:pt x="272532" y="144900"/>
                  <a:pt x="236418" y="108838"/>
                  <a:pt x="192063" y="108838"/>
                </a:cubicBezTo>
                <a:close/>
                <a:moveTo>
                  <a:pt x="502489" y="80586"/>
                </a:moveTo>
                <a:lnTo>
                  <a:pt x="537301" y="87841"/>
                </a:lnTo>
                <a:lnTo>
                  <a:pt x="532746" y="109822"/>
                </a:lnTo>
                <a:cubicBezTo>
                  <a:pt x="540229" y="113071"/>
                  <a:pt x="547170" y="117402"/>
                  <a:pt x="553460" y="122600"/>
                </a:cubicBezTo>
                <a:lnTo>
                  <a:pt x="571138" y="108631"/>
                </a:lnTo>
                <a:lnTo>
                  <a:pt x="593261" y="136568"/>
                </a:lnTo>
                <a:lnTo>
                  <a:pt x="575584" y="150536"/>
                </a:lnTo>
                <a:cubicBezTo>
                  <a:pt x="579271" y="158008"/>
                  <a:pt x="581766" y="165696"/>
                  <a:pt x="583175" y="173601"/>
                </a:cubicBezTo>
                <a:lnTo>
                  <a:pt x="605733" y="174250"/>
                </a:lnTo>
                <a:lnTo>
                  <a:pt x="604649" y="209767"/>
                </a:lnTo>
                <a:lnTo>
                  <a:pt x="582091" y="209117"/>
                </a:lnTo>
                <a:cubicBezTo>
                  <a:pt x="580139" y="217022"/>
                  <a:pt x="577211" y="224602"/>
                  <a:pt x="573090" y="231640"/>
                </a:cubicBezTo>
                <a:lnTo>
                  <a:pt x="590008" y="246691"/>
                </a:lnTo>
                <a:lnTo>
                  <a:pt x="566257" y="273221"/>
                </a:lnTo>
                <a:lnTo>
                  <a:pt x="549448" y="258278"/>
                </a:lnTo>
                <a:cubicBezTo>
                  <a:pt x="546194" y="260660"/>
                  <a:pt x="542832" y="262825"/>
                  <a:pt x="539145" y="264775"/>
                </a:cubicBezTo>
                <a:cubicBezTo>
                  <a:pt x="535566" y="266724"/>
                  <a:pt x="531770" y="268348"/>
                  <a:pt x="528083" y="269756"/>
                </a:cubicBezTo>
                <a:lnTo>
                  <a:pt x="531337" y="292062"/>
                </a:lnTo>
                <a:lnTo>
                  <a:pt x="495982" y="297151"/>
                </a:lnTo>
                <a:lnTo>
                  <a:pt x="492729" y="274845"/>
                </a:lnTo>
                <a:cubicBezTo>
                  <a:pt x="484595" y="274412"/>
                  <a:pt x="476678" y="272679"/>
                  <a:pt x="468978" y="269972"/>
                </a:cubicBezTo>
                <a:lnTo>
                  <a:pt x="457157" y="289138"/>
                </a:lnTo>
                <a:lnTo>
                  <a:pt x="426791" y="270405"/>
                </a:lnTo>
                <a:lnTo>
                  <a:pt x="438612" y="251347"/>
                </a:lnTo>
                <a:cubicBezTo>
                  <a:pt x="432865" y="245825"/>
                  <a:pt x="427767" y="239436"/>
                  <a:pt x="423538" y="232290"/>
                </a:cubicBezTo>
                <a:lnTo>
                  <a:pt x="402173" y="239328"/>
                </a:lnTo>
                <a:lnTo>
                  <a:pt x="391003" y="205544"/>
                </a:lnTo>
                <a:lnTo>
                  <a:pt x="412368" y="198506"/>
                </a:lnTo>
                <a:cubicBezTo>
                  <a:pt x="411500" y="190276"/>
                  <a:pt x="411717" y="182155"/>
                  <a:pt x="413127" y="174250"/>
                </a:cubicBezTo>
                <a:lnTo>
                  <a:pt x="392196" y="165913"/>
                </a:lnTo>
                <a:lnTo>
                  <a:pt x="405318" y="132778"/>
                </a:lnTo>
                <a:lnTo>
                  <a:pt x="426249" y="141116"/>
                </a:lnTo>
                <a:cubicBezTo>
                  <a:pt x="430696" y="134402"/>
                  <a:pt x="436118" y="128339"/>
                  <a:pt x="442408" y="123033"/>
                </a:cubicBezTo>
                <a:lnTo>
                  <a:pt x="431780" y="103217"/>
                </a:lnTo>
                <a:lnTo>
                  <a:pt x="463122" y="86325"/>
                </a:lnTo>
                <a:lnTo>
                  <a:pt x="473858" y="106141"/>
                </a:lnTo>
                <a:cubicBezTo>
                  <a:pt x="481775" y="103758"/>
                  <a:pt x="489800" y="102676"/>
                  <a:pt x="497934" y="102676"/>
                </a:cubicBezTo>
                <a:close/>
                <a:moveTo>
                  <a:pt x="160504" y="0"/>
                </a:moveTo>
                <a:lnTo>
                  <a:pt x="223513" y="0"/>
                </a:lnTo>
                <a:lnTo>
                  <a:pt x="223513" y="39853"/>
                </a:lnTo>
                <a:cubicBezTo>
                  <a:pt x="237828" y="42885"/>
                  <a:pt x="251384" y="47867"/>
                  <a:pt x="263964" y="54581"/>
                </a:cubicBezTo>
                <a:lnTo>
                  <a:pt x="289667" y="24042"/>
                </a:lnTo>
                <a:lnTo>
                  <a:pt x="337926" y="64545"/>
                </a:lnTo>
                <a:lnTo>
                  <a:pt x="312224" y="95084"/>
                </a:lnTo>
                <a:cubicBezTo>
                  <a:pt x="321117" y="106347"/>
                  <a:pt x="328383" y="118801"/>
                  <a:pt x="333805" y="132230"/>
                </a:cubicBezTo>
                <a:lnTo>
                  <a:pt x="373064" y="125407"/>
                </a:lnTo>
                <a:lnTo>
                  <a:pt x="384017" y="187352"/>
                </a:lnTo>
                <a:lnTo>
                  <a:pt x="344759" y="194283"/>
                </a:lnTo>
                <a:cubicBezTo>
                  <a:pt x="344216" y="209012"/>
                  <a:pt x="341614" y="223198"/>
                  <a:pt x="337276" y="236627"/>
                </a:cubicBezTo>
                <a:lnTo>
                  <a:pt x="371871" y="256554"/>
                </a:lnTo>
                <a:lnTo>
                  <a:pt x="340312" y="311027"/>
                </a:lnTo>
                <a:lnTo>
                  <a:pt x="305717" y="291100"/>
                </a:lnTo>
                <a:cubicBezTo>
                  <a:pt x="296065" y="301713"/>
                  <a:pt x="285003" y="311027"/>
                  <a:pt x="272749" y="318716"/>
                </a:cubicBezTo>
                <a:lnTo>
                  <a:pt x="286413" y="356186"/>
                </a:lnTo>
                <a:lnTo>
                  <a:pt x="227200" y="377737"/>
                </a:lnTo>
                <a:lnTo>
                  <a:pt x="213536" y="340267"/>
                </a:lnTo>
                <a:cubicBezTo>
                  <a:pt x="206486" y="341241"/>
                  <a:pt x="199329" y="341783"/>
                  <a:pt x="192063" y="341783"/>
                </a:cubicBezTo>
                <a:cubicBezTo>
                  <a:pt x="184688" y="341783"/>
                  <a:pt x="177531" y="341241"/>
                  <a:pt x="170481" y="340267"/>
                </a:cubicBezTo>
                <a:lnTo>
                  <a:pt x="156817" y="377737"/>
                </a:lnTo>
                <a:lnTo>
                  <a:pt x="97604" y="356186"/>
                </a:lnTo>
                <a:lnTo>
                  <a:pt x="111268" y="318716"/>
                </a:lnTo>
                <a:cubicBezTo>
                  <a:pt x="99014" y="311027"/>
                  <a:pt x="87952" y="301713"/>
                  <a:pt x="78408" y="291100"/>
                </a:cubicBezTo>
                <a:lnTo>
                  <a:pt x="43705" y="311027"/>
                </a:lnTo>
                <a:lnTo>
                  <a:pt x="12255" y="256554"/>
                </a:lnTo>
                <a:lnTo>
                  <a:pt x="46741" y="236627"/>
                </a:lnTo>
                <a:cubicBezTo>
                  <a:pt x="42403" y="223198"/>
                  <a:pt x="39801" y="209012"/>
                  <a:pt x="39258" y="194283"/>
                </a:cubicBezTo>
                <a:lnTo>
                  <a:pt x="0" y="187352"/>
                </a:lnTo>
                <a:lnTo>
                  <a:pt x="10953" y="125407"/>
                </a:lnTo>
                <a:lnTo>
                  <a:pt x="50212" y="132230"/>
                </a:lnTo>
                <a:cubicBezTo>
                  <a:pt x="55634" y="118801"/>
                  <a:pt x="63009" y="106347"/>
                  <a:pt x="71793" y="95084"/>
                </a:cubicBezTo>
                <a:lnTo>
                  <a:pt x="46091" y="64545"/>
                </a:lnTo>
                <a:lnTo>
                  <a:pt x="94459" y="24042"/>
                </a:lnTo>
                <a:lnTo>
                  <a:pt x="120053" y="54581"/>
                </a:lnTo>
                <a:cubicBezTo>
                  <a:pt x="132633" y="47867"/>
                  <a:pt x="146189" y="42885"/>
                  <a:pt x="160504" y="39853"/>
                </a:cubicBezTo>
                <a:close/>
              </a:path>
            </a:pathLst>
          </a:custGeom>
          <a:solidFill>
            <a:schemeClr val="bg1"/>
          </a:solidFill>
          <a:ln>
            <a:noFill/>
          </a:ln>
        </p:spPr>
        <p:txBody>
          <a:bodyPr/>
          <a:lstStyle/>
          <a:p>
            <a:endParaRPr lang="zh-CN" altLang="en-US">
              <a:solidFill>
                <a:schemeClr val="tx1">
                  <a:lumMod val="75000"/>
                  <a:lumOff val="25000"/>
                </a:schemeClr>
              </a:solidFill>
              <a:latin typeface="微软雅黑" panose="020B0503020204020204" charset="-122"/>
              <a:ea typeface="微软雅黑" panose="020B0503020204020204" charset="-122"/>
            </a:endParaRPr>
          </a:p>
        </p:txBody>
      </p:sp>
      <p:sp>
        <p:nvSpPr>
          <p:cNvPr id="41" name="gift-box_57463"/>
          <p:cNvSpPr>
            <a:spLocks noChangeAspect="1"/>
          </p:cNvSpPr>
          <p:nvPr/>
        </p:nvSpPr>
        <p:spPr bwMode="auto">
          <a:xfrm>
            <a:off x="4616709" y="3604210"/>
            <a:ext cx="304843" cy="280118"/>
          </a:xfrm>
          <a:custGeom>
            <a:avLst/>
            <a:gdLst>
              <a:gd name="connsiteX0" fmla="*/ 366665 w 604675"/>
              <a:gd name="connsiteY0" fmla="*/ 388199 h 555632"/>
              <a:gd name="connsiteX1" fmla="*/ 366665 w 604675"/>
              <a:gd name="connsiteY1" fmla="*/ 481413 h 555632"/>
              <a:gd name="connsiteX2" fmla="*/ 426977 w 604675"/>
              <a:gd name="connsiteY2" fmla="*/ 481413 h 555632"/>
              <a:gd name="connsiteX3" fmla="*/ 426977 w 604675"/>
              <a:gd name="connsiteY3" fmla="*/ 388199 h 555632"/>
              <a:gd name="connsiteX4" fmla="*/ 189710 w 604675"/>
              <a:gd name="connsiteY4" fmla="*/ 388199 h 555632"/>
              <a:gd name="connsiteX5" fmla="*/ 189710 w 604675"/>
              <a:gd name="connsiteY5" fmla="*/ 481413 h 555632"/>
              <a:gd name="connsiteX6" fmla="*/ 250022 w 604675"/>
              <a:gd name="connsiteY6" fmla="*/ 481413 h 555632"/>
              <a:gd name="connsiteX7" fmla="*/ 250022 w 604675"/>
              <a:gd name="connsiteY7" fmla="*/ 388199 h 555632"/>
              <a:gd name="connsiteX8" fmla="*/ 366665 w 604675"/>
              <a:gd name="connsiteY8" fmla="*/ 291853 h 555632"/>
              <a:gd name="connsiteX9" fmla="*/ 366665 w 604675"/>
              <a:gd name="connsiteY9" fmla="*/ 385067 h 555632"/>
              <a:gd name="connsiteX10" fmla="*/ 426977 w 604675"/>
              <a:gd name="connsiteY10" fmla="*/ 385067 h 555632"/>
              <a:gd name="connsiteX11" fmla="*/ 426977 w 604675"/>
              <a:gd name="connsiteY11" fmla="*/ 291853 h 555632"/>
              <a:gd name="connsiteX12" fmla="*/ 189710 w 604675"/>
              <a:gd name="connsiteY12" fmla="*/ 291853 h 555632"/>
              <a:gd name="connsiteX13" fmla="*/ 189710 w 604675"/>
              <a:gd name="connsiteY13" fmla="*/ 385067 h 555632"/>
              <a:gd name="connsiteX14" fmla="*/ 250022 w 604675"/>
              <a:gd name="connsiteY14" fmla="*/ 385067 h 555632"/>
              <a:gd name="connsiteX15" fmla="*/ 250022 w 604675"/>
              <a:gd name="connsiteY15" fmla="*/ 291853 h 555632"/>
              <a:gd name="connsiteX16" fmla="*/ 257380 w 604675"/>
              <a:gd name="connsiteY16" fmla="*/ 53277 h 555632"/>
              <a:gd name="connsiteX17" fmla="*/ 359428 w 604675"/>
              <a:gd name="connsiteY17" fmla="*/ 53277 h 555632"/>
              <a:gd name="connsiteX18" fmla="*/ 366665 w 604675"/>
              <a:gd name="connsiteY18" fmla="*/ 60503 h 555632"/>
              <a:gd name="connsiteX19" fmla="*/ 366665 w 604675"/>
              <a:gd name="connsiteY19" fmla="*/ 96030 h 555632"/>
              <a:gd name="connsiteX20" fmla="*/ 557612 w 604675"/>
              <a:gd name="connsiteY20" fmla="*/ 96030 h 555632"/>
              <a:gd name="connsiteX21" fmla="*/ 559301 w 604675"/>
              <a:gd name="connsiteY21" fmla="*/ 97596 h 555632"/>
              <a:gd name="connsiteX22" fmla="*/ 557612 w 604675"/>
              <a:gd name="connsiteY22" fmla="*/ 99162 h 555632"/>
              <a:gd name="connsiteX23" fmla="*/ 366665 w 604675"/>
              <a:gd name="connsiteY23" fmla="*/ 99162 h 555632"/>
              <a:gd name="connsiteX24" fmla="*/ 366665 w 604675"/>
              <a:gd name="connsiteY24" fmla="*/ 192376 h 555632"/>
              <a:gd name="connsiteX25" fmla="*/ 557612 w 604675"/>
              <a:gd name="connsiteY25" fmla="*/ 192376 h 555632"/>
              <a:gd name="connsiteX26" fmla="*/ 559301 w 604675"/>
              <a:gd name="connsiteY26" fmla="*/ 193942 h 555632"/>
              <a:gd name="connsiteX27" fmla="*/ 557612 w 604675"/>
              <a:gd name="connsiteY27" fmla="*/ 195507 h 555632"/>
              <a:gd name="connsiteX28" fmla="*/ 366665 w 604675"/>
              <a:gd name="connsiteY28" fmla="*/ 195507 h 555632"/>
              <a:gd name="connsiteX29" fmla="*/ 366665 w 604675"/>
              <a:gd name="connsiteY29" fmla="*/ 288722 h 555632"/>
              <a:gd name="connsiteX30" fmla="*/ 426977 w 604675"/>
              <a:gd name="connsiteY30" fmla="*/ 288722 h 555632"/>
              <a:gd name="connsiteX31" fmla="*/ 426977 w 604675"/>
              <a:gd name="connsiteY31" fmla="*/ 237177 h 555632"/>
              <a:gd name="connsiteX32" fmla="*/ 434214 w 604675"/>
              <a:gd name="connsiteY32" fmla="*/ 229830 h 555632"/>
              <a:gd name="connsiteX33" fmla="*/ 536262 w 604675"/>
              <a:gd name="connsiteY33" fmla="*/ 229830 h 555632"/>
              <a:gd name="connsiteX34" fmla="*/ 543620 w 604675"/>
              <a:gd name="connsiteY34" fmla="*/ 237177 h 555632"/>
              <a:gd name="connsiteX35" fmla="*/ 543620 w 604675"/>
              <a:gd name="connsiteY35" fmla="*/ 288722 h 555632"/>
              <a:gd name="connsiteX36" fmla="*/ 557612 w 604675"/>
              <a:gd name="connsiteY36" fmla="*/ 288722 h 555632"/>
              <a:gd name="connsiteX37" fmla="*/ 559301 w 604675"/>
              <a:gd name="connsiteY37" fmla="*/ 290287 h 555632"/>
              <a:gd name="connsiteX38" fmla="*/ 557612 w 604675"/>
              <a:gd name="connsiteY38" fmla="*/ 291853 h 555632"/>
              <a:gd name="connsiteX39" fmla="*/ 543620 w 604675"/>
              <a:gd name="connsiteY39" fmla="*/ 291853 h 555632"/>
              <a:gd name="connsiteX40" fmla="*/ 543620 w 604675"/>
              <a:gd name="connsiteY40" fmla="*/ 385067 h 555632"/>
              <a:gd name="connsiteX41" fmla="*/ 557612 w 604675"/>
              <a:gd name="connsiteY41" fmla="*/ 385067 h 555632"/>
              <a:gd name="connsiteX42" fmla="*/ 559301 w 604675"/>
              <a:gd name="connsiteY42" fmla="*/ 386633 h 555632"/>
              <a:gd name="connsiteX43" fmla="*/ 557612 w 604675"/>
              <a:gd name="connsiteY43" fmla="*/ 388199 h 555632"/>
              <a:gd name="connsiteX44" fmla="*/ 543620 w 604675"/>
              <a:gd name="connsiteY44" fmla="*/ 388199 h 555632"/>
              <a:gd name="connsiteX45" fmla="*/ 543620 w 604675"/>
              <a:gd name="connsiteY45" fmla="*/ 481413 h 555632"/>
              <a:gd name="connsiteX46" fmla="*/ 557612 w 604675"/>
              <a:gd name="connsiteY46" fmla="*/ 481413 h 555632"/>
              <a:gd name="connsiteX47" fmla="*/ 559301 w 604675"/>
              <a:gd name="connsiteY47" fmla="*/ 482979 h 555632"/>
              <a:gd name="connsiteX48" fmla="*/ 557612 w 604675"/>
              <a:gd name="connsiteY48" fmla="*/ 484544 h 555632"/>
              <a:gd name="connsiteX49" fmla="*/ 543620 w 604675"/>
              <a:gd name="connsiteY49" fmla="*/ 484544 h 555632"/>
              <a:gd name="connsiteX50" fmla="*/ 536262 w 604675"/>
              <a:gd name="connsiteY50" fmla="*/ 491770 h 555632"/>
              <a:gd name="connsiteX51" fmla="*/ 434214 w 604675"/>
              <a:gd name="connsiteY51" fmla="*/ 491770 h 555632"/>
              <a:gd name="connsiteX52" fmla="*/ 426977 w 604675"/>
              <a:gd name="connsiteY52" fmla="*/ 484544 h 555632"/>
              <a:gd name="connsiteX53" fmla="*/ 366665 w 604675"/>
              <a:gd name="connsiteY53" fmla="*/ 484544 h 555632"/>
              <a:gd name="connsiteX54" fmla="*/ 359428 w 604675"/>
              <a:gd name="connsiteY54" fmla="*/ 491770 h 555632"/>
              <a:gd name="connsiteX55" fmla="*/ 257380 w 604675"/>
              <a:gd name="connsiteY55" fmla="*/ 491770 h 555632"/>
              <a:gd name="connsiteX56" fmla="*/ 250022 w 604675"/>
              <a:gd name="connsiteY56" fmla="*/ 484544 h 555632"/>
              <a:gd name="connsiteX57" fmla="*/ 189710 w 604675"/>
              <a:gd name="connsiteY57" fmla="*/ 484544 h 555632"/>
              <a:gd name="connsiteX58" fmla="*/ 182473 w 604675"/>
              <a:gd name="connsiteY58" fmla="*/ 491770 h 555632"/>
              <a:gd name="connsiteX59" fmla="*/ 80425 w 604675"/>
              <a:gd name="connsiteY59" fmla="*/ 491770 h 555632"/>
              <a:gd name="connsiteX60" fmla="*/ 73187 w 604675"/>
              <a:gd name="connsiteY60" fmla="*/ 484544 h 555632"/>
              <a:gd name="connsiteX61" fmla="*/ 47012 w 604675"/>
              <a:gd name="connsiteY61" fmla="*/ 484544 h 555632"/>
              <a:gd name="connsiteX62" fmla="*/ 45444 w 604675"/>
              <a:gd name="connsiteY62" fmla="*/ 482979 h 555632"/>
              <a:gd name="connsiteX63" fmla="*/ 47012 w 604675"/>
              <a:gd name="connsiteY63" fmla="*/ 481413 h 555632"/>
              <a:gd name="connsiteX64" fmla="*/ 73187 w 604675"/>
              <a:gd name="connsiteY64" fmla="*/ 481413 h 555632"/>
              <a:gd name="connsiteX65" fmla="*/ 73187 w 604675"/>
              <a:gd name="connsiteY65" fmla="*/ 388199 h 555632"/>
              <a:gd name="connsiteX66" fmla="*/ 47012 w 604675"/>
              <a:gd name="connsiteY66" fmla="*/ 388199 h 555632"/>
              <a:gd name="connsiteX67" fmla="*/ 45444 w 604675"/>
              <a:gd name="connsiteY67" fmla="*/ 386633 h 555632"/>
              <a:gd name="connsiteX68" fmla="*/ 47012 w 604675"/>
              <a:gd name="connsiteY68" fmla="*/ 385067 h 555632"/>
              <a:gd name="connsiteX69" fmla="*/ 73187 w 604675"/>
              <a:gd name="connsiteY69" fmla="*/ 385067 h 555632"/>
              <a:gd name="connsiteX70" fmla="*/ 73187 w 604675"/>
              <a:gd name="connsiteY70" fmla="*/ 291853 h 555632"/>
              <a:gd name="connsiteX71" fmla="*/ 47012 w 604675"/>
              <a:gd name="connsiteY71" fmla="*/ 291853 h 555632"/>
              <a:gd name="connsiteX72" fmla="*/ 45444 w 604675"/>
              <a:gd name="connsiteY72" fmla="*/ 290287 h 555632"/>
              <a:gd name="connsiteX73" fmla="*/ 47012 w 604675"/>
              <a:gd name="connsiteY73" fmla="*/ 288722 h 555632"/>
              <a:gd name="connsiteX74" fmla="*/ 73187 w 604675"/>
              <a:gd name="connsiteY74" fmla="*/ 288722 h 555632"/>
              <a:gd name="connsiteX75" fmla="*/ 73187 w 604675"/>
              <a:gd name="connsiteY75" fmla="*/ 237177 h 555632"/>
              <a:gd name="connsiteX76" fmla="*/ 80425 w 604675"/>
              <a:gd name="connsiteY76" fmla="*/ 229830 h 555632"/>
              <a:gd name="connsiteX77" fmla="*/ 182473 w 604675"/>
              <a:gd name="connsiteY77" fmla="*/ 229830 h 555632"/>
              <a:gd name="connsiteX78" fmla="*/ 189710 w 604675"/>
              <a:gd name="connsiteY78" fmla="*/ 237177 h 555632"/>
              <a:gd name="connsiteX79" fmla="*/ 189710 w 604675"/>
              <a:gd name="connsiteY79" fmla="*/ 288722 h 555632"/>
              <a:gd name="connsiteX80" fmla="*/ 250022 w 604675"/>
              <a:gd name="connsiteY80" fmla="*/ 288722 h 555632"/>
              <a:gd name="connsiteX81" fmla="*/ 250022 w 604675"/>
              <a:gd name="connsiteY81" fmla="*/ 195507 h 555632"/>
              <a:gd name="connsiteX82" fmla="*/ 47012 w 604675"/>
              <a:gd name="connsiteY82" fmla="*/ 195507 h 555632"/>
              <a:gd name="connsiteX83" fmla="*/ 45444 w 604675"/>
              <a:gd name="connsiteY83" fmla="*/ 193942 h 555632"/>
              <a:gd name="connsiteX84" fmla="*/ 47012 w 604675"/>
              <a:gd name="connsiteY84" fmla="*/ 192376 h 555632"/>
              <a:gd name="connsiteX85" fmla="*/ 250022 w 604675"/>
              <a:gd name="connsiteY85" fmla="*/ 192376 h 555632"/>
              <a:gd name="connsiteX86" fmla="*/ 250022 w 604675"/>
              <a:gd name="connsiteY86" fmla="*/ 99162 h 555632"/>
              <a:gd name="connsiteX87" fmla="*/ 47012 w 604675"/>
              <a:gd name="connsiteY87" fmla="*/ 99162 h 555632"/>
              <a:gd name="connsiteX88" fmla="*/ 45444 w 604675"/>
              <a:gd name="connsiteY88" fmla="*/ 97596 h 555632"/>
              <a:gd name="connsiteX89" fmla="*/ 47012 w 604675"/>
              <a:gd name="connsiteY89" fmla="*/ 96030 h 555632"/>
              <a:gd name="connsiteX90" fmla="*/ 250022 w 604675"/>
              <a:gd name="connsiteY90" fmla="*/ 96030 h 555632"/>
              <a:gd name="connsiteX91" fmla="*/ 250022 w 604675"/>
              <a:gd name="connsiteY91" fmla="*/ 60503 h 555632"/>
              <a:gd name="connsiteX92" fmla="*/ 257380 w 604675"/>
              <a:gd name="connsiteY92" fmla="*/ 53277 h 555632"/>
              <a:gd name="connsiteX93" fmla="*/ 16043 w 604675"/>
              <a:gd name="connsiteY93" fmla="*/ 0 h 555632"/>
              <a:gd name="connsiteX94" fmla="*/ 32206 w 604675"/>
              <a:gd name="connsiteY94" fmla="*/ 16020 h 555632"/>
              <a:gd name="connsiteX95" fmla="*/ 32206 w 604675"/>
              <a:gd name="connsiteY95" fmla="*/ 523593 h 555632"/>
              <a:gd name="connsiteX96" fmla="*/ 588632 w 604675"/>
              <a:gd name="connsiteY96" fmla="*/ 523593 h 555632"/>
              <a:gd name="connsiteX97" fmla="*/ 604675 w 604675"/>
              <a:gd name="connsiteY97" fmla="*/ 539612 h 555632"/>
              <a:gd name="connsiteX98" fmla="*/ 588632 w 604675"/>
              <a:gd name="connsiteY98" fmla="*/ 555632 h 555632"/>
              <a:gd name="connsiteX99" fmla="*/ 16043 w 604675"/>
              <a:gd name="connsiteY99" fmla="*/ 555632 h 555632"/>
              <a:gd name="connsiteX100" fmla="*/ 0 w 604675"/>
              <a:gd name="connsiteY100" fmla="*/ 539612 h 555632"/>
              <a:gd name="connsiteX101" fmla="*/ 0 w 604675"/>
              <a:gd name="connsiteY101" fmla="*/ 16020 h 555632"/>
              <a:gd name="connsiteX102" fmla="*/ 16043 w 604675"/>
              <a:gd name="connsiteY102" fmla="*/ 0 h 5556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604675" h="555632">
                <a:moveTo>
                  <a:pt x="366665" y="388199"/>
                </a:moveTo>
                <a:lnTo>
                  <a:pt x="366665" y="481413"/>
                </a:lnTo>
                <a:lnTo>
                  <a:pt x="426977" y="481413"/>
                </a:lnTo>
                <a:lnTo>
                  <a:pt x="426977" y="388199"/>
                </a:lnTo>
                <a:close/>
                <a:moveTo>
                  <a:pt x="189710" y="388199"/>
                </a:moveTo>
                <a:lnTo>
                  <a:pt x="189710" y="481413"/>
                </a:lnTo>
                <a:lnTo>
                  <a:pt x="250022" y="481413"/>
                </a:lnTo>
                <a:lnTo>
                  <a:pt x="250022" y="388199"/>
                </a:lnTo>
                <a:close/>
                <a:moveTo>
                  <a:pt x="366665" y="291853"/>
                </a:moveTo>
                <a:lnTo>
                  <a:pt x="366665" y="385067"/>
                </a:lnTo>
                <a:lnTo>
                  <a:pt x="426977" y="385067"/>
                </a:lnTo>
                <a:lnTo>
                  <a:pt x="426977" y="291853"/>
                </a:lnTo>
                <a:close/>
                <a:moveTo>
                  <a:pt x="189710" y="291853"/>
                </a:moveTo>
                <a:lnTo>
                  <a:pt x="189710" y="385067"/>
                </a:lnTo>
                <a:lnTo>
                  <a:pt x="250022" y="385067"/>
                </a:lnTo>
                <a:lnTo>
                  <a:pt x="250022" y="291853"/>
                </a:lnTo>
                <a:close/>
                <a:moveTo>
                  <a:pt x="257380" y="53277"/>
                </a:moveTo>
                <a:lnTo>
                  <a:pt x="359428" y="53277"/>
                </a:lnTo>
                <a:cubicBezTo>
                  <a:pt x="363408" y="53277"/>
                  <a:pt x="366665" y="56529"/>
                  <a:pt x="366665" y="60503"/>
                </a:cubicBezTo>
                <a:lnTo>
                  <a:pt x="366665" y="96030"/>
                </a:lnTo>
                <a:lnTo>
                  <a:pt x="557612" y="96030"/>
                </a:lnTo>
                <a:cubicBezTo>
                  <a:pt x="558577" y="96030"/>
                  <a:pt x="559301" y="96753"/>
                  <a:pt x="559301" y="97596"/>
                </a:cubicBezTo>
                <a:cubicBezTo>
                  <a:pt x="559301" y="98439"/>
                  <a:pt x="558577" y="99162"/>
                  <a:pt x="557612" y="99162"/>
                </a:cubicBezTo>
                <a:lnTo>
                  <a:pt x="366665" y="99162"/>
                </a:lnTo>
                <a:lnTo>
                  <a:pt x="366665" y="192376"/>
                </a:lnTo>
                <a:lnTo>
                  <a:pt x="557612" y="192376"/>
                </a:lnTo>
                <a:cubicBezTo>
                  <a:pt x="558577" y="192376"/>
                  <a:pt x="559301" y="193099"/>
                  <a:pt x="559301" y="193942"/>
                </a:cubicBezTo>
                <a:cubicBezTo>
                  <a:pt x="559301" y="194785"/>
                  <a:pt x="558577" y="195507"/>
                  <a:pt x="557612" y="195507"/>
                </a:cubicBezTo>
                <a:lnTo>
                  <a:pt x="366665" y="195507"/>
                </a:lnTo>
                <a:lnTo>
                  <a:pt x="366665" y="288722"/>
                </a:lnTo>
                <a:lnTo>
                  <a:pt x="426977" y="288722"/>
                </a:lnTo>
                <a:lnTo>
                  <a:pt x="426977" y="237177"/>
                </a:lnTo>
                <a:cubicBezTo>
                  <a:pt x="426977" y="233082"/>
                  <a:pt x="430234" y="229830"/>
                  <a:pt x="434214" y="229830"/>
                </a:cubicBezTo>
                <a:lnTo>
                  <a:pt x="536262" y="229830"/>
                </a:lnTo>
                <a:cubicBezTo>
                  <a:pt x="540363" y="229830"/>
                  <a:pt x="543620" y="233082"/>
                  <a:pt x="543620" y="237177"/>
                </a:cubicBezTo>
                <a:lnTo>
                  <a:pt x="543620" y="288722"/>
                </a:lnTo>
                <a:lnTo>
                  <a:pt x="557612" y="288722"/>
                </a:lnTo>
                <a:cubicBezTo>
                  <a:pt x="558577" y="288722"/>
                  <a:pt x="559301" y="289444"/>
                  <a:pt x="559301" y="290287"/>
                </a:cubicBezTo>
                <a:cubicBezTo>
                  <a:pt x="559301" y="291130"/>
                  <a:pt x="558577" y="291853"/>
                  <a:pt x="557612" y="291853"/>
                </a:cubicBezTo>
                <a:lnTo>
                  <a:pt x="543620" y="291853"/>
                </a:lnTo>
                <a:lnTo>
                  <a:pt x="543620" y="385067"/>
                </a:lnTo>
                <a:lnTo>
                  <a:pt x="557612" y="385067"/>
                </a:lnTo>
                <a:cubicBezTo>
                  <a:pt x="558577" y="385067"/>
                  <a:pt x="559301" y="385790"/>
                  <a:pt x="559301" y="386633"/>
                </a:cubicBezTo>
                <a:cubicBezTo>
                  <a:pt x="559301" y="387476"/>
                  <a:pt x="558577" y="388199"/>
                  <a:pt x="557612" y="388199"/>
                </a:cubicBezTo>
                <a:lnTo>
                  <a:pt x="543620" y="388199"/>
                </a:lnTo>
                <a:lnTo>
                  <a:pt x="543620" y="481413"/>
                </a:lnTo>
                <a:lnTo>
                  <a:pt x="557612" y="481413"/>
                </a:lnTo>
                <a:cubicBezTo>
                  <a:pt x="558577" y="481413"/>
                  <a:pt x="559301" y="482136"/>
                  <a:pt x="559301" y="482979"/>
                </a:cubicBezTo>
                <a:cubicBezTo>
                  <a:pt x="559301" y="483822"/>
                  <a:pt x="558577" y="484544"/>
                  <a:pt x="557612" y="484544"/>
                </a:cubicBezTo>
                <a:lnTo>
                  <a:pt x="543620" y="484544"/>
                </a:lnTo>
                <a:cubicBezTo>
                  <a:pt x="543499" y="488518"/>
                  <a:pt x="540243" y="491770"/>
                  <a:pt x="536262" y="491770"/>
                </a:cubicBezTo>
                <a:lnTo>
                  <a:pt x="434214" y="491770"/>
                </a:lnTo>
                <a:cubicBezTo>
                  <a:pt x="430234" y="491770"/>
                  <a:pt x="426977" y="488518"/>
                  <a:pt x="426977" y="484544"/>
                </a:cubicBezTo>
                <a:lnTo>
                  <a:pt x="366665" y="484544"/>
                </a:lnTo>
                <a:cubicBezTo>
                  <a:pt x="366665" y="488518"/>
                  <a:pt x="363408" y="491770"/>
                  <a:pt x="359428" y="491770"/>
                </a:cubicBezTo>
                <a:lnTo>
                  <a:pt x="257380" y="491770"/>
                </a:lnTo>
                <a:cubicBezTo>
                  <a:pt x="253399" y="491770"/>
                  <a:pt x="250142" y="488518"/>
                  <a:pt x="250022" y="484544"/>
                </a:cubicBezTo>
                <a:lnTo>
                  <a:pt x="189710" y="484544"/>
                </a:lnTo>
                <a:cubicBezTo>
                  <a:pt x="189710" y="488518"/>
                  <a:pt x="186453" y="491770"/>
                  <a:pt x="182473" y="491770"/>
                </a:cubicBezTo>
                <a:lnTo>
                  <a:pt x="80425" y="491770"/>
                </a:lnTo>
                <a:cubicBezTo>
                  <a:pt x="76444" y="491770"/>
                  <a:pt x="73187" y="488518"/>
                  <a:pt x="73187" y="484544"/>
                </a:cubicBezTo>
                <a:lnTo>
                  <a:pt x="47012" y="484544"/>
                </a:lnTo>
                <a:cubicBezTo>
                  <a:pt x="46168" y="484544"/>
                  <a:pt x="45444" y="483822"/>
                  <a:pt x="45444" y="482979"/>
                </a:cubicBezTo>
                <a:cubicBezTo>
                  <a:pt x="45444" y="482136"/>
                  <a:pt x="46168" y="481413"/>
                  <a:pt x="47012" y="481413"/>
                </a:cubicBezTo>
                <a:lnTo>
                  <a:pt x="73187" y="481413"/>
                </a:lnTo>
                <a:lnTo>
                  <a:pt x="73187" y="388199"/>
                </a:lnTo>
                <a:lnTo>
                  <a:pt x="47012" y="388199"/>
                </a:lnTo>
                <a:cubicBezTo>
                  <a:pt x="46168" y="388199"/>
                  <a:pt x="45444" y="387476"/>
                  <a:pt x="45444" y="386633"/>
                </a:cubicBezTo>
                <a:cubicBezTo>
                  <a:pt x="45444" y="385790"/>
                  <a:pt x="46168" y="385067"/>
                  <a:pt x="47012" y="385067"/>
                </a:cubicBezTo>
                <a:lnTo>
                  <a:pt x="73187" y="385067"/>
                </a:lnTo>
                <a:lnTo>
                  <a:pt x="73187" y="291853"/>
                </a:lnTo>
                <a:lnTo>
                  <a:pt x="47012" y="291853"/>
                </a:lnTo>
                <a:cubicBezTo>
                  <a:pt x="46168" y="291853"/>
                  <a:pt x="45444" y="291130"/>
                  <a:pt x="45444" y="290287"/>
                </a:cubicBezTo>
                <a:cubicBezTo>
                  <a:pt x="45444" y="289444"/>
                  <a:pt x="46168" y="288722"/>
                  <a:pt x="47012" y="288722"/>
                </a:cubicBezTo>
                <a:lnTo>
                  <a:pt x="73187" y="288722"/>
                </a:lnTo>
                <a:lnTo>
                  <a:pt x="73187" y="237177"/>
                </a:lnTo>
                <a:cubicBezTo>
                  <a:pt x="73187" y="233082"/>
                  <a:pt x="76444" y="229830"/>
                  <a:pt x="80425" y="229830"/>
                </a:cubicBezTo>
                <a:lnTo>
                  <a:pt x="182473" y="229830"/>
                </a:lnTo>
                <a:cubicBezTo>
                  <a:pt x="186453" y="229830"/>
                  <a:pt x="189710" y="233082"/>
                  <a:pt x="189710" y="237177"/>
                </a:cubicBezTo>
                <a:lnTo>
                  <a:pt x="189710" y="288722"/>
                </a:lnTo>
                <a:lnTo>
                  <a:pt x="250022" y="288722"/>
                </a:lnTo>
                <a:lnTo>
                  <a:pt x="250022" y="195507"/>
                </a:lnTo>
                <a:lnTo>
                  <a:pt x="47012" y="195507"/>
                </a:lnTo>
                <a:cubicBezTo>
                  <a:pt x="46168" y="195507"/>
                  <a:pt x="45444" y="194785"/>
                  <a:pt x="45444" y="193942"/>
                </a:cubicBezTo>
                <a:cubicBezTo>
                  <a:pt x="45444" y="193099"/>
                  <a:pt x="46168" y="192376"/>
                  <a:pt x="47012" y="192376"/>
                </a:cubicBezTo>
                <a:lnTo>
                  <a:pt x="250022" y="192376"/>
                </a:lnTo>
                <a:lnTo>
                  <a:pt x="250022" y="99162"/>
                </a:lnTo>
                <a:lnTo>
                  <a:pt x="47012" y="99162"/>
                </a:lnTo>
                <a:cubicBezTo>
                  <a:pt x="46168" y="99162"/>
                  <a:pt x="45444" y="98439"/>
                  <a:pt x="45444" y="97596"/>
                </a:cubicBezTo>
                <a:cubicBezTo>
                  <a:pt x="45444" y="96753"/>
                  <a:pt x="46168" y="96030"/>
                  <a:pt x="47012" y="96030"/>
                </a:cubicBezTo>
                <a:lnTo>
                  <a:pt x="250022" y="96030"/>
                </a:lnTo>
                <a:lnTo>
                  <a:pt x="250022" y="60503"/>
                </a:lnTo>
                <a:cubicBezTo>
                  <a:pt x="250022" y="56529"/>
                  <a:pt x="253279" y="53277"/>
                  <a:pt x="257380" y="53277"/>
                </a:cubicBezTo>
                <a:close/>
                <a:moveTo>
                  <a:pt x="16043" y="0"/>
                </a:moveTo>
                <a:cubicBezTo>
                  <a:pt x="24969" y="0"/>
                  <a:pt x="32206" y="7227"/>
                  <a:pt x="32206" y="16020"/>
                </a:cubicBezTo>
                <a:lnTo>
                  <a:pt x="32206" y="523593"/>
                </a:lnTo>
                <a:lnTo>
                  <a:pt x="588632" y="523593"/>
                </a:lnTo>
                <a:cubicBezTo>
                  <a:pt x="597558" y="523593"/>
                  <a:pt x="604675" y="530699"/>
                  <a:pt x="604675" y="539612"/>
                </a:cubicBezTo>
                <a:cubicBezTo>
                  <a:pt x="604675" y="548526"/>
                  <a:pt x="597558" y="555632"/>
                  <a:pt x="588632" y="555632"/>
                </a:cubicBezTo>
                <a:lnTo>
                  <a:pt x="16043" y="555632"/>
                </a:lnTo>
                <a:cubicBezTo>
                  <a:pt x="7237" y="555632"/>
                  <a:pt x="0" y="548526"/>
                  <a:pt x="0" y="539612"/>
                </a:cubicBezTo>
                <a:lnTo>
                  <a:pt x="0" y="16020"/>
                </a:lnTo>
                <a:cubicBezTo>
                  <a:pt x="0" y="7227"/>
                  <a:pt x="7237" y="0"/>
                  <a:pt x="16043" y="0"/>
                </a:cubicBezTo>
                <a:close/>
              </a:path>
            </a:pathLst>
          </a:custGeom>
          <a:solidFill>
            <a:schemeClr val="bg1"/>
          </a:solidFill>
          <a:ln>
            <a:noFill/>
          </a:ln>
        </p:spPr>
        <p:txBody>
          <a:bodyPr/>
          <a:lstStyle/>
          <a:p>
            <a:endParaRPr lang="zh-CN" altLang="en-US">
              <a:solidFill>
                <a:schemeClr val="tx1">
                  <a:lumMod val="75000"/>
                  <a:lumOff val="25000"/>
                </a:schemeClr>
              </a:solidFill>
              <a:latin typeface="微软雅黑" panose="020B0503020204020204" charset="-122"/>
              <a:ea typeface="微软雅黑" panose="020B0503020204020204" charset="-122"/>
            </a:endParaRPr>
          </a:p>
        </p:txBody>
      </p:sp>
      <p:sp>
        <p:nvSpPr>
          <p:cNvPr id="42" name="gift-box_57463"/>
          <p:cNvSpPr>
            <a:spLocks noChangeAspect="1"/>
          </p:cNvSpPr>
          <p:nvPr/>
        </p:nvSpPr>
        <p:spPr bwMode="auto">
          <a:xfrm>
            <a:off x="4616708" y="5026053"/>
            <a:ext cx="304843" cy="242280"/>
          </a:xfrm>
          <a:custGeom>
            <a:avLst/>
            <a:gdLst>
              <a:gd name="T0" fmla="*/ 2462 w 2529"/>
              <a:gd name="T1" fmla="*/ 1879 h 2013"/>
              <a:gd name="T2" fmla="*/ 2359 w 2529"/>
              <a:gd name="T3" fmla="*/ 1879 h 2013"/>
              <a:gd name="T4" fmla="*/ 2359 w 2529"/>
              <a:gd name="T5" fmla="*/ 67 h 2013"/>
              <a:gd name="T6" fmla="*/ 2293 w 2529"/>
              <a:gd name="T7" fmla="*/ 0 h 2013"/>
              <a:gd name="T8" fmla="*/ 1966 w 2529"/>
              <a:gd name="T9" fmla="*/ 0 h 2013"/>
              <a:gd name="T10" fmla="*/ 1899 w 2529"/>
              <a:gd name="T11" fmla="*/ 67 h 2013"/>
              <a:gd name="T12" fmla="*/ 1899 w 2529"/>
              <a:gd name="T13" fmla="*/ 1879 h 2013"/>
              <a:gd name="T14" fmla="*/ 1791 w 2529"/>
              <a:gd name="T15" fmla="*/ 1879 h 2013"/>
              <a:gd name="T16" fmla="*/ 1791 w 2529"/>
              <a:gd name="T17" fmla="*/ 328 h 2013"/>
              <a:gd name="T18" fmla="*/ 1724 w 2529"/>
              <a:gd name="T19" fmla="*/ 261 h 2013"/>
              <a:gd name="T20" fmla="*/ 1397 w 2529"/>
              <a:gd name="T21" fmla="*/ 261 h 2013"/>
              <a:gd name="T22" fmla="*/ 1331 w 2529"/>
              <a:gd name="T23" fmla="*/ 328 h 2013"/>
              <a:gd name="T24" fmla="*/ 1331 w 2529"/>
              <a:gd name="T25" fmla="*/ 1879 h 2013"/>
              <a:gd name="T26" fmla="*/ 1222 w 2529"/>
              <a:gd name="T27" fmla="*/ 1879 h 2013"/>
              <a:gd name="T28" fmla="*/ 1222 w 2529"/>
              <a:gd name="T29" fmla="*/ 734 h 2013"/>
              <a:gd name="T30" fmla="*/ 1156 w 2529"/>
              <a:gd name="T31" fmla="*/ 667 h 2013"/>
              <a:gd name="T32" fmla="*/ 829 w 2529"/>
              <a:gd name="T33" fmla="*/ 667 h 2013"/>
              <a:gd name="T34" fmla="*/ 762 w 2529"/>
              <a:gd name="T35" fmla="*/ 734 h 2013"/>
              <a:gd name="T36" fmla="*/ 762 w 2529"/>
              <a:gd name="T37" fmla="*/ 1879 h 2013"/>
              <a:gd name="T38" fmla="*/ 654 w 2529"/>
              <a:gd name="T39" fmla="*/ 1879 h 2013"/>
              <a:gd name="T40" fmla="*/ 654 w 2529"/>
              <a:gd name="T41" fmla="*/ 1107 h 2013"/>
              <a:gd name="T42" fmla="*/ 587 w 2529"/>
              <a:gd name="T43" fmla="*/ 1040 h 2013"/>
              <a:gd name="T44" fmla="*/ 260 w 2529"/>
              <a:gd name="T45" fmla="*/ 1040 h 2013"/>
              <a:gd name="T46" fmla="*/ 194 w 2529"/>
              <a:gd name="T47" fmla="*/ 1107 h 2013"/>
              <a:gd name="T48" fmla="*/ 194 w 2529"/>
              <a:gd name="T49" fmla="*/ 1879 h 2013"/>
              <a:gd name="T50" fmla="*/ 67 w 2529"/>
              <a:gd name="T51" fmla="*/ 1879 h 2013"/>
              <a:gd name="T52" fmla="*/ 0 w 2529"/>
              <a:gd name="T53" fmla="*/ 1946 h 2013"/>
              <a:gd name="T54" fmla="*/ 67 w 2529"/>
              <a:gd name="T55" fmla="*/ 2013 h 2013"/>
              <a:gd name="T56" fmla="*/ 260 w 2529"/>
              <a:gd name="T57" fmla="*/ 2013 h 2013"/>
              <a:gd name="T58" fmla="*/ 587 w 2529"/>
              <a:gd name="T59" fmla="*/ 2013 h 2013"/>
              <a:gd name="T60" fmla="*/ 829 w 2529"/>
              <a:gd name="T61" fmla="*/ 2013 h 2013"/>
              <a:gd name="T62" fmla="*/ 1156 w 2529"/>
              <a:gd name="T63" fmla="*/ 2013 h 2013"/>
              <a:gd name="T64" fmla="*/ 1397 w 2529"/>
              <a:gd name="T65" fmla="*/ 2013 h 2013"/>
              <a:gd name="T66" fmla="*/ 1724 w 2529"/>
              <a:gd name="T67" fmla="*/ 2013 h 2013"/>
              <a:gd name="T68" fmla="*/ 1966 w 2529"/>
              <a:gd name="T69" fmla="*/ 2013 h 2013"/>
              <a:gd name="T70" fmla="*/ 2293 w 2529"/>
              <a:gd name="T71" fmla="*/ 2013 h 2013"/>
              <a:gd name="T72" fmla="*/ 2462 w 2529"/>
              <a:gd name="T73" fmla="*/ 2013 h 2013"/>
              <a:gd name="T74" fmla="*/ 2529 w 2529"/>
              <a:gd name="T75" fmla="*/ 1946 h 2013"/>
              <a:gd name="T76" fmla="*/ 2462 w 2529"/>
              <a:gd name="T77" fmla="*/ 1879 h 20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529" h="2013">
                <a:moveTo>
                  <a:pt x="2462" y="1879"/>
                </a:moveTo>
                <a:lnTo>
                  <a:pt x="2359" y="1879"/>
                </a:lnTo>
                <a:lnTo>
                  <a:pt x="2359" y="67"/>
                </a:lnTo>
                <a:cubicBezTo>
                  <a:pt x="2359" y="30"/>
                  <a:pt x="2329" y="0"/>
                  <a:pt x="2293" y="0"/>
                </a:cubicBezTo>
                <a:lnTo>
                  <a:pt x="1966" y="0"/>
                </a:lnTo>
                <a:cubicBezTo>
                  <a:pt x="1929" y="0"/>
                  <a:pt x="1899" y="30"/>
                  <a:pt x="1899" y="67"/>
                </a:cubicBezTo>
                <a:lnTo>
                  <a:pt x="1899" y="1879"/>
                </a:lnTo>
                <a:lnTo>
                  <a:pt x="1791" y="1879"/>
                </a:lnTo>
                <a:lnTo>
                  <a:pt x="1791" y="328"/>
                </a:lnTo>
                <a:cubicBezTo>
                  <a:pt x="1791" y="291"/>
                  <a:pt x="1761" y="261"/>
                  <a:pt x="1724" y="261"/>
                </a:cubicBezTo>
                <a:lnTo>
                  <a:pt x="1397" y="261"/>
                </a:lnTo>
                <a:cubicBezTo>
                  <a:pt x="1361" y="261"/>
                  <a:pt x="1331" y="291"/>
                  <a:pt x="1331" y="328"/>
                </a:cubicBezTo>
                <a:lnTo>
                  <a:pt x="1331" y="1879"/>
                </a:lnTo>
                <a:lnTo>
                  <a:pt x="1222" y="1879"/>
                </a:lnTo>
                <a:lnTo>
                  <a:pt x="1222" y="734"/>
                </a:lnTo>
                <a:cubicBezTo>
                  <a:pt x="1222" y="697"/>
                  <a:pt x="1192" y="667"/>
                  <a:pt x="1156" y="667"/>
                </a:cubicBezTo>
                <a:lnTo>
                  <a:pt x="829" y="667"/>
                </a:lnTo>
                <a:cubicBezTo>
                  <a:pt x="792" y="667"/>
                  <a:pt x="762" y="697"/>
                  <a:pt x="762" y="734"/>
                </a:cubicBezTo>
                <a:lnTo>
                  <a:pt x="762" y="1879"/>
                </a:lnTo>
                <a:lnTo>
                  <a:pt x="654" y="1879"/>
                </a:lnTo>
                <a:lnTo>
                  <a:pt x="654" y="1107"/>
                </a:lnTo>
                <a:cubicBezTo>
                  <a:pt x="654" y="1070"/>
                  <a:pt x="624" y="1040"/>
                  <a:pt x="587" y="1040"/>
                </a:cubicBezTo>
                <a:lnTo>
                  <a:pt x="260" y="1040"/>
                </a:lnTo>
                <a:cubicBezTo>
                  <a:pt x="224" y="1040"/>
                  <a:pt x="194" y="1070"/>
                  <a:pt x="194" y="1107"/>
                </a:cubicBezTo>
                <a:lnTo>
                  <a:pt x="194" y="1879"/>
                </a:lnTo>
                <a:lnTo>
                  <a:pt x="67" y="1879"/>
                </a:lnTo>
                <a:cubicBezTo>
                  <a:pt x="30" y="1879"/>
                  <a:pt x="0" y="1909"/>
                  <a:pt x="0" y="1946"/>
                </a:cubicBezTo>
                <a:cubicBezTo>
                  <a:pt x="0" y="1983"/>
                  <a:pt x="30" y="2013"/>
                  <a:pt x="67" y="2013"/>
                </a:cubicBezTo>
                <a:lnTo>
                  <a:pt x="260" y="2013"/>
                </a:lnTo>
                <a:lnTo>
                  <a:pt x="587" y="2013"/>
                </a:lnTo>
                <a:lnTo>
                  <a:pt x="829" y="2013"/>
                </a:lnTo>
                <a:lnTo>
                  <a:pt x="1156" y="2013"/>
                </a:lnTo>
                <a:lnTo>
                  <a:pt x="1397" y="2013"/>
                </a:lnTo>
                <a:lnTo>
                  <a:pt x="1724" y="2013"/>
                </a:lnTo>
                <a:lnTo>
                  <a:pt x="1966" y="2013"/>
                </a:lnTo>
                <a:lnTo>
                  <a:pt x="2293" y="2013"/>
                </a:lnTo>
                <a:lnTo>
                  <a:pt x="2462" y="2013"/>
                </a:lnTo>
                <a:cubicBezTo>
                  <a:pt x="2499" y="2013"/>
                  <a:pt x="2529" y="1983"/>
                  <a:pt x="2529" y="1946"/>
                </a:cubicBezTo>
                <a:cubicBezTo>
                  <a:pt x="2529" y="1909"/>
                  <a:pt x="2499" y="1879"/>
                  <a:pt x="2462" y="1879"/>
                </a:cubicBezTo>
                <a:close/>
              </a:path>
            </a:pathLst>
          </a:custGeom>
          <a:solidFill>
            <a:schemeClr val="bg1"/>
          </a:solidFill>
          <a:ln>
            <a:noFill/>
          </a:ln>
        </p:spPr>
        <p:txBody>
          <a:bodyPr/>
          <a:lstStyle/>
          <a:p>
            <a:endParaRPr lang="zh-CN" altLang="en-US">
              <a:solidFill>
                <a:schemeClr val="tx1">
                  <a:lumMod val="75000"/>
                  <a:lumOff val="25000"/>
                </a:schemeClr>
              </a:solidFill>
              <a:latin typeface="微软雅黑" panose="020B0503020204020204" charset="-122"/>
              <a:ea typeface="微软雅黑" panose="020B0503020204020204" charset="-122"/>
            </a:endParaRPr>
          </a:p>
        </p:txBody>
      </p:sp>
      <p:sp>
        <p:nvSpPr>
          <p:cNvPr id="43" name="gift-box_57463"/>
          <p:cNvSpPr>
            <a:spLocks noChangeAspect="1"/>
          </p:cNvSpPr>
          <p:nvPr/>
        </p:nvSpPr>
        <p:spPr bwMode="auto">
          <a:xfrm>
            <a:off x="8445629" y="2191410"/>
            <a:ext cx="217665" cy="304843"/>
          </a:xfrm>
          <a:custGeom>
            <a:avLst/>
            <a:gdLst>
              <a:gd name="connsiteX0" fmla="*/ 154403 w 432307"/>
              <a:gd name="connsiteY0" fmla="*/ 499109 h 605451"/>
              <a:gd name="connsiteX1" fmla="*/ 277904 w 432307"/>
              <a:gd name="connsiteY1" fmla="*/ 499109 h 605451"/>
              <a:gd name="connsiteX2" fmla="*/ 287248 w 432307"/>
              <a:gd name="connsiteY2" fmla="*/ 513435 h 605451"/>
              <a:gd name="connsiteX3" fmla="*/ 277904 w 432307"/>
              <a:gd name="connsiteY3" fmla="*/ 527762 h 605451"/>
              <a:gd name="connsiteX4" fmla="*/ 287248 w 432307"/>
              <a:gd name="connsiteY4" fmla="*/ 542184 h 605451"/>
              <a:gd name="connsiteX5" fmla="*/ 277904 w 432307"/>
              <a:gd name="connsiteY5" fmla="*/ 556511 h 605451"/>
              <a:gd name="connsiteX6" fmla="*/ 287248 w 432307"/>
              <a:gd name="connsiteY6" fmla="*/ 570837 h 605451"/>
              <a:gd name="connsiteX7" fmla="*/ 271449 w 432307"/>
              <a:gd name="connsiteY7" fmla="*/ 586606 h 605451"/>
              <a:gd name="connsiteX8" fmla="*/ 268078 w 432307"/>
              <a:gd name="connsiteY8" fmla="*/ 586606 h 605451"/>
              <a:gd name="connsiteX9" fmla="*/ 239081 w 432307"/>
              <a:gd name="connsiteY9" fmla="*/ 605451 h 605451"/>
              <a:gd name="connsiteX10" fmla="*/ 193226 w 432307"/>
              <a:gd name="connsiteY10" fmla="*/ 605451 h 605451"/>
              <a:gd name="connsiteX11" fmla="*/ 164229 w 432307"/>
              <a:gd name="connsiteY11" fmla="*/ 586606 h 605451"/>
              <a:gd name="connsiteX12" fmla="*/ 160761 w 432307"/>
              <a:gd name="connsiteY12" fmla="*/ 586606 h 605451"/>
              <a:gd name="connsiteX13" fmla="*/ 145059 w 432307"/>
              <a:gd name="connsiteY13" fmla="*/ 570837 h 605451"/>
              <a:gd name="connsiteX14" fmla="*/ 154403 w 432307"/>
              <a:gd name="connsiteY14" fmla="*/ 556511 h 605451"/>
              <a:gd name="connsiteX15" fmla="*/ 145059 w 432307"/>
              <a:gd name="connsiteY15" fmla="*/ 542184 h 605451"/>
              <a:gd name="connsiteX16" fmla="*/ 154403 w 432307"/>
              <a:gd name="connsiteY16" fmla="*/ 527762 h 605451"/>
              <a:gd name="connsiteX17" fmla="*/ 145059 w 432307"/>
              <a:gd name="connsiteY17" fmla="*/ 513435 h 605451"/>
              <a:gd name="connsiteX18" fmla="*/ 154403 w 432307"/>
              <a:gd name="connsiteY18" fmla="*/ 499109 h 605451"/>
              <a:gd name="connsiteX19" fmla="*/ 396249 w 432307"/>
              <a:gd name="connsiteY19" fmla="*/ 337144 h 605451"/>
              <a:gd name="connsiteX20" fmla="*/ 426219 w 432307"/>
              <a:gd name="connsiteY20" fmla="*/ 354378 h 605451"/>
              <a:gd name="connsiteX21" fmla="*/ 430651 w 432307"/>
              <a:gd name="connsiteY21" fmla="*/ 371035 h 605451"/>
              <a:gd name="connsiteX22" fmla="*/ 420148 w 432307"/>
              <a:gd name="connsiteY22" fmla="*/ 377101 h 605451"/>
              <a:gd name="connsiteX23" fmla="*/ 414077 w 432307"/>
              <a:gd name="connsiteY23" fmla="*/ 375464 h 605451"/>
              <a:gd name="connsiteX24" fmla="*/ 384107 w 432307"/>
              <a:gd name="connsiteY24" fmla="*/ 358133 h 605451"/>
              <a:gd name="connsiteX25" fmla="*/ 379578 w 432307"/>
              <a:gd name="connsiteY25" fmla="*/ 341573 h 605451"/>
              <a:gd name="connsiteX26" fmla="*/ 396249 w 432307"/>
              <a:gd name="connsiteY26" fmla="*/ 337144 h 605451"/>
              <a:gd name="connsiteX27" fmla="*/ 36058 w 432307"/>
              <a:gd name="connsiteY27" fmla="*/ 337144 h 605451"/>
              <a:gd name="connsiteX28" fmla="*/ 52729 w 432307"/>
              <a:gd name="connsiteY28" fmla="*/ 341573 h 605451"/>
              <a:gd name="connsiteX29" fmla="*/ 48200 w 432307"/>
              <a:gd name="connsiteY29" fmla="*/ 358133 h 605451"/>
              <a:gd name="connsiteX30" fmla="*/ 18230 w 432307"/>
              <a:gd name="connsiteY30" fmla="*/ 375464 h 605451"/>
              <a:gd name="connsiteX31" fmla="*/ 12159 w 432307"/>
              <a:gd name="connsiteY31" fmla="*/ 377101 h 605451"/>
              <a:gd name="connsiteX32" fmla="*/ 1656 w 432307"/>
              <a:gd name="connsiteY32" fmla="*/ 371035 h 605451"/>
              <a:gd name="connsiteX33" fmla="*/ 6088 w 432307"/>
              <a:gd name="connsiteY33" fmla="*/ 354378 h 605451"/>
              <a:gd name="connsiteX34" fmla="*/ 18230 w 432307"/>
              <a:gd name="connsiteY34" fmla="*/ 119232 h 605451"/>
              <a:gd name="connsiteX35" fmla="*/ 48200 w 432307"/>
              <a:gd name="connsiteY35" fmla="*/ 136535 h 605451"/>
              <a:gd name="connsiteX36" fmla="*/ 52729 w 432307"/>
              <a:gd name="connsiteY36" fmla="*/ 153069 h 605451"/>
              <a:gd name="connsiteX37" fmla="*/ 42129 w 432307"/>
              <a:gd name="connsiteY37" fmla="*/ 159125 h 605451"/>
              <a:gd name="connsiteX38" fmla="*/ 36058 w 432307"/>
              <a:gd name="connsiteY38" fmla="*/ 157491 h 605451"/>
              <a:gd name="connsiteX39" fmla="*/ 6088 w 432307"/>
              <a:gd name="connsiteY39" fmla="*/ 140188 h 605451"/>
              <a:gd name="connsiteX40" fmla="*/ 1656 w 432307"/>
              <a:gd name="connsiteY40" fmla="*/ 123654 h 605451"/>
              <a:gd name="connsiteX41" fmla="*/ 18230 w 432307"/>
              <a:gd name="connsiteY41" fmla="*/ 119232 h 605451"/>
              <a:gd name="connsiteX42" fmla="*/ 414077 w 432307"/>
              <a:gd name="connsiteY42" fmla="*/ 119232 h 605451"/>
              <a:gd name="connsiteX43" fmla="*/ 430651 w 432307"/>
              <a:gd name="connsiteY43" fmla="*/ 123654 h 605451"/>
              <a:gd name="connsiteX44" fmla="*/ 426219 w 432307"/>
              <a:gd name="connsiteY44" fmla="*/ 140188 h 605451"/>
              <a:gd name="connsiteX45" fmla="*/ 396249 w 432307"/>
              <a:gd name="connsiteY45" fmla="*/ 157491 h 605451"/>
              <a:gd name="connsiteX46" fmla="*/ 390178 w 432307"/>
              <a:gd name="connsiteY46" fmla="*/ 159125 h 605451"/>
              <a:gd name="connsiteX47" fmla="*/ 379578 w 432307"/>
              <a:gd name="connsiteY47" fmla="*/ 153069 h 605451"/>
              <a:gd name="connsiteX48" fmla="*/ 384107 w 432307"/>
              <a:gd name="connsiteY48" fmla="*/ 136535 h 605451"/>
              <a:gd name="connsiteX49" fmla="*/ 216153 w 432307"/>
              <a:gd name="connsiteY49" fmla="*/ 94416 h 605451"/>
              <a:gd name="connsiteX50" fmla="*/ 372067 w 432307"/>
              <a:gd name="connsiteY50" fmla="*/ 250212 h 605451"/>
              <a:gd name="connsiteX51" fmla="*/ 335376 w 432307"/>
              <a:gd name="connsiteY51" fmla="*/ 361866 h 605451"/>
              <a:gd name="connsiteX52" fmla="*/ 301285 w 432307"/>
              <a:gd name="connsiteY52" fmla="*/ 462269 h 605451"/>
              <a:gd name="connsiteX53" fmla="*/ 286935 w 432307"/>
              <a:gd name="connsiteY53" fmla="*/ 476598 h 605451"/>
              <a:gd name="connsiteX54" fmla="*/ 284046 w 432307"/>
              <a:gd name="connsiteY54" fmla="*/ 476598 h 605451"/>
              <a:gd name="connsiteX55" fmla="*/ 148163 w 432307"/>
              <a:gd name="connsiteY55" fmla="*/ 476598 h 605451"/>
              <a:gd name="connsiteX56" fmla="*/ 145371 w 432307"/>
              <a:gd name="connsiteY56" fmla="*/ 476598 h 605451"/>
              <a:gd name="connsiteX57" fmla="*/ 131021 w 432307"/>
              <a:gd name="connsiteY57" fmla="*/ 462269 h 605451"/>
              <a:gd name="connsiteX58" fmla="*/ 97316 w 432307"/>
              <a:gd name="connsiteY58" fmla="*/ 363501 h 605451"/>
              <a:gd name="connsiteX59" fmla="*/ 60239 w 432307"/>
              <a:gd name="connsiteY59" fmla="*/ 250212 h 605451"/>
              <a:gd name="connsiteX60" fmla="*/ 216153 w 432307"/>
              <a:gd name="connsiteY60" fmla="*/ 94416 h 605451"/>
              <a:gd name="connsiteX61" fmla="*/ 216154 w 432307"/>
              <a:gd name="connsiteY61" fmla="*/ 0 h 605451"/>
              <a:gd name="connsiteX62" fmla="*/ 228256 w 432307"/>
              <a:gd name="connsiteY62" fmla="*/ 12117 h 605451"/>
              <a:gd name="connsiteX63" fmla="*/ 228256 w 432307"/>
              <a:gd name="connsiteY63" fmla="*/ 46735 h 605451"/>
              <a:gd name="connsiteX64" fmla="*/ 216154 w 432307"/>
              <a:gd name="connsiteY64" fmla="*/ 58852 h 605451"/>
              <a:gd name="connsiteX65" fmla="*/ 204052 w 432307"/>
              <a:gd name="connsiteY65" fmla="*/ 46735 h 605451"/>
              <a:gd name="connsiteX66" fmla="*/ 204052 w 432307"/>
              <a:gd name="connsiteY66" fmla="*/ 12117 h 605451"/>
              <a:gd name="connsiteX67" fmla="*/ 216154 w 432307"/>
              <a:gd name="connsiteY67" fmla="*/ 0 h 6054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432307" h="605451">
                <a:moveTo>
                  <a:pt x="154403" y="499109"/>
                </a:moveTo>
                <a:lnTo>
                  <a:pt x="277904" y="499109"/>
                </a:lnTo>
                <a:cubicBezTo>
                  <a:pt x="283395" y="501513"/>
                  <a:pt x="287248" y="507089"/>
                  <a:pt x="287248" y="513435"/>
                </a:cubicBezTo>
                <a:cubicBezTo>
                  <a:pt x="287248" y="519877"/>
                  <a:pt x="283395" y="525358"/>
                  <a:pt x="277904" y="527762"/>
                </a:cubicBezTo>
                <a:cubicBezTo>
                  <a:pt x="283395" y="530262"/>
                  <a:pt x="287248" y="535742"/>
                  <a:pt x="287248" y="542184"/>
                </a:cubicBezTo>
                <a:cubicBezTo>
                  <a:pt x="287248" y="548530"/>
                  <a:pt x="283395" y="554011"/>
                  <a:pt x="277904" y="556511"/>
                </a:cubicBezTo>
                <a:cubicBezTo>
                  <a:pt x="283395" y="558914"/>
                  <a:pt x="287248" y="564395"/>
                  <a:pt x="287248" y="570837"/>
                </a:cubicBezTo>
                <a:cubicBezTo>
                  <a:pt x="287248" y="579491"/>
                  <a:pt x="280216" y="586606"/>
                  <a:pt x="271449" y="586606"/>
                </a:cubicBezTo>
                <a:lnTo>
                  <a:pt x="268078" y="586606"/>
                </a:lnTo>
                <a:cubicBezTo>
                  <a:pt x="263165" y="597663"/>
                  <a:pt x="251990" y="605451"/>
                  <a:pt x="239081" y="605451"/>
                </a:cubicBezTo>
                <a:lnTo>
                  <a:pt x="193226" y="605451"/>
                </a:lnTo>
                <a:cubicBezTo>
                  <a:pt x="180221" y="605451"/>
                  <a:pt x="169143" y="597663"/>
                  <a:pt x="164229" y="586606"/>
                </a:cubicBezTo>
                <a:lnTo>
                  <a:pt x="160761" y="586606"/>
                </a:lnTo>
                <a:cubicBezTo>
                  <a:pt x="152091" y="586606"/>
                  <a:pt x="145059" y="579491"/>
                  <a:pt x="145059" y="570837"/>
                </a:cubicBezTo>
                <a:cubicBezTo>
                  <a:pt x="145059" y="564395"/>
                  <a:pt x="148912" y="558914"/>
                  <a:pt x="154403" y="556511"/>
                </a:cubicBezTo>
                <a:cubicBezTo>
                  <a:pt x="148912" y="554011"/>
                  <a:pt x="145059" y="548530"/>
                  <a:pt x="145059" y="542184"/>
                </a:cubicBezTo>
                <a:cubicBezTo>
                  <a:pt x="145059" y="535742"/>
                  <a:pt x="148912" y="530262"/>
                  <a:pt x="154403" y="527762"/>
                </a:cubicBezTo>
                <a:cubicBezTo>
                  <a:pt x="148912" y="525358"/>
                  <a:pt x="145059" y="519877"/>
                  <a:pt x="145059" y="513435"/>
                </a:cubicBezTo>
                <a:cubicBezTo>
                  <a:pt x="145059" y="507089"/>
                  <a:pt x="148912" y="501513"/>
                  <a:pt x="154403" y="499109"/>
                </a:cubicBezTo>
                <a:close/>
                <a:moveTo>
                  <a:pt x="396249" y="337144"/>
                </a:moveTo>
                <a:lnTo>
                  <a:pt x="426219" y="354378"/>
                </a:lnTo>
                <a:cubicBezTo>
                  <a:pt x="432000" y="357748"/>
                  <a:pt x="434024" y="365258"/>
                  <a:pt x="430651" y="371035"/>
                </a:cubicBezTo>
                <a:cubicBezTo>
                  <a:pt x="428435" y="374886"/>
                  <a:pt x="424291" y="377101"/>
                  <a:pt x="420148" y="377101"/>
                </a:cubicBezTo>
                <a:cubicBezTo>
                  <a:pt x="418028" y="377101"/>
                  <a:pt x="416004" y="376620"/>
                  <a:pt x="414077" y="375464"/>
                </a:cubicBezTo>
                <a:lnTo>
                  <a:pt x="384107" y="358133"/>
                </a:lnTo>
                <a:cubicBezTo>
                  <a:pt x="378229" y="354860"/>
                  <a:pt x="376302" y="347350"/>
                  <a:pt x="379578" y="341573"/>
                </a:cubicBezTo>
                <a:cubicBezTo>
                  <a:pt x="382951" y="335796"/>
                  <a:pt x="390371" y="333774"/>
                  <a:pt x="396249" y="337144"/>
                </a:cubicBezTo>
                <a:close/>
                <a:moveTo>
                  <a:pt x="36058" y="337144"/>
                </a:moveTo>
                <a:cubicBezTo>
                  <a:pt x="41839" y="333774"/>
                  <a:pt x="49356" y="335796"/>
                  <a:pt x="52729" y="341573"/>
                </a:cubicBezTo>
                <a:cubicBezTo>
                  <a:pt x="56005" y="347350"/>
                  <a:pt x="54078" y="354860"/>
                  <a:pt x="48200" y="358133"/>
                </a:cubicBezTo>
                <a:lnTo>
                  <a:pt x="18230" y="375464"/>
                </a:lnTo>
                <a:cubicBezTo>
                  <a:pt x="16303" y="376620"/>
                  <a:pt x="14183" y="377101"/>
                  <a:pt x="12159" y="377101"/>
                </a:cubicBezTo>
                <a:cubicBezTo>
                  <a:pt x="7919" y="377101"/>
                  <a:pt x="3872" y="374886"/>
                  <a:pt x="1656" y="371035"/>
                </a:cubicBezTo>
                <a:cubicBezTo>
                  <a:pt x="-1717" y="365258"/>
                  <a:pt x="210" y="357748"/>
                  <a:pt x="6088" y="354378"/>
                </a:cubicBezTo>
                <a:close/>
                <a:moveTo>
                  <a:pt x="18230" y="119232"/>
                </a:moveTo>
                <a:lnTo>
                  <a:pt x="48200" y="136535"/>
                </a:lnTo>
                <a:cubicBezTo>
                  <a:pt x="54078" y="139804"/>
                  <a:pt x="56005" y="147301"/>
                  <a:pt x="52729" y="153069"/>
                </a:cubicBezTo>
                <a:cubicBezTo>
                  <a:pt x="50416" y="156914"/>
                  <a:pt x="46369" y="159125"/>
                  <a:pt x="42129" y="159125"/>
                </a:cubicBezTo>
                <a:cubicBezTo>
                  <a:pt x="40105" y="159125"/>
                  <a:pt x="37985" y="158644"/>
                  <a:pt x="36058" y="157491"/>
                </a:cubicBezTo>
                <a:lnTo>
                  <a:pt x="6088" y="140188"/>
                </a:lnTo>
                <a:cubicBezTo>
                  <a:pt x="210" y="136920"/>
                  <a:pt x="-1717" y="129422"/>
                  <a:pt x="1656" y="123654"/>
                </a:cubicBezTo>
                <a:cubicBezTo>
                  <a:pt x="4932" y="117887"/>
                  <a:pt x="12448" y="115868"/>
                  <a:pt x="18230" y="119232"/>
                </a:cubicBezTo>
                <a:close/>
                <a:moveTo>
                  <a:pt x="414077" y="119232"/>
                </a:moveTo>
                <a:cubicBezTo>
                  <a:pt x="419859" y="115868"/>
                  <a:pt x="427279" y="117887"/>
                  <a:pt x="430651" y="123654"/>
                </a:cubicBezTo>
                <a:cubicBezTo>
                  <a:pt x="434024" y="129422"/>
                  <a:pt x="432097" y="136920"/>
                  <a:pt x="426219" y="140188"/>
                </a:cubicBezTo>
                <a:lnTo>
                  <a:pt x="396249" y="157491"/>
                </a:lnTo>
                <a:cubicBezTo>
                  <a:pt x="394322" y="158644"/>
                  <a:pt x="392202" y="159125"/>
                  <a:pt x="390178" y="159125"/>
                </a:cubicBezTo>
                <a:cubicBezTo>
                  <a:pt x="385938" y="159125"/>
                  <a:pt x="381891" y="156914"/>
                  <a:pt x="379578" y="153069"/>
                </a:cubicBezTo>
                <a:cubicBezTo>
                  <a:pt x="376302" y="147301"/>
                  <a:pt x="378229" y="139804"/>
                  <a:pt x="384107" y="136535"/>
                </a:cubicBezTo>
                <a:close/>
                <a:moveTo>
                  <a:pt x="216153" y="94416"/>
                </a:moveTo>
                <a:cubicBezTo>
                  <a:pt x="302151" y="94416"/>
                  <a:pt x="372067" y="164332"/>
                  <a:pt x="372067" y="250212"/>
                </a:cubicBezTo>
                <a:cubicBezTo>
                  <a:pt x="372067" y="288777"/>
                  <a:pt x="353384" y="325899"/>
                  <a:pt x="335376" y="361866"/>
                </a:cubicBezTo>
                <a:cubicBezTo>
                  <a:pt x="317849" y="396680"/>
                  <a:pt x="301285" y="429667"/>
                  <a:pt x="301285" y="462269"/>
                </a:cubicBezTo>
                <a:cubicBezTo>
                  <a:pt x="301285" y="470155"/>
                  <a:pt x="294832" y="476598"/>
                  <a:pt x="286935" y="476598"/>
                </a:cubicBezTo>
                <a:lnTo>
                  <a:pt x="284046" y="476598"/>
                </a:lnTo>
                <a:lnTo>
                  <a:pt x="148163" y="476598"/>
                </a:lnTo>
                <a:lnTo>
                  <a:pt x="145371" y="476598"/>
                </a:lnTo>
                <a:cubicBezTo>
                  <a:pt x="137377" y="476598"/>
                  <a:pt x="131021" y="470155"/>
                  <a:pt x="131021" y="462269"/>
                </a:cubicBezTo>
                <a:cubicBezTo>
                  <a:pt x="131021" y="431013"/>
                  <a:pt x="114650" y="398219"/>
                  <a:pt x="97316" y="363501"/>
                </a:cubicBezTo>
                <a:cubicBezTo>
                  <a:pt x="79018" y="326860"/>
                  <a:pt x="60239" y="289065"/>
                  <a:pt x="60239" y="250212"/>
                </a:cubicBezTo>
                <a:cubicBezTo>
                  <a:pt x="60239" y="164332"/>
                  <a:pt x="130155" y="94416"/>
                  <a:pt x="216153" y="94416"/>
                </a:cubicBezTo>
                <a:close/>
                <a:moveTo>
                  <a:pt x="216154" y="0"/>
                </a:moveTo>
                <a:cubicBezTo>
                  <a:pt x="222877" y="0"/>
                  <a:pt x="228256" y="5385"/>
                  <a:pt x="228256" y="12117"/>
                </a:cubicBezTo>
                <a:lnTo>
                  <a:pt x="228256" y="46735"/>
                </a:lnTo>
                <a:cubicBezTo>
                  <a:pt x="228256" y="53371"/>
                  <a:pt x="222877" y="58852"/>
                  <a:pt x="216154" y="58852"/>
                </a:cubicBezTo>
                <a:cubicBezTo>
                  <a:pt x="209431" y="58852"/>
                  <a:pt x="204052" y="53371"/>
                  <a:pt x="204052" y="46735"/>
                </a:cubicBezTo>
                <a:lnTo>
                  <a:pt x="204052" y="12117"/>
                </a:lnTo>
                <a:cubicBezTo>
                  <a:pt x="204052" y="5385"/>
                  <a:pt x="209431" y="0"/>
                  <a:pt x="216154" y="0"/>
                </a:cubicBezTo>
                <a:close/>
              </a:path>
            </a:pathLst>
          </a:custGeom>
          <a:solidFill>
            <a:schemeClr val="bg1"/>
          </a:solidFill>
          <a:ln>
            <a:noFill/>
          </a:ln>
        </p:spPr>
        <p:txBody>
          <a:bodyPr/>
          <a:lstStyle/>
          <a:p>
            <a:endParaRPr lang="zh-CN" altLang="en-US">
              <a:solidFill>
                <a:schemeClr val="tx1">
                  <a:lumMod val="75000"/>
                  <a:lumOff val="25000"/>
                </a:schemeClr>
              </a:solidFill>
              <a:latin typeface="微软雅黑" panose="020B0503020204020204" charset="-122"/>
              <a:ea typeface="微软雅黑" panose="020B0503020204020204" charset="-122"/>
            </a:endParaRPr>
          </a:p>
        </p:txBody>
      </p:sp>
      <p:sp>
        <p:nvSpPr>
          <p:cNvPr id="44" name="gift-box_57463"/>
          <p:cNvSpPr>
            <a:spLocks noChangeAspect="1"/>
          </p:cNvSpPr>
          <p:nvPr/>
        </p:nvSpPr>
        <p:spPr bwMode="auto">
          <a:xfrm>
            <a:off x="8388101" y="3605658"/>
            <a:ext cx="302954" cy="304843"/>
          </a:xfrm>
          <a:custGeom>
            <a:avLst/>
            <a:gdLst>
              <a:gd name="connsiteX0" fmla="*/ 71397 w 599947"/>
              <a:gd name="connsiteY0" fmla="*/ 336103 h 603687"/>
              <a:gd name="connsiteX1" fmla="*/ 299914 w 599947"/>
              <a:gd name="connsiteY1" fmla="*/ 451272 h 603687"/>
              <a:gd name="connsiteX2" fmla="*/ 528432 w 599947"/>
              <a:gd name="connsiteY2" fmla="*/ 336103 h 603687"/>
              <a:gd name="connsiteX3" fmla="*/ 599947 w 599947"/>
              <a:gd name="connsiteY3" fmla="*/ 431289 h 603687"/>
              <a:gd name="connsiteX4" fmla="*/ 299914 w 599947"/>
              <a:gd name="connsiteY4" fmla="*/ 603687 h 603687"/>
              <a:gd name="connsiteX5" fmla="*/ 0 w 599947"/>
              <a:gd name="connsiteY5" fmla="*/ 431289 h 603687"/>
              <a:gd name="connsiteX6" fmla="*/ 175572 w 599947"/>
              <a:gd name="connsiteY6" fmla="*/ 181494 h 603687"/>
              <a:gd name="connsiteX7" fmla="*/ 299879 w 599947"/>
              <a:gd name="connsiteY7" fmla="*/ 238829 h 603687"/>
              <a:gd name="connsiteX8" fmla="*/ 424187 w 599947"/>
              <a:gd name="connsiteY8" fmla="*/ 181494 h 603687"/>
              <a:gd name="connsiteX9" fmla="*/ 507295 w 599947"/>
              <a:gd name="connsiteY9" fmla="*/ 292263 h 603687"/>
              <a:gd name="connsiteX10" fmla="*/ 299879 w 599947"/>
              <a:gd name="connsiteY10" fmla="*/ 396648 h 603687"/>
              <a:gd name="connsiteX11" fmla="*/ 92582 w 599947"/>
              <a:gd name="connsiteY11" fmla="*/ 292263 h 603687"/>
              <a:gd name="connsiteX12" fmla="*/ 299903 w 599947"/>
              <a:gd name="connsiteY12" fmla="*/ 0 h 603687"/>
              <a:gd name="connsiteX13" fmla="*/ 403846 w 599947"/>
              <a:gd name="connsiteY13" fmla="*/ 138571 h 603687"/>
              <a:gd name="connsiteX14" fmla="*/ 299903 w 599947"/>
              <a:gd name="connsiteY14" fmla="*/ 186575 h 603687"/>
              <a:gd name="connsiteX15" fmla="*/ 195960 w 599947"/>
              <a:gd name="connsiteY15" fmla="*/ 138571 h 6036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99947" h="603687">
                <a:moveTo>
                  <a:pt x="71397" y="336103"/>
                </a:moveTo>
                <a:lnTo>
                  <a:pt x="299914" y="451272"/>
                </a:lnTo>
                <a:lnTo>
                  <a:pt x="528432" y="336103"/>
                </a:lnTo>
                <a:lnTo>
                  <a:pt x="599947" y="431289"/>
                </a:lnTo>
                <a:lnTo>
                  <a:pt x="299914" y="603687"/>
                </a:lnTo>
                <a:lnTo>
                  <a:pt x="0" y="431289"/>
                </a:lnTo>
                <a:close/>
                <a:moveTo>
                  <a:pt x="175572" y="181494"/>
                </a:moveTo>
                <a:lnTo>
                  <a:pt x="299879" y="238829"/>
                </a:lnTo>
                <a:lnTo>
                  <a:pt x="424187" y="181494"/>
                </a:lnTo>
                <a:lnTo>
                  <a:pt x="507295" y="292263"/>
                </a:lnTo>
                <a:lnTo>
                  <a:pt x="299879" y="396648"/>
                </a:lnTo>
                <a:lnTo>
                  <a:pt x="92582" y="292263"/>
                </a:lnTo>
                <a:close/>
                <a:moveTo>
                  <a:pt x="299903" y="0"/>
                </a:moveTo>
                <a:lnTo>
                  <a:pt x="403846" y="138571"/>
                </a:lnTo>
                <a:lnTo>
                  <a:pt x="299903" y="186575"/>
                </a:lnTo>
                <a:lnTo>
                  <a:pt x="195960" y="138571"/>
                </a:lnTo>
                <a:close/>
              </a:path>
            </a:pathLst>
          </a:custGeom>
          <a:solidFill>
            <a:schemeClr val="bg1"/>
          </a:solidFill>
          <a:ln>
            <a:noFill/>
          </a:ln>
        </p:spPr>
        <p:txBody>
          <a:bodyPr/>
          <a:lstStyle/>
          <a:p>
            <a:endParaRPr lang="zh-CN" altLang="en-US">
              <a:solidFill>
                <a:schemeClr val="tx1">
                  <a:lumMod val="75000"/>
                  <a:lumOff val="25000"/>
                </a:schemeClr>
              </a:solidFill>
              <a:latin typeface="微软雅黑" panose="020B0503020204020204" charset="-122"/>
              <a:ea typeface="微软雅黑" panose="020B0503020204020204" charset="-122"/>
            </a:endParaRPr>
          </a:p>
        </p:txBody>
      </p:sp>
      <p:sp>
        <p:nvSpPr>
          <p:cNvPr id="45" name="gift-box_57463"/>
          <p:cNvSpPr>
            <a:spLocks noChangeAspect="1"/>
          </p:cNvSpPr>
          <p:nvPr/>
        </p:nvSpPr>
        <p:spPr bwMode="auto">
          <a:xfrm>
            <a:off x="8393918" y="5044672"/>
            <a:ext cx="304843" cy="237418"/>
          </a:xfrm>
          <a:custGeom>
            <a:avLst/>
            <a:gdLst>
              <a:gd name="T0" fmla="*/ 2312 w 2608"/>
              <a:gd name="T1" fmla="*/ 1968 h 2034"/>
              <a:gd name="T2" fmla="*/ 2246 w 2608"/>
              <a:gd name="T3" fmla="*/ 2034 h 2034"/>
              <a:gd name="T4" fmla="*/ 2156 w 2608"/>
              <a:gd name="T5" fmla="*/ 2034 h 2034"/>
              <a:gd name="T6" fmla="*/ 1905 w 2608"/>
              <a:gd name="T7" fmla="*/ 2034 h 2034"/>
              <a:gd name="T8" fmla="*/ 228 w 2608"/>
              <a:gd name="T9" fmla="*/ 2034 h 2034"/>
              <a:gd name="T10" fmla="*/ 0 w 2608"/>
              <a:gd name="T11" fmla="*/ 1806 h 2034"/>
              <a:gd name="T12" fmla="*/ 0 w 2608"/>
              <a:gd name="T13" fmla="*/ 1537 h 2034"/>
              <a:gd name="T14" fmla="*/ 228 w 2608"/>
              <a:gd name="T15" fmla="*/ 1309 h 2034"/>
              <a:gd name="T16" fmla="*/ 1905 w 2608"/>
              <a:gd name="T17" fmla="*/ 1309 h 2034"/>
              <a:gd name="T18" fmla="*/ 2156 w 2608"/>
              <a:gd name="T19" fmla="*/ 1309 h 2034"/>
              <a:gd name="T20" fmla="*/ 2246 w 2608"/>
              <a:gd name="T21" fmla="*/ 1309 h 2034"/>
              <a:gd name="T22" fmla="*/ 2312 w 2608"/>
              <a:gd name="T23" fmla="*/ 1376 h 2034"/>
              <a:gd name="T24" fmla="*/ 2246 w 2608"/>
              <a:gd name="T25" fmla="*/ 1442 h 2034"/>
              <a:gd name="T26" fmla="*/ 2222 w 2608"/>
              <a:gd name="T27" fmla="*/ 1442 h 2034"/>
              <a:gd name="T28" fmla="*/ 2222 w 2608"/>
              <a:gd name="T29" fmla="*/ 1901 h 2034"/>
              <a:gd name="T30" fmla="*/ 2246 w 2608"/>
              <a:gd name="T31" fmla="*/ 1901 h 2034"/>
              <a:gd name="T32" fmla="*/ 2312 w 2608"/>
              <a:gd name="T33" fmla="*/ 1968 h 2034"/>
              <a:gd name="T34" fmla="*/ 2608 w 2608"/>
              <a:gd name="T35" fmla="*/ 1134 h 2034"/>
              <a:gd name="T36" fmla="*/ 2541 w 2608"/>
              <a:gd name="T37" fmla="*/ 1201 h 2034"/>
              <a:gd name="T38" fmla="*/ 2437 w 2608"/>
              <a:gd name="T39" fmla="*/ 1201 h 2034"/>
              <a:gd name="T40" fmla="*/ 2201 w 2608"/>
              <a:gd name="T41" fmla="*/ 1201 h 2034"/>
              <a:gd name="T42" fmla="*/ 809 w 2608"/>
              <a:gd name="T43" fmla="*/ 1201 h 2034"/>
              <a:gd name="T44" fmla="*/ 597 w 2608"/>
              <a:gd name="T45" fmla="*/ 989 h 2034"/>
              <a:gd name="T46" fmla="*/ 597 w 2608"/>
              <a:gd name="T47" fmla="*/ 795 h 2034"/>
              <a:gd name="T48" fmla="*/ 809 w 2608"/>
              <a:gd name="T49" fmla="*/ 583 h 2034"/>
              <a:gd name="T50" fmla="*/ 2201 w 2608"/>
              <a:gd name="T51" fmla="*/ 583 h 2034"/>
              <a:gd name="T52" fmla="*/ 2437 w 2608"/>
              <a:gd name="T53" fmla="*/ 583 h 2034"/>
              <a:gd name="T54" fmla="*/ 2541 w 2608"/>
              <a:gd name="T55" fmla="*/ 583 h 2034"/>
              <a:gd name="T56" fmla="*/ 2608 w 2608"/>
              <a:gd name="T57" fmla="*/ 650 h 2034"/>
              <a:gd name="T58" fmla="*/ 2541 w 2608"/>
              <a:gd name="T59" fmla="*/ 717 h 2034"/>
              <a:gd name="T60" fmla="*/ 2504 w 2608"/>
              <a:gd name="T61" fmla="*/ 717 h 2034"/>
              <a:gd name="T62" fmla="*/ 2504 w 2608"/>
              <a:gd name="T63" fmla="*/ 1068 h 2034"/>
              <a:gd name="T64" fmla="*/ 2541 w 2608"/>
              <a:gd name="T65" fmla="*/ 1068 h 2034"/>
              <a:gd name="T66" fmla="*/ 2608 w 2608"/>
              <a:gd name="T67" fmla="*/ 1134 h 2034"/>
              <a:gd name="T68" fmla="*/ 2201 w 2608"/>
              <a:gd name="T69" fmla="*/ 1068 h 2034"/>
              <a:gd name="T70" fmla="*/ 2371 w 2608"/>
              <a:gd name="T71" fmla="*/ 1068 h 2034"/>
              <a:gd name="T72" fmla="*/ 2371 w 2608"/>
              <a:gd name="T73" fmla="*/ 717 h 2034"/>
              <a:gd name="T74" fmla="*/ 2201 w 2608"/>
              <a:gd name="T75" fmla="*/ 717 h 2034"/>
              <a:gd name="T76" fmla="*/ 809 w 2608"/>
              <a:gd name="T77" fmla="*/ 717 h 2034"/>
              <a:gd name="T78" fmla="*/ 730 w 2608"/>
              <a:gd name="T79" fmla="*/ 795 h 2034"/>
              <a:gd name="T80" fmla="*/ 730 w 2608"/>
              <a:gd name="T81" fmla="*/ 989 h 2034"/>
              <a:gd name="T82" fmla="*/ 809 w 2608"/>
              <a:gd name="T83" fmla="*/ 1068 h 2034"/>
              <a:gd name="T84" fmla="*/ 2201 w 2608"/>
              <a:gd name="T85" fmla="*/ 1068 h 2034"/>
              <a:gd name="T86" fmla="*/ 2036 w 2608"/>
              <a:gd name="T87" fmla="*/ 0 h 2034"/>
              <a:gd name="T88" fmla="*/ 607 w 2608"/>
              <a:gd name="T89" fmla="*/ 0 h 2034"/>
              <a:gd name="T90" fmla="*/ 296 w 2608"/>
              <a:gd name="T91" fmla="*/ 0 h 2034"/>
              <a:gd name="T92" fmla="*/ 209 w 2608"/>
              <a:gd name="T93" fmla="*/ 0 h 2034"/>
              <a:gd name="T94" fmla="*/ 142 w 2608"/>
              <a:gd name="T95" fmla="*/ 66 h 2034"/>
              <a:gd name="T96" fmla="*/ 209 w 2608"/>
              <a:gd name="T97" fmla="*/ 133 h 2034"/>
              <a:gd name="T98" fmla="*/ 229 w 2608"/>
              <a:gd name="T99" fmla="*/ 133 h 2034"/>
              <a:gd name="T100" fmla="*/ 229 w 2608"/>
              <a:gd name="T101" fmla="*/ 362 h 2034"/>
              <a:gd name="T102" fmla="*/ 209 w 2608"/>
              <a:gd name="T103" fmla="*/ 362 h 2034"/>
              <a:gd name="T104" fmla="*/ 142 w 2608"/>
              <a:gd name="T105" fmla="*/ 429 h 2034"/>
              <a:gd name="T106" fmla="*/ 209 w 2608"/>
              <a:gd name="T107" fmla="*/ 495 h 2034"/>
              <a:gd name="T108" fmla="*/ 296 w 2608"/>
              <a:gd name="T109" fmla="*/ 495 h 2034"/>
              <a:gd name="T110" fmla="*/ 296 w 2608"/>
              <a:gd name="T111" fmla="*/ 495 h 2034"/>
              <a:gd name="T112" fmla="*/ 2036 w 2608"/>
              <a:gd name="T113" fmla="*/ 495 h 2034"/>
              <a:gd name="T114" fmla="*/ 2263 w 2608"/>
              <a:gd name="T115" fmla="*/ 268 h 2034"/>
              <a:gd name="T116" fmla="*/ 2263 w 2608"/>
              <a:gd name="T117" fmla="*/ 227 h 2034"/>
              <a:gd name="T118" fmla="*/ 2036 w 2608"/>
              <a:gd name="T119" fmla="*/ 0 h 20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608" h="2034">
                <a:moveTo>
                  <a:pt x="2312" y="1968"/>
                </a:moveTo>
                <a:cubicBezTo>
                  <a:pt x="2312" y="2004"/>
                  <a:pt x="2283" y="2034"/>
                  <a:pt x="2246" y="2034"/>
                </a:cubicBezTo>
                <a:lnTo>
                  <a:pt x="2156" y="2034"/>
                </a:lnTo>
                <a:lnTo>
                  <a:pt x="1905" y="2034"/>
                </a:lnTo>
                <a:lnTo>
                  <a:pt x="228" y="2034"/>
                </a:lnTo>
                <a:cubicBezTo>
                  <a:pt x="102" y="2034"/>
                  <a:pt x="0" y="1932"/>
                  <a:pt x="0" y="1806"/>
                </a:cubicBezTo>
                <a:lnTo>
                  <a:pt x="0" y="1537"/>
                </a:lnTo>
                <a:cubicBezTo>
                  <a:pt x="0" y="1411"/>
                  <a:pt x="102" y="1309"/>
                  <a:pt x="228" y="1309"/>
                </a:cubicBezTo>
                <a:lnTo>
                  <a:pt x="1905" y="1309"/>
                </a:lnTo>
                <a:lnTo>
                  <a:pt x="2156" y="1309"/>
                </a:lnTo>
                <a:lnTo>
                  <a:pt x="2246" y="1309"/>
                </a:lnTo>
                <a:cubicBezTo>
                  <a:pt x="2283" y="1309"/>
                  <a:pt x="2312" y="1339"/>
                  <a:pt x="2312" y="1376"/>
                </a:cubicBezTo>
                <a:cubicBezTo>
                  <a:pt x="2312" y="1412"/>
                  <a:pt x="2283" y="1442"/>
                  <a:pt x="2246" y="1442"/>
                </a:cubicBezTo>
                <a:lnTo>
                  <a:pt x="2222" y="1442"/>
                </a:lnTo>
                <a:lnTo>
                  <a:pt x="2222" y="1901"/>
                </a:lnTo>
                <a:lnTo>
                  <a:pt x="2246" y="1901"/>
                </a:lnTo>
                <a:cubicBezTo>
                  <a:pt x="2283" y="1901"/>
                  <a:pt x="2312" y="1931"/>
                  <a:pt x="2312" y="1968"/>
                </a:cubicBezTo>
                <a:close/>
                <a:moveTo>
                  <a:pt x="2608" y="1134"/>
                </a:moveTo>
                <a:cubicBezTo>
                  <a:pt x="2608" y="1171"/>
                  <a:pt x="2578" y="1201"/>
                  <a:pt x="2541" y="1201"/>
                </a:cubicBezTo>
                <a:lnTo>
                  <a:pt x="2437" y="1201"/>
                </a:lnTo>
                <a:lnTo>
                  <a:pt x="2201" y="1201"/>
                </a:lnTo>
                <a:lnTo>
                  <a:pt x="809" y="1201"/>
                </a:lnTo>
                <a:cubicBezTo>
                  <a:pt x="692" y="1201"/>
                  <a:pt x="597" y="1106"/>
                  <a:pt x="597" y="989"/>
                </a:cubicBezTo>
                <a:lnTo>
                  <a:pt x="597" y="795"/>
                </a:lnTo>
                <a:cubicBezTo>
                  <a:pt x="597" y="678"/>
                  <a:pt x="692" y="583"/>
                  <a:pt x="809" y="583"/>
                </a:cubicBezTo>
                <a:lnTo>
                  <a:pt x="2201" y="583"/>
                </a:lnTo>
                <a:lnTo>
                  <a:pt x="2437" y="583"/>
                </a:lnTo>
                <a:lnTo>
                  <a:pt x="2541" y="583"/>
                </a:lnTo>
                <a:cubicBezTo>
                  <a:pt x="2578" y="583"/>
                  <a:pt x="2608" y="613"/>
                  <a:pt x="2608" y="650"/>
                </a:cubicBezTo>
                <a:cubicBezTo>
                  <a:pt x="2608" y="687"/>
                  <a:pt x="2578" y="717"/>
                  <a:pt x="2541" y="717"/>
                </a:cubicBezTo>
                <a:lnTo>
                  <a:pt x="2504" y="717"/>
                </a:lnTo>
                <a:lnTo>
                  <a:pt x="2504" y="1068"/>
                </a:lnTo>
                <a:lnTo>
                  <a:pt x="2541" y="1068"/>
                </a:lnTo>
                <a:cubicBezTo>
                  <a:pt x="2578" y="1068"/>
                  <a:pt x="2608" y="1098"/>
                  <a:pt x="2608" y="1134"/>
                </a:cubicBezTo>
                <a:close/>
                <a:moveTo>
                  <a:pt x="2201" y="1068"/>
                </a:moveTo>
                <a:lnTo>
                  <a:pt x="2371" y="1068"/>
                </a:lnTo>
                <a:lnTo>
                  <a:pt x="2371" y="717"/>
                </a:lnTo>
                <a:lnTo>
                  <a:pt x="2201" y="717"/>
                </a:lnTo>
                <a:lnTo>
                  <a:pt x="809" y="717"/>
                </a:lnTo>
                <a:cubicBezTo>
                  <a:pt x="765" y="717"/>
                  <a:pt x="730" y="752"/>
                  <a:pt x="730" y="795"/>
                </a:cubicBezTo>
                <a:lnTo>
                  <a:pt x="730" y="989"/>
                </a:lnTo>
                <a:cubicBezTo>
                  <a:pt x="730" y="1033"/>
                  <a:pt x="765" y="1068"/>
                  <a:pt x="809" y="1068"/>
                </a:cubicBezTo>
                <a:lnTo>
                  <a:pt x="2201" y="1068"/>
                </a:lnTo>
                <a:close/>
                <a:moveTo>
                  <a:pt x="2036" y="0"/>
                </a:moveTo>
                <a:lnTo>
                  <a:pt x="607" y="0"/>
                </a:lnTo>
                <a:lnTo>
                  <a:pt x="296" y="0"/>
                </a:lnTo>
                <a:lnTo>
                  <a:pt x="209" y="0"/>
                </a:lnTo>
                <a:cubicBezTo>
                  <a:pt x="172" y="0"/>
                  <a:pt x="142" y="29"/>
                  <a:pt x="142" y="66"/>
                </a:cubicBezTo>
                <a:cubicBezTo>
                  <a:pt x="142" y="103"/>
                  <a:pt x="172" y="133"/>
                  <a:pt x="209" y="133"/>
                </a:cubicBezTo>
                <a:lnTo>
                  <a:pt x="229" y="133"/>
                </a:lnTo>
                <a:lnTo>
                  <a:pt x="229" y="362"/>
                </a:lnTo>
                <a:lnTo>
                  <a:pt x="209" y="362"/>
                </a:lnTo>
                <a:cubicBezTo>
                  <a:pt x="172" y="362"/>
                  <a:pt x="142" y="392"/>
                  <a:pt x="142" y="429"/>
                </a:cubicBezTo>
                <a:cubicBezTo>
                  <a:pt x="142" y="466"/>
                  <a:pt x="172" y="495"/>
                  <a:pt x="209" y="495"/>
                </a:cubicBezTo>
                <a:lnTo>
                  <a:pt x="296" y="495"/>
                </a:lnTo>
                <a:cubicBezTo>
                  <a:pt x="296" y="495"/>
                  <a:pt x="296" y="495"/>
                  <a:pt x="296" y="495"/>
                </a:cubicBezTo>
                <a:lnTo>
                  <a:pt x="2036" y="495"/>
                </a:lnTo>
                <a:cubicBezTo>
                  <a:pt x="2161" y="495"/>
                  <a:pt x="2263" y="393"/>
                  <a:pt x="2263" y="268"/>
                </a:cubicBezTo>
                <a:lnTo>
                  <a:pt x="2263" y="227"/>
                </a:lnTo>
                <a:cubicBezTo>
                  <a:pt x="2263" y="102"/>
                  <a:pt x="2161" y="0"/>
                  <a:pt x="2036" y="0"/>
                </a:cubicBezTo>
                <a:close/>
              </a:path>
            </a:pathLst>
          </a:custGeom>
          <a:solidFill>
            <a:schemeClr val="bg1"/>
          </a:solidFill>
          <a:ln>
            <a:noFill/>
          </a:ln>
        </p:spPr>
        <p:txBody>
          <a:bodyPr/>
          <a:lstStyle/>
          <a:p>
            <a:endParaRPr lang="zh-CN" altLang="en-US">
              <a:solidFill>
                <a:schemeClr val="tx1">
                  <a:lumMod val="75000"/>
                  <a:lumOff val="25000"/>
                </a:schemeClr>
              </a:solidFill>
              <a:latin typeface="微软雅黑" panose="020B0503020204020204" charset="-122"/>
              <a:ea typeface="微软雅黑" panose="020B0503020204020204" charset="-122"/>
            </a:endParaRPr>
          </a:p>
        </p:txBody>
      </p:sp>
      <p:sp>
        <p:nvSpPr>
          <p:cNvPr id="2" name="文本框 1"/>
          <p:cNvSpPr txBox="1"/>
          <p:nvPr/>
        </p:nvSpPr>
        <p:spPr>
          <a:xfrm>
            <a:off x="1379265" y="306344"/>
            <a:ext cx="3599543" cy="460375"/>
          </a:xfrm>
          <a:prstGeom prst="rect">
            <a:avLst/>
          </a:prstGeom>
          <a:noFill/>
        </p:spPr>
        <p:txBody>
          <a:bodyPr wrap="square" rtlCol="0">
            <a:spAutoFit/>
          </a:bodyPr>
          <a:lstStyle/>
          <a:p>
            <a:r>
              <a:rPr lang="zh-CN" altLang="en-US" sz="2400" dirty="0">
                <a:solidFill>
                  <a:schemeClr val="tx1">
                    <a:lumMod val="75000"/>
                    <a:lumOff val="25000"/>
                  </a:schemeClr>
                </a:solidFill>
                <a:latin typeface="微软雅黑" panose="020B0503020204020204" charset="-122"/>
                <a:ea typeface="微软雅黑" panose="020B0503020204020204" charset="-122"/>
              </a:rPr>
              <a:t>点击此处添加文本信息</a:t>
            </a:r>
            <a:endParaRPr lang="zh-CN" altLang="en-US" sz="2400" dirty="0">
              <a:solidFill>
                <a:schemeClr val="tx1">
                  <a:lumMod val="75000"/>
                  <a:lumOff val="25000"/>
                </a:schemeClr>
              </a:solidFill>
              <a:latin typeface="微软雅黑" panose="020B0503020204020204" charset="-122"/>
              <a:ea typeface="微软雅黑" panose="020B0503020204020204" charset="-122"/>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C4D大色块堆叠质感线条背景"/>
          <p:cNvPicPr>
            <a:picLocks noChangeAspect="1"/>
          </p:cNvPicPr>
          <p:nvPr/>
        </p:nvPicPr>
        <p:blipFill>
          <a:blip r:embed="rId1"/>
          <a:srcRect l="24547" r="10586"/>
          <a:stretch>
            <a:fillRect/>
          </a:stretch>
        </p:blipFill>
        <p:spPr>
          <a:xfrm>
            <a:off x="0" y="-635"/>
            <a:ext cx="12202795" cy="6945630"/>
          </a:xfrm>
          <a:prstGeom prst="rect">
            <a:avLst/>
          </a:prstGeom>
        </p:spPr>
      </p:pic>
      <p:sp>
        <p:nvSpPr>
          <p:cNvPr id="13" name="文本框 12"/>
          <p:cNvSpPr txBox="1"/>
          <p:nvPr/>
        </p:nvSpPr>
        <p:spPr>
          <a:xfrm>
            <a:off x="3338934" y="4804940"/>
            <a:ext cx="1097280" cy="1198880"/>
          </a:xfrm>
          <a:prstGeom prst="rect">
            <a:avLst/>
          </a:prstGeom>
          <a:noFill/>
        </p:spPr>
        <p:txBody>
          <a:bodyPr wrap="none" rtlCol="0">
            <a:spAutoFit/>
          </a:bodyPr>
          <a:lstStyle/>
          <a:p>
            <a:r>
              <a:rPr lang="en-US" altLang="zh-CN" sz="7200">
                <a:solidFill>
                  <a:schemeClr val="bg1"/>
                </a:solidFill>
                <a:latin typeface="汉仪中宋简" panose="02010609000101010101" pitchFamily="49" charset="-122"/>
                <a:ea typeface="汉仪中宋简" panose="02010609000101010101" pitchFamily="49" charset="-122"/>
              </a:rPr>
              <a:t>02</a:t>
            </a:r>
            <a:endParaRPr lang="zh-CN" altLang="en-US" sz="7200">
              <a:solidFill>
                <a:schemeClr val="bg1"/>
              </a:solidFill>
              <a:latin typeface="汉仪中宋简" panose="02010609000101010101" pitchFamily="49" charset="-122"/>
              <a:ea typeface="汉仪中宋简" panose="02010609000101010101" pitchFamily="49" charset="-122"/>
            </a:endParaRPr>
          </a:p>
        </p:txBody>
      </p:sp>
      <p:sp>
        <p:nvSpPr>
          <p:cNvPr id="14" name="文本框 13"/>
          <p:cNvSpPr txBox="1"/>
          <p:nvPr/>
        </p:nvSpPr>
        <p:spPr>
          <a:xfrm>
            <a:off x="7281693" y="3044415"/>
            <a:ext cx="3599543" cy="460375"/>
          </a:xfrm>
          <a:prstGeom prst="rect">
            <a:avLst/>
          </a:prstGeom>
          <a:noFill/>
        </p:spPr>
        <p:txBody>
          <a:bodyPr wrap="square" rtlCol="0">
            <a:spAutoFit/>
          </a:bodyPr>
          <a:lstStyle/>
          <a:p>
            <a:pPr algn="ctr"/>
            <a:r>
              <a:rPr lang="zh-CN" altLang="en-US" sz="2400" dirty="0">
                <a:solidFill>
                  <a:schemeClr val="tx1">
                    <a:lumMod val="75000"/>
                    <a:lumOff val="25000"/>
                  </a:schemeClr>
                </a:solidFill>
                <a:latin typeface="微软雅黑" panose="020B0503020204020204" charset="-122"/>
                <a:ea typeface="微软雅黑" panose="020B0503020204020204" charset="-122"/>
              </a:rPr>
              <a:t>点击此处添加文本信息</a:t>
            </a:r>
            <a:endParaRPr lang="zh-CN" altLang="en-US" sz="2400" dirty="0">
              <a:solidFill>
                <a:schemeClr val="tx1">
                  <a:lumMod val="75000"/>
                  <a:lumOff val="25000"/>
                </a:schemeClr>
              </a:solidFill>
              <a:latin typeface="微软雅黑" panose="020B0503020204020204" charset="-122"/>
              <a:ea typeface="微软雅黑" panose="020B0503020204020204" charset="-122"/>
            </a:endParaRPr>
          </a:p>
        </p:txBody>
      </p:sp>
      <p:sp>
        <p:nvSpPr>
          <p:cNvPr id="15" name="矩形 14"/>
          <p:cNvSpPr/>
          <p:nvPr/>
        </p:nvSpPr>
        <p:spPr>
          <a:xfrm>
            <a:off x="7281693" y="3538648"/>
            <a:ext cx="3599542" cy="1186800"/>
          </a:xfrm>
          <a:prstGeom prst="rect">
            <a:avLst/>
          </a:prstGeom>
        </p:spPr>
        <p:txBody>
          <a:bodyPr wrap="square">
            <a:spAutoFit/>
          </a:bodyPr>
          <a:lstStyle/>
          <a:p>
            <a:pPr algn="ctr">
              <a:lnSpc>
                <a:spcPct val="130000"/>
              </a:lnSpc>
            </a:pPr>
            <a:r>
              <a:rPr lang="zh-CN" altLang="en-US" sz="1400">
                <a:solidFill>
                  <a:schemeClr val="tx1">
                    <a:lumMod val="75000"/>
                    <a:lumOff val="25000"/>
                  </a:schemeClr>
                </a:solidFill>
                <a:latin typeface="微软雅黑" panose="020B0503020204020204" charset="-122"/>
                <a:ea typeface="微软雅黑" panose="020B0503020204020204" charset="-122"/>
              </a:rPr>
              <a:t>本模板涉及的文字、图形、图像、声音以及视频等多媒体元素均可编辑，替换。演示文档可以在投影仪或电脑上进行演示，亦可制作成胶片，以便用于更广泛的领域中</a:t>
            </a:r>
            <a:endParaRPr kumimoji="1" lang="zh-CN" altLang="en-US" sz="1400" dirty="0">
              <a:solidFill>
                <a:schemeClr val="tx1">
                  <a:lumMod val="75000"/>
                  <a:lumOff val="25000"/>
                </a:schemeClr>
              </a:solidFill>
              <a:latin typeface="微软雅黑" panose="020B0503020204020204" charset="-122"/>
              <a:ea typeface="微软雅黑" panose="020B0503020204020204" charset="-122"/>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矩形 32"/>
          <p:cNvSpPr/>
          <p:nvPr/>
        </p:nvSpPr>
        <p:spPr>
          <a:xfrm>
            <a:off x="543534" y="4455224"/>
            <a:ext cx="11029902" cy="650240"/>
          </a:xfrm>
          <a:prstGeom prst="rect">
            <a:avLst/>
          </a:prstGeom>
        </p:spPr>
        <p:txBody>
          <a:bodyPr wrap="square">
            <a:spAutoFit/>
          </a:bodyPr>
          <a:lstStyle/>
          <a:p>
            <a:pPr algn="ctr">
              <a:lnSpc>
                <a:spcPct val="130000"/>
              </a:lnSpc>
            </a:pPr>
            <a:r>
              <a:rPr lang="zh-CN" altLang="en-US" sz="1400">
                <a:solidFill>
                  <a:schemeClr val="tx1">
                    <a:lumMod val="75000"/>
                    <a:lumOff val="25000"/>
                  </a:schemeClr>
                </a:solidFill>
                <a:latin typeface="微软雅黑" panose="020B0503020204020204" charset="-122"/>
                <a:ea typeface="微软雅黑" panose="020B0503020204020204" charset="-122"/>
              </a:rPr>
              <a:t>本模板涉及的文字、图形、图像、声音以及视频等多媒体元素均可编辑，替换。演示文档可以在投影仪或电脑上进行演示，亦可制作成胶片，以便用于更广泛的领域中。点击此处输入文本</a:t>
            </a:r>
            <a:r>
              <a:rPr lang="zh-CN" altLang="en-US" sz="1400" dirty="0">
                <a:solidFill>
                  <a:schemeClr val="tx1">
                    <a:lumMod val="75000"/>
                    <a:lumOff val="25000"/>
                  </a:schemeClr>
                </a:solidFill>
                <a:latin typeface="微软雅黑" panose="020B0503020204020204" charset="-122"/>
                <a:ea typeface="微软雅黑" panose="020B0503020204020204" charset="-122"/>
              </a:rPr>
              <a:t>信息。</a:t>
            </a:r>
            <a:endParaRPr kumimoji="1" lang="zh-CN" altLang="en-US" sz="1400" dirty="0">
              <a:solidFill>
                <a:schemeClr val="tx1">
                  <a:lumMod val="75000"/>
                  <a:lumOff val="25000"/>
                </a:schemeClr>
              </a:solidFill>
              <a:latin typeface="微软雅黑" panose="020B0503020204020204" charset="-122"/>
              <a:ea typeface="微软雅黑" panose="020B0503020204020204" charset="-122"/>
            </a:endParaRPr>
          </a:p>
        </p:txBody>
      </p:sp>
      <p:sp>
        <p:nvSpPr>
          <p:cNvPr id="34" name="矩形 33"/>
          <p:cNvSpPr/>
          <p:nvPr/>
        </p:nvSpPr>
        <p:spPr>
          <a:xfrm>
            <a:off x="4899025" y="4051033"/>
            <a:ext cx="2393950" cy="400110"/>
          </a:xfrm>
          <a:prstGeom prst="rect">
            <a:avLst/>
          </a:prstGeom>
          <a:noFill/>
        </p:spPr>
        <p:txBody>
          <a:bodyPr wrap="square" rtlCol="0">
            <a:spAutoFit/>
          </a:bodyPr>
          <a:lstStyle/>
          <a:p>
            <a:pPr algn="ctr"/>
            <a:r>
              <a:rPr lang="zh-CN" altLang="en-US" sz="2000">
                <a:solidFill>
                  <a:schemeClr val="tx1">
                    <a:lumMod val="75000"/>
                    <a:lumOff val="25000"/>
                  </a:schemeClr>
                </a:solidFill>
                <a:latin typeface="微软雅黑" panose="020B0503020204020204" charset="-122"/>
                <a:ea typeface="微软雅黑" panose="020B0503020204020204" charset="-122"/>
              </a:rPr>
              <a:t>输入文本</a:t>
            </a:r>
            <a:r>
              <a:rPr lang="zh-CN" altLang="en-US" sz="2000" dirty="0">
                <a:solidFill>
                  <a:schemeClr val="tx1">
                    <a:lumMod val="75000"/>
                    <a:lumOff val="25000"/>
                  </a:schemeClr>
                </a:solidFill>
                <a:latin typeface="微软雅黑" panose="020B0503020204020204" charset="-122"/>
                <a:ea typeface="微软雅黑" panose="020B0503020204020204" charset="-122"/>
              </a:rPr>
              <a:t>信息</a:t>
            </a:r>
            <a:endParaRPr lang="zh-CN" altLang="en-US" sz="2000" dirty="0">
              <a:solidFill>
                <a:schemeClr val="tx1">
                  <a:lumMod val="75000"/>
                  <a:lumOff val="25000"/>
                </a:schemeClr>
              </a:solidFill>
              <a:latin typeface="微软雅黑" panose="020B0503020204020204" charset="-122"/>
              <a:ea typeface="微软雅黑" panose="020B0503020204020204" charset="-122"/>
            </a:endParaRPr>
          </a:p>
        </p:txBody>
      </p:sp>
      <p:sp>
        <p:nvSpPr>
          <p:cNvPr id="35" name="矩形: 圆角 34"/>
          <p:cNvSpPr/>
          <p:nvPr/>
        </p:nvSpPr>
        <p:spPr>
          <a:xfrm>
            <a:off x="2947569" y="5359274"/>
            <a:ext cx="1307560" cy="398353"/>
          </a:xfrm>
          <a:prstGeom prst="roundRect">
            <a:avLst>
              <a:gd name="adj" fmla="val 9849"/>
            </a:avLst>
          </a:prstGeom>
          <a:solidFill>
            <a:srgbClr val="6C62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a:solidFill>
                  <a:schemeClr val="bg1"/>
                </a:solidFill>
                <a:latin typeface="微软雅黑" panose="020B0503020204020204" charset="-122"/>
                <a:ea typeface="微软雅黑" panose="020B0503020204020204" charset="-122"/>
              </a:rPr>
              <a:t>输入文本信息</a:t>
            </a:r>
            <a:endParaRPr lang="zh-CN" altLang="en-US" sz="1200" dirty="0">
              <a:solidFill>
                <a:schemeClr val="bg1"/>
              </a:solidFill>
              <a:latin typeface="微软雅黑" panose="020B0503020204020204" charset="-122"/>
              <a:ea typeface="微软雅黑" panose="020B0503020204020204" charset="-122"/>
            </a:endParaRPr>
          </a:p>
        </p:txBody>
      </p:sp>
      <p:sp>
        <p:nvSpPr>
          <p:cNvPr id="36" name="矩形: 圆角 35"/>
          <p:cNvSpPr/>
          <p:nvPr/>
        </p:nvSpPr>
        <p:spPr>
          <a:xfrm>
            <a:off x="4357771" y="5359274"/>
            <a:ext cx="1307560" cy="398353"/>
          </a:xfrm>
          <a:prstGeom prst="roundRect">
            <a:avLst>
              <a:gd name="adj" fmla="val 9849"/>
            </a:avLst>
          </a:prstGeom>
          <a:solidFill>
            <a:srgbClr val="6C62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a:solidFill>
                  <a:schemeClr val="bg1"/>
                </a:solidFill>
                <a:latin typeface="微软雅黑" panose="020B0503020204020204" charset="-122"/>
                <a:ea typeface="微软雅黑" panose="020B0503020204020204" charset="-122"/>
              </a:rPr>
              <a:t>输入文本信息</a:t>
            </a:r>
            <a:endParaRPr lang="zh-CN" altLang="en-US" sz="1200" dirty="0">
              <a:solidFill>
                <a:schemeClr val="bg1"/>
              </a:solidFill>
              <a:latin typeface="微软雅黑" panose="020B0503020204020204" charset="-122"/>
              <a:ea typeface="微软雅黑" panose="020B0503020204020204" charset="-122"/>
            </a:endParaRPr>
          </a:p>
        </p:txBody>
      </p:sp>
      <p:sp>
        <p:nvSpPr>
          <p:cNvPr id="37" name="矩形: 圆角 36"/>
          <p:cNvSpPr/>
          <p:nvPr/>
        </p:nvSpPr>
        <p:spPr>
          <a:xfrm>
            <a:off x="5767973" y="5359274"/>
            <a:ext cx="1307560" cy="398353"/>
          </a:xfrm>
          <a:prstGeom prst="roundRect">
            <a:avLst>
              <a:gd name="adj" fmla="val 9849"/>
            </a:avLst>
          </a:prstGeom>
          <a:solidFill>
            <a:srgbClr val="6C62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a:solidFill>
                  <a:schemeClr val="bg1"/>
                </a:solidFill>
                <a:latin typeface="微软雅黑" panose="020B0503020204020204" charset="-122"/>
                <a:ea typeface="微软雅黑" panose="020B0503020204020204" charset="-122"/>
              </a:rPr>
              <a:t>输入文本信息</a:t>
            </a:r>
            <a:endParaRPr lang="zh-CN" altLang="en-US" sz="1200" dirty="0">
              <a:solidFill>
                <a:schemeClr val="bg1"/>
              </a:solidFill>
              <a:latin typeface="微软雅黑" panose="020B0503020204020204" charset="-122"/>
              <a:ea typeface="微软雅黑" panose="020B0503020204020204" charset="-122"/>
            </a:endParaRPr>
          </a:p>
        </p:txBody>
      </p:sp>
      <p:sp>
        <p:nvSpPr>
          <p:cNvPr id="38" name="矩形: 圆角 37"/>
          <p:cNvSpPr/>
          <p:nvPr/>
        </p:nvSpPr>
        <p:spPr>
          <a:xfrm>
            <a:off x="7178175" y="5359274"/>
            <a:ext cx="1307560" cy="398353"/>
          </a:xfrm>
          <a:prstGeom prst="roundRect">
            <a:avLst>
              <a:gd name="adj" fmla="val 9849"/>
            </a:avLst>
          </a:prstGeom>
          <a:solidFill>
            <a:srgbClr val="6C62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a:solidFill>
                  <a:schemeClr val="bg1"/>
                </a:solidFill>
                <a:latin typeface="微软雅黑" panose="020B0503020204020204" charset="-122"/>
                <a:ea typeface="微软雅黑" panose="020B0503020204020204" charset="-122"/>
              </a:rPr>
              <a:t>输入文本信息</a:t>
            </a:r>
            <a:endParaRPr lang="zh-CN" altLang="en-US" sz="1200" dirty="0">
              <a:solidFill>
                <a:schemeClr val="bg1"/>
              </a:solidFill>
              <a:latin typeface="微软雅黑" panose="020B0503020204020204" charset="-122"/>
              <a:ea typeface="微软雅黑" panose="020B0503020204020204" charset="-122"/>
            </a:endParaRPr>
          </a:p>
        </p:txBody>
      </p:sp>
      <p:sp>
        <p:nvSpPr>
          <p:cNvPr id="39" name="矩形: 圆角 38"/>
          <p:cNvSpPr/>
          <p:nvPr/>
        </p:nvSpPr>
        <p:spPr>
          <a:xfrm>
            <a:off x="8588377" y="5359274"/>
            <a:ext cx="1307560" cy="398353"/>
          </a:xfrm>
          <a:prstGeom prst="roundRect">
            <a:avLst>
              <a:gd name="adj" fmla="val 9849"/>
            </a:avLst>
          </a:prstGeom>
          <a:solidFill>
            <a:srgbClr val="6C62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a:solidFill>
                  <a:schemeClr val="bg1"/>
                </a:solidFill>
                <a:latin typeface="微软雅黑" panose="020B0503020204020204" charset="-122"/>
                <a:ea typeface="微软雅黑" panose="020B0503020204020204" charset="-122"/>
              </a:rPr>
              <a:t>输入文本信息</a:t>
            </a:r>
            <a:endParaRPr lang="zh-CN" altLang="en-US" sz="1200" dirty="0">
              <a:solidFill>
                <a:schemeClr val="bg1"/>
              </a:solidFill>
              <a:latin typeface="微软雅黑" panose="020B0503020204020204" charset="-122"/>
              <a:ea typeface="微软雅黑" panose="020B0503020204020204" charset="-122"/>
            </a:endParaRPr>
          </a:p>
        </p:txBody>
      </p:sp>
      <p:sp>
        <p:nvSpPr>
          <p:cNvPr id="2" name="文本框 1"/>
          <p:cNvSpPr txBox="1"/>
          <p:nvPr/>
        </p:nvSpPr>
        <p:spPr>
          <a:xfrm>
            <a:off x="1379265" y="306344"/>
            <a:ext cx="3599543" cy="460375"/>
          </a:xfrm>
          <a:prstGeom prst="rect">
            <a:avLst/>
          </a:prstGeom>
          <a:noFill/>
        </p:spPr>
        <p:txBody>
          <a:bodyPr wrap="square" rtlCol="0">
            <a:spAutoFit/>
          </a:bodyPr>
          <a:lstStyle/>
          <a:p>
            <a:r>
              <a:rPr lang="zh-CN" altLang="en-US" sz="2400" dirty="0">
                <a:solidFill>
                  <a:schemeClr val="tx1">
                    <a:lumMod val="75000"/>
                    <a:lumOff val="25000"/>
                  </a:schemeClr>
                </a:solidFill>
                <a:latin typeface="微软雅黑" panose="020B0503020204020204" charset="-122"/>
                <a:ea typeface="微软雅黑" panose="020B0503020204020204" charset="-122"/>
              </a:rPr>
              <a:t>点击此处添加文本信息</a:t>
            </a:r>
            <a:endParaRPr lang="zh-CN" altLang="en-US" sz="2400" dirty="0">
              <a:solidFill>
                <a:schemeClr val="tx1">
                  <a:lumMod val="75000"/>
                  <a:lumOff val="25000"/>
                </a:schemeClr>
              </a:solidFill>
              <a:latin typeface="微软雅黑" panose="020B0503020204020204" charset="-122"/>
              <a:ea typeface="微软雅黑" panose="020B0503020204020204" charset="-122"/>
            </a:endParaRPr>
          </a:p>
        </p:txBody>
      </p:sp>
      <p:grpSp>
        <p:nvGrpSpPr>
          <p:cNvPr id="42" name="组合 41"/>
          <p:cNvGrpSpPr/>
          <p:nvPr/>
        </p:nvGrpSpPr>
        <p:grpSpPr>
          <a:xfrm>
            <a:off x="542925" y="1517015"/>
            <a:ext cx="11460480" cy="2186940"/>
            <a:chOff x="855" y="2389"/>
            <a:chExt cx="18048" cy="3444"/>
          </a:xfrm>
        </p:grpSpPr>
        <p:pic>
          <p:nvPicPr>
            <p:cNvPr id="41" name="图片 40"/>
            <p:cNvPicPr>
              <a:picLocks noChangeAspect="1"/>
            </p:cNvPicPr>
            <p:nvPr/>
          </p:nvPicPr>
          <p:blipFill rotWithShape="1">
            <a:blip r:embed="rId1">
              <a:extLst>
                <a:ext uri="{28A0092B-C50C-407E-A947-70E740481C1C}">
                  <a14:useLocalDpi xmlns:a14="http://schemas.microsoft.com/office/drawing/2010/main" val="0"/>
                </a:ext>
              </a:extLst>
            </a:blip>
            <a:srcRect b="72772"/>
            <a:stretch>
              <a:fillRect/>
            </a:stretch>
          </p:blipFill>
          <p:spPr>
            <a:xfrm flipH="1">
              <a:off x="855" y="3796"/>
              <a:ext cx="7300" cy="1631"/>
            </a:xfrm>
            <a:prstGeom prst="rect">
              <a:avLst/>
            </a:prstGeom>
          </p:spPr>
        </p:pic>
        <p:pic>
          <p:nvPicPr>
            <p:cNvPr id="40" name="图片 39"/>
            <p:cNvPicPr>
              <a:picLocks noChangeAspect="1"/>
            </p:cNvPicPr>
            <p:nvPr/>
          </p:nvPicPr>
          <p:blipFill rotWithShape="1">
            <a:blip r:embed="rId1">
              <a:extLst>
                <a:ext uri="{28A0092B-C50C-407E-A947-70E740481C1C}">
                  <a14:useLocalDpi xmlns:a14="http://schemas.microsoft.com/office/drawing/2010/main" val="0"/>
                </a:ext>
              </a:extLst>
            </a:blip>
            <a:srcRect b="72772"/>
            <a:stretch>
              <a:fillRect/>
            </a:stretch>
          </p:blipFill>
          <p:spPr>
            <a:xfrm>
              <a:off x="8921" y="2389"/>
              <a:ext cx="9982" cy="2230"/>
            </a:xfrm>
            <a:prstGeom prst="rect">
              <a:avLst/>
            </a:prstGeom>
          </p:spPr>
        </p:pic>
        <p:pic>
          <p:nvPicPr>
            <p:cNvPr id="3" name="图片 2"/>
            <p:cNvPicPr>
              <a:picLocks noChangeAspect="1"/>
            </p:cNvPicPr>
            <p:nvPr/>
          </p:nvPicPr>
          <p:blipFill>
            <a:blip r:embed="rId2"/>
            <a:srcRect t="20713"/>
            <a:stretch>
              <a:fillRect/>
            </a:stretch>
          </p:blipFill>
          <p:spPr>
            <a:xfrm>
              <a:off x="2505" y="2389"/>
              <a:ext cx="14189" cy="3445"/>
            </a:xfrm>
            <a:prstGeom prst="rect">
              <a:avLst/>
            </a:prstGeom>
          </p:spPr>
        </p:pic>
      </p:gr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379265" y="306344"/>
            <a:ext cx="3599543" cy="460375"/>
          </a:xfrm>
          <a:prstGeom prst="rect">
            <a:avLst/>
          </a:prstGeom>
          <a:noFill/>
        </p:spPr>
        <p:txBody>
          <a:bodyPr wrap="square" rtlCol="0">
            <a:spAutoFit/>
          </a:bodyPr>
          <a:p>
            <a:r>
              <a:rPr lang="zh-CN" altLang="en-US" sz="2400" dirty="0">
                <a:solidFill>
                  <a:schemeClr val="tx1">
                    <a:lumMod val="75000"/>
                    <a:lumOff val="25000"/>
                  </a:schemeClr>
                </a:solidFill>
                <a:latin typeface="微软雅黑" panose="020B0503020204020204" charset="-122"/>
                <a:ea typeface="微软雅黑" panose="020B0503020204020204" charset="-122"/>
              </a:rPr>
              <a:t>点击此处添加文本信息</a:t>
            </a:r>
            <a:endParaRPr lang="zh-CN" altLang="en-US" sz="2400" dirty="0">
              <a:solidFill>
                <a:schemeClr val="tx1">
                  <a:lumMod val="75000"/>
                  <a:lumOff val="25000"/>
                </a:schemeClr>
              </a:solidFill>
              <a:latin typeface="微软雅黑" panose="020B0503020204020204" charset="-122"/>
              <a:ea typeface="微软雅黑" panose="020B0503020204020204" charset="-122"/>
            </a:endParaRPr>
          </a:p>
        </p:txBody>
      </p:sp>
      <p:grpSp>
        <p:nvGrpSpPr>
          <p:cNvPr id="21" name="组合 20"/>
          <p:cNvGrpSpPr/>
          <p:nvPr/>
        </p:nvGrpSpPr>
        <p:grpSpPr>
          <a:xfrm>
            <a:off x="784225" y="1875790"/>
            <a:ext cx="10389870" cy="3779146"/>
            <a:chOff x="1575" y="2474"/>
            <a:chExt cx="11132" cy="4049"/>
          </a:xfrm>
        </p:grpSpPr>
        <p:grpSp>
          <p:nvGrpSpPr>
            <p:cNvPr id="32" name="组合 31"/>
            <p:cNvGrpSpPr/>
            <p:nvPr/>
          </p:nvGrpSpPr>
          <p:grpSpPr>
            <a:xfrm>
              <a:off x="5339" y="2834"/>
              <a:ext cx="3722" cy="3689"/>
              <a:chOff x="3866247" y="1617542"/>
              <a:chExt cx="4406665" cy="4367805"/>
            </a:xfrm>
            <a:gradFill>
              <a:gsLst>
                <a:gs pos="0">
                  <a:srgbClr val="FF7970"/>
                </a:gs>
                <a:gs pos="100000">
                  <a:srgbClr val="FF4A63"/>
                </a:gs>
              </a:gsLst>
              <a:lin ang="5400000" scaled="1"/>
            </a:gradFill>
          </p:grpSpPr>
          <p:sp>
            <p:nvSpPr>
              <p:cNvPr id="33" name="矩形: 圆角 2"/>
              <p:cNvSpPr/>
              <p:nvPr/>
            </p:nvSpPr>
            <p:spPr>
              <a:xfrm>
                <a:off x="3926840" y="1617542"/>
                <a:ext cx="1873348" cy="2980326"/>
              </a:xfrm>
              <a:custGeom>
                <a:avLst/>
                <a:gdLst>
                  <a:gd name="connsiteX0" fmla="*/ 0 w 1235948"/>
                  <a:gd name="connsiteY0" fmla="*/ 205995 h 2984360"/>
                  <a:gd name="connsiteX1" fmla="*/ 205995 w 1235948"/>
                  <a:gd name="connsiteY1" fmla="*/ 0 h 2984360"/>
                  <a:gd name="connsiteX2" fmla="*/ 1029953 w 1235948"/>
                  <a:gd name="connsiteY2" fmla="*/ 0 h 2984360"/>
                  <a:gd name="connsiteX3" fmla="*/ 1235948 w 1235948"/>
                  <a:gd name="connsiteY3" fmla="*/ 205995 h 2984360"/>
                  <a:gd name="connsiteX4" fmla="*/ 1235948 w 1235948"/>
                  <a:gd name="connsiteY4" fmla="*/ 2778365 h 2984360"/>
                  <a:gd name="connsiteX5" fmla="*/ 1029953 w 1235948"/>
                  <a:gd name="connsiteY5" fmla="*/ 2984360 h 2984360"/>
                  <a:gd name="connsiteX6" fmla="*/ 205995 w 1235948"/>
                  <a:gd name="connsiteY6" fmla="*/ 2984360 h 2984360"/>
                  <a:gd name="connsiteX7" fmla="*/ 0 w 1235948"/>
                  <a:gd name="connsiteY7" fmla="*/ 2778365 h 2984360"/>
                  <a:gd name="connsiteX8" fmla="*/ 0 w 1235948"/>
                  <a:gd name="connsiteY8" fmla="*/ 205995 h 2984360"/>
                  <a:gd name="connsiteX0-1" fmla="*/ 0 w 1235948"/>
                  <a:gd name="connsiteY0-2" fmla="*/ 205995 h 3055519"/>
                  <a:gd name="connsiteX1-3" fmla="*/ 205995 w 1235948"/>
                  <a:gd name="connsiteY1-4" fmla="*/ 0 h 3055519"/>
                  <a:gd name="connsiteX2-5" fmla="*/ 1029953 w 1235948"/>
                  <a:gd name="connsiteY2-6" fmla="*/ 0 h 3055519"/>
                  <a:gd name="connsiteX3-7" fmla="*/ 1235948 w 1235948"/>
                  <a:gd name="connsiteY3-8" fmla="*/ 205995 h 3055519"/>
                  <a:gd name="connsiteX4-9" fmla="*/ 1235948 w 1235948"/>
                  <a:gd name="connsiteY4-10" fmla="*/ 2778365 h 3055519"/>
                  <a:gd name="connsiteX5-11" fmla="*/ 205995 w 1235948"/>
                  <a:gd name="connsiteY5-12" fmla="*/ 2984360 h 3055519"/>
                  <a:gd name="connsiteX6-13" fmla="*/ 0 w 1235948"/>
                  <a:gd name="connsiteY6-14" fmla="*/ 2778365 h 3055519"/>
                  <a:gd name="connsiteX7-15" fmla="*/ 0 w 1235948"/>
                  <a:gd name="connsiteY7-16" fmla="*/ 205995 h 3055519"/>
                  <a:gd name="connsiteX0-17" fmla="*/ 0 w 1235948"/>
                  <a:gd name="connsiteY0-18" fmla="*/ 205995 h 3099911"/>
                  <a:gd name="connsiteX1-19" fmla="*/ 205995 w 1235948"/>
                  <a:gd name="connsiteY1-20" fmla="*/ 0 h 3099911"/>
                  <a:gd name="connsiteX2-21" fmla="*/ 1029953 w 1235948"/>
                  <a:gd name="connsiteY2-22" fmla="*/ 0 h 3099911"/>
                  <a:gd name="connsiteX3-23" fmla="*/ 1235948 w 1235948"/>
                  <a:gd name="connsiteY3-24" fmla="*/ 205995 h 3099911"/>
                  <a:gd name="connsiteX4-25" fmla="*/ 1235948 w 1235948"/>
                  <a:gd name="connsiteY4-26" fmla="*/ 2778365 h 3099911"/>
                  <a:gd name="connsiteX5-27" fmla="*/ 0 w 1235948"/>
                  <a:gd name="connsiteY5-28" fmla="*/ 2778365 h 3099911"/>
                  <a:gd name="connsiteX6-29" fmla="*/ 0 w 1235948"/>
                  <a:gd name="connsiteY6-30" fmla="*/ 205995 h 3099911"/>
                  <a:gd name="connsiteX0-31" fmla="*/ 0 w 1237120"/>
                  <a:gd name="connsiteY0-32" fmla="*/ 205995 h 3099911"/>
                  <a:gd name="connsiteX1-33" fmla="*/ 205995 w 1237120"/>
                  <a:gd name="connsiteY1-34" fmla="*/ 0 h 3099911"/>
                  <a:gd name="connsiteX2-35" fmla="*/ 1029953 w 1237120"/>
                  <a:gd name="connsiteY2-36" fmla="*/ 0 h 3099911"/>
                  <a:gd name="connsiteX3-37" fmla="*/ 1235948 w 1237120"/>
                  <a:gd name="connsiteY3-38" fmla="*/ 205995 h 3099911"/>
                  <a:gd name="connsiteX4-39" fmla="*/ 1237120 w 1237120"/>
                  <a:gd name="connsiteY4-40" fmla="*/ 1429880 h 3099911"/>
                  <a:gd name="connsiteX5-41" fmla="*/ 1235948 w 1237120"/>
                  <a:gd name="connsiteY5-42" fmla="*/ 2778365 h 3099911"/>
                  <a:gd name="connsiteX6-43" fmla="*/ 0 w 1237120"/>
                  <a:gd name="connsiteY6-44" fmla="*/ 2778365 h 3099911"/>
                  <a:gd name="connsiteX7-45" fmla="*/ 0 w 1237120"/>
                  <a:gd name="connsiteY7-46" fmla="*/ 205995 h 3099911"/>
                  <a:gd name="connsiteX0-47" fmla="*/ 2400 w 1239520"/>
                  <a:gd name="connsiteY0-48" fmla="*/ 205995 h 3099911"/>
                  <a:gd name="connsiteX1-49" fmla="*/ 208395 w 1239520"/>
                  <a:gd name="connsiteY1-50" fmla="*/ 0 h 3099911"/>
                  <a:gd name="connsiteX2-51" fmla="*/ 1032353 w 1239520"/>
                  <a:gd name="connsiteY2-52" fmla="*/ 0 h 3099911"/>
                  <a:gd name="connsiteX3-53" fmla="*/ 1238348 w 1239520"/>
                  <a:gd name="connsiteY3-54" fmla="*/ 205995 h 3099911"/>
                  <a:gd name="connsiteX4-55" fmla="*/ 1239520 w 1239520"/>
                  <a:gd name="connsiteY4-56" fmla="*/ 1429880 h 3099911"/>
                  <a:gd name="connsiteX5-57" fmla="*/ 1238348 w 1239520"/>
                  <a:gd name="connsiteY5-58" fmla="*/ 2778365 h 3099911"/>
                  <a:gd name="connsiteX6-59" fmla="*/ 2400 w 1239520"/>
                  <a:gd name="connsiteY6-60" fmla="*/ 2778365 h 3099911"/>
                  <a:gd name="connsiteX7-61" fmla="*/ 0 w 1239520"/>
                  <a:gd name="connsiteY7-62" fmla="*/ 1942960 h 3099911"/>
                  <a:gd name="connsiteX8-63" fmla="*/ 2400 w 1239520"/>
                  <a:gd name="connsiteY8-64" fmla="*/ 205995 h 3099911"/>
                  <a:gd name="connsiteX0-65" fmla="*/ 2400 w 1239520"/>
                  <a:gd name="connsiteY0-66" fmla="*/ 205995 h 2788135"/>
                  <a:gd name="connsiteX1-67" fmla="*/ 208395 w 1239520"/>
                  <a:gd name="connsiteY1-68" fmla="*/ 0 h 2788135"/>
                  <a:gd name="connsiteX2-69" fmla="*/ 1032353 w 1239520"/>
                  <a:gd name="connsiteY2-70" fmla="*/ 0 h 2788135"/>
                  <a:gd name="connsiteX3-71" fmla="*/ 1238348 w 1239520"/>
                  <a:gd name="connsiteY3-72" fmla="*/ 205995 h 2788135"/>
                  <a:gd name="connsiteX4-73" fmla="*/ 1239520 w 1239520"/>
                  <a:gd name="connsiteY4-74" fmla="*/ 1429880 h 2788135"/>
                  <a:gd name="connsiteX5-75" fmla="*/ 1238348 w 1239520"/>
                  <a:gd name="connsiteY5-76" fmla="*/ 2778365 h 2788135"/>
                  <a:gd name="connsiteX6-77" fmla="*/ 0 w 1239520"/>
                  <a:gd name="connsiteY6-78" fmla="*/ 1942960 h 2788135"/>
                  <a:gd name="connsiteX7-79" fmla="*/ 2400 w 1239520"/>
                  <a:gd name="connsiteY7-80" fmla="*/ 205995 h 2788135"/>
                  <a:gd name="connsiteX0-81" fmla="*/ 2400 w 1873348"/>
                  <a:gd name="connsiteY0-82" fmla="*/ 205995 h 2983738"/>
                  <a:gd name="connsiteX1-83" fmla="*/ 208395 w 1873348"/>
                  <a:gd name="connsiteY1-84" fmla="*/ 0 h 2983738"/>
                  <a:gd name="connsiteX2-85" fmla="*/ 1032353 w 1873348"/>
                  <a:gd name="connsiteY2-86" fmla="*/ 0 h 2983738"/>
                  <a:gd name="connsiteX3-87" fmla="*/ 1238348 w 1873348"/>
                  <a:gd name="connsiteY3-88" fmla="*/ 205995 h 2983738"/>
                  <a:gd name="connsiteX4-89" fmla="*/ 1239520 w 1873348"/>
                  <a:gd name="connsiteY4-90" fmla="*/ 1429880 h 2983738"/>
                  <a:gd name="connsiteX5-91" fmla="*/ 1873348 w 1873348"/>
                  <a:gd name="connsiteY5-92" fmla="*/ 2976485 h 2983738"/>
                  <a:gd name="connsiteX6-93" fmla="*/ 0 w 1873348"/>
                  <a:gd name="connsiteY6-94" fmla="*/ 1942960 h 2983738"/>
                  <a:gd name="connsiteX7-95" fmla="*/ 2400 w 1873348"/>
                  <a:gd name="connsiteY7-96" fmla="*/ 205995 h 2983738"/>
                  <a:gd name="connsiteX0-97" fmla="*/ 2400 w 1873348"/>
                  <a:gd name="connsiteY0-98" fmla="*/ 205995 h 2980909"/>
                  <a:gd name="connsiteX1-99" fmla="*/ 208395 w 1873348"/>
                  <a:gd name="connsiteY1-100" fmla="*/ 0 h 2980909"/>
                  <a:gd name="connsiteX2-101" fmla="*/ 1032353 w 1873348"/>
                  <a:gd name="connsiteY2-102" fmla="*/ 0 h 2980909"/>
                  <a:gd name="connsiteX3-103" fmla="*/ 1238348 w 1873348"/>
                  <a:gd name="connsiteY3-104" fmla="*/ 205995 h 2980909"/>
                  <a:gd name="connsiteX4-105" fmla="*/ 1239520 w 1873348"/>
                  <a:gd name="connsiteY4-106" fmla="*/ 1429880 h 2980909"/>
                  <a:gd name="connsiteX5-107" fmla="*/ 1873348 w 1873348"/>
                  <a:gd name="connsiteY5-108" fmla="*/ 2976485 h 2980909"/>
                  <a:gd name="connsiteX6-109" fmla="*/ 0 w 1873348"/>
                  <a:gd name="connsiteY6-110" fmla="*/ 1942960 h 2980909"/>
                  <a:gd name="connsiteX7-111" fmla="*/ 2400 w 1873348"/>
                  <a:gd name="connsiteY7-112" fmla="*/ 205995 h 2980909"/>
                  <a:gd name="connsiteX0-113" fmla="*/ 2400 w 1873348"/>
                  <a:gd name="connsiteY0-114" fmla="*/ 205995 h 2980909"/>
                  <a:gd name="connsiteX1-115" fmla="*/ 208395 w 1873348"/>
                  <a:gd name="connsiteY1-116" fmla="*/ 0 h 2980909"/>
                  <a:gd name="connsiteX2-117" fmla="*/ 1032353 w 1873348"/>
                  <a:gd name="connsiteY2-118" fmla="*/ 0 h 2980909"/>
                  <a:gd name="connsiteX3-119" fmla="*/ 1238348 w 1873348"/>
                  <a:gd name="connsiteY3-120" fmla="*/ 205995 h 2980909"/>
                  <a:gd name="connsiteX4-121" fmla="*/ 1239520 w 1873348"/>
                  <a:gd name="connsiteY4-122" fmla="*/ 1429880 h 2980909"/>
                  <a:gd name="connsiteX5-123" fmla="*/ 1873348 w 1873348"/>
                  <a:gd name="connsiteY5-124" fmla="*/ 2976485 h 2980909"/>
                  <a:gd name="connsiteX6-125" fmla="*/ 0 w 1873348"/>
                  <a:gd name="connsiteY6-126" fmla="*/ 1942960 h 2980909"/>
                  <a:gd name="connsiteX7-127" fmla="*/ 2400 w 1873348"/>
                  <a:gd name="connsiteY7-128" fmla="*/ 205995 h 2980909"/>
                  <a:gd name="connsiteX0-129" fmla="*/ 2400 w 1873348"/>
                  <a:gd name="connsiteY0-130" fmla="*/ 205995 h 2980326"/>
                  <a:gd name="connsiteX1-131" fmla="*/ 208395 w 1873348"/>
                  <a:gd name="connsiteY1-132" fmla="*/ 0 h 2980326"/>
                  <a:gd name="connsiteX2-133" fmla="*/ 1032353 w 1873348"/>
                  <a:gd name="connsiteY2-134" fmla="*/ 0 h 2980326"/>
                  <a:gd name="connsiteX3-135" fmla="*/ 1238348 w 1873348"/>
                  <a:gd name="connsiteY3-136" fmla="*/ 205995 h 2980326"/>
                  <a:gd name="connsiteX4-137" fmla="*/ 1239520 w 1873348"/>
                  <a:gd name="connsiteY4-138" fmla="*/ 1429880 h 2980326"/>
                  <a:gd name="connsiteX5-139" fmla="*/ 1873348 w 1873348"/>
                  <a:gd name="connsiteY5-140" fmla="*/ 2976485 h 2980326"/>
                  <a:gd name="connsiteX6-141" fmla="*/ 0 w 1873348"/>
                  <a:gd name="connsiteY6-142" fmla="*/ 1942960 h 2980326"/>
                  <a:gd name="connsiteX7-143" fmla="*/ 2400 w 1873348"/>
                  <a:gd name="connsiteY7-144" fmla="*/ 205995 h 298032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Lst>
                <a:rect l="l" t="t" r="r" b="b"/>
                <a:pathLst>
                  <a:path w="1873348" h="2980326">
                    <a:moveTo>
                      <a:pt x="2400" y="205995"/>
                    </a:moveTo>
                    <a:cubicBezTo>
                      <a:pt x="2400" y="92227"/>
                      <a:pt x="94627" y="0"/>
                      <a:pt x="208395" y="0"/>
                    </a:cubicBezTo>
                    <a:lnTo>
                      <a:pt x="1032353" y="0"/>
                    </a:lnTo>
                    <a:cubicBezTo>
                      <a:pt x="1146121" y="0"/>
                      <a:pt x="1238348" y="92227"/>
                      <a:pt x="1238348" y="205995"/>
                    </a:cubicBezTo>
                    <a:cubicBezTo>
                      <a:pt x="1238739" y="613957"/>
                      <a:pt x="1239129" y="1021918"/>
                      <a:pt x="1239520" y="1429880"/>
                    </a:cubicBezTo>
                    <a:cubicBezTo>
                      <a:pt x="1239129" y="1879375"/>
                      <a:pt x="1187939" y="2907990"/>
                      <a:pt x="1873348" y="2976485"/>
                    </a:cubicBezTo>
                    <a:cubicBezTo>
                      <a:pt x="5601" y="3041678"/>
                      <a:pt x="23111" y="2259928"/>
                      <a:pt x="0" y="1942960"/>
                    </a:cubicBezTo>
                    <a:lnTo>
                      <a:pt x="2400" y="205995"/>
                    </a:lnTo>
                    <a:close/>
                  </a:path>
                </a:pathLst>
              </a:custGeom>
              <a:solidFill>
                <a:srgbClr val="7727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tx1">
                      <a:lumMod val="75000"/>
                      <a:lumOff val="25000"/>
                    </a:schemeClr>
                  </a:solidFill>
                  <a:latin typeface="微软雅黑" panose="020B0503020204020204" charset="-122"/>
                  <a:ea typeface="微软雅黑" panose="020B0503020204020204" charset="-122"/>
                </a:endParaRPr>
              </a:p>
            </p:txBody>
          </p:sp>
          <p:sp>
            <p:nvSpPr>
              <p:cNvPr id="34" name="矩形: 圆角 2"/>
              <p:cNvSpPr/>
              <p:nvPr/>
            </p:nvSpPr>
            <p:spPr>
              <a:xfrm rot="5400000">
                <a:off x="5846075" y="1064053"/>
                <a:ext cx="1873348" cy="2980326"/>
              </a:xfrm>
              <a:custGeom>
                <a:avLst/>
                <a:gdLst>
                  <a:gd name="connsiteX0" fmla="*/ 0 w 1235948"/>
                  <a:gd name="connsiteY0" fmla="*/ 205995 h 2984360"/>
                  <a:gd name="connsiteX1" fmla="*/ 205995 w 1235948"/>
                  <a:gd name="connsiteY1" fmla="*/ 0 h 2984360"/>
                  <a:gd name="connsiteX2" fmla="*/ 1029953 w 1235948"/>
                  <a:gd name="connsiteY2" fmla="*/ 0 h 2984360"/>
                  <a:gd name="connsiteX3" fmla="*/ 1235948 w 1235948"/>
                  <a:gd name="connsiteY3" fmla="*/ 205995 h 2984360"/>
                  <a:gd name="connsiteX4" fmla="*/ 1235948 w 1235948"/>
                  <a:gd name="connsiteY4" fmla="*/ 2778365 h 2984360"/>
                  <a:gd name="connsiteX5" fmla="*/ 1029953 w 1235948"/>
                  <a:gd name="connsiteY5" fmla="*/ 2984360 h 2984360"/>
                  <a:gd name="connsiteX6" fmla="*/ 205995 w 1235948"/>
                  <a:gd name="connsiteY6" fmla="*/ 2984360 h 2984360"/>
                  <a:gd name="connsiteX7" fmla="*/ 0 w 1235948"/>
                  <a:gd name="connsiteY7" fmla="*/ 2778365 h 2984360"/>
                  <a:gd name="connsiteX8" fmla="*/ 0 w 1235948"/>
                  <a:gd name="connsiteY8" fmla="*/ 205995 h 2984360"/>
                  <a:gd name="connsiteX0-1" fmla="*/ 0 w 1235948"/>
                  <a:gd name="connsiteY0-2" fmla="*/ 205995 h 3055519"/>
                  <a:gd name="connsiteX1-3" fmla="*/ 205995 w 1235948"/>
                  <a:gd name="connsiteY1-4" fmla="*/ 0 h 3055519"/>
                  <a:gd name="connsiteX2-5" fmla="*/ 1029953 w 1235948"/>
                  <a:gd name="connsiteY2-6" fmla="*/ 0 h 3055519"/>
                  <a:gd name="connsiteX3-7" fmla="*/ 1235948 w 1235948"/>
                  <a:gd name="connsiteY3-8" fmla="*/ 205995 h 3055519"/>
                  <a:gd name="connsiteX4-9" fmla="*/ 1235948 w 1235948"/>
                  <a:gd name="connsiteY4-10" fmla="*/ 2778365 h 3055519"/>
                  <a:gd name="connsiteX5-11" fmla="*/ 205995 w 1235948"/>
                  <a:gd name="connsiteY5-12" fmla="*/ 2984360 h 3055519"/>
                  <a:gd name="connsiteX6-13" fmla="*/ 0 w 1235948"/>
                  <a:gd name="connsiteY6-14" fmla="*/ 2778365 h 3055519"/>
                  <a:gd name="connsiteX7-15" fmla="*/ 0 w 1235948"/>
                  <a:gd name="connsiteY7-16" fmla="*/ 205995 h 3055519"/>
                  <a:gd name="connsiteX0-17" fmla="*/ 0 w 1235948"/>
                  <a:gd name="connsiteY0-18" fmla="*/ 205995 h 3099911"/>
                  <a:gd name="connsiteX1-19" fmla="*/ 205995 w 1235948"/>
                  <a:gd name="connsiteY1-20" fmla="*/ 0 h 3099911"/>
                  <a:gd name="connsiteX2-21" fmla="*/ 1029953 w 1235948"/>
                  <a:gd name="connsiteY2-22" fmla="*/ 0 h 3099911"/>
                  <a:gd name="connsiteX3-23" fmla="*/ 1235948 w 1235948"/>
                  <a:gd name="connsiteY3-24" fmla="*/ 205995 h 3099911"/>
                  <a:gd name="connsiteX4-25" fmla="*/ 1235948 w 1235948"/>
                  <a:gd name="connsiteY4-26" fmla="*/ 2778365 h 3099911"/>
                  <a:gd name="connsiteX5-27" fmla="*/ 0 w 1235948"/>
                  <a:gd name="connsiteY5-28" fmla="*/ 2778365 h 3099911"/>
                  <a:gd name="connsiteX6-29" fmla="*/ 0 w 1235948"/>
                  <a:gd name="connsiteY6-30" fmla="*/ 205995 h 3099911"/>
                  <a:gd name="connsiteX0-31" fmla="*/ 0 w 1237120"/>
                  <a:gd name="connsiteY0-32" fmla="*/ 205995 h 3099911"/>
                  <a:gd name="connsiteX1-33" fmla="*/ 205995 w 1237120"/>
                  <a:gd name="connsiteY1-34" fmla="*/ 0 h 3099911"/>
                  <a:gd name="connsiteX2-35" fmla="*/ 1029953 w 1237120"/>
                  <a:gd name="connsiteY2-36" fmla="*/ 0 h 3099911"/>
                  <a:gd name="connsiteX3-37" fmla="*/ 1235948 w 1237120"/>
                  <a:gd name="connsiteY3-38" fmla="*/ 205995 h 3099911"/>
                  <a:gd name="connsiteX4-39" fmla="*/ 1237120 w 1237120"/>
                  <a:gd name="connsiteY4-40" fmla="*/ 1429880 h 3099911"/>
                  <a:gd name="connsiteX5-41" fmla="*/ 1235948 w 1237120"/>
                  <a:gd name="connsiteY5-42" fmla="*/ 2778365 h 3099911"/>
                  <a:gd name="connsiteX6-43" fmla="*/ 0 w 1237120"/>
                  <a:gd name="connsiteY6-44" fmla="*/ 2778365 h 3099911"/>
                  <a:gd name="connsiteX7-45" fmla="*/ 0 w 1237120"/>
                  <a:gd name="connsiteY7-46" fmla="*/ 205995 h 3099911"/>
                  <a:gd name="connsiteX0-47" fmla="*/ 2400 w 1239520"/>
                  <a:gd name="connsiteY0-48" fmla="*/ 205995 h 3099911"/>
                  <a:gd name="connsiteX1-49" fmla="*/ 208395 w 1239520"/>
                  <a:gd name="connsiteY1-50" fmla="*/ 0 h 3099911"/>
                  <a:gd name="connsiteX2-51" fmla="*/ 1032353 w 1239520"/>
                  <a:gd name="connsiteY2-52" fmla="*/ 0 h 3099911"/>
                  <a:gd name="connsiteX3-53" fmla="*/ 1238348 w 1239520"/>
                  <a:gd name="connsiteY3-54" fmla="*/ 205995 h 3099911"/>
                  <a:gd name="connsiteX4-55" fmla="*/ 1239520 w 1239520"/>
                  <a:gd name="connsiteY4-56" fmla="*/ 1429880 h 3099911"/>
                  <a:gd name="connsiteX5-57" fmla="*/ 1238348 w 1239520"/>
                  <a:gd name="connsiteY5-58" fmla="*/ 2778365 h 3099911"/>
                  <a:gd name="connsiteX6-59" fmla="*/ 2400 w 1239520"/>
                  <a:gd name="connsiteY6-60" fmla="*/ 2778365 h 3099911"/>
                  <a:gd name="connsiteX7-61" fmla="*/ 0 w 1239520"/>
                  <a:gd name="connsiteY7-62" fmla="*/ 1942960 h 3099911"/>
                  <a:gd name="connsiteX8-63" fmla="*/ 2400 w 1239520"/>
                  <a:gd name="connsiteY8-64" fmla="*/ 205995 h 3099911"/>
                  <a:gd name="connsiteX0-65" fmla="*/ 2400 w 1239520"/>
                  <a:gd name="connsiteY0-66" fmla="*/ 205995 h 2788135"/>
                  <a:gd name="connsiteX1-67" fmla="*/ 208395 w 1239520"/>
                  <a:gd name="connsiteY1-68" fmla="*/ 0 h 2788135"/>
                  <a:gd name="connsiteX2-69" fmla="*/ 1032353 w 1239520"/>
                  <a:gd name="connsiteY2-70" fmla="*/ 0 h 2788135"/>
                  <a:gd name="connsiteX3-71" fmla="*/ 1238348 w 1239520"/>
                  <a:gd name="connsiteY3-72" fmla="*/ 205995 h 2788135"/>
                  <a:gd name="connsiteX4-73" fmla="*/ 1239520 w 1239520"/>
                  <a:gd name="connsiteY4-74" fmla="*/ 1429880 h 2788135"/>
                  <a:gd name="connsiteX5-75" fmla="*/ 1238348 w 1239520"/>
                  <a:gd name="connsiteY5-76" fmla="*/ 2778365 h 2788135"/>
                  <a:gd name="connsiteX6-77" fmla="*/ 0 w 1239520"/>
                  <a:gd name="connsiteY6-78" fmla="*/ 1942960 h 2788135"/>
                  <a:gd name="connsiteX7-79" fmla="*/ 2400 w 1239520"/>
                  <a:gd name="connsiteY7-80" fmla="*/ 205995 h 2788135"/>
                  <a:gd name="connsiteX0-81" fmla="*/ 2400 w 1873348"/>
                  <a:gd name="connsiteY0-82" fmla="*/ 205995 h 2983738"/>
                  <a:gd name="connsiteX1-83" fmla="*/ 208395 w 1873348"/>
                  <a:gd name="connsiteY1-84" fmla="*/ 0 h 2983738"/>
                  <a:gd name="connsiteX2-85" fmla="*/ 1032353 w 1873348"/>
                  <a:gd name="connsiteY2-86" fmla="*/ 0 h 2983738"/>
                  <a:gd name="connsiteX3-87" fmla="*/ 1238348 w 1873348"/>
                  <a:gd name="connsiteY3-88" fmla="*/ 205995 h 2983738"/>
                  <a:gd name="connsiteX4-89" fmla="*/ 1239520 w 1873348"/>
                  <a:gd name="connsiteY4-90" fmla="*/ 1429880 h 2983738"/>
                  <a:gd name="connsiteX5-91" fmla="*/ 1873348 w 1873348"/>
                  <a:gd name="connsiteY5-92" fmla="*/ 2976485 h 2983738"/>
                  <a:gd name="connsiteX6-93" fmla="*/ 0 w 1873348"/>
                  <a:gd name="connsiteY6-94" fmla="*/ 1942960 h 2983738"/>
                  <a:gd name="connsiteX7-95" fmla="*/ 2400 w 1873348"/>
                  <a:gd name="connsiteY7-96" fmla="*/ 205995 h 2983738"/>
                  <a:gd name="connsiteX0-97" fmla="*/ 2400 w 1873348"/>
                  <a:gd name="connsiteY0-98" fmla="*/ 205995 h 2980909"/>
                  <a:gd name="connsiteX1-99" fmla="*/ 208395 w 1873348"/>
                  <a:gd name="connsiteY1-100" fmla="*/ 0 h 2980909"/>
                  <a:gd name="connsiteX2-101" fmla="*/ 1032353 w 1873348"/>
                  <a:gd name="connsiteY2-102" fmla="*/ 0 h 2980909"/>
                  <a:gd name="connsiteX3-103" fmla="*/ 1238348 w 1873348"/>
                  <a:gd name="connsiteY3-104" fmla="*/ 205995 h 2980909"/>
                  <a:gd name="connsiteX4-105" fmla="*/ 1239520 w 1873348"/>
                  <a:gd name="connsiteY4-106" fmla="*/ 1429880 h 2980909"/>
                  <a:gd name="connsiteX5-107" fmla="*/ 1873348 w 1873348"/>
                  <a:gd name="connsiteY5-108" fmla="*/ 2976485 h 2980909"/>
                  <a:gd name="connsiteX6-109" fmla="*/ 0 w 1873348"/>
                  <a:gd name="connsiteY6-110" fmla="*/ 1942960 h 2980909"/>
                  <a:gd name="connsiteX7-111" fmla="*/ 2400 w 1873348"/>
                  <a:gd name="connsiteY7-112" fmla="*/ 205995 h 2980909"/>
                  <a:gd name="connsiteX0-113" fmla="*/ 2400 w 1873348"/>
                  <a:gd name="connsiteY0-114" fmla="*/ 205995 h 2980909"/>
                  <a:gd name="connsiteX1-115" fmla="*/ 208395 w 1873348"/>
                  <a:gd name="connsiteY1-116" fmla="*/ 0 h 2980909"/>
                  <a:gd name="connsiteX2-117" fmla="*/ 1032353 w 1873348"/>
                  <a:gd name="connsiteY2-118" fmla="*/ 0 h 2980909"/>
                  <a:gd name="connsiteX3-119" fmla="*/ 1238348 w 1873348"/>
                  <a:gd name="connsiteY3-120" fmla="*/ 205995 h 2980909"/>
                  <a:gd name="connsiteX4-121" fmla="*/ 1239520 w 1873348"/>
                  <a:gd name="connsiteY4-122" fmla="*/ 1429880 h 2980909"/>
                  <a:gd name="connsiteX5-123" fmla="*/ 1873348 w 1873348"/>
                  <a:gd name="connsiteY5-124" fmla="*/ 2976485 h 2980909"/>
                  <a:gd name="connsiteX6-125" fmla="*/ 0 w 1873348"/>
                  <a:gd name="connsiteY6-126" fmla="*/ 1942960 h 2980909"/>
                  <a:gd name="connsiteX7-127" fmla="*/ 2400 w 1873348"/>
                  <a:gd name="connsiteY7-128" fmla="*/ 205995 h 2980909"/>
                  <a:gd name="connsiteX0-129" fmla="*/ 2400 w 1873348"/>
                  <a:gd name="connsiteY0-130" fmla="*/ 205995 h 2980326"/>
                  <a:gd name="connsiteX1-131" fmla="*/ 208395 w 1873348"/>
                  <a:gd name="connsiteY1-132" fmla="*/ 0 h 2980326"/>
                  <a:gd name="connsiteX2-133" fmla="*/ 1032353 w 1873348"/>
                  <a:gd name="connsiteY2-134" fmla="*/ 0 h 2980326"/>
                  <a:gd name="connsiteX3-135" fmla="*/ 1238348 w 1873348"/>
                  <a:gd name="connsiteY3-136" fmla="*/ 205995 h 2980326"/>
                  <a:gd name="connsiteX4-137" fmla="*/ 1239520 w 1873348"/>
                  <a:gd name="connsiteY4-138" fmla="*/ 1429880 h 2980326"/>
                  <a:gd name="connsiteX5-139" fmla="*/ 1873348 w 1873348"/>
                  <a:gd name="connsiteY5-140" fmla="*/ 2976485 h 2980326"/>
                  <a:gd name="connsiteX6-141" fmla="*/ 0 w 1873348"/>
                  <a:gd name="connsiteY6-142" fmla="*/ 1942960 h 2980326"/>
                  <a:gd name="connsiteX7-143" fmla="*/ 2400 w 1873348"/>
                  <a:gd name="connsiteY7-144" fmla="*/ 205995 h 298032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Lst>
                <a:rect l="l" t="t" r="r" b="b"/>
                <a:pathLst>
                  <a:path w="1873348" h="2980326">
                    <a:moveTo>
                      <a:pt x="2400" y="205995"/>
                    </a:moveTo>
                    <a:cubicBezTo>
                      <a:pt x="2400" y="92227"/>
                      <a:pt x="94627" y="0"/>
                      <a:pt x="208395" y="0"/>
                    </a:cubicBezTo>
                    <a:lnTo>
                      <a:pt x="1032353" y="0"/>
                    </a:lnTo>
                    <a:cubicBezTo>
                      <a:pt x="1146121" y="0"/>
                      <a:pt x="1238348" y="92227"/>
                      <a:pt x="1238348" y="205995"/>
                    </a:cubicBezTo>
                    <a:cubicBezTo>
                      <a:pt x="1238739" y="613957"/>
                      <a:pt x="1239129" y="1021918"/>
                      <a:pt x="1239520" y="1429880"/>
                    </a:cubicBezTo>
                    <a:cubicBezTo>
                      <a:pt x="1239129" y="1879375"/>
                      <a:pt x="1187939" y="2907990"/>
                      <a:pt x="1873348" y="2976485"/>
                    </a:cubicBezTo>
                    <a:cubicBezTo>
                      <a:pt x="5601" y="3041678"/>
                      <a:pt x="23111" y="2259928"/>
                      <a:pt x="0" y="1942960"/>
                    </a:cubicBezTo>
                    <a:lnTo>
                      <a:pt x="2400" y="205995"/>
                    </a:lnTo>
                    <a:close/>
                  </a:path>
                </a:pathLst>
              </a:custGeom>
              <a:solidFill>
                <a:srgbClr val="7727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dirty="0">
                  <a:solidFill>
                    <a:schemeClr val="tx1">
                      <a:lumMod val="75000"/>
                      <a:lumOff val="25000"/>
                    </a:schemeClr>
                  </a:solidFill>
                  <a:latin typeface="微软雅黑" panose="020B0503020204020204" charset="-122"/>
                  <a:ea typeface="微软雅黑" panose="020B0503020204020204" charset="-122"/>
                </a:endParaRPr>
              </a:p>
            </p:txBody>
          </p:sp>
          <p:sp>
            <p:nvSpPr>
              <p:cNvPr id="35" name="矩形: 圆角 2"/>
              <p:cNvSpPr/>
              <p:nvPr/>
            </p:nvSpPr>
            <p:spPr>
              <a:xfrm rot="10800000">
                <a:off x="6391814" y="3005021"/>
                <a:ext cx="1873348" cy="2980326"/>
              </a:xfrm>
              <a:custGeom>
                <a:avLst/>
                <a:gdLst>
                  <a:gd name="connsiteX0" fmla="*/ 0 w 1235948"/>
                  <a:gd name="connsiteY0" fmla="*/ 205995 h 2984360"/>
                  <a:gd name="connsiteX1" fmla="*/ 205995 w 1235948"/>
                  <a:gd name="connsiteY1" fmla="*/ 0 h 2984360"/>
                  <a:gd name="connsiteX2" fmla="*/ 1029953 w 1235948"/>
                  <a:gd name="connsiteY2" fmla="*/ 0 h 2984360"/>
                  <a:gd name="connsiteX3" fmla="*/ 1235948 w 1235948"/>
                  <a:gd name="connsiteY3" fmla="*/ 205995 h 2984360"/>
                  <a:gd name="connsiteX4" fmla="*/ 1235948 w 1235948"/>
                  <a:gd name="connsiteY4" fmla="*/ 2778365 h 2984360"/>
                  <a:gd name="connsiteX5" fmla="*/ 1029953 w 1235948"/>
                  <a:gd name="connsiteY5" fmla="*/ 2984360 h 2984360"/>
                  <a:gd name="connsiteX6" fmla="*/ 205995 w 1235948"/>
                  <a:gd name="connsiteY6" fmla="*/ 2984360 h 2984360"/>
                  <a:gd name="connsiteX7" fmla="*/ 0 w 1235948"/>
                  <a:gd name="connsiteY7" fmla="*/ 2778365 h 2984360"/>
                  <a:gd name="connsiteX8" fmla="*/ 0 w 1235948"/>
                  <a:gd name="connsiteY8" fmla="*/ 205995 h 2984360"/>
                  <a:gd name="connsiteX0-1" fmla="*/ 0 w 1235948"/>
                  <a:gd name="connsiteY0-2" fmla="*/ 205995 h 3055519"/>
                  <a:gd name="connsiteX1-3" fmla="*/ 205995 w 1235948"/>
                  <a:gd name="connsiteY1-4" fmla="*/ 0 h 3055519"/>
                  <a:gd name="connsiteX2-5" fmla="*/ 1029953 w 1235948"/>
                  <a:gd name="connsiteY2-6" fmla="*/ 0 h 3055519"/>
                  <a:gd name="connsiteX3-7" fmla="*/ 1235948 w 1235948"/>
                  <a:gd name="connsiteY3-8" fmla="*/ 205995 h 3055519"/>
                  <a:gd name="connsiteX4-9" fmla="*/ 1235948 w 1235948"/>
                  <a:gd name="connsiteY4-10" fmla="*/ 2778365 h 3055519"/>
                  <a:gd name="connsiteX5-11" fmla="*/ 205995 w 1235948"/>
                  <a:gd name="connsiteY5-12" fmla="*/ 2984360 h 3055519"/>
                  <a:gd name="connsiteX6-13" fmla="*/ 0 w 1235948"/>
                  <a:gd name="connsiteY6-14" fmla="*/ 2778365 h 3055519"/>
                  <a:gd name="connsiteX7-15" fmla="*/ 0 w 1235948"/>
                  <a:gd name="connsiteY7-16" fmla="*/ 205995 h 3055519"/>
                  <a:gd name="connsiteX0-17" fmla="*/ 0 w 1235948"/>
                  <a:gd name="connsiteY0-18" fmla="*/ 205995 h 3099911"/>
                  <a:gd name="connsiteX1-19" fmla="*/ 205995 w 1235948"/>
                  <a:gd name="connsiteY1-20" fmla="*/ 0 h 3099911"/>
                  <a:gd name="connsiteX2-21" fmla="*/ 1029953 w 1235948"/>
                  <a:gd name="connsiteY2-22" fmla="*/ 0 h 3099911"/>
                  <a:gd name="connsiteX3-23" fmla="*/ 1235948 w 1235948"/>
                  <a:gd name="connsiteY3-24" fmla="*/ 205995 h 3099911"/>
                  <a:gd name="connsiteX4-25" fmla="*/ 1235948 w 1235948"/>
                  <a:gd name="connsiteY4-26" fmla="*/ 2778365 h 3099911"/>
                  <a:gd name="connsiteX5-27" fmla="*/ 0 w 1235948"/>
                  <a:gd name="connsiteY5-28" fmla="*/ 2778365 h 3099911"/>
                  <a:gd name="connsiteX6-29" fmla="*/ 0 w 1235948"/>
                  <a:gd name="connsiteY6-30" fmla="*/ 205995 h 3099911"/>
                  <a:gd name="connsiteX0-31" fmla="*/ 0 w 1237120"/>
                  <a:gd name="connsiteY0-32" fmla="*/ 205995 h 3099911"/>
                  <a:gd name="connsiteX1-33" fmla="*/ 205995 w 1237120"/>
                  <a:gd name="connsiteY1-34" fmla="*/ 0 h 3099911"/>
                  <a:gd name="connsiteX2-35" fmla="*/ 1029953 w 1237120"/>
                  <a:gd name="connsiteY2-36" fmla="*/ 0 h 3099911"/>
                  <a:gd name="connsiteX3-37" fmla="*/ 1235948 w 1237120"/>
                  <a:gd name="connsiteY3-38" fmla="*/ 205995 h 3099911"/>
                  <a:gd name="connsiteX4-39" fmla="*/ 1237120 w 1237120"/>
                  <a:gd name="connsiteY4-40" fmla="*/ 1429880 h 3099911"/>
                  <a:gd name="connsiteX5-41" fmla="*/ 1235948 w 1237120"/>
                  <a:gd name="connsiteY5-42" fmla="*/ 2778365 h 3099911"/>
                  <a:gd name="connsiteX6-43" fmla="*/ 0 w 1237120"/>
                  <a:gd name="connsiteY6-44" fmla="*/ 2778365 h 3099911"/>
                  <a:gd name="connsiteX7-45" fmla="*/ 0 w 1237120"/>
                  <a:gd name="connsiteY7-46" fmla="*/ 205995 h 3099911"/>
                  <a:gd name="connsiteX0-47" fmla="*/ 2400 w 1239520"/>
                  <a:gd name="connsiteY0-48" fmla="*/ 205995 h 3099911"/>
                  <a:gd name="connsiteX1-49" fmla="*/ 208395 w 1239520"/>
                  <a:gd name="connsiteY1-50" fmla="*/ 0 h 3099911"/>
                  <a:gd name="connsiteX2-51" fmla="*/ 1032353 w 1239520"/>
                  <a:gd name="connsiteY2-52" fmla="*/ 0 h 3099911"/>
                  <a:gd name="connsiteX3-53" fmla="*/ 1238348 w 1239520"/>
                  <a:gd name="connsiteY3-54" fmla="*/ 205995 h 3099911"/>
                  <a:gd name="connsiteX4-55" fmla="*/ 1239520 w 1239520"/>
                  <a:gd name="connsiteY4-56" fmla="*/ 1429880 h 3099911"/>
                  <a:gd name="connsiteX5-57" fmla="*/ 1238348 w 1239520"/>
                  <a:gd name="connsiteY5-58" fmla="*/ 2778365 h 3099911"/>
                  <a:gd name="connsiteX6-59" fmla="*/ 2400 w 1239520"/>
                  <a:gd name="connsiteY6-60" fmla="*/ 2778365 h 3099911"/>
                  <a:gd name="connsiteX7-61" fmla="*/ 0 w 1239520"/>
                  <a:gd name="connsiteY7-62" fmla="*/ 1942960 h 3099911"/>
                  <a:gd name="connsiteX8-63" fmla="*/ 2400 w 1239520"/>
                  <a:gd name="connsiteY8-64" fmla="*/ 205995 h 3099911"/>
                  <a:gd name="connsiteX0-65" fmla="*/ 2400 w 1239520"/>
                  <a:gd name="connsiteY0-66" fmla="*/ 205995 h 2788135"/>
                  <a:gd name="connsiteX1-67" fmla="*/ 208395 w 1239520"/>
                  <a:gd name="connsiteY1-68" fmla="*/ 0 h 2788135"/>
                  <a:gd name="connsiteX2-69" fmla="*/ 1032353 w 1239520"/>
                  <a:gd name="connsiteY2-70" fmla="*/ 0 h 2788135"/>
                  <a:gd name="connsiteX3-71" fmla="*/ 1238348 w 1239520"/>
                  <a:gd name="connsiteY3-72" fmla="*/ 205995 h 2788135"/>
                  <a:gd name="connsiteX4-73" fmla="*/ 1239520 w 1239520"/>
                  <a:gd name="connsiteY4-74" fmla="*/ 1429880 h 2788135"/>
                  <a:gd name="connsiteX5-75" fmla="*/ 1238348 w 1239520"/>
                  <a:gd name="connsiteY5-76" fmla="*/ 2778365 h 2788135"/>
                  <a:gd name="connsiteX6-77" fmla="*/ 0 w 1239520"/>
                  <a:gd name="connsiteY6-78" fmla="*/ 1942960 h 2788135"/>
                  <a:gd name="connsiteX7-79" fmla="*/ 2400 w 1239520"/>
                  <a:gd name="connsiteY7-80" fmla="*/ 205995 h 2788135"/>
                  <a:gd name="connsiteX0-81" fmla="*/ 2400 w 1873348"/>
                  <a:gd name="connsiteY0-82" fmla="*/ 205995 h 2983738"/>
                  <a:gd name="connsiteX1-83" fmla="*/ 208395 w 1873348"/>
                  <a:gd name="connsiteY1-84" fmla="*/ 0 h 2983738"/>
                  <a:gd name="connsiteX2-85" fmla="*/ 1032353 w 1873348"/>
                  <a:gd name="connsiteY2-86" fmla="*/ 0 h 2983738"/>
                  <a:gd name="connsiteX3-87" fmla="*/ 1238348 w 1873348"/>
                  <a:gd name="connsiteY3-88" fmla="*/ 205995 h 2983738"/>
                  <a:gd name="connsiteX4-89" fmla="*/ 1239520 w 1873348"/>
                  <a:gd name="connsiteY4-90" fmla="*/ 1429880 h 2983738"/>
                  <a:gd name="connsiteX5-91" fmla="*/ 1873348 w 1873348"/>
                  <a:gd name="connsiteY5-92" fmla="*/ 2976485 h 2983738"/>
                  <a:gd name="connsiteX6-93" fmla="*/ 0 w 1873348"/>
                  <a:gd name="connsiteY6-94" fmla="*/ 1942960 h 2983738"/>
                  <a:gd name="connsiteX7-95" fmla="*/ 2400 w 1873348"/>
                  <a:gd name="connsiteY7-96" fmla="*/ 205995 h 2983738"/>
                  <a:gd name="connsiteX0-97" fmla="*/ 2400 w 1873348"/>
                  <a:gd name="connsiteY0-98" fmla="*/ 205995 h 2980909"/>
                  <a:gd name="connsiteX1-99" fmla="*/ 208395 w 1873348"/>
                  <a:gd name="connsiteY1-100" fmla="*/ 0 h 2980909"/>
                  <a:gd name="connsiteX2-101" fmla="*/ 1032353 w 1873348"/>
                  <a:gd name="connsiteY2-102" fmla="*/ 0 h 2980909"/>
                  <a:gd name="connsiteX3-103" fmla="*/ 1238348 w 1873348"/>
                  <a:gd name="connsiteY3-104" fmla="*/ 205995 h 2980909"/>
                  <a:gd name="connsiteX4-105" fmla="*/ 1239520 w 1873348"/>
                  <a:gd name="connsiteY4-106" fmla="*/ 1429880 h 2980909"/>
                  <a:gd name="connsiteX5-107" fmla="*/ 1873348 w 1873348"/>
                  <a:gd name="connsiteY5-108" fmla="*/ 2976485 h 2980909"/>
                  <a:gd name="connsiteX6-109" fmla="*/ 0 w 1873348"/>
                  <a:gd name="connsiteY6-110" fmla="*/ 1942960 h 2980909"/>
                  <a:gd name="connsiteX7-111" fmla="*/ 2400 w 1873348"/>
                  <a:gd name="connsiteY7-112" fmla="*/ 205995 h 2980909"/>
                  <a:gd name="connsiteX0-113" fmla="*/ 2400 w 1873348"/>
                  <a:gd name="connsiteY0-114" fmla="*/ 205995 h 2980909"/>
                  <a:gd name="connsiteX1-115" fmla="*/ 208395 w 1873348"/>
                  <a:gd name="connsiteY1-116" fmla="*/ 0 h 2980909"/>
                  <a:gd name="connsiteX2-117" fmla="*/ 1032353 w 1873348"/>
                  <a:gd name="connsiteY2-118" fmla="*/ 0 h 2980909"/>
                  <a:gd name="connsiteX3-119" fmla="*/ 1238348 w 1873348"/>
                  <a:gd name="connsiteY3-120" fmla="*/ 205995 h 2980909"/>
                  <a:gd name="connsiteX4-121" fmla="*/ 1239520 w 1873348"/>
                  <a:gd name="connsiteY4-122" fmla="*/ 1429880 h 2980909"/>
                  <a:gd name="connsiteX5-123" fmla="*/ 1873348 w 1873348"/>
                  <a:gd name="connsiteY5-124" fmla="*/ 2976485 h 2980909"/>
                  <a:gd name="connsiteX6-125" fmla="*/ 0 w 1873348"/>
                  <a:gd name="connsiteY6-126" fmla="*/ 1942960 h 2980909"/>
                  <a:gd name="connsiteX7-127" fmla="*/ 2400 w 1873348"/>
                  <a:gd name="connsiteY7-128" fmla="*/ 205995 h 2980909"/>
                  <a:gd name="connsiteX0-129" fmla="*/ 2400 w 1873348"/>
                  <a:gd name="connsiteY0-130" fmla="*/ 205995 h 2980326"/>
                  <a:gd name="connsiteX1-131" fmla="*/ 208395 w 1873348"/>
                  <a:gd name="connsiteY1-132" fmla="*/ 0 h 2980326"/>
                  <a:gd name="connsiteX2-133" fmla="*/ 1032353 w 1873348"/>
                  <a:gd name="connsiteY2-134" fmla="*/ 0 h 2980326"/>
                  <a:gd name="connsiteX3-135" fmla="*/ 1238348 w 1873348"/>
                  <a:gd name="connsiteY3-136" fmla="*/ 205995 h 2980326"/>
                  <a:gd name="connsiteX4-137" fmla="*/ 1239520 w 1873348"/>
                  <a:gd name="connsiteY4-138" fmla="*/ 1429880 h 2980326"/>
                  <a:gd name="connsiteX5-139" fmla="*/ 1873348 w 1873348"/>
                  <a:gd name="connsiteY5-140" fmla="*/ 2976485 h 2980326"/>
                  <a:gd name="connsiteX6-141" fmla="*/ 0 w 1873348"/>
                  <a:gd name="connsiteY6-142" fmla="*/ 1942960 h 2980326"/>
                  <a:gd name="connsiteX7-143" fmla="*/ 2400 w 1873348"/>
                  <a:gd name="connsiteY7-144" fmla="*/ 205995 h 298032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Lst>
                <a:rect l="l" t="t" r="r" b="b"/>
                <a:pathLst>
                  <a:path w="1873348" h="2980326">
                    <a:moveTo>
                      <a:pt x="2400" y="205995"/>
                    </a:moveTo>
                    <a:cubicBezTo>
                      <a:pt x="2400" y="92227"/>
                      <a:pt x="94627" y="0"/>
                      <a:pt x="208395" y="0"/>
                    </a:cubicBezTo>
                    <a:lnTo>
                      <a:pt x="1032353" y="0"/>
                    </a:lnTo>
                    <a:cubicBezTo>
                      <a:pt x="1146121" y="0"/>
                      <a:pt x="1238348" y="92227"/>
                      <a:pt x="1238348" y="205995"/>
                    </a:cubicBezTo>
                    <a:cubicBezTo>
                      <a:pt x="1238739" y="613957"/>
                      <a:pt x="1239129" y="1021918"/>
                      <a:pt x="1239520" y="1429880"/>
                    </a:cubicBezTo>
                    <a:cubicBezTo>
                      <a:pt x="1239129" y="1879375"/>
                      <a:pt x="1187939" y="2907990"/>
                      <a:pt x="1873348" y="2976485"/>
                    </a:cubicBezTo>
                    <a:cubicBezTo>
                      <a:pt x="5601" y="3041678"/>
                      <a:pt x="23111" y="2259928"/>
                      <a:pt x="0" y="1942960"/>
                    </a:cubicBezTo>
                    <a:lnTo>
                      <a:pt x="2400" y="205995"/>
                    </a:lnTo>
                    <a:close/>
                  </a:path>
                </a:pathLst>
              </a:custGeom>
              <a:solidFill>
                <a:srgbClr val="6C62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tx1">
                      <a:lumMod val="75000"/>
                      <a:lumOff val="25000"/>
                    </a:schemeClr>
                  </a:solidFill>
                  <a:latin typeface="微软雅黑" panose="020B0503020204020204" charset="-122"/>
                  <a:ea typeface="微软雅黑" panose="020B0503020204020204" charset="-122"/>
                </a:endParaRPr>
              </a:p>
            </p:txBody>
          </p:sp>
          <p:sp>
            <p:nvSpPr>
              <p:cNvPr id="36" name="矩形: 圆角 2"/>
              <p:cNvSpPr/>
              <p:nvPr/>
            </p:nvSpPr>
            <p:spPr>
              <a:xfrm rot="16200000">
                <a:off x="4419736" y="3558510"/>
                <a:ext cx="1873348" cy="2980326"/>
              </a:xfrm>
              <a:custGeom>
                <a:avLst/>
                <a:gdLst>
                  <a:gd name="connsiteX0" fmla="*/ 0 w 1235948"/>
                  <a:gd name="connsiteY0" fmla="*/ 205995 h 2984360"/>
                  <a:gd name="connsiteX1" fmla="*/ 205995 w 1235948"/>
                  <a:gd name="connsiteY1" fmla="*/ 0 h 2984360"/>
                  <a:gd name="connsiteX2" fmla="*/ 1029953 w 1235948"/>
                  <a:gd name="connsiteY2" fmla="*/ 0 h 2984360"/>
                  <a:gd name="connsiteX3" fmla="*/ 1235948 w 1235948"/>
                  <a:gd name="connsiteY3" fmla="*/ 205995 h 2984360"/>
                  <a:gd name="connsiteX4" fmla="*/ 1235948 w 1235948"/>
                  <a:gd name="connsiteY4" fmla="*/ 2778365 h 2984360"/>
                  <a:gd name="connsiteX5" fmla="*/ 1029953 w 1235948"/>
                  <a:gd name="connsiteY5" fmla="*/ 2984360 h 2984360"/>
                  <a:gd name="connsiteX6" fmla="*/ 205995 w 1235948"/>
                  <a:gd name="connsiteY6" fmla="*/ 2984360 h 2984360"/>
                  <a:gd name="connsiteX7" fmla="*/ 0 w 1235948"/>
                  <a:gd name="connsiteY7" fmla="*/ 2778365 h 2984360"/>
                  <a:gd name="connsiteX8" fmla="*/ 0 w 1235948"/>
                  <a:gd name="connsiteY8" fmla="*/ 205995 h 2984360"/>
                  <a:gd name="connsiteX0-1" fmla="*/ 0 w 1235948"/>
                  <a:gd name="connsiteY0-2" fmla="*/ 205995 h 3055519"/>
                  <a:gd name="connsiteX1-3" fmla="*/ 205995 w 1235948"/>
                  <a:gd name="connsiteY1-4" fmla="*/ 0 h 3055519"/>
                  <a:gd name="connsiteX2-5" fmla="*/ 1029953 w 1235948"/>
                  <a:gd name="connsiteY2-6" fmla="*/ 0 h 3055519"/>
                  <a:gd name="connsiteX3-7" fmla="*/ 1235948 w 1235948"/>
                  <a:gd name="connsiteY3-8" fmla="*/ 205995 h 3055519"/>
                  <a:gd name="connsiteX4-9" fmla="*/ 1235948 w 1235948"/>
                  <a:gd name="connsiteY4-10" fmla="*/ 2778365 h 3055519"/>
                  <a:gd name="connsiteX5-11" fmla="*/ 205995 w 1235948"/>
                  <a:gd name="connsiteY5-12" fmla="*/ 2984360 h 3055519"/>
                  <a:gd name="connsiteX6-13" fmla="*/ 0 w 1235948"/>
                  <a:gd name="connsiteY6-14" fmla="*/ 2778365 h 3055519"/>
                  <a:gd name="connsiteX7-15" fmla="*/ 0 w 1235948"/>
                  <a:gd name="connsiteY7-16" fmla="*/ 205995 h 3055519"/>
                  <a:gd name="connsiteX0-17" fmla="*/ 0 w 1235948"/>
                  <a:gd name="connsiteY0-18" fmla="*/ 205995 h 3099911"/>
                  <a:gd name="connsiteX1-19" fmla="*/ 205995 w 1235948"/>
                  <a:gd name="connsiteY1-20" fmla="*/ 0 h 3099911"/>
                  <a:gd name="connsiteX2-21" fmla="*/ 1029953 w 1235948"/>
                  <a:gd name="connsiteY2-22" fmla="*/ 0 h 3099911"/>
                  <a:gd name="connsiteX3-23" fmla="*/ 1235948 w 1235948"/>
                  <a:gd name="connsiteY3-24" fmla="*/ 205995 h 3099911"/>
                  <a:gd name="connsiteX4-25" fmla="*/ 1235948 w 1235948"/>
                  <a:gd name="connsiteY4-26" fmla="*/ 2778365 h 3099911"/>
                  <a:gd name="connsiteX5-27" fmla="*/ 0 w 1235948"/>
                  <a:gd name="connsiteY5-28" fmla="*/ 2778365 h 3099911"/>
                  <a:gd name="connsiteX6-29" fmla="*/ 0 w 1235948"/>
                  <a:gd name="connsiteY6-30" fmla="*/ 205995 h 3099911"/>
                  <a:gd name="connsiteX0-31" fmla="*/ 0 w 1237120"/>
                  <a:gd name="connsiteY0-32" fmla="*/ 205995 h 3099911"/>
                  <a:gd name="connsiteX1-33" fmla="*/ 205995 w 1237120"/>
                  <a:gd name="connsiteY1-34" fmla="*/ 0 h 3099911"/>
                  <a:gd name="connsiteX2-35" fmla="*/ 1029953 w 1237120"/>
                  <a:gd name="connsiteY2-36" fmla="*/ 0 h 3099911"/>
                  <a:gd name="connsiteX3-37" fmla="*/ 1235948 w 1237120"/>
                  <a:gd name="connsiteY3-38" fmla="*/ 205995 h 3099911"/>
                  <a:gd name="connsiteX4-39" fmla="*/ 1237120 w 1237120"/>
                  <a:gd name="connsiteY4-40" fmla="*/ 1429880 h 3099911"/>
                  <a:gd name="connsiteX5-41" fmla="*/ 1235948 w 1237120"/>
                  <a:gd name="connsiteY5-42" fmla="*/ 2778365 h 3099911"/>
                  <a:gd name="connsiteX6-43" fmla="*/ 0 w 1237120"/>
                  <a:gd name="connsiteY6-44" fmla="*/ 2778365 h 3099911"/>
                  <a:gd name="connsiteX7-45" fmla="*/ 0 w 1237120"/>
                  <a:gd name="connsiteY7-46" fmla="*/ 205995 h 3099911"/>
                  <a:gd name="connsiteX0-47" fmla="*/ 2400 w 1239520"/>
                  <a:gd name="connsiteY0-48" fmla="*/ 205995 h 3099911"/>
                  <a:gd name="connsiteX1-49" fmla="*/ 208395 w 1239520"/>
                  <a:gd name="connsiteY1-50" fmla="*/ 0 h 3099911"/>
                  <a:gd name="connsiteX2-51" fmla="*/ 1032353 w 1239520"/>
                  <a:gd name="connsiteY2-52" fmla="*/ 0 h 3099911"/>
                  <a:gd name="connsiteX3-53" fmla="*/ 1238348 w 1239520"/>
                  <a:gd name="connsiteY3-54" fmla="*/ 205995 h 3099911"/>
                  <a:gd name="connsiteX4-55" fmla="*/ 1239520 w 1239520"/>
                  <a:gd name="connsiteY4-56" fmla="*/ 1429880 h 3099911"/>
                  <a:gd name="connsiteX5-57" fmla="*/ 1238348 w 1239520"/>
                  <a:gd name="connsiteY5-58" fmla="*/ 2778365 h 3099911"/>
                  <a:gd name="connsiteX6-59" fmla="*/ 2400 w 1239520"/>
                  <a:gd name="connsiteY6-60" fmla="*/ 2778365 h 3099911"/>
                  <a:gd name="connsiteX7-61" fmla="*/ 0 w 1239520"/>
                  <a:gd name="connsiteY7-62" fmla="*/ 1942960 h 3099911"/>
                  <a:gd name="connsiteX8-63" fmla="*/ 2400 w 1239520"/>
                  <a:gd name="connsiteY8-64" fmla="*/ 205995 h 3099911"/>
                  <a:gd name="connsiteX0-65" fmla="*/ 2400 w 1239520"/>
                  <a:gd name="connsiteY0-66" fmla="*/ 205995 h 2788135"/>
                  <a:gd name="connsiteX1-67" fmla="*/ 208395 w 1239520"/>
                  <a:gd name="connsiteY1-68" fmla="*/ 0 h 2788135"/>
                  <a:gd name="connsiteX2-69" fmla="*/ 1032353 w 1239520"/>
                  <a:gd name="connsiteY2-70" fmla="*/ 0 h 2788135"/>
                  <a:gd name="connsiteX3-71" fmla="*/ 1238348 w 1239520"/>
                  <a:gd name="connsiteY3-72" fmla="*/ 205995 h 2788135"/>
                  <a:gd name="connsiteX4-73" fmla="*/ 1239520 w 1239520"/>
                  <a:gd name="connsiteY4-74" fmla="*/ 1429880 h 2788135"/>
                  <a:gd name="connsiteX5-75" fmla="*/ 1238348 w 1239520"/>
                  <a:gd name="connsiteY5-76" fmla="*/ 2778365 h 2788135"/>
                  <a:gd name="connsiteX6-77" fmla="*/ 0 w 1239520"/>
                  <a:gd name="connsiteY6-78" fmla="*/ 1942960 h 2788135"/>
                  <a:gd name="connsiteX7-79" fmla="*/ 2400 w 1239520"/>
                  <a:gd name="connsiteY7-80" fmla="*/ 205995 h 2788135"/>
                  <a:gd name="connsiteX0-81" fmla="*/ 2400 w 1873348"/>
                  <a:gd name="connsiteY0-82" fmla="*/ 205995 h 2983738"/>
                  <a:gd name="connsiteX1-83" fmla="*/ 208395 w 1873348"/>
                  <a:gd name="connsiteY1-84" fmla="*/ 0 h 2983738"/>
                  <a:gd name="connsiteX2-85" fmla="*/ 1032353 w 1873348"/>
                  <a:gd name="connsiteY2-86" fmla="*/ 0 h 2983738"/>
                  <a:gd name="connsiteX3-87" fmla="*/ 1238348 w 1873348"/>
                  <a:gd name="connsiteY3-88" fmla="*/ 205995 h 2983738"/>
                  <a:gd name="connsiteX4-89" fmla="*/ 1239520 w 1873348"/>
                  <a:gd name="connsiteY4-90" fmla="*/ 1429880 h 2983738"/>
                  <a:gd name="connsiteX5-91" fmla="*/ 1873348 w 1873348"/>
                  <a:gd name="connsiteY5-92" fmla="*/ 2976485 h 2983738"/>
                  <a:gd name="connsiteX6-93" fmla="*/ 0 w 1873348"/>
                  <a:gd name="connsiteY6-94" fmla="*/ 1942960 h 2983738"/>
                  <a:gd name="connsiteX7-95" fmla="*/ 2400 w 1873348"/>
                  <a:gd name="connsiteY7-96" fmla="*/ 205995 h 2983738"/>
                  <a:gd name="connsiteX0-97" fmla="*/ 2400 w 1873348"/>
                  <a:gd name="connsiteY0-98" fmla="*/ 205995 h 2980909"/>
                  <a:gd name="connsiteX1-99" fmla="*/ 208395 w 1873348"/>
                  <a:gd name="connsiteY1-100" fmla="*/ 0 h 2980909"/>
                  <a:gd name="connsiteX2-101" fmla="*/ 1032353 w 1873348"/>
                  <a:gd name="connsiteY2-102" fmla="*/ 0 h 2980909"/>
                  <a:gd name="connsiteX3-103" fmla="*/ 1238348 w 1873348"/>
                  <a:gd name="connsiteY3-104" fmla="*/ 205995 h 2980909"/>
                  <a:gd name="connsiteX4-105" fmla="*/ 1239520 w 1873348"/>
                  <a:gd name="connsiteY4-106" fmla="*/ 1429880 h 2980909"/>
                  <a:gd name="connsiteX5-107" fmla="*/ 1873348 w 1873348"/>
                  <a:gd name="connsiteY5-108" fmla="*/ 2976485 h 2980909"/>
                  <a:gd name="connsiteX6-109" fmla="*/ 0 w 1873348"/>
                  <a:gd name="connsiteY6-110" fmla="*/ 1942960 h 2980909"/>
                  <a:gd name="connsiteX7-111" fmla="*/ 2400 w 1873348"/>
                  <a:gd name="connsiteY7-112" fmla="*/ 205995 h 2980909"/>
                  <a:gd name="connsiteX0-113" fmla="*/ 2400 w 1873348"/>
                  <a:gd name="connsiteY0-114" fmla="*/ 205995 h 2980909"/>
                  <a:gd name="connsiteX1-115" fmla="*/ 208395 w 1873348"/>
                  <a:gd name="connsiteY1-116" fmla="*/ 0 h 2980909"/>
                  <a:gd name="connsiteX2-117" fmla="*/ 1032353 w 1873348"/>
                  <a:gd name="connsiteY2-118" fmla="*/ 0 h 2980909"/>
                  <a:gd name="connsiteX3-119" fmla="*/ 1238348 w 1873348"/>
                  <a:gd name="connsiteY3-120" fmla="*/ 205995 h 2980909"/>
                  <a:gd name="connsiteX4-121" fmla="*/ 1239520 w 1873348"/>
                  <a:gd name="connsiteY4-122" fmla="*/ 1429880 h 2980909"/>
                  <a:gd name="connsiteX5-123" fmla="*/ 1873348 w 1873348"/>
                  <a:gd name="connsiteY5-124" fmla="*/ 2976485 h 2980909"/>
                  <a:gd name="connsiteX6-125" fmla="*/ 0 w 1873348"/>
                  <a:gd name="connsiteY6-126" fmla="*/ 1942960 h 2980909"/>
                  <a:gd name="connsiteX7-127" fmla="*/ 2400 w 1873348"/>
                  <a:gd name="connsiteY7-128" fmla="*/ 205995 h 2980909"/>
                  <a:gd name="connsiteX0-129" fmla="*/ 2400 w 1873348"/>
                  <a:gd name="connsiteY0-130" fmla="*/ 205995 h 2980326"/>
                  <a:gd name="connsiteX1-131" fmla="*/ 208395 w 1873348"/>
                  <a:gd name="connsiteY1-132" fmla="*/ 0 h 2980326"/>
                  <a:gd name="connsiteX2-133" fmla="*/ 1032353 w 1873348"/>
                  <a:gd name="connsiteY2-134" fmla="*/ 0 h 2980326"/>
                  <a:gd name="connsiteX3-135" fmla="*/ 1238348 w 1873348"/>
                  <a:gd name="connsiteY3-136" fmla="*/ 205995 h 2980326"/>
                  <a:gd name="connsiteX4-137" fmla="*/ 1239520 w 1873348"/>
                  <a:gd name="connsiteY4-138" fmla="*/ 1429880 h 2980326"/>
                  <a:gd name="connsiteX5-139" fmla="*/ 1873348 w 1873348"/>
                  <a:gd name="connsiteY5-140" fmla="*/ 2976485 h 2980326"/>
                  <a:gd name="connsiteX6-141" fmla="*/ 0 w 1873348"/>
                  <a:gd name="connsiteY6-142" fmla="*/ 1942960 h 2980326"/>
                  <a:gd name="connsiteX7-143" fmla="*/ 2400 w 1873348"/>
                  <a:gd name="connsiteY7-144" fmla="*/ 205995 h 298032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Lst>
                <a:rect l="l" t="t" r="r" b="b"/>
                <a:pathLst>
                  <a:path w="1873348" h="2980326">
                    <a:moveTo>
                      <a:pt x="2400" y="205995"/>
                    </a:moveTo>
                    <a:cubicBezTo>
                      <a:pt x="2400" y="92227"/>
                      <a:pt x="94627" y="0"/>
                      <a:pt x="208395" y="0"/>
                    </a:cubicBezTo>
                    <a:lnTo>
                      <a:pt x="1032353" y="0"/>
                    </a:lnTo>
                    <a:cubicBezTo>
                      <a:pt x="1146121" y="0"/>
                      <a:pt x="1238348" y="92227"/>
                      <a:pt x="1238348" y="205995"/>
                    </a:cubicBezTo>
                    <a:cubicBezTo>
                      <a:pt x="1238739" y="613957"/>
                      <a:pt x="1239129" y="1021918"/>
                      <a:pt x="1239520" y="1429880"/>
                    </a:cubicBezTo>
                    <a:cubicBezTo>
                      <a:pt x="1239129" y="1879375"/>
                      <a:pt x="1187939" y="2907990"/>
                      <a:pt x="1873348" y="2976485"/>
                    </a:cubicBezTo>
                    <a:cubicBezTo>
                      <a:pt x="5601" y="3041678"/>
                      <a:pt x="23111" y="2259928"/>
                      <a:pt x="0" y="1942960"/>
                    </a:cubicBezTo>
                    <a:lnTo>
                      <a:pt x="2400" y="205995"/>
                    </a:lnTo>
                    <a:close/>
                  </a:path>
                </a:pathLst>
              </a:custGeom>
              <a:solidFill>
                <a:srgbClr val="6C62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dirty="0">
                  <a:solidFill>
                    <a:schemeClr val="tx1">
                      <a:lumMod val="75000"/>
                      <a:lumOff val="25000"/>
                    </a:schemeClr>
                  </a:solidFill>
                  <a:latin typeface="微软雅黑" panose="020B0503020204020204" charset="-122"/>
                  <a:ea typeface="微软雅黑" panose="020B0503020204020204" charset="-122"/>
                </a:endParaRPr>
              </a:p>
            </p:txBody>
          </p:sp>
        </p:grpSp>
        <p:sp>
          <p:nvSpPr>
            <p:cNvPr id="37" name="Freeform 5" descr="e7d195523061f1c09e9d68d7cf438b91ef959ecb14fc25d26BBA7F7DBC18E55DFF4014AF651F0BF2569D4B6C1DA7F1A4683A481403BD872FC687266AD13265C1DE7C373772FD8728ABDD69ADD03BFF5BE2862BC891DBB79E0B47DAFC0B20EFAF86558955B7FCCFA41E28A044B7497A4E125C32C7866AC7A0A29318354D69FB08035F876A7B69DF41D87DD94CF3B228A2C836566B61DAB7E6"/>
            <p:cNvSpPr>
              <a:spLocks noEditPoints="1"/>
            </p:cNvSpPr>
            <p:nvPr/>
          </p:nvSpPr>
          <p:spPr bwMode="auto">
            <a:xfrm>
              <a:off x="5592" y="3012"/>
              <a:ext cx="617" cy="527"/>
            </a:xfrm>
            <a:custGeom>
              <a:avLst/>
              <a:gdLst>
                <a:gd name="T0" fmla="*/ 689 w 746"/>
                <a:gd name="T1" fmla="*/ 125 h 638"/>
                <a:gd name="T2" fmla="*/ 552 w 746"/>
                <a:gd name="T3" fmla="*/ 125 h 638"/>
                <a:gd name="T4" fmla="*/ 552 w 746"/>
                <a:gd name="T5" fmla="*/ 57 h 638"/>
                <a:gd name="T6" fmla="*/ 495 w 746"/>
                <a:gd name="T7" fmla="*/ 0 h 638"/>
                <a:gd name="T8" fmla="*/ 253 w 746"/>
                <a:gd name="T9" fmla="*/ 0 h 638"/>
                <a:gd name="T10" fmla="*/ 196 w 746"/>
                <a:gd name="T11" fmla="*/ 57 h 638"/>
                <a:gd name="T12" fmla="*/ 196 w 746"/>
                <a:gd name="T13" fmla="*/ 125 h 638"/>
                <a:gd name="T14" fmla="*/ 57 w 746"/>
                <a:gd name="T15" fmla="*/ 125 h 638"/>
                <a:gd name="T16" fmla="*/ 0 w 746"/>
                <a:gd name="T17" fmla="*/ 182 h 638"/>
                <a:gd name="T18" fmla="*/ 0 w 746"/>
                <a:gd name="T19" fmla="*/ 581 h 638"/>
                <a:gd name="T20" fmla="*/ 57 w 746"/>
                <a:gd name="T21" fmla="*/ 638 h 638"/>
                <a:gd name="T22" fmla="*/ 689 w 746"/>
                <a:gd name="T23" fmla="*/ 638 h 638"/>
                <a:gd name="T24" fmla="*/ 746 w 746"/>
                <a:gd name="T25" fmla="*/ 581 h 638"/>
                <a:gd name="T26" fmla="*/ 746 w 746"/>
                <a:gd name="T27" fmla="*/ 182 h 638"/>
                <a:gd name="T28" fmla="*/ 689 w 746"/>
                <a:gd name="T29" fmla="*/ 125 h 638"/>
                <a:gd name="T30" fmla="*/ 239 w 746"/>
                <a:gd name="T31" fmla="*/ 57 h 638"/>
                <a:gd name="T32" fmla="*/ 253 w 746"/>
                <a:gd name="T33" fmla="*/ 44 h 638"/>
                <a:gd name="T34" fmla="*/ 495 w 746"/>
                <a:gd name="T35" fmla="*/ 44 h 638"/>
                <a:gd name="T36" fmla="*/ 508 w 746"/>
                <a:gd name="T37" fmla="*/ 57 h 638"/>
                <a:gd name="T38" fmla="*/ 508 w 746"/>
                <a:gd name="T39" fmla="*/ 125 h 638"/>
                <a:gd name="T40" fmla="*/ 239 w 746"/>
                <a:gd name="T41" fmla="*/ 125 h 638"/>
                <a:gd name="T42" fmla="*/ 239 w 746"/>
                <a:gd name="T43" fmla="*/ 57 h 638"/>
                <a:gd name="T44" fmla="*/ 57 w 746"/>
                <a:gd name="T45" fmla="*/ 169 h 638"/>
                <a:gd name="T46" fmla="*/ 689 w 746"/>
                <a:gd name="T47" fmla="*/ 169 h 638"/>
                <a:gd name="T48" fmla="*/ 703 w 746"/>
                <a:gd name="T49" fmla="*/ 182 h 638"/>
                <a:gd name="T50" fmla="*/ 703 w 746"/>
                <a:gd name="T51" fmla="*/ 295 h 638"/>
                <a:gd name="T52" fmla="*/ 545 w 746"/>
                <a:gd name="T53" fmla="*/ 295 h 638"/>
                <a:gd name="T54" fmla="*/ 545 w 746"/>
                <a:gd name="T55" fmla="*/ 267 h 638"/>
                <a:gd name="T56" fmla="*/ 501 w 746"/>
                <a:gd name="T57" fmla="*/ 267 h 638"/>
                <a:gd name="T58" fmla="*/ 501 w 746"/>
                <a:gd name="T59" fmla="*/ 295 h 638"/>
                <a:gd name="T60" fmla="*/ 245 w 746"/>
                <a:gd name="T61" fmla="*/ 295 h 638"/>
                <a:gd name="T62" fmla="*/ 245 w 746"/>
                <a:gd name="T63" fmla="*/ 266 h 638"/>
                <a:gd name="T64" fmla="*/ 201 w 746"/>
                <a:gd name="T65" fmla="*/ 266 h 638"/>
                <a:gd name="T66" fmla="*/ 201 w 746"/>
                <a:gd name="T67" fmla="*/ 295 h 638"/>
                <a:gd name="T68" fmla="*/ 43 w 746"/>
                <a:gd name="T69" fmla="*/ 295 h 638"/>
                <a:gd name="T70" fmla="*/ 43 w 746"/>
                <a:gd name="T71" fmla="*/ 182 h 638"/>
                <a:gd name="T72" fmla="*/ 57 w 746"/>
                <a:gd name="T73" fmla="*/ 169 h 638"/>
                <a:gd name="T74" fmla="*/ 689 w 746"/>
                <a:gd name="T75" fmla="*/ 594 h 638"/>
                <a:gd name="T76" fmla="*/ 57 w 746"/>
                <a:gd name="T77" fmla="*/ 594 h 638"/>
                <a:gd name="T78" fmla="*/ 43 w 746"/>
                <a:gd name="T79" fmla="*/ 581 h 638"/>
                <a:gd name="T80" fmla="*/ 43 w 746"/>
                <a:gd name="T81" fmla="*/ 338 h 638"/>
                <a:gd name="T82" fmla="*/ 201 w 746"/>
                <a:gd name="T83" fmla="*/ 338 h 638"/>
                <a:gd name="T84" fmla="*/ 201 w 746"/>
                <a:gd name="T85" fmla="*/ 368 h 638"/>
                <a:gd name="T86" fmla="*/ 245 w 746"/>
                <a:gd name="T87" fmla="*/ 368 h 638"/>
                <a:gd name="T88" fmla="*/ 245 w 746"/>
                <a:gd name="T89" fmla="*/ 338 h 638"/>
                <a:gd name="T90" fmla="*/ 501 w 746"/>
                <a:gd name="T91" fmla="*/ 338 h 638"/>
                <a:gd name="T92" fmla="*/ 501 w 746"/>
                <a:gd name="T93" fmla="*/ 369 h 638"/>
                <a:gd name="T94" fmla="*/ 545 w 746"/>
                <a:gd name="T95" fmla="*/ 369 h 638"/>
                <a:gd name="T96" fmla="*/ 545 w 746"/>
                <a:gd name="T97" fmla="*/ 338 h 638"/>
                <a:gd name="T98" fmla="*/ 703 w 746"/>
                <a:gd name="T99" fmla="*/ 338 h 638"/>
                <a:gd name="T100" fmla="*/ 703 w 746"/>
                <a:gd name="T101" fmla="*/ 581 h 638"/>
                <a:gd name="T102" fmla="*/ 689 w 746"/>
                <a:gd name="T103" fmla="*/ 594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746" h="638">
                  <a:moveTo>
                    <a:pt x="689" y="125"/>
                  </a:moveTo>
                  <a:cubicBezTo>
                    <a:pt x="552" y="125"/>
                    <a:pt x="552" y="125"/>
                    <a:pt x="552" y="125"/>
                  </a:cubicBezTo>
                  <a:cubicBezTo>
                    <a:pt x="552" y="57"/>
                    <a:pt x="552" y="57"/>
                    <a:pt x="552" y="57"/>
                  </a:cubicBezTo>
                  <a:cubicBezTo>
                    <a:pt x="552" y="26"/>
                    <a:pt x="526" y="0"/>
                    <a:pt x="495" y="0"/>
                  </a:cubicBezTo>
                  <a:cubicBezTo>
                    <a:pt x="253" y="0"/>
                    <a:pt x="253" y="0"/>
                    <a:pt x="253" y="0"/>
                  </a:cubicBezTo>
                  <a:cubicBezTo>
                    <a:pt x="221" y="0"/>
                    <a:pt x="196" y="26"/>
                    <a:pt x="196" y="57"/>
                  </a:cubicBezTo>
                  <a:cubicBezTo>
                    <a:pt x="196" y="125"/>
                    <a:pt x="196" y="125"/>
                    <a:pt x="196" y="125"/>
                  </a:cubicBezTo>
                  <a:cubicBezTo>
                    <a:pt x="57" y="125"/>
                    <a:pt x="57" y="125"/>
                    <a:pt x="57" y="125"/>
                  </a:cubicBezTo>
                  <a:cubicBezTo>
                    <a:pt x="25" y="125"/>
                    <a:pt x="0" y="151"/>
                    <a:pt x="0" y="182"/>
                  </a:cubicBezTo>
                  <a:cubicBezTo>
                    <a:pt x="0" y="581"/>
                    <a:pt x="0" y="581"/>
                    <a:pt x="0" y="581"/>
                  </a:cubicBezTo>
                  <a:cubicBezTo>
                    <a:pt x="0" y="612"/>
                    <a:pt x="25" y="638"/>
                    <a:pt x="57" y="638"/>
                  </a:cubicBezTo>
                  <a:cubicBezTo>
                    <a:pt x="689" y="638"/>
                    <a:pt x="689" y="638"/>
                    <a:pt x="689" y="638"/>
                  </a:cubicBezTo>
                  <a:cubicBezTo>
                    <a:pt x="721" y="638"/>
                    <a:pt x="746" y="612"/>
                    <a:pt x="746" y="581"/>
                  </a:cubicBezTo>
                  <a:cubicBezTo>
                    <a:pt x="746" y="182"/>
                    <a:pt x="746" y="182"/>
                    <a:pt x="746" y="182"/>
                  </a:cubicBezTo>
                  <a:cubicBezTo>
                    <a:pt x="746" y="151"/>
                    <a:pt x="721" y="125"/>
                    <a:pt x="689" y="125"/>
                  </a:cubicBezTo>
                  <a:close/>
                  <a:moveTo>
                    <a:pt x="239" y="57"/>
                  </a:moveTo>
                  <a:cubicBezTo>
                    <a:pt x="239" y="50"/>
                    <a:pt x="245" y="44"/>
                    <a:pt x="253" y="44"/>
                  </a:cubicBezTo>
                  <a:cubicBezTo>
                    <a:pt x="495" y="44"/>
                    <a:pt x="495" y="44"/>
                    <a:pt x="495" y="44"/>
                  </a:cubicBezTo>
                  <a:cubicBezTo>
                    <a:pt x="502" y="44"/>
                    <a:pt x="508" y="50"/>
                    <a:pt x="508" y="57"/>
                  </a:cubicBezTo>
                  <a:cubicBezTo>
                    <a:pt x="508" y="125"/>
                    <a:pt x="508" y="125"/>
                    <a:pt x="508" y="125"/>
                  </a:cubicBezTo>
                  <a:cubicBezTo>
                    <a:pt x="239" y="125"/>
                    <a:pt x="239" y="125"/>
                    <a:pt x="239" y="125"/>
                  </a:cubicBezTo>
                  <a:lnTo>
                    <a:pt x="239" y="57"/>
                  </a:lnTo>
                  <a:close/>
                  <a:moveTo>
                    <a:pt x="57" y="169"/>
                  </a:moveTo>
                  <a:cubicBezTo>
                    <a:pt x="689" y="169"/>
                    <a:pt x="689" y="169"/>
                    <a:pt x="689" y="169"/>
                  </a:cubicBezTo>
                  <a:cubicBezTo>
                    <a:pt x="697" y="169"/>
                    <a:pt x="703" y="175"/>
                    <a:pt x="703" y="182"/>
                  </a:cubicBezTo>
                  <a:cubicBezTo>
                    <a:pt x="703" y="295"/>
                    <a:pt x="703" y="295"/>
                    <a:pt x="703" y="295"/>
                  </a:cubicBezTo>
                  <a:cubicBezTo>
                    <a:pt x="545" y="295"/>
                    <a:pt x="545" y="295"/>
                    <a:pt x="545" y="295"/>
                  </a:cubicBezTo>
                  <a:cubicBezTo>
                    <a:pt x="545" y="267"/>
                    <a:pt x="545" y="267"/>
                    <a:pt x="545" y="267"/>
                  </a:cubicBezTo>
                  <a:cubicBezTo>
                    <a:pt x="501" y="267"/>
                    <a:pt x="501" y="267"/>
                    <a:pt x="501" y="267"/>
                  </a:cubicBezTo>
                  <a:cubicBezTo>
                    <a:pt x="501" y="295"/>
                    <a:pt x="501" y="295"/>
                    <a:pt x="501" y="295"/>
                  </a:cubicBezTo>
                  <a:cubicBezTo>
                    <a:pt x="245" y="295"/>
                    <a:pt x="245" y="295"/>
                    <a:pt x="245" y="295"/>
                  </a:cubicBezTo>
                  <a:cubicBezTo>
                    <a:pt x="245" y="266"/>
                    <a:pt x="245" y="266"/>
                    <a:pt x="245" y="266"/>
                  </a:cubicBezTo>
                  <a:cubicBezTo>
                    <a:pt x="201" y="266"/>
                    <a:pt x="201" y="266"/>
                    <a:pt x="201" y="266"/>
                  </a:cubicBezTo>
                  <a:cubicBezTo>
                    <a:pt x="201" y="295"/>
                    <a:pt x="201" y="295"/>
                    <a:pt x="201" y="295"/>
                  </a:cubicBezTo>
                  <a:cubicBezTo>
                    <a:pt x="43" y="295"/>
                    <a:pt x="43" y="295"/>
                    <a:pt x="43" y="295"/>
                  </a:cubicBezTo>
                  <a:cubicBezTo>
                    <a:pt x="43" y="182"/>
                    <a:pt x="43" y="182"/>
                    <a:pt x="43" y="182"/>
                  </a:cubicBezTo>
                  <a:cubicBezTo>
                    <a:pt x="43" y="175"/>
                    <a:pt x="49" y="169"/>
                    <a:pt x="57" y="169"/>
                  </a:cubicBezTo>
                  <a:close/>
                  <a:moveTo>
                    <a:pt x="689" y="594"/>
                  </a:moveTo>
                  <a:cubicBezTo>
                    <a:pt x="57" y="594"/>
                    <a:pt x="57" y="594"/>
                    <a:pt x="57" y="594"/>
                  </a:cubicBezTo>
                  <a:cubicBezTo>
                    <a:pt x="49" y="594"/>
                    <a:pt x="43" y="588"/>
                    <a:pt x="43" y="581"/>
                  </a:cubicBezTo>
                  <a:cubicBezTo>
                    <a:pt x="43" y="338"/>
                    <a:pt x="43" y="338"/>
                    <a:pt x="43" y="338"/>
                  </a:cubicBezTo>
                  <a:cubicBezTo>
                    <a:pt x="201" y="338"/>
                    <a:pt x="201" y="338"/>
                    <a:pt x="201" y="338"/>
                  </a:cubicBezTo>
                  <a:cubicBezTo>
                    <a:pt x="201" y="368"/>
                    <a:pt x="201" y="368"/>
                    <a:pt x="201" y="368"/>
                  </a:cubicBezTo>
                  <a:cubicBezTo>
                    <a:pt x="245" y="368"/>
                    <a:pt x="245" y="368"/>
                    <a:pt x="245" y="368"/>
                  </a:cubicBezTo>
                  <a:cubicBezTo>
                    <a:pt x="245" y="338"/>
                    <a:pt x="245" y="338"/>
                    <a:pt x="245" y="338"/>
                  </a:cubicBezTo>
                  <a:cubicBezTo>
                    <a:pt x="501" y="338"/>
                    <a:pt x="501" y="338"/>
                    <a:pt x="501" y="338"/>
                  </a:cubicBezTo>
                  <a:cubicBezTo>
                    <a:pt x="501" y="369"/>
                    <a:pt x="501" y="369"/>
                    <a:pt x="501" y="369"/>
                  </a:cubicBezTo>
                  <a:cubicBezTo>
                    <a:pt x="545" y="369"/>
                    <a:pt x="545" y="369"/>
                    <a:pt x="545" y="369"/>
                  </a:cubicBezTo>
                  <a:cubicBezTo>
                    <a:pt x="545" y="338"/>
                    <a:pt x="545" y="338"/>
                    <a:pt x="545" y="338"/>
                  </a:cubicBezTo>
                  <a:cubicBezTo>
                    <a:pt x="703" y="338"/>
                    <a:pt x="703" y="338"/>
                    <a:pt x="703" y="338"/>
                  </a:cubicBezTo>
                  <a:cubicBezTo>
                    <a:pt x="703" y="581"/>
                    <a:pt x="703" y="581"/>
                    <a:pt x="703" y="581"/>
                  </a:cubicBezTo>
                  <a:cubicBezTo>
                    <a:pt x="703" y="588"/>
                    <a:pt x="697" y="594"/>
                    <a:pt x="689" y="594"/>
                  </a:cubicBezTo>
                  <a:close/>
                </a:path>
              </a:pathLst>
            </a:custGeom>
            <a:solidFill>
              <a:schemeClr val="bg1"/>
            </a:solidFill>
            <a:ln>
              <a:noFill/>
            </a:ln>
          </p:spPr>
          <p:txBody>
            <a:bodyPr vert="horz" wrap="square" lIns="91440" tIns="45720" rIns="91440" bIns="45720" numCol="1" anchor="t" anchorCtr="0" compatLnSpc="1"/>
            <a:p>
              <a:endParaRPr lang="zh-CN" altLang="en-US">
                <a:solidFill>
                  <a:schemeClr val="tx1">
                    <a:lumMod val="75000"/>
                    <a:lumOff val="25000"/>
                  </a:schemeClr>
                </a:solidFill>
                <a:latin typeface="微软雅黑" panose="020B0503020204020204" charset="-122"/>
                <a:ea typeface="微软雅黑" panose="020B0503020204020204" charset="-122"/>
              </a:endParaRPr>
            </a:p>
          </p:txBody>
        </p:sp>
        <p:grpSp>
          <p:nvGrpSpPr>
            <p:cNvPr id="38" name="Group 8" descr="e7d195523061f1c09e9d68d7cf438b91ef959ecb14fc25d26BBA7F7DBC18E55DFF4014AF651F0BF2569D4B6C1DA7F1A4683A481403BD872FC687266AD13265C1DE7C373772FD8728ABDD69ADD03BFF5BE2862BC891DBB79E0B47DAFC0B20EFAF86558955B7FCCFA41E28A044B7497A4E125C32C7866AC7A0A29318354D69FB08035F876A7B69DF41D87DD94CF3B228A2C836566B61DAB7E6"/>
            <p:cNvGrpSpPr>
              <a:grpSpLocks noChangeAspect="1"/>
            </p:cNvGrpSpPr>
            <p:nvPr/>
          </p:nvGrpSpPr>
          <p:grpSpPr bwMode="auto">
            <a:xfrm>
              <a:off x="8263" y="3035"/>
              <a:ext cx="543" cy="633"/>
              <a:chOff x="2492" y="1167"/>
              <a:chExt cx="778" cy="907"/>
            </a:xfrm>
            <a:solidFill>
              <a:schemeClr val="bg1"/>
            </a:solidFill>
          </p:grpSpPr>
          <p:sp>
            <p:nvSpPr>
              <p:cNvPr id="39" name="Freeform 9"/>
              <p:cNvSpPr>
                <a:spLocks noEditPoints="1"/>
              </p:cNvSpPr>
              <p:nvPr/>
            </p:nvSpPr>
            <p:spPr bwMode="auto">
              <a:xfrm>
                <a:off x="2492" y="1167"/>
                <a:ext cx="778" cy="907"/>
              </a:xfrm>
              <a:custGeom>
                <a:avLst/>
                <a:gdLst>
                  <a:gd name="T0" fmla="*/ 579 w 636"/>
                  <a:gd name="T1" fmla="*/ 0 h 746"/>
                  <a:gd name="T2" fmla="*/ 57 w 636"/>
                  <a:gd name="T3" fmla="*/ 0 h 746"/>
                  <a:gd name="T4" fmla="*/ 0 w 636"/>
                  <a:gd name="T5" fmla="*/ 57 h 746"/>
                  <a:gd name="T6" fmla="*/ 0 w 636"/>
                  <a:gd name="T7" fmla="*/ 689 h 746"/>
                  <a:gd name="T8" fmla="*/ 57 w 636"/>
                  <a:gd name="T9" fmla="*/ 746 h 746"/>
                  <a:gd name="T10" fmla="*/ 579 w 636"/>
                  <a:gd name="T11" fmla="*/ 746 h 746"/>
                  <a:gd name="T12" fmla="*/ 636 w 636"/>
                  <a:gd name="T13" fmla="*/ 689 h 746"/>
                  <a:gd name="T14" fmla="*/ 636 w 636"/>
                  <a:gd name="T15" fmla="*/ 57 h 746"/>
                  <a:gd name="T16" fmla="*/ 579 w 636"/>
                  <a:gd name="T17" fmla="*/ 0 h 746"/>
                  <a:gd name="T18" fmla="*/ 43 w 636"/>
                  <a:gd name="T19" fmla="*/ 689 h 746"/>
                  <a:gd name="T20" fmla="*/ 43 w 636"/>
                  <a:gd name="T21" fmla="*/ 57 h 746"/>
                  <a:gd name="T22" fmla="*/ 57 w 636"/>
                  <a:gd name="T23" fmla="*/ 43 h 746"/>
                  <a:gd name="T24" fmla="*/ 94 w 636"/>
                  <a:gd name="T25" fmla="*/ 43 h 746"/>
                  <a:gd name="T26" fmla="*/ 94 w 636"/>
                  <a:gd name="T27" fmla="*/ 703 h 746"/>
                  <a:gd name="T28" fmla="*/ 57 w 636"/>
                  <a:gd name="T29" fmla="*/ 703 h 746"/>
                  <a:gd name="T30" fmla="*/ 43 w 636"/>
                  <a:gd name="T31" fmla="*/ 689 h 746"/>
                  <a:gd name="T32" fmla="*/ 593 w 636"/>
                  <a:gd name="T33" fmla="*/ 689 h 746"/>
                  <a:gd name="T34" fmla="*/ 579 w 636"/>
                  <a:gd name="T35" fmla="*/ 703 h 746"/>
                  <a:gd name="T36" fmla="*/ 138 w 636"/>
                  <a:gd name="T37" fmla="*/ 703 h 746"/>
                  <a:gd name="T38" fmla="*/ 138 w 636"/>
                  <a:gd name="T39" fmla="*/ 43 h 746"/>
                  <a:gd name="T40" fmla="*/ 579 w 636"/>
                  <a:gd name="T41" fmla="*/ 43 h 746"/>
                  <a:gd name="T42" fmla="*/ 593 w 636"/>
                  <a:gd name="T43" fmla="*/ 57 h 746"/>
                  <a:gd name="T44" fmla="*/ 593 w 636"/>
                  <a:gd name="T45" fmla="*/ 689 h 7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36" h="746">
                    <a:moveTo>
                      <a:pt x="579" y="0"/>
                    </a:moveTo>
                    <a:cubicBezTo>
                      <a:pt x="57" y="0"/>
                      <a:pt x="57" y="0"/>
                      <a:pt x="57" y="0"/>
                    </a:cubicBezTo>
                    <a:cubicBezTo>
                      <a:pt x="25" y="0"/>
                      <a:pt x="0" y="25"/>
                      <a:pt x="0" y="57"/>
                    </a:cubicBezTo>
                    <a:cubicBezTo>
                      <a:pt x="0" y="689"/>
                      <a:pt x="0" y="689"/>
                      <a:pt x="0" y="689"/>
                    </a:cubicBezTo>
                    <a:cubicBezTo>
                      <a:pt x="0" y="721"/>
                      <a:pt x="25" y="746"/>
                      <a:pt x="57" y="746"/>
                    </a:cubicBezTo>
                    <a:cubicBezTo>
                      <a:pt x="579" y="746"/>
                      <a:pt x="579" y="746"/>
                      <a:pt x="579" y="746"/>
                    </a:cubicBezTo>
                    <a:cubicBezTo>
                      <a:pt x="611" y="746"/>
                      <a:pt x="636" y="721"/>
                      <a:pt x="636" y="689"/>
                    </a:cubicBezTo>
                    <a:cubicBezTo>
                      <a:pt x="636" y="57"/>
                      <a:pt x="636" y="57"/>
                      <a:pt x="636" y="57"/>
                    </a:cubicBezTo>
                    <a:cubicBezTo>
                      <a:pt x="636" y="25"/>
                      <a:pt x="611" y="0"/>
                      <a:pt x="579" y="0"/>
                    </a:cubicBezTo>
                    <a:close/>
                    <a:moveTo>
                      <a:pt x="43" y="689"/>
                    </a:moveTo>
                    <a:cubicBezTo>
                      <a:pt x="43" y="57"/>
                      <a:pt x="43" y="57"/>
                      <a:pt x="43" y="57"/>
                    </a:cubicBezTo>
                    <a:cubicBezTo>
                      <a:pt x="43" y="49"/>
                      <a:pt x="49" y="43"/>
                      <a:pt x="57" y="43"/>
                    </a:cubicBezTo>
                    <a:cubicBezTo>
                      <a:pt x="94" y="43"/>
                      <a:pt x="94" y="43"/>
                      <a:pt x="94" y="43"/>
                    </a:cubicBezTo>
                    <a:cubicBezTo>
                      <a:pt x="94" y="703"/>
                      <a:pt x="94" y="703"/>
                      <a:pt x="94" y="703"/>
                    </a:cubicBezTo>
                    <a:cubicBezTo>
                      <a:pt x="57" y="703"/>
                      <a:pt x="57" y="703"/>
                      <a:pt x="57" y="703"/>
                    </a:cubicBezTo>
                    <a:cubicBezTo>
                      <a:pt x="49" y="703"/>
                      <a:pt x="43" y="697"/>
                      <a:pt x="43" y="689"/>
                    </a:cubicBezTo>
                    <a:close/>
                    <a:moveTo>
                      <a:pt x="593" y="689"/>
                    </a:moveTo>
                    <a:cubicBezTo>
                      <a:pt x="593" y="697"/>
                      <a:pt x="587" y="703"/>
                      <a:pt x="579" y="703"/>
                    </a:cubicBezTo>
                    <a:cubicBezTo>
                      <a:pt x="138" y="703"/>
                      <a:pt x="138" y="703"/>
                      <a:pt x="138" y="703"/>
                    </a:cubicBezTo>
                    <a:cubicBezTo>
                      <a:pt x="138" y="43"/>
                      <a:pt x="138" y="43"/>
                      <a:pt x="138" y="43"/>
                    </a:cubicBezTo>
                    <a:cubicBezTo>
                      <a:pt x="579" y="43"/>
                      <a:pt x="579" y="43"/>
                      <a:pt x="579" y="43"/>
                    </a:cubicBezTo>
                    <a:cubicBezTo>
                      <a:pt x="587" y="43"/>
                      <a:pt x="593" y="49"/>
                      <a:pt x="593" y="57"/>
                    </a:cubicBezTo>
                    <a:lnTo>
                      <a:pt x="593" y="68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solidFill>
                    <a:schemeClr val="tx1">
                      <a:lumMod val="75000"/>
                      <a:lumOff val="25000"/>
                    </a:schemeClr>
                  </a:solidFill>
                  <a:latin typeface="微软雅黑" panose="020B0503020204020204" charset="-122"/>
                  <a:ea typeface="微软雅黑" panose="020B0503020204020204" charset="-122"/>
                </a:endParaRPr>
              </a:p>
            </p:txBody>
          </p:sp>
          <p:sp>
            <p:nvSpPr>
              <p:cNvPr id="40" name="Rectangle 10"/>
              <p:cNvSpPr>
                <a:spLocks noChangeArrowheads="1"/>
              </p:cNvSpPr>
              <p:nvPr/>
            </p:nvSpPr>
            <p:spPr bwMode="auto">
              <a:xfrm>
                <a:off x="2694" y="1474"/>
                <a:ext cx="184" cy="5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solidFill>
                    <a:schemeClr val="tx1">
                      <a:lumMod val="75000"/>
                      <a:lumOff val="25000"/>
                    </a:schemeClr>
                  </a:solidFill>
                  <a:latin typeface="微软雅黑" panose="020B0503020204020204" charset="-122"/>
                  <a:ea typeface="微软雅黑" panose="020B0503020204020204" charset="-122"/>
                </a:endParaRPr>
              </a:p>
            </p:txBody>
          </p:sp>
          <p:sp>
            <p:nvSpPr>
              <p:cNvPr id="41" name="Rectangle 11"/>
              <p:cNvSpPr>
                <a:spLocks noChangeArrowheads="1"/>
              </p:cNvSpPr>
              <p:nvPr/>
            </p:nvSpPr>
            <p:spPr bwMode="auto">
              <a:xfrm>
                <a:off x="2694" y="1352"/>
                <a:ext cx="245" cy="5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a:solidFill>
                    <a:schemeClr val="tx1">
                      <a:lumMod val="75000"/>
                      <a:lumOff val="25000"/>
                    </a:schemeClr>
                  </a:solidFill>
                  <a:latin typeface="微软雅黑" panose="020B0503020204020204" charset="-122"/>
                  <a:ea typeface="微软雅黑" panose="020B0503020204020204" charset="-122"/>
                </a:endParaRPr>
              </a:p>
            </p:txBody>
          </p:sp>
          <p:sp>
            <p:nvSpPr>
              <p:cNvPr id="47" name="Freeform 12"/>
              <p:cNvSpPr>
                <a:spLocks noEditPoints="1"/>
              </p:cNvSpPr>
              <p:nvPr/>
            </p:nvSpPr>
            <p:spPr bwMode="auto">
              <a:xfrm>
                <a:off x="2968" y="1381"/>
                <a:ext cx="187" cy="606"/>
              </a:xfrm>
              <a:custGeom>
                <a:avLst/>
                <a:gdLst>
                  <a:gd name="T0" fmla="*/ 0 w 153"/>
                  <a:gd name="T1" fmla="*/ 76 h 498"/>
                  <a:gd name="T2" fmla="*/ 0 w 153"/>
                  <a:gd name="T3" fmla="*/ 441 h 498"/>
                  <a:gd name="T4" fmla="*/ 57 w 153"/>
                  <a:gd name="T5" fmla="*/ 498 h 498"/>
                  <a:gd name="T6" fmla="*/ 96 w 153"/>
                  <a:gd name="T7" fmla="*/ 498 h 498"/>
                  <a:gd name="T8" fmla="*/ 153 w 153"/>
                  <a:gd name="T9" fmla="*/ 441 h 498"/>
                  <a:gd name="T10" fmla="*/ 153 w 153"/>
                  <a:gd name="T11" fmla="*/ 76 h 498"/>
                  <a:gd name="T12" fmla="*/ 77 w 153"/>
                  <a:gd name="T13" fmla="*/ 0 h 498"/>
                  <a:gd name="T14" fmla="*/ 0 w 153"/>
                  <a:gd name="T15" fmla="*/ 76 h 498"/>
                  <a:gd name="T16" fmla="*/ 109 w 153"/>
                  <a:gd name="T17" fmla="*/ 441 h 498"/>
                  <a:gd name="T18" fmla="*/ 96 w 153"/>
                  <a:gd name="T19" fmla="*/ 454 h 498"/>
                  <a:gd name="T20" fmla="*/ 57 w 153"/>
                  <a:gd name="T21" fmla="*/ 454 h 498"/>
                  <a:gd name="T22" fmla="*/ 44 w 153"/>
                  <a:gd name="T23" fmla="*/ 441 h 498"/>
                  <a:gd name="T24" fmla="*/ 44 w 153"/>
                  <a:gd name="T25" fmla="*/ 94 h 498"/>
                  <a:gd name="T26" fmla="*/ 77 w 153"/>
                  <a:gd name="T27" fmla="*/ 62 h 498"/>
                  <a:gd name="T28" fmla="*/ 109 w 153"/>
                  <a:gd name="T29" fmla="*/ 94 h 498"/>
                  <a:gd name="T30" fmla="*/ 109 w 153"/>
                  <a:gd name="T31" fmla="*/ 441 h 4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3" h="498">
                    <a:moveTo>
                      <a:pt x="0" y="76"/>
                    </a:moveTo>
                    <a:cubicBezTo>
                      <a:pt x="0" y="441"/>
                      <a:pt x="0" y="441"/>
                      <a:pt x="0" y="441"/>
                    </a:cubicBezTo>
                    <a:cubicBezTo>
                      <a:pt x="0" y="472"/>
                      <a:pt x="26" y="498"/>
                      <a:pt x="57" y="498"/>
                    </a:cubicBezTo>
                    <a:cubicBezTo>
                      <a:pt x="96" y="498"/>
                      <a:pt x="96" y="498"/>
                      <a:pt x="96" y="498"/>
                    </a:cubicBezTo>
                    <a:cubicBezTo>
                      <a:pt x="128" y="498"/>
                      <a:pt x="153" y="472"/>
                      <a:pt x="153" y="441"/>
                    </a:cubicBezTo>
                    <a:cubicBezTo>
                      <a:pt x="153" y="76"/>
                      <a:pt x="153" y="76"/>
                      <a:pt x="153" y="76"/>
                    </a:cubicBezTo>
                    <a:cubicBezTo>
                      <a:pt x="77" y="0"/>
                      <a:pt x="77" y="0"/>
                      <a:pt x="77" y="0"/>
                    </a:cubicBezTo>
                    <a:lnTo>
                      <a:pt x="0" y="76"/>
                    </a:lnTo>
                    <a:close/>
                    <a:moveTo>
                      <a:pt x="109" y="441"/>
                    </a:moveTo>
                    <a:cubicBezTo>
                      <a:pt x="109" y="448"/>
                      <a:pt x="104" y="454"/>
                      <a:pt x="96" y="454"/>
                    </a:cubicBezTo>
                    <a:cubicBezTo>
                      <a:pt x="57" y="454"/>
                      <a:pt x="57" y="454"/>
                      <a:pt x="57" y="454"/>
                    </a:cubicBezTo>
                    <a:cubicBezTo>
                      <a:pt x="50" y="454"/>
                      <a:pt x="44" y="448"/>
                      <a:pt x="44" y="441"/>
                    </a:cubicBezTo>
                    <a:cubicBezTo>
                      <a:pt x="44" y="94"/>
                      <a:pt x="44" y="94"/>
                      <a:pt x="44" y="94"/>
                    </a:cubicBezTo>
                    <a:cubicBezTo>
                      <a:pt x="77" y="62"/>
                      <a:pt x="77" y="62"/>
                      <a:pt x="77" y="62"/>
                    </a:cubicBezTo>
                    <a:cubicBezTo>
                      <a:pt x="109" y="94"/>
                      <a:pt x="109" y="94"/>
                      <a:pt x="109" y="94"/>
                    </a:cubicBezTo>
                    <a:lnTo>
                      <a:pt x="109" y="44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solidFill>
                    <a:schemeClr val="tx1">
                      <a:lumMod val="75000"/>
                      <a:lumOff val="25000"/>
                    </a:schemeClr>
                  </a:solidFill>
                  <a:latin typeface="微软雅黑" panose="020B0503020204020204" charset="-122"/>
                  <a:ea typeface="微软雅黑" panose="020B0503020204020204" charset="-122"/>
                </a:endParaRPr>
              </a:p>
            </p:txBody>
          </p:sp>
        </p:grpSp>
        <p:grpSp>
          <p:nvGrpSpPr>
            <p:cNvPr id="48" name="Group 15" descr="e7d195523061f1c09e9d68d7cf438b91ef959ecb14fc25d26BBA7F7DBC18E55DFF4014AF651F0BF2569D4B6C1DA7F1A4683A481403BD872FC687266AD13265C1DE7C373772FD8728ABDD69ADD03BFF5BE2862BC891DBB79E0B47DAFC0B20EFAF86558955B7FCCFA41E28A044B7497A4E125C32C7866AC7A0A29318354D69FB08035F876A7B69DF41D87DD94CF3B228A2C836566B61DAB7E6"/>
            <p:cNvGrpSpPr>
              <a:grpSpLocks noChangeAspect="1"/>
            </p:cNvGrpSpPr>
            <p:nvPr/>
          </p:nvGrpSpPr>
          <p:grpSpPr bwMode="auto">
            <a:xfrm>
              <a:off x="5527" y="5732"/>
              <a:ext cx="747" cy="631"/>
              <a:chOff x="2425" y="1235"/>
              <a:chExt cx="912" cy="771"/>
            </a:xfrm>
            <a:solidFill>
              <a:schemeClr val="bg1"/>
            </a:solidFill>
          </p:grpSpPr>
          <p:sp>
            <p:nvSpPr>
              <p:cNvPr id="49" name="Freeform 16"/>
              <p:cNvSpPr/>
              <p:nvPr/>
            </p:nvSpPr>
            <p:spPr bwMode="auto">
              <a:xfrm>
                <a:off x="2625" y="1422"/>
                <a:ext cx="513" cy="214"/>
              </a:xfrm>
              <a:custGeom>
                <a:avLst/>
                <a:gdLst>
                  <a:gd name="T0" fmla="*/ 348 w 513"/>
                  <a:gd name="T1" fmla="*/ 0 h 214"/>
                  <a:gd name="T2" fmla="*/ 210 w 513"/>
                  <a:gd name="T3" fmla="*/ 139 h 214"/>
                  <a:gd name="T4" fmla="*/ 119 w 513"/>
                  <a:gd name="T5" fmla="*/ 48 h 214"/>
                  <a:gd name="T6" fmla="*/ 0 w 513"/>
                  <a:gd name="T7" fmla="*/ 166 h 214"/>
                  <a:gd name="T8" fmla="*/ 38 w 513"/>
                  <a:gd name="T9" fmla="*/ 202 h 214"/>
                  <a:gd name="T10" fmla="*/ 119 w 513"/>
                  <a:gd name="T11" fmla="*/ 123 h 214"/>
                  <a:gd name="T12" fmla="*/ 210 w 513"/>
                  <a:gd name="T13" fmla="*/ 214 h 214"/>
                  <a:gd name="T14" fmla="*/ 348 w 513"/>
                  <a:gd name="T15" fmla="*/ 76 h 214"/>
                  <a:gd name="T16" fmla="*/ 475 w 513"/>
                  <a:gd name="T17" fmla="*/ 202 h 214"/>
                  <a:gd name="T18" fmla="*/ 513 w 513"/>
                  <a:gd name="T19" fmla="*/ 165 h 214"/>
                  <a:gd name="T20" fmla="*/ 348 w 513"/>
                  <a:gd name="T21" fmla="*/ 0 h 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3" h="214">
                    <a:moveTo>
                      <a:pt x="348" y="0"/>
                    </a:moveTo>
                    <a:lnTo>
                      <a:pt x="210" y="139"/>
                    </a:lnTo>
                    <a:lnTo>
                      <a:pt x="119" y="48"/>
                    </a:lnTo>
                    <a:lnTo>
                      <a:pt x="0" y="166"/>
                    </a:lnTo>
                    <a:lnTo>
                      <a:pt x="38" y="202"/>
                    </a:lnTo>
                    <a:lnTo>
                      <a:pt x="119" y="123"/>
                    </a:lnTo>
                    <a:lnTo>
                      <a:pt x="210" y="214"/>
                    </a:lnTo>
                    <a:lnTo>
                      <a:pt x="348" y="76"/>
                    </a:lnTo>
                    <a:lnTo>
                      <a:pt x="475" y="202"/>
                    </a:lnTo>
                    <a:lnTo>
                      <a:pt x="513" y="165"/>
                    </a:lnTo>
                    <a:lnTo>
                      <a:pt x="348"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solidFill>
                    <a:schemeClr val="tx1">
                      <a:lumMod val="75000"/>
                      <a:lumOff val="25000"/>
                    </a:schemeClr>
                  </a:solidFill>
                  <a:latin typeface="微软雅黑" panose="020B0503020204020204" charset="-122"/>
                  <a:ea typeface="微软雅黑" panose="020B0503020204020204" charset="-122"/>
                </a:endParaRPr>
              </a:p>
            </p:txBody>
          </p:sp>
          <p:sp>
            <p:nvSpPr>
              <p:cNvPr id="50" name="Freeform 17"/>
              <p:cNvSpPr>
                <a:spLocks noEditPoints="1"/>
              </p:cNvSpPr>
              <p:nvPr/>
            </p:nvSpPr>
            <p:spPr bwMode="auto">
              <a:xfrm>
                <a:off x="2425" y="1235"/>
                <a:ext cx="912" cy="771"/>
              </a:xfrm>
              <a:custGeom>
                <a:avLst/>
                <a:gdLst>
                  <a:gd name="T0" fmla="*/ 912 w 912"/>
                  <a:gd name="T1" fmla="*/ 54 h 771"/>
                  <a:gd name="T2" fmla="*/ 912 w 912"/>
                  <a:gd name="T3" fmla="*/ 0 h 771"/>
                  <a:gd name="T4" fmla="*/ 2 w 912"/>
                  <a:gd name="T5" fmla="*/ 0 h 771"/>
                  <a:gd name="T6" fmla="*/ 2 w 912"/>
                  <a:gd name="T7" fmla="*/ 54 h 771"/>
                  <a:gd name="T8" fmla="*/ 30 w 912"/>
                  <a:gd name="T9" fmla="*/ 54 h 771"/>
                  <a:gd name="T10" fmla="*/ 30 w 912"/>
                  <a:gd name="T11" fmla="*/ 541 h 771"/>
                  <a:gd name="T12" fmla="*/ 0 w 912"/>
                  <a:gd name="T13" fmla="*/ 541 h 771"/>
                  <a:gd name="T14" fmla="*/ 0 w 912"/>
                  <a:gd name="T15" fmla="*/ 594 h 771"/>
                  <a:gd name="T16" fmla="*/ 30 w 912"/>
                  <a:gd name="T17" fmla="*/ 594 h 771"/>
                  <a:gd name="T18" fmla="*/ 30 w 912"/>
                  <a:gd name="T19" fmla="*/ 595 h 771"/>
                  <a:gd name="T20" fmla="*/ 429 w 912"/>
                  <a:gd name="T21" fmla="*/ 595 h 771"/>
                  <a:gd name="T22" fmla="*/ 429 w 912"/>
                  <a:gd name="T23" fmla="*/ 718 h 771"/>
                  <a:gd name="T24" fmla="*/ 367 w 912"/>
                  <a:gd name="T25" fmla="*/ 718 h 771"/>
                  <a:gd name="T26" fmla="*/ 367 w 912"/>
                  <a:gd name="T27" fmla="*/ 771 h 771"/>
                  <a:gd name="T28" fmla="*/ 545 w 912"/>
                  <a:gd name="T29" fmla="*/ 771 h 771"/>
                  <a:gd name="T30" fmla="*/ 545 w 912"/>
                  <a:gd name="T31" fmla="*/ 718 h 771"/>
                  <a:gd name="T32" fmla="*/ 482 w 912"/>
                  <a:gd name="T33" fmla="*/ 718 h 771"/>
                  <a:gd name="T34" fmla="*/ 482 w 912"/>
                  <a:gd name="T35" fmla="*/ 595 h 771"/>
                  <a:gd name="T36" fmla="*/ 885 w 912"/>
                  <a:gd name="T37" fmla="*/ 595 h 771"/>
                  <a:gd name="T38" fmla="*/ 885 w 912"/>
                  <a:gd name="T39" fmla="*/ 594 h 771"/>
                  <a:gd name="T40" fmla="*/ 911 w 912"/>
                  <a:gd name="T41" fmla="*/ 594 h 771"/>
                  <a:gd name="T42" fmla="*/ 911 w 912"/>
                  <a:gd name="T43" fmla="*/ 541 h 771"/>
                  <a:gd name="T44" fmla="*/ 885 w 912"/>
                  <a:gd name="T45" fmla="*/ 541 h 771"/>
                  <a:gd name="T46" fmla="*/ 885 w 912"/>
                  <a:gd name="T47" fmla="*/ 54 h 771"/>
                  <a:gd name="T48" fmla="*/ 912 w 912"/>
                  <a:gd name="T49" fmla="*/ 54 h 771"/>
                  <a:gd name="T50" fmla="*/ 83 w 912"/>
                  <a:gd name="T51" fmla="*/ 541 h 771"/>
                  <a:gd name="T52" fmla="*/ 83 w 912"/>
                  <a:gd name="T53" fmla="*/ 55 h 771"/>
                  <a:gd name="T54" fmla="*/ 832 w 912"/>
                  <a:gd name="T55" fmla="*/ 55 h 771"/>
                  <a:gd name="T56" fmla="*/ 832 w 912"/>
                  <a:gd name="T57" fmla="*/ 541 h 771"/>
                  <a:gd name="T58" fmla="*/ 83 w 912"/>
                  <a:gd name="T59" fmla="*/ 541 h 7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912" h="771">
                    <a:moveTo>
                      <a:pt x="912" y="54"/>
                    </a:moveTo>
                    <a:lnTo>
                      <a:pt x="912" y="0"/>
                    </a:lnTo>
                    <a:lnTo>
                      <a:pt x="2" y="0"/>
                    </a:lnTo>
                    <a:lnTo>
                      <a:pt x="2" y="54"/>
                    </a:lnTo>
                    <a:lnTo>
                      <a:pt x="30" y="54"/>
                    </a:lnTo>
                    <a:lnTo>
                      <a:pt x="30" y="541"/>
                    </a:lnTo>
                    <a:lnTo>
                      <a:pt x="0" y="541"/>
                    </a:lnTo>
                    <a:lnTo>
                      <a:pt x="0" y="594"/>
                    </a:lnTo>
                    <a:lnTo>
                      <a:pt x="30" y="594"/>
                    </a:lnTo>
                    <a:lnTo>
                      <a:pt x="30" y="595"/>
                    </a:lnTo>
                    <a:lnTo>
                      <a:pt x="429" y="595"/>
                    </a:lnTo>
                    <a:lnTo>
                      <a:pt x="429" y="718"/>
                    </a:lnTo>
                    <a:lnTo>
                      <a:pt x="367" y="718"/>
                    </a:lnTo>
                    <a:lnTo>
                      <a:pt x="367" y="771"/>
                    </a:lnTo>
                    <a:lnTo>
                      <a:pt x="545" y="771"/>
                    </a:lnTo>
                    <a:lnTo>
                      <a:pt x="545" y="718"/>
                    </a:lnTo>
                    <a:lnTo>
                      <a:pt x="482" y="718"/>
                    </a:lnTo>
                    <a:lnTo>
                      <a:pt x="482" y="595"/>
                    </a:lnTo>
                    <a:lnTo>
                      <a:pt x="885" y="595"/>
                    </a:lnTo>
                    <a:lnTo>
                      <a:pt x="885" y="594"/>
                    </a:lnTo>
                    <a:lnTo>
                      <a:pt x="911" y="594"/>
                    </a:lnTo>
                    <a:lnTo>
                      <a:pt x="911" y="541"/>
                    </a:lnTo>
                    <a:lnTo>
                      <a:pt x="885" y="541"/>
                    </a:lnTo>
                    <a:lnTo>
                      <a:pt x="885" y="54"/>
                    </a:lnTo>
                    <a:lnTo>
                      <a:pt x="912" y="54"/>
                    </a:lnTo>
                    <a:close/>
                    <a:moveTo>
                      <a:pt x="83" y="541"/>
                    </a:moveTo>
                    <a:lnTo>
                      <a:pt x="83" y="55"/>
                    </a:lnTo>
                    <a:lnTo>
                      <a:pt x="832" y="55"/>
                    </a:lnTo>
                    <a:lnTo>
                      <a:pt x="832" y="541"/>
                    </a:lnTo>
                    <a:lnTo>
                      <a:pt x="83" y="54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solidFill>
                    <a:schemeClr val="tx1">
                      <a:lumMod val="75000"/>
                      <a:lumOff val="25000"/>
                    </a:schemeClr>
                  </a:solidFill>
                  <a:latin typeface="微软雅黑" panose="020B0503020204020204" charset="-122"/>
                  <a:ea typeface="微软雅黑" panose="020B0503020204020204" charset="-122"/>
                </a:endParaRPr>
              </a:p>
            </p:txBody>
          </p:sp>
        </p:grpSp>
        <p:grpSp>
          <p:nvGrpSpPr>
            <p:cNvPr id="51" name="Group 20" descr="e7d195523061f1c09e9d68d7cf438b91ef959ecb14fc25d26BBA7F7DBC18E55DFF4014AF651F0BF2569D4B6C1DA7F1A4683A481403BD872FC687266AD13265C1DE7C373772FD8728ABDD69ADD03BFF5BE2862BC891DBB79E0B47DAFC0B20EFAF86558955B7FCCFA41E28A044B7497A4E125C32C7866AC7A0A29318354D69FB08035F876A7B69DF41D87DD94CF3B228A2C836566B61DAB7E6"/>
            <p:cNvGrpSpPr>
              <a:grpSpLocks noChangeAspect="1"/>
            </p:cNvGrpSpPr>
            <p:nvPr/>
          </p:nvGrpSpPr>
          <p:grpSpPr bwMode="auto">
            <a:xfrm>
              <a:off x="8127" y="5690"/>
              <a:ext cx="812" cy="608"/>
              <a:chOff x="2423" y="1278"/>
              <a:chExt cx="912" cy="683"/>
            </a:xfrm>
            <a:solidFill>
              <a:schemeClr val="bg1"/>
            </a:solidFill>
          </p:grpSpPr>
          <p:sp>
            <p:nvSpPr>
              <p:cNvPr id="52" name="Freeform 21"/>
              <p:cNvSpPr/>
              <p:nvPr/>
            </p:nvSpPr>
            <p:spPr bwMode="auto">
              <a:xfrm>
                <a:off x="2746" y="1582"/>
                <a:ext cx="265" cy="281"/>
              </a:xfrm>
              <a:custGeom>
                <a:avLst/>
                <a:gdLst>
                  <a:gd name="T0" fmla="*/ 0 w 265"/>
                  <a:gd name="T1" fmla="*/ 131 h 281"/>
                  <a:gd name="T2" fmla="*/ 38 w 265"/>
                  <a:gd name="T3" fmla="*/ 169 h 281"/>
                  <a:gd name="T4" fmla="*/ 107 w 265"/>
                  <a:gd name="T5" fmla="*/ 102 h 281"/>
                  <a:gd name="T6" fmla="*/ 105 w 265"/>
                  <a:gd name="T7" fmla="*/ 281 h 281"/>
                  <a:gd name="T8" fmla="*/ 159 w 265"/>
                  <a:gd name="T9" fmla="*/ 281 h 281"/>
                  <a:gd name="T10" fmla="*/ 159 w 265"/>
                  <a:gd name="T11" fmla="*/ 102 h 281"/>
                  <a:gd name="T12" fmla="*/ 227 w 265"/>
                  <a:gd name="T13" fmla="*/ 169 h 281"/>
                  <a:gd name="T14" fmla="*/ 265 w 265"/>
                  <a:gd name="T15" fmla="*/ 131 h 281"/>
                  <a:gd name="T16" fmla="*/ 132 w 265"/>
                  <a:gd name="T17" fmla="*/ 0 h 281"/>
                  <a:gd name="T18" fmla="*/ 0 w 265"/>
                  <a:gd name="T19" fmla="*/ 131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5" h="281">
                    <a:moveTo>
                      <a:pt x="0" y="131"/>
                    </a:moveTo>
                    <a:lnTo>
                      <a:pt x="38" y="169"/>
                    </a:lnTo>
                    <a:lnTo>
                      <a:pt x="107" y="102"/>
                    </a:lnTo>
                    <a:lnTo>
                      <a:pt x="105" y="281"/>
                    </a:lnTo>
                    <a:lnTo>
                      <a:pt x="159" y="281"/>
                    </a:lnTo>
                    <a:lnTo>
                      <a:pt x="159" y="102"/>
                    </a:lnTo>
                    <a:lnTo>
                      <a:pt x="227" y="169"/>
                    </a:lnTo>
                    <a:lnTo>
                      <a:pt x="265" y="131"/>
                    </a:lnTo>
                    <a:lnTo>
                      <a:pt x="132" y="0"/>
                    </a:lnTo>
                    <a:lnTo>
                      <a:pt x="0" y="13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solidFill>
                    <a:schemeClr val="tx1">
                      <a:lumMod val="75000"/>
                      <a:lumOff val="25000"/>
                    </a:schemeClr>
                  </a:solidFill>
                  <a:latin typeface="微软雅黑" panose="020B0503020204020204" charset="-122"/>
                  <a:ea typeface="微软雅黑" panose="020B0503020204020204" charset="-122"/>
                </a:endParaRPr>
              </a:p>
            </p:txBody>
          </p:sp>
          <p:sp>
            <p:nvSpPr>
              <p:cNvPr id="53" name="Freeform 22"/>
              <p:cNvSpPr>
                <a:spLocks noEditPoints="1"/>
              </p:cNvSpPr>
              <p:nvPr/>
            </p:nvSpPr>
            <p:spPr bwMode="auto">
              <a:xfrm>
                <a:off x="2423" y="1278"/>
                <a:ext cx="912" cy="683"/>
              </a:xfrm>
              <a:custGeom>
                <a:avLst/>
                <a:gdLst>
                  <a:gd name="T0" fmla="*/ 692 w 747"/>
                  <a:gd name="T1" fmla="*/ 240 h 562"/>
                  <a:gd name="T2" fmla="*/ 579 w 747"/>
                  <a:gd name="T3" fmla="*/ 186 h 562"/>
                  <a:gd name="T4" fmla="*/ 520 w 747"/>
                  <a:gd name="T5" fmla="*/ 61 h 562"/>
                  <a:gd name="T6" fmla="*/ 374 w 747"/>
                  <a:gd name="T7" fmla="*/ 0 h 562"/>
                  <a:gd name="T8" fmla="*/ 228 w 747"/>
                  <a:gd name="T9" fmla="*/ 61 h 562"/>
                  <a:gd name="T10" fmla="*/ 168 w 747"/>
                  <a:gd name="T11" fmla="*/ 186 h 562"/>
                  <a:gd name="T12" fmla="*/ 55 w 747"/>
                  <a:gd name="T13" fmla="*/ 240 h 562"/>
                  <a:gd name="T14" fmla="*/ 0 w 747"/>
                  <a:gd name="T15" fmla="*/ 374 h 562"/>
                  <a:gd name="T16" fmla="*/ 55 w 747"/>
                  <a:gd name="T17" fmla="*/ 507 h 562"/>
                  <a:gd name="T18" fmla="*/ 189 w 747"/>
                  <a:gd name="T19" fmla="*/ 562 h 562"/>
                  <a:gd name="T20" fmla="*/ 559 w 747"/>
                  <a:gd name="T21" fmla="*/ 562 h 562"/>
                  <a:gd name="T22" fmla="*/ 692 w 747"/>
                  <a:gd name="T23" fmla="*/ 507 h 562"/>
                  <a:gd name="T24" fmla="*/ 747 w 747"/>
                  <a:gd name="T25" fmla="*/ 374 h 562"/>
                  <a:gd name="T26" fmla="*/ 692 w 747"/>
                  <a:gd name="T27" fmla="*/ 240 h 562"/>
                  <a:gd name="T28" fmla="*/ 559 w 747"/>
                  <a:gd name="T29" fmla="*/ 518 h 562"/>
                  <a:gd name="T30" fmla="*/ 189 w 747"/>
                  <a:gd name="T31" fmla="*/ 518 h 562"/>
                  <a:gd name="T32" fmla="*/ 44 w 747"/>
                  <a:gd name="T33" fmla="*/ 374 h 562"/>
                  <a:gd name="T34" fmla="*/ 188 w 747"/>
                  <a:gd name="T35" fmla="*/ 229 h 562"/>
                  <a:gd name="T36" fmla="*/ 211 w 747"/>
                  <a:gd name="T37" fmla="*/ 229 h 562"/>
                  <a:gd name="T38" fmla="*/ 211 w 747"/>
                  <a:gd name="T39" fmla="*/ 207 h 562"/>
                  <a:gd name="T40" fmla="*/ 211 w 747"/>
                  <a:gd name="T41" fmla="*/ 207 h 562"/>
                  <a:gd name="T42" fmla="*/ 374 w 747"/>
                  <a:gd name="T43" fmla="*/ 44 h 562"/>
                  <a:gd name="T44" fmla="*/ 536 w 747"/>
                  <a:gd name="T45" fmla="*/ 206 h 562"/>
                  <a:gd name="T46" fmla="*/ 536 w 747"/>
                  <a:gd name="T47" fmla="*/ 207 h 562"/>
                  <a:gd name="T48" fmla="*/ 536 w 747"/>
                  <a:gd name="T49" fmla="*/ 229 h 562"/>
                  <a:gd name="T50" fmla="*/ 558 w 747"/>
                  <a:gd name="T51" fmla="*/ 229 h 562"/>
                  <a:gd name="T52" fmla="*/ 559 w 747"/>
                  <a:gd name="T53" fmla="*/ 229 h 562"/>
                  <a:gd name="T54" fmla="*/ 704 w 747"/>
                  <a:gd name="T55" fmla="*/ 374 h 562"/>
                  <a:gd name="T56" fmla="*/ 559 w 747"/>
                  <a:gd name="T57" fmla="*/ 518 h 5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47" h="562">
                    <a:moveTo>
                      <a:pt x="692" y="240"/>
                    </a:moveTo>
                    <a:cubicBezTo>
                      <a:pt x="661" y="210"/>
                      <a:pt x="622" y="191"/>
                      <a:pt x="579" y="186"/>
                    </a:cubicBezTo>
                    <a:cubicBezTo>
                      <a:pt x="574" y="139"/>
                      <a:pt x="554" y="95"/>
                      <a:pt x="520" y="61"/>
                    </a:cubicBezTo>
                    <a:cubicBezTo>
                      <a:pt x="481" y="22"/>
                      <a:pt x="429" y="0"/>
                      <a:pt x="374" y="0"/>
                    </a:cubicBezTo>
                    <a:cubicBezTo>
                      <a:pt x="318" y="0"/>
                      <a:pt x="267" y="22"/>
                      <a:pt x="228" y="61"/>
                    </a:cubicBezTo>
                    <a:cubicBezTo>
                      <a:pt x="193" y="95"/>
                      <a:pt x="173" y="139"/>
                      <a:pt x="168" y="186"/>
                    </a:cubicBezTo>
                    <a:cubicBezTo>
                      <a:pt x="125" y="191"/>
                      <a:pt x="86" y="210"/>
                      <a:pt x="55" y="240"/>
                    </a:cubicBezTo>
                    <a:cubicBezTo>
                      <a:pt x="20" y="276"/>
                      <a:pt x="0" y="323"/>
                      <a:pt x="0" y="374"/>
                    </a:cubicBezTo>
                    <a:cubicBezTo>
                      <a:pt x="0" y="424"/>
                      <a:pt x="20" y="471"/>
                      <a:pt x="55" y="507"/>
                    </a:cubicBezTo>
                    <a:cubicBezTo>
                      <a:pt x="91" y="542"/>
                      <a:pt x="138" y="562"/>
                      <a:pt x="189" y="562"/>
                    </a:cubicBezTo>
                    <a:cubicBezTo>
                      <a:pt x="559" y="562"/>
                      <a:pt x="559" y="562"/>
                      <a:pt x="559" y="562"/>
                    </a:cubicBezTo>
                    <a:cubicBezTo>
                      <a:pt x="609" y="562"/>
                      <a:pt x="657" y="542"/>
                      <a:pt x="692" y="507"/>
                    </a:cubicBezTo>
                    <a:cubicBezTo>
                      <a:pt x="728" y="471"/>
                      <a:pt x="747" y="424"/>
                      <a:pt x="747" y="374"/>
                    </a:cubicBezTo>
                    <a:cubicBezTo>
                      <a:pt x="747" y="323"/>
                      <a:pt x="728" y="276"/>
                      <a:pt x="692" y="240"/>
                    </a:cubicBezTo>
                    <a:close/>
                    <a:moveTo>
                      <a:pt x="559" y="518"/>
                    </a:moveTo>
                    <a:cubicBezTo>
                      <a:pt x="189" y="518"/>
                      <a:pt x="189" y="518"/>
                      <a:pt x="189" y="518"/>
                    </a:cubicBezTo>
                    <a:cubicBezTo>
                      <a:pt x="109" y="518"/>
                      <a:pt x="44" y="453"/>
                      <a:pt x="44" y="374"/>
                    </a:cubicBezTo>
                    <a:cubicBezTo>
                      <a:pt x="44" y="294"/>
                      <a:pt x="109" y="229"/>
                      <a:pt x="188" y="229"/>
                    </a:cubicBezTo>
                    <a:cubicBezTo>
                      <a:pt x="211" y="229"/>
                      <a:pt x="211" y="229"/>
                      <a:pt x="211" y="229"/>
                    </a:cubicBezTo>
                    <a:cubicBezTo>
                      <a:pt x="211" y="207"/>
                      <a:pt x="211" y="207"/>
                      <a:pt x="211" y="207"/>
                    </a:cubicBezTo>
                    <a:cubicBezTo>
                      <a:pt x="211" y="207"/>
                      <a:pt x="211" y="207"/>
                      <a:pt x="211" y="207"/>
                    </a:cubicBezTo>
                    <a:cubicBezTo>
                      <a:pt x="211" y="117"/>
                      <a:pt x="284" y="44"/>
                      <a:pt x="374" y="44"/>
                    </a:cubicBezTo>
                    <a:cubicBezTo>
                      <a:pt x="463" y="44"/>
                      <a:pt x="536" y="117"/>
                      <a:pt x="536" y="206"/>
                    </a:cubicBezTo>
                    <a:cubicBezTo>
                      <a:pt x="536" y="207"/>
                      <a:pt x="536" y="207"/>
                      <a:pt x="536" y="207"/>
                    </a:cubicBezTo>
                    <a:cubicBezTo>
                      <a:pt x="536" y="229"/>
                      <a:pt x="536" y="229"/>
                      <a:pt x="536" y="229"/>
                    </a:cubicBezTo>
                    <a:cubicBezTo>
                      <a:pt x="558" y="229"/>
                      <a:pt x="558" y="229"/>
                      <a:pt x="558" y="229"/>
                    </a:cubicBezTo>
                    <a:cubicBezTo>
                      <a:pt x="559" y="229"/>
                      <a:pt x="559" y="229"/>
                      <a:pt x="559" y="229"/>
                    </a:cubicBezTo>
                    <a:cubicBezTo>
                      <a:pt x="639" y="229"/>
                      <a:pt x="704" y="294"/>
                      <a:pt x="704" y="374"/>
                    </a:cubicBezTo>
                    <a:cubicBezTo>
                      <a:pt x="704" y="453"/>
                      <a:pt x="639" y="518"/>
                      <a:pt x="559" y="5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solidFill>
                    <a:schemeClr val="tx1">
                      <a:lumMod val="75000"/>
                      <a:lumOff val="25000"/>
                    </a:schemeClr>
                  </a:solidFill>
                  <a:latin typeface="微软雅黑" panose="020B0503020204020204" charset="-122"/>
                  <a:ea typeface="微软雅黑" panose="020B0503020204020204" charset="-122"/>
                </a:endParaRPr>
              </a:p>
            </p:txBody>
          </p:sp>
        </p:grpSp>
        <p:sp>
          <p:nvSpPr>
            <p:cNvPr id="54" name="矩形 53" descr="e7d195523061f1c09e9d68d7cf438b91ef959ecb14fc25d26BBA7F7DBC18E55DFF4014AF651F0BF2569D4B6C1DA7F1A4683A481403BD872FC687266AD13265C1DE7C373772FD8728ABDD69ADD03BFF5BE2862BC891DBB79EC0B81FB75486405D5064442904236646CF49102BEE5E1B895458B641CA0D6C7889FDD78D23C2B1BC47745F4B67C4FF437063ECD1606ECED6"/>
            <p:cNvSpPr/>
            <p:nvPr/>
          </p:nvSpPr>
          <p:spPr>
            <a:xfrm>
              <a:off x="1575" y="2884"/>
              <a:ext cx="3320" cy="996"/>
            </a:xfrm>
            <a:prstGeom prst="rect">
              <a:avLst/>
            </a:prstGeom>
          </p:spPr>
          <p:txBody>
            <a:bodyPr wrap="square">
              <a:spAutoFit/>
            </a:bodyPr>
            <a:p>
              <a:pPr algn="ctr">
                <a:lnSpc>
                  <a:spcPct val="130000"/>
                </a:lnSpc>
              </a:pPr>
              <a:r>
                <a:rPr lang="zh-CN" altLang="en-US" sz="1050">
                  <a:solidFill>
                    <a:schemeClr val="tx1">
                      <a:lumMod val="75000"/>
                      <a:lumOff val="25000"/>
                    </a:schemeClr>
                  </a:solidFill>
                  <a:latin typeface="微软雅黑" panose="020B0503020204020204" charset="-122"/>
                  <a:ea typeface="微软雅黑" panose="020B0503020204020204" charset="-122"/>
                  <a:sym typeface="+mn-ea"/>
                </a:rPr>
                <a:t>本模板涉及的文字、图形、图像、声音以及视频等多媒体元素均可编辑，替换。演示文档可以在投影仪或电脑上进行演示，亦可制作成胶片，以便用于更广泛的领域中。点击此处输入文本</a:t>
              </a:r>
              <a:r>
                <a:rPr lang="zh-CN" altLang="en-US" sz="1050" dirty="0">
                  <a:solidFill>
                    <a:schemeClr val="tx1">
                      <a:lumMod val="75000"/>
                      <a:lumOff val="25000"/>
                    </a:schemeClr>
                  </a:solidFill>
                  <a:latin typeface="微软雅黑" panose="020B0503020204020204" charset="-122"/>
                  <a:ea typeface="微软雅黑" panose="020B0503020204020204" charset="-122"/>
                  <a:sym typeface="+mn-ea"/>
                </a:rPr>
                <a:t>信息。</a:t>
              </a:r>
              <a:endParaRPr kumimoji="0" lang="en-US" altLang="zh-CN" sz="1050" b="0" i="0" u="none" strike="noStrike" kern="1200" cap="none" spc="0" normalizeH="0" baseline="0" noProof="0">
                <a:ln>
                  <a:noFill/>
                </a:ln>
                <a:solidFill>
                  <a:schemeClr val="tx1">
                    <a:lumMod val="75000"/>
                    <a:lumOff val="25000"/>
                  </a:schemeClr>
                </a:solidFill>
                <a:effectLst/>
                <a:uLnTx/>
                <a:uFillTx/>
                <a:latin typeface="微软雅黑" panose="020B0503020204020204" charset="-122"/>
                <a:ea typeface="微软雅黑" panose="020B0503020204020204" charset="-122"/>
                <a:cs typeface="Arial" panose="020B0604020202020204" pitchFamily="34" charset="0"/>
                <a:sym typeface="Calibri" panose="020F0502020204030204" charset="0"/>
              </a:endParaRPr>
            </a:p>
          </p:txBody>
        </p:sp>
        <p:sp>
          <p:nvSpPr>
            <p:cNvPr id="55" name="PA_矩形 8"/>
            <p:cNvSpPr/>
            <p:nvPr>
              <p:custDataLst>
                <p:tags r:id="rId1"/>
              </p:custDataLst>
            </p:nvPr>
          </p:nvSpPr>
          <p:spPr>
            <a:xfrm>
              <a:off x="1575" y="2474"/>
              <a:ext cx="2647" cy="427"/>
            </a:xfrm>
            <a:prstGeom prst="rect">
              <a:avLst/>
            </a:prstGeom>
          </p:spPr>
          <p:txBody>
            <a:bodyPr wrap="square">
              <a:spAutoFit/>
            </a:bodyPr>
            <a:p>
              <a:pPr defTabSz="685800"/>
              <a:r>
                <a:rPr lang="zh-CN" altLang="en-US" sz="2000" kern="0">
                  <a:solidFill>
                    <a:schemeClr val="tx1">
                      <a:lumMod val="75000"/>
                      <a:lumOff val="25000"/>
                    </a:schemeClr>
                  </a:solidFill>
                  <a:latin typeface="微软雅黑" panose="020B0503020204020204" charset="-122"/>
                  <a:ea typeface="微软雅黑" panose="020B0503020204020204" charset="-122"/>
                </a:rPr>
                <a:t>后期保障</a:t>
              </a:r>
              <a:endParaRPr lang="zh-CN" altLang="en-US" sz="2000" kern="0">
                <a:solidFill>
                  <a:schemeClr val="tx1">
                    <a:lumMod val="75000"/>
                    <a:lumOff val="25000"/>
                  </a:schemeClr>
                </a:solidFill>
                <a:latin typeface="微软雅黑" panose="020B0503020204020204" charset="-122"/>
                <a:ea typeface="微软雅黑" panose="020B0503020204020204" charset="-122"/>
              </a:endParaRPr>
            </a:p>
          </p:txBody>
        </p:sp>
        <p:sp>
          <p:nvSpPr>
            <p:cNvPr id="56" name="矩形 55" descr="e7d195523061f1c09e9d68d7cf438b91ef959ecb14fc25d26BBA7F7DBC18E55DFF4014AF651F0BF2569D4B6C1DA7F1A4683A481403BD872FC687266AD13265C1DE7C373772FD8728ABDD69ADD03BFF5BE2862BC891DBB79EC0B81FB75486405D5064442904236646CF49102BEE5E1B895458B641CA0D6C7889FDD78D23C2B1BC47745F4B67C4FF437063ECD1606ECED6"/>
            <p:cNvSpPr/>
            <p:nvPr/>
          </p:nvSpPr>
          <p:spPr>
            <a:xfrm>
              <a:off x="1575" y="5351"/>
              <a:ext cx="3320" cy="996"/>
            </a:xfrm>
            <a:prstGeom prst="rect">
              <a:avLst/>
            </a:prstGeom>
          </p:spPr>
          <p:txBody>
            <a:bodyPr wrap="square">
              <a:spAutoFit/>
            </a:bodyPr>
            <a:p>
              <a:pPr algn="ctr">
                <a:lnSpc>
                  <a:spcPct val="130000"/>
                </a:lnSpc>
              </a:pPr>
              <a:r>
                <a:rPr lang="zh-CN" altLang="en-US" sz="1050">
                  <a:solidFill>
                    <a:schemeClr val="tx1">
                      <a:lumMod val="75000"/>
                      <a:lumOff val="25000"/>
                    </a:schemeClr>
                  </a:solidFill>
                  <a:latin typeface="微软雅黑" panose="020B0503020204020204" charset="-122"/>
                  <a:ea typeface="微软雅黑" panose="020B0503020204020204" charset="-122"/>
                  <a:sym typeface="+mn-ea"/>
                </a:rPr>
                <a:t>本模板涉及的文字、图形、图像、声音以及视频等多媒体元素均可编辑，替换。演示文档可以在投影仪或电脑上进行演示，亦可制作成胶片，以便用于更广泛的领域中。点击此处输入文本</a:t>
              </a:r>
              <a:r>
                <a:rPr lang="zh-CN" altLang="en-US" sz="1050" dirty="0">
                  <a:solidFill>
                    <a:schemeClr val="tx1">
                      <a:lumMod val="75000"/>
                      <a:lumOff val="25000"/>
                    </a:schemeClr>
                  </a:solidFill>
                  <a:latin typeface="微软雅黑" panose="020B0503020204020204" charset="-122"/>
                  <a:ea typeface="微软雅黑" panose="020B0503020204020204" charset="-122"/>
                  <a:sym typeface="+mn-ea"/>
                </a:rPr>
                <a:t>信息。</a:t>
              </a:r>
              <a:endParaRPr kumimoji="0" lang="en-US" altLang="zh-CN" sz="1050" b="0" i="0" u="none" strike="noStrike" kern="1200" cap="none" spc="0" normalizeH="0" baseline="0" noProof="0">
                <a:ln>
                  <a:noFill/>
                </a:ln>
                <a:solidFill>
                  <a:schemeClr val="tx1">
                    <a:lumMod val="75000"/>
                    <a:lumOff val="25000"/>
                  </a:schemeClr>
                </a:solidFill>
                <a:effectLst/>
                <a:uLnTx/>
                <a:uFillTx/>
                <a:latin typeface="微软雅黑" panose="020B0503020204020204" charset="-122"/>
                <a:ea typeface="微软雅黑" panose="020B0503020204020204" charset="-122"/>
                <a:cs typeface="Arial" panose="020B0604020202020204" pitchFamily="34" charset="0"/>
                <a:sym typeface="Calibri" panose="020F0502020204030204" charset="0"/>
              </a:endParaRPr>
            </a:p>
          </p:txBody>
        </p:sp>
        <p:sp>
          <p:nvSpPr>
            <p:cNvPr id="57" name="PA_矩形 8"/>
            <p:cNvSpPr/>
            <p:nvPr>
              <p:custDataLst>
                <p:tags r:id="rId2"/>
              </p:custDataLst>
            </p:nvPr>
          </p:nvSpPr>
          <p:spPr>
            <a:xfrm>
              <a:off x="1575" y="4941"/>
              <a:ext cx="2647" cy="427"/>
            </a:xfrm>
            <a:prstGeom prst="rect">
              <a:avLst/>
            </a:prstGeom>
          </p:spPr>
          <p:txBody>
            <a:bodyPr wrap="square">
              <a:spAutoFit/>
            </a:bodyPr>
            <a:p>
              <a:pPr defTabSz="685800"/>
              <a:r>
                <a:rPr lang="zh-CN" altLang="en-US" sz="2000" kern="0">
                  <a:solidFill>
                    <a:schemeClr val="tx1">
                      <a:lumMod val="75000"/>
                      <a:lumOff val="25000"/>
                    </a:schemeClr>
                  </a:solidFill>
                  <a:latin typeface="微软雅黑" panose="020B0503020204020204" charset="-122"/>
                  <a:ea typeface="微软雅黑" panose="020B0503020204020204" charset="-122"/>
                </a:rPr>
                <a:t>后期保障</a:t>
              </a:r>
              <a:endParaRPr lang="zh-CN" altLang="en-US" sz="2000" kern="0">
                <a:solidFill>
                  <a:schemeClr val="tx1">
                    <a:lumMod val="75000"/>
                    <a:lumOff val="25000"/>
                  </a:schemeClr>
                </a:solidFill>
                <a:latin typeface="微软雅黑" panose="020B0503020204020204" charset="-122"/>
                <a:ea typeface="微软雅黑" panose="020B0503020204020204" charset="-122"/>
              </a:endParaRPr>
            </a:p>
          </p:txBody>
        </p:sp>
        <p:sp>
          <p:nvSpPr>
            <p:cNvPr id="58" name="矩形 57" descr="e7d195523061f1c09e9d68d7cf438b91ef959ecb14fc25d26BBA7F7DBC18E55DFF4014AF651F0BF2569D4B6C1DA7F1A4683A481403BD872FC687266AD13265C1DE7C373772FD8728ABDD69ADD03BFF5BE2862BC891DBB79EC0B81FB75486405D5064442904236646CF49102BEE5E1B895458B641CA0D6C7889FDD78D23C2B1BC47745F4B67C4FF437063ECD1606ECED6"/>
            <p:cNvSpPr/>
            <p:nvPr/>
          </p:nvSpPr>
          <p:spPr>
            <a:xfrm>
              <a:off x="9387" y="2884"/>
              <a:ext cx="3320" cy="996"/>
            </a:xfrm>
            <a:prstGeom prst="rect">
              <a:avLst/>
            </a:prstGeom>
          </p:spPr>
          <p:txBody>
            <a:bodyPr wrap="square">
              <a:spAutoFit/>
            </a:bodyPr>
            <a:p>
              <a:pPr algn="ctr">
                <a:lnSpc>
                  <a:spcPct val="130000"/>
                </a:lnSpc>
              </a:pPr>
              <a:r>
                <a:rPr lang="zh-CN" altLang="en-US" sz="1050">
                  <a:solidFill>
                    <a:schemeClr val="tx1">
                      <a:lumMod val="75000"/>
                      <a:lumOff val="25000"/>
                    </a:schemeClr>
                  </a:solidFill>
                  <a:latin typeface="微软雅黑" panose="020B0503020204020204" charset="-122"/>
                  <a:ea typeface="微软雅黑" panose="020B0503020204020204" charset="-122"/>
                  <a:sym typeface="+mn-ea"/>
                </a:rPr>
                <a:t>本模板涉及的文字、图形、图像、声音以及视频等多媒体元素均可编辑，替换。演示文档可以在投影仪或电脑上进行演示，亦可制作成胶片，以便用于更广泛的领域中。点击此处输入文本</a:t>
              </a:r>
              <a:r>
                <a:rPr lang="zh-CN" altLang="en-US" sz="1050" dirty="0">
                  <a:solidFill>
                    <a:schemeClr val="tx1">
                      <a:lumMod val="75000"/>
                      <a:lumOff val="25000"/>
                    </a:schemeClr>
                  </a:solidFill>
                  <a:latin typeface="微软雅黑" panose="020B0503020204020204" charset="-122"/>
                  <a:ea typeface="微软雅黑" panose="020B0503020204020204" charset="-122"/>
                  <a:sym typeface="+mn-ea"/>
                </a:rPr>
                <a:t>信息。</a:t>
              </a:r>
              <a:endParaRPr kumimoji="0" lang="en-US" altLang="zh-CN" sz="1050" b="0" i="0" u="none" strike="noStrike" kern="1200" cap="none" spc="0" normalizeH="0" baseline="0" noProof="0">
                <a:ln>
                  <a:noFill/>
                </a:ln>
                <a:solidFill>
                  <a:schemeClr val="tx1">
                    <a:lumMod val="75000"/>
                    <a:lumOff val="25000"/>
                  </a:schemeClr>
                </a:solidFill>
                <a:effectLst/>
                <a:uLnTx/>
                <a:uFillTx/>
                <a:latin typeface="微软雅黑" panose="020B0503020204020204" charset="-122"/>
                <a:ea typeface="微软雅黑" panose="020B0503020204020204" charset="-122"/>
                <a:cs typeface="Arial" panose="020B0604020202020204" pitchFamily="34" charset="0"/>
                <a:sym typeface="Calibri" panose="020F0502020204030204" charset="0"/>
              </a:endParaRPr>
            </a:p>
          </p:txBody>
        </p:sp>
        <p:sp>
          <p:nvSpPr>
            <p:cNvPr id="59" name="PA_矩形 8"/>
            <p:cNvSpPr/>
            <p:nvPr>
              <p:custDataLst>
                <p:tags r:id="rId3"/>
              </p:custDataLst>
            </p:nvPr>
          </p:nvSpPr>
          <p:spPr>
            <a:xfrm>
              <a:off x="10059" y="2474"/>
              <a:ext cx="2647" cy="427"/>
            </a:xfrm>
            <a:prstGeom prst="rect">
              <a:avLst/>
            </a:prstGeom>
          </p:spPr>
          <p:txBody>
            <a:bodyPr wrap="square">
              <a:spAutoFit/>
            </a:bodyPr>
            <a:p>
              <a:pPr algn="r" defTabSz="685800"/>
              <a:r>
                <a:rPr lang="zh-CN" altLang="en-US" sz="2000" kern="0">
                  <a:solidFill>
                    <a:schemeClr val="tx1">
                      <a:lumMod val="75000"/>
                      <a:lumOff val="25000"/>
                    </a:schemeClr>
                  </a:solidFill>
                  <a:latin typeface="微软雅黑" panose="020B0503020204020204" charset="-122"/>
                  <a:ea typeface="微软雅黑" panose="020B0503020204020204" charset="-122"/>
                </a:rPr>
                <a:t>后期保障</a:t>
              </a:r>
              <a:endParaRPr lang="zh-CN" altLang="en-US" sz="2000" kern="0">
                <a:solidFill>
                  <a:schemeClr val="tx1">
                    <a:lumMod val="75000"/>
                    <a:lumOff val="25000"/>
                  </a:schemeClr>
                </a:solidFill>
                <a:latin typeface="微软雅黑" panose="020B0503020204020204" charset="-122"/>
                <a:ea typeface="微软雅黑" panose="020B0503020204020204" charset="-122"/>
              </a:endParaRPr>
            </a:p>
          </p:txBody>
        </p:sp>
        <p:sp>
          <p:nvSpPr>
            <p:cNvPr id="60" name="矩形 59" descr="e7d195523061f1c09e9d68d7cf438b91ef959ecb14fc25d26BBA7F7DBC18E55DFF4014AF651F0BF2569D4B6C1DA7F1A4683A481403BD872FC687266AD13265C1DE7C373772FD8728ABDD69ADD03BFF5BE2862BC891DBB79EC0B81FB75486405D5064442904236646CF49102BEE5E1B895458B641CA0D6C7889FDD78D23C2B1BC47745F4B67C4FF437063ECD1606ECED6"/>
            <p:cNvSpPr/>
            <p:nvPr/>
          </p:nvSpPr>
          <p:spPr>
            <a:xfrm>
              <a:off x="9387" y="5351"/>
              <a:ext cx="3320" cy="996"/>
            </a:xfrm>
            <a:prstGeom prst="rect">
              <a:avLst/>
            </a:prstGeom>
          </p:spPr>
          <p:txBody>
            <a:bodyPr wrap="square">
              <a:spAutoFit/>
            </a:bodyPr>
            <a:p>
              <a:pPr algn="ctr">
                <a:lnSpc>
                  <a:spcPct val="130000"/>
                </a:lnSpc>
              </a:pPr>
              <a:r>
                <a:rPr lang="zh-CN" altLang="en-US" sz="1050">
                  <a:solidFill>
                    <a:schemeClr val="tx1">
                      <a:lumMod val="75000"/>
                      <a:lumOff val="25000"/>
                    </a:schemeClr>
                  </a:solidFill>
                  <a:latin typeface="微软雅黑" panose="020B0503020204020204" charset="-122"/>
                  <a:ea typeface="微软雅黑" panose="020B0503020204020204" charset="-122"/>
                  <a:sym typeface="+mn-ea"/>
                </a:rPr>
                <a:t>本模板涉及的文字、图形、图像、声音以及视频等多媒体元素均可编辑，替换。演示文档可以在投影仪或电脑上进行演示，亦可制作成胶片，以便用于更广泛的领域中。点击此处输入文本</a:t>
              </a:r>
              <a:r>
                <a:rPr lang="zh-CN" altLang="en-US" sz="1050" dirty="0">
                  <a:solidFill>
                    <a:schemeClr val="tx1">
                      <a:lumMod val="75000"/>
                      <a:lumOff val="25000"/>
                    </a:schemeClr>
                  </a:solidFill>
                  <a:latin typeface="微软雅黑" panose="020B0503020204020204" charset="-122"/>
                  <a:ea typeface="微软雅黑" panose="020B0503020204020204" charset="-122"/>
                  <a:sym typeface="+mn-ea"/>
                </a:rPr>
                <a:t>信息。</a:t>
              </a:r>
              <a:endParaRPr kumimoji="0" lang="en-US" altLang="zh-CN" sz="1050" b="0" i="0" u="none" strike="noStrike" kern="1200" cap="none" spc="0" normalizeH="0" baseline="0" noProof="0">
                <a:ln>
                  <a:noFill/>
                </a:ln>
                <a:solidFill>
                  <a:schemeClr val="tx1">
                    <a:lumMod val="75000"/>
                    <a:lumOff val="25000"/>
                  </a:schemeClr>
                </a:solidFill>
                <a:effectLst/>
                <a:uLnTx/>
                <a:uFillTx/>
                <a:latin typeface="微软雅黑" panose="020B0503020204020204" charset="-122"/>
                <a:ea typeface="微软雅黑" panose="020B0503020204020204" charset="-122"/>
                <a:cs typeface="Arial" panose="020B0604020202020204" pitchFamily="34" charset="0"/>
                <a:sym typeface="Calibri" panose="020F0502020204030204" charset="0"/>
              </a:endParaRPr>
            </a:p>
          </p:txBody>
        </p:sp>
        <p:sp>
          <p:nvSpPr>
            <p:cNvPr id="61" name="PA_矩形 8"/>
            <p:cNvSpPr/>
            <p:nvPr>
              <p:custDataLst>
                <p:tags r:id="rId4"/>
              </p:custDataLst>
            </p:nvPr>
          </p:nvSpPr>
          <p:spPr>
            <a:xfrm>
              <a:off x="10059" y="4941"/>
              <a:ext cx="2647" cy="427"/>
            </a:xfrm>
            <a:prstGeom prst="rect">
              <a:avLst/>
            </a:prstGeom>
          </p:spPr>
          <p:txBody>
            <a:bodyPr wrap="square">
              <a:spAutoFit/>
            </a:bodyPr>
            <a:p>
              <a:pPr algn="r" defTabSz="685800"/>
              <a:r>
                <a:rPr lang="zh-CN" altLang="en-US" sz="2000" kern="0">
                  <a:solidFill>
                    <a:schemeClr val="tx1">
                      <a:lumMod val="75000"/>
                      <a:lumOff val="25000"/>
                    </a:schemeClr>
                  </a:solidFill>
                  <a:latin typeface="微软雅黑" panose="020B0503020204020204" charset="-122"/>
                  <a:ea typeface="微软雅黑" panose="020B0503020204020204" charset="-122"/>
                </a:rPr>
                <a:t>后期保障</a:t>
              </a:r>
              <a:endParaRPr lang="zh-CN" altLang="en-US" sz="2000" kern="0">
                <a:solidFill>
                  <a:schemeClr val="tx1">
                    <a:lumMod val="75000"/>
                    <a:lumOff val="25000"/>
                  </a:schemeClr>
                </a:solidFill>
                <a:latin typeface="微软雅黑" panose="020B0503020204020204" charset="-122"/>
                <a:ea typeface="微软雅黑" panose="020B0503020204020204" charset="-122"/>
              </a:endParaRPr>
            </a:p>
          </p:txBody>
        </p:sp>
      </p:gr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等腰三角形 8"/>
          <p:cNvSpPr/>
          <p:nvPr/>
        </p:nvSpPr>
        <p:spPr>
          <a:xfrm>
            <a:off x="1991763" y="1792586"/>
            <a:ext cx="1213164" cy="968720"/>
          </a:xfrm>
          <a:prstGeom prst="triangle">
            <a:avLst/>
          </a:prstGeom>
          <a:solidFill>
            <a:srgbClr val="7727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平行四边形 9"/>
          <p:cNvSpPr/>
          <p:nvPr/>
        </p:nvSpPr>
        <p:spPr>
          <a:xfrm>
            <a:off x="1928387" y="2761306"/>
            <a:ext cx="1276539" cy="335204"/>
          </a:xfrm>
          <a:prstGeom prst="parallelogram">
            <a:avLst>
              <a:gd name="adj" fmla="val 198337"/>
            </a:avLst>
          </a:prstGeom>
          <a:solidFill>
            <a:srgbClr val="344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梯形 10"/>
          <p:cNvSpPr/>
          <p:nvPr/>
        </p:nvSpPr>
        <p:spPr>
          <a:xfrm>
            <a:off x="1568359" y="3096510"/>
            <a:ext cx="2059972" cy="479610"/>
          </a:xfrm>
          <a:prstGeom prst="trapezoid">
            <a:avLst>
              <a:gd name="adj" fmla="val 69262"/>
            </a:avLst>
          </a:prstGeom>
          <a:solidFill>
            <a:srgbClr val="6C62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梯形 11"/>
          <p:cNvSpPr/>
          <p:nvPr/>
        </p:nvSpPr>
        <p:spPr>
          <a:xfrm>
            <a:off x="1124739" y="3888800"/>
            <a:ext cx="2947212" cy="479610"/>
          </a:xfrm>
          <a:prstGeom prst="trapezoid">
            <a:avLst>
              <a:gd name="adj" fmla="val 69262"/>
            </a:avLst>
          </a:prstGeom>
          <a:solidFill>
            <a:srgbClr val="7727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梯形 12"/>
          <p:cNvSpPr/>
          <p:nvPr/>
        </p:nvSpPr>
        <p:spPr>
          <a:xfrm>
            <a:off x="681119" y="4681090"/>
            <a:ext cx="3809400" cy="479610"/>
          </a:xfrm>
          <a:prstGeom prst="trapezoid">
            <a:avLst>
              <a:gd name="adj" fmla="val 69262"/>
            </a:avLst>
          </a:prstGeom>
          <a:solidFill>
            <a:srgbClr val="6C62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平行四边形 13"/>
          <p:cNvSpPr/>
          <p:nvPr/>
        </p:nvSpPr>
        <p:spPr>
          <a:xfrm>
            <a:off x="1465153" y="3576120"/>
            <a:ext cx="2163178" cy="312680"/>
          </a:xfrm>
          <a:prstGeom prst="parallelogram">
            <a:avLst>
              <a:gd name="adj" fmla="val 290236"/>
            </a:avLst>
          </a:prstGeom>
          <a:solidFill>
            <a:srgbClr val="344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平行四边形 14"/>
          <p:cNvSpPr/>
          <p:nvPr/>
        </p:nvSpPr>
        <p:spPr>
          <a:xfrm>
            <a:off x="1032095" y="4368410"/>
            <a:ext cx="3039856" cy="312680"/>
          </a:xfrm>
          <a:prstGeom prst="parallelogram">
            <a:avLst>
              <a:gd name="adj" fmla="val 458172"/>
            </a:avLst>
          </a:prstGeom>
          <a:solidFill>
            <a:srgbClr val="344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gift-box_57463"/>
          <p:cNvSpPr>
            <a:spLocks noChangeAspect="1"/>
          </p:cNvSpPr>
          <p:nvPr/>
        </p:nvSpPr>
        <p:spPr bwMode="auto">
          <a:xfrm>
            <a:off x="2454723" y="3154655"/>
            <a:ext cx="262191" cy="304843"/>
          </a:xfrm>
          <a:custGeom>
            <a:avLst/>
            <a:gdLst>
              <a:gd name="T0" fmla="*/ 4142 w 5720"/>
              <a:gd name="T1" fmla="*/ 1476 h 6660"/>
              <a:gd name="T2" fmla="*/ 4753 w 5720"/>
              <a:gd name="T3" fmla="*/ 1195 h 6660"/>
              <a:gd name="T4" fmla="*/ 4177 w 5720"/>
              <a:gd name="T5" fmla="*/ 1044 h 6660"/>
              <a:gd name="T6" fmla="*/ 3935 w 5720"/>
              <a:gd name="T7" fmla="*/ 1135 h 6660"/>
              <a:gd name="T8" fmla="*/ 2861 w 5720"/>
              <a:gd name="T9" fmla="*/ 1062 h 6660"/>
              <a:gd name="T10" fmla="*/ 1617 w 5720"/>
              <a:gd name="T11" fmla="*/ 1094 h 6660"/>
              <a:gd name="T12" fmla="*/ 967 w 5720"/>
              <a:gd name="T13" fmla="*/ 852 h 6660"/>
              <a:gd name="T14" fmla="*/ 1176 w 5720"/>
              <a:gd name="T15" fmla="*/ 1287 h 6660"/>
              <a:gd name="T16" fmla="*/ 1210 w 5720"/>
              <a:gd name="T17" fmla="*/ 1311 h 6660"/>
              <a:gd name="T18" fmla="*/ 1488 w 5720"/>
              <a:gd name="T19" fmla="*/ 1476 h 6660"/>
              <a:gd name="T20" fmla="*/ 0 w 5720"/>
              <a:gd name="T21" fmla="*/ 1676 h 6660"/>
              <a:gd name="T22" fmla="*/ 200 w 5720"/>
              <a:gd name="T23" fmla="*/ 3544 h 6660"/>
              <a:gd name="T24" fmla="*/ 403 w 5720"/>
              <a:gd name="T25" fmla="*/ 6460 h 6660"/>
              <a:gd name="T26" fmla="*/ 5116 w 5720"/>
              <a:gd name="T27" fmla="*/ 6660 h 6660"/>
              <a:gd name="T28" fmla="*/ 5316 w 5720"/>
              <a:gd name="T29" fmla="*/ 3544 h 6660"/>
              <a:gd name="T30" fmla="*/ 5720 w 5720"/>
              <a:gd name="T31" fmla="*/ 3344 h 6660"/>
              <a:gd name="T32" fmla="*/ 5520 w 5720"/>
              <a:gd name="T33" fmla="*/ 1476 h 6660"/>
              <a:gd name="T34" fmla="*/ 3558 w 5720"/>
              <a:gd name="T35" fmla="*/ 742 h 6660"/>
              <a:gd name="T36" fmla="*/ 3535 w 5720"/>
              <a:gd name="T37" fmla="*/ 733 h 6660"/>
              <a:gd name="T38" fmla="*/ 2674 w 5720"/>
              <a:gd name="T39" fmla="*/ 1476 h 6660"/>
              <a:gd name="T40" fmla="*/ 2129 w 5720"/>
              <a:gd name="T41" fmla="*/ 699 h 6660"/>
              <a:gd name="T42" fmla="*/ 3480 w 5720"/>
              <a:gd name="T43" fmla="*/ 6260 h 6660"/>
              <a:gd name="T44" fmla="*/ 3280 w 5720"/>
              <a:gd name="T45" fmla="*/ 3733 h 6660"/>
              <a:gd name="T46" fmla="*/ 2240 w 5720"/>
              <a:gd name="T47" fmla="*/ 3933 h 6660"/>
              <a:gd name="T48" fmla="*/ 803 w 5720"/>
              <a:gd name="T49" fmla="*/ 6260 h 6660"/>
              <a:gd name="T50" fmla="*/ 4916 w 5720"/>
              <a:gd name="T51" fmla="*/ 3544 h 6660"/>
              <a:gd name="T52" fmla="*/ 5320 w 5720"/>
              <a:gd name="T53" fmla="*/ 3144 h 6660"/>
              <a:gd name="T54" fmla="*/ 603 w 5720"/>
              <a:gd name="T55" fmla="*/ 3144 h 6660"/>
              <a:gd name="T56" fmla="*/ 400 w 5720"/>
              <a:gd name="T57" fmla="*/ 1876 h 6660"/>
              <a:gd name="T58" fmla="*/ 2240 w 5720"/>
              <a:gd name="T59" fmla="*/ 2730 h 6660"/>
              <a:gd name="T60" fmla="*/ 3280 w 5720"/>
              <a:gd name="T61" fmla="*/ 2930 h 6660"/>
              <a:gd name="T62" fmla="*/ 3480 w 5720"/>
              <a:gd name="T63" fmla="*/ 1876 h 6660"/>
              <a:gd name="T64" fmla="*/ 5320 w 5720"/>
              <a:gd name="T65" fmla="*/ 3144 h 66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720" h="6660">
                <a:moveTo>
                  <a:pt x="5520" y="1476"/>
                </a:moveTo>
                <a:lnTo>
                  <a:pt x="4142" y="1476"/>
                </a:lnTo>
                <a:cubicBezTo>
                  <a:pt x="4263" y="1432"/>
                  <a:pt x="4426" y="1384"/>
                  <a:pt x="4546" y="1388"/>
                </a:cubicBezTo>
                <a:cubicBezTo>
                  <a:pt x="4657" y="1392"/>
                  <a:pt x="4749" y="1305"/>
                  <a:pt x="4753" y="1195"/>
                </a:cubicBezTo>
                <a:cubicBezTo>
                  <a:pt x="4757" y="1085"/>
                  <a:pt x="4670" y="992"/>
                  <a:pt x="4560" y="988"/>
                </a:cubicBezTo>
                <a:cubicBezTo>
                  <a:pt x="4435" y="984"/>
                  <a:pt x="4298" y="1010"/>
                  <a:pt x="4177" y="1044"/>
                </a:cubicBezTo>
                <a:cubicBezTo>
                  <a:pt x="4169" y="1046"/>
                  <a:pt x="4159" y="1049"/>
                  <a:pt x="4149" y="1052"/>
                </a:cubicBezTo>
                <a:cubicBezTo>
                  <a:pt x="4128" y="1056"/>
                  <a:pt x="4020" y="1088"/>
                  <a:pt x="3935" y="1135"/>
                </a:cubicBezTo>
                <a:cubicBezTo>
                  <a:pt x="3985" y="866"/>
                  <a:pt x="3920" y="704"/>
                  <a:pt x="3920" y="704"/>
                </a:cubicBezTo>
                <a:cubicBezTo>
                  <a:pt x="3643" y="0"/>
                  <a:pt x="3057" y="719"/>
                  <a:pt x="2861" y="1062"/>
                </a:cubicBezTo>
                <a:cubicBezTo>
                  <a:pt x="2665" y="687"/>
                  <a:pt x="2264" y="112"/>
                  <a:pt x="1772" y="453"/>
                </a:cubicBezTo>
                <a:cubicBezTo>
                  <a:pt x="1503" y="629"/>
                  <a:pt x="1506" y="867"/>
                  <a:pt x="1617" y="1094"/>
                </a:cubicBezTo>
                <a:cubicBezTo>
                  <a:pt x="1507" y="1036"/>
                  <a:pt x="1367" y="939"/>
                  <a:pt x="1249" y="835"/>
                </a:cubicBezTo>
                <a:cubicBezTo>
                  <a:pt x="1166" y="762"/>
                  <a:pt x="1040" y="770"/>
                  <a:pt x="967" y="852"/>
                </a:cubicBezTo>
                <a:cubicBezTo>
                  <a:pt x="893" y="935"/>
                  <a:pt x="901" y="1062"/>
                  <a:pt x="984" y="1135"/>
                </a:cubicBezTo>
                <a:cubicBezTo>
                  <a:pt x="988" y="1138"/>
                  <a:pt x="1066" y="1207"/>
                  <a:pt x="1176" y="1287"/>
                </a:cubicBezTo>
                <a:cubicBezTo>
                  <a:pt x="1176" y="1287"/>
                  <a:pt x="1176" y="1287"/>
                  <a:pt x="1177" y="1287"/>
                </a:cubicBezTo>
                <a:cubicBezTo>
                  <a:pt x="1187" y="1295"/>
                  <a:pt x="1198" y="1303"/>
                  <a:pt x="1210" y="1311"/>
                </a:cubicBezTo>
                <a:cubicBezTo>
                  <a:pt x="1224" y="1321"/>
                  <a:pt x="1239" y="1331"/>
                  <a:pt x="1253" y="1341"/>
                </a:cubicBezTo>
                <a:cubicBezTo>
                  <a:pt x="1338" y="1398"/>
                  <a:pt x="1416" y="1443"/>
                  <a:pt x="1488" y="1476"/>
                </a:cubicBezTo>
                <a:lnTo>
                  <a:pt x="200" y="1476"/>
                </a:lnTo>
                <a:cubicBezTo>
                  <a:pt x="89" y="1476"/>
                  <a:pt x="0" y="1566"/>
                  <a:pt x="0" y="1676"/>
                </a:cubicBezTo>
                <a:lnTo>
                  <a:pt x="0" y="3344"/>
                </a:lnTo>
                <a:cubicBezTo>
                  <a:pt x="0" y="3455"/>
                  <a:pt x="89" y="3544"/>
                  <a:pt x="200" y="3544"/>
                </a:cubicBezTo>
                <a:lnTo>
                  <a:pt x="403" y="3544"/>
                </a:lnTo>
                <a:lnTo>
                  <a:pt x="403" y="6460"/>
                </a:lnTo>
                <a:cubicBezTo>
                  <a:pt x="403" y="6571"/>
                  <a:pt x="493" y="6660"/>
                  <a:pt x="603" y="6660"/>
                </a:cubicBezTo>
                <a:lnTo>
                  <a:pt x="5116" y="6660"/>
                </a:lnTo>
                <a:cubicBezTo>
                  <a:pt x="5227" y="6660"/>
                  <a:pt x="5316" y="6571"/>
                  <a:pt x="5316" y="6460"/>
                </a:cubicBezTo>
                <a:lnTo>
                  <a:pt x="5316" y="3544"/>
                </a:lnTo>
                <a:lnTo>
                  <a:pt x="5520" y="3544"/>
                </a:lnTo>
                <a:cubicBezTo>
                  <a:pt x="5630" y="3544"/>
                  <a:pt x="5720" y="3455"/>
                  <a:pt x="5720" y="3344"/>
                </a:cubicBezTo>
                <a:lnTo>
                  <a:pt x="5720" y="1676"/>
                </a:lnTo>
                <a:cubicBezTo>
                  <a:pt x="5720" y="1566"/>
                  <a:pt x="5630" y="1476"/>
                  <a:pt x="5520" y="1476"/>
                </a:cubicBezTo>
                <a:close/>
                <a:moveTo>
                  <a:pt x="3535" y="733"/>
                </a:moveTo>
                <a:cubicBezTo>
                  <a:pt x="3545" y="729"/>
                  <a:pt x="3553" y="736"/>
                  <a:pt x="3558" y="742"/>
                </a:cubicBezTo>
                <a:cubicBezTo>
                  <a:pt x="3631" y="836"/>
                  <a:pt x="3236" y="1522"/>
                  <a:pt x="3046" y="1436"/>
                </a:cubicBezTo>
                <a:cubicBezTo>
                  <a:pt x="2997" y="1341"/>
                  <a:pt x="3421" y="777"/>
                  <a:pt x="3535" y="733"/>
                </a:cubicBezTo>
                <a:close/>
                <a:moveTo>
                  <a:pt x="2129" y="699"/>
                </a:moveTo>
                <a:cubicBezTo>
                  <a:pt x="2404" y="776"/>
                  <a:pt x="2594" y="1244"/>
                  <a:pt x="2674" y="1476"/>
                </a:cubicBezTo>
                <a:lnTo>
                  <a:pt x="2442" y="1476"/>
                </a:lnTo>
                <a:cubicBezTo>
                  <a:pt x="2175" y="1209"/>
                  <a:pt x="1610" y="552"/>
                  <a:pt x="2129" y="699"/>
                </a:cubicBezTo>
                <a:close/>
                <a:moveTo>
                  <a:pt x="4916" y="6260"/>
                </a:moveTo>
                <a:lnTo>
                  <a:pt x="3480" y="6260"/>
                </a:lnTo>
                <a:lnTo>
                  <a:pt x="3480" y="3933"/>
                </a:lnTo>
                <a:cubicBezTo>
                  <a:pt x="3480" y="3822"/>
                  <a:pt x="3390" y="3733"/>
                  <a:pt x="3280" y="3733"/>
                </a:cubicBezTo>
                <a:lnTo>
                  <a:pt x="2440" y="3733"/>
                </a:lnTo>
                <a:cubicBezTo>
                  <a:pt x="2329" y="3733"/>
                  <a:pt x="2240" y="3822"/>
                  <a:pt x="2240" y="3933"/>
                </a:cubicBezTo>
                <a:lnTo>
                  <a:pt x="2240" y="6260"/>
                </a:lnTo>
                <a:lnTo>
                  <a:pt x="803" y="6260"/>
                </a:lnTo>
                <a:lnTo>
                  <a:pt x="803" y="3544"/>
                </a:lnTo>
                <a:lnTo>
                  <a:pt x="4916" y="3544"/>
                </a:lnTo>
                <a:lnTo>
                  <a:pt x="4916" y="6260"/>
                </a:lnTo>
                <a:close/>
                <a:moveTo>
                  <a:pt x="5320" y="3144"/>
                </a:moveTo>
                <a:lnTo>
                  <a:pt x="5116" y="3144"/>
                </a:lnTo>
                <a:lnTo>
                  <a:pt x="603" y="3144"/>
                </a:lnTo>
                <a:lnTo>
                  <a:pt x="400" y="3144"/>
                </a:lnTo>
                <a:lnTo>
                  <a:pt x="400" y="1876"/>
                </a:lnTo>
                <a:lnTo>
                  <a:pt x="2240" y="1876"/>
                </a:lnTo>
                <a:lnTo>
                  <a:pt x="2240" y="2730"/>
                </a:lnTo>
                <a:cubicBezTo>
                  <a:pt x="2240" y="2841"/>
                  <a:pt x="2329" y="2930"/>
                  <a:pt x="2440" y="2930"/>
                </a:cubicBezTo>
                <a:lnTo>
                  <a:pt x="3280" y="2930"/>
                </a:lnTo>
                <a:cubicBezTo>
                  <a:pt x="3390" y="2930"/>
                  <a:pt x="3480" y="2841"/>
                  <a:pt x="3480" y="2730"/>
                </a:cubicBezTo>
                <a:lnTo>
                  <a:pt x="3480" y="1876"/>
                </a:lnTo>
                <a:lnTo>
                  <a:pt x="5320" y="1876"/>
                </a:lnTo>
                <a:lnTo>
                  <a:pt x="5320" y="3144"/>
                </a:lnTo>
                <a:close/>
              </a:path>
            </a:pathLst>
          </a:custGeom>
          <a:solidFill>
            <a:schemeClr val="bg1"/>
          </a:solidFill>
          <a:ln>
            <a:noFill/>
          </a:ln>
        </p:spPr>
      </p:sp>
      <p:sp>
        <p:nvSpPr>
          <p:cNvPr id="17" name="gift-box_57463"/>
          <p:cNvSpPr>
            <a:spLocks noChangeAspect="1"/>
          </p:cNvSpPr>
          <p:nvPr/>
        </p:nvSpPr>
        <p:spPr bwMode="auto">
          <a:xfrm>
            <a:off x="2454723" y="4003029"/>
            <a:ext cx="304843" cy="251151"/>
          </a:xfrm>
          <a:custGeom>
            <a:avLst/>
            <a:gdLst>
              <a:gd name="T0" fmla="*/ 5408 w 6606"/>
              <a:gd name="T1" fmla="*/ 0 h 5451"/>
              <a:gd name="T2" fmla="*/ 2352 w 6606"/>
              <a:gd name="T3" fmla="*/ 3056 h 5451"/>
              <a:gd name="T4" fmla="*/ 1198 w 6606"/>
              <a:gd name="T5" fmla="*/ 1901 h 5451"/>
              <a:gd name="T6" fmla="*/ 0 w 6606"/>
              <a:gd name="T7" fmla="*/ 3099 h 5451"/>
              <a:gd name="T8" fmla="*/ 1155 w 6606"/>
              <a:gd name="T9" fmla="*/ 4254 h 5451"/>
              <a:gd name="T10" fmla="*/ 2352 w 6606"/>
              <a:gd name="T11" fmla="*/ 5451 h 5451"/>
              <a:gd name="T12" fmla="*/ 3550 w 6606"/>
              <a:gd name="T13" fmla="*/ 4254 h 5451"/>
              <a:gd name="T14" fmla="*/ 6606 w 6606"/>
              <a:gd name="T15" fmla="*/ 1198 h 5451"/>
              <a:gd name="T16" fmla="*/ 5408 w 6606"/>
              <a:gd name="T17" fmla="*/ 0 h 54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606" h="5451">
                <a:moveTo>
                  <a:pt x="5408" y="0"/>
                </a:moveTo>
                <a:lnTo>
                  <a:pt x="2352" y="3056"/>
                </a:lnTo>
                <a:lnTo>
                  <a:pt x="1198" y="1901"/>
                </a:lnTo>
                <a:lnTo>
                  <a:pt x="0" y="3099"/>
                </a:lnTo>
                <a:lnTo>
                  <a:pt x="1155" y="4254"/>
                </a:lnTo>
                <a:lnTo>
                  <a:pt x="2352" y="5451"/>
                </a:lnTo>
                <a:lnTo>
                  <a:pt x="3550" y="4254"/>
                </a:lnTo>
                <a:lnTo>
                  <a:pt x="6606" y="1198"/>
                </a:lnTo>
                <a:lnTo>
                  <a:pt x="5408" y="0"/>
                </a:lnTo>
                <a:close/>
              </a:path>
            </a:pathLst>
          </a:custGeom>
          <a:solidFill>
            <a:schemeClr val="bg1"/>
          </a:solidFill>
          <a:ln>
            <a:noFill/>
          </a:ln>
        </p:spPr>
        <p:txBody>
          <a:bodyPr/>
          <a:lstStyle/>
          <a:p>
            <a:endParaRPr lang="zh-CN" altLang="en-US"/>
          </a:p>
        </p:txBody>
      </p:sp>
      <p:sp>
        <p:nvSpPr>
          <p:cNvPr id="18" name="gift-box_57463"/>
          <p:cNvSpPr>
            <a:spLocks noChangeAspect="1"/>
          </p:cNvSpPr>
          <p:nvPr/>
        </p:nvSpPr>
        <p:spPr bwMode="auto">
          <a:xfrm>
            <a:off x="2472149" y="4761622"/>
            <a:ext cx="227337" cy="304843"/>
          </a:xfrm>
          <a:custGeom>
            <a:avLst/>
            <a:gdLst>
              <a:gd name="connsiteX0" fmla="*/ 96841 w 452254"/>
              <a:gd name="connsiteY0" fmla="*/ 479280 h 606439"/>
              <a:gd name="connsiteX1" fmla="*/ 218376 w 452254"/>
              <a:gd name="connsiteY1" fmla="*/ 479280 h 606439"/>
              <a:gd name="connsiteX2" fmla="*/ 239006 w 452254"/>
              <a:gd name="connsiteY2" fmla="*/ 499872 h 606439"/>
              <a:gd name="connsiteX3" fmla="*/ 218376 w 452254"/>
              <a:gd name="connsiteY3" fmla="*/ 520561 h 606439"/>
              <a:gd name="connsiteX4" fmla="*/ 96841 w 452254"/>
              <a:gd name="connsiteY4" fmla="*/ 520561 h 606439"/>
              <a:gd name="connsiteX5" fmla="*/ 76211 w 452254"/>
              <a:gd name="connsiteY5" fmla="*/ 499872 h 606439"/>
              <a:gd name="connsiteX6" fmla="*/ 96841 w 452254"/>
              <a:gd name="connsiteY6" fmla="*/ 479280 h 606439"/>
              <a:gd name="connsiteX7" fmla="*/ 96841 w 452254"/>
              <a:gd name="connsiteY7" fmla="*/ 417324 h 606439"/>
              <a:gd name="connsiteX8" fmla="*/ 218376 w 452254"/>
              <a:gd name="connsiteY8" fmla="*/ 417324 h 606439"/>
              <a:gd name="connsiteX9" fmla="*/ 239006 w 452254"/>
              <a:gd name="connsiteY9" fmla="*/ 437951 h 606439"/>
              <a:gd name="connsiteX10" fmla="*/ 218376 w 452254"/>
              <a:gd name="connsiteY10" fmla="*/ 458675 h 606439"/>
              <a:gd name="connsiteX11" fmla="*/ 96841 w 452254"/>
              <a:gd name="connsiteY11" fmla="*/ 458675 h 606439"/>
              <a:gd name="connsiteX12" fmla="*/ 76211 w 452254"/>
              <a:gd name="connsiteY12" fmla="*/ 437951 h 606439"/>
              <a:gd name="connsiteX13" fmla="*/ 96841 w 452254"/>
              <a:gd name="connsiteY13" fmla="*/ 417324 h 606439"/>
              <a:gd name="connsiteX14" fmla="*/ 279027 w 452254"/>
              <a:gd name="connsiteY14" fmla="*/ 414360 h 606439"/>
              <a:gd name="connsiteX15" fmla="*/ 356343 w 452254"/>
              <a:gd name="connsiteY15" fmla="*/ 414360 h 606439"/>
              <a:gd name="connsiteX16" fmla="*/ 372373 w 452254"/>
              <a:gd name="connsiteY16" fmla="*/ 430370 h 606439"/>
              <a:gd name="connsiteX17" fmla="*/ 372373 w 452254"/>
              <a:gd name="connsiteY17" fmla="*/ 507586 h 606439"/>
              <a:gd name="connsiteX18" fmla="*/ 356343 w 452254"/>
              <a:gd name="connsiteY18" fmla="*/ 523595 h 606439"/>
              <a:gd name="connsiteX19" fmla="*/ 279027 w 452254"/>
              <a:gd name="connsiteY19" fmla="*/ 523595 h 606439"/>
              <a:gd name="connsiteX20" fmla="*/ 262997 w 452254"/>
              <a:gd name="connsiteY20" fmla="*/ 507586 h 606439"/>
              <a:gd name="connsiteX21" fmla="*/ 262997 w 452254"/>
              <a:gd name="connsiteY21" fmla="*/ 430370 h 606439"/>
              <a:gd name="connsiteX22" fmla="*/ 279027 w 452254"/>
              <a:gd name="connsiteY22" fmla="*/ 414360 h 606439"/>
              <a:gd name="connsiteX23" fmla="*/ 96840 w 452254"/>
              <a:gd name="connsiteY23" fmla="*/ 333210 h 606439"/>
              <a:gd name="connsiteX24" fmla="*/ 355344 w 452254"/>
              <a:gd name="connsiteY24" fmla="*/ 333210 h 606439"/>
              <a:gd name="connsiteX25" fmla="*/ 375973 w 452254"/>
              <a:gd name="connsiteY25" fmla="*/ 353899 h 606439"/>
              <a:gd name="connsiteX26" fmla="*/ 355344 w 452254"/>
              <a:gd name="connsiteY26" fmla="*/ 374491 h 606439"/>
              <a:gd name="connsiteX27" fmla="*/ 96840 w 452254"/>
              <a:gd name="connsiteY27" fmla="*/ 374491 h 606439"/>
              <a:gd name="connsiteX28" fmla="*/ 76211 w 452254"/>
              <a:gd name="connsiteY28" fmla="*/ 353899 h 606439"/>
              <a:gd name="connsiteX29" fmla="*/ 96840 w 452254"/>
              <a:gd name="connsiteY29" fmla="*/ 333210 h 606439"/>
              <a:gd name="connsiteX30" fmla="*/ 96840 w 452254"/>
              <a:gd name="connsiteY30" fmla="*/ 271324 h 606439"/>
              <a:gd name="connsiteX31" fmla="*/ 355344 w 452254"/>
              <a:gd name="connsiteY31" fmla="*/ 271324 h 606439"/>
              <a:gd name="connsiteX32" fmla="*/ 375973 w 452254"/>
              <a:gd name="connsiteY32" fmla="*/ 291915 h 606439"/>
              <a:gd name="connsiteX33" fmla="*/ 355344 w 452254"/>
              <a:gd name="connsiteY33" fmla="*/ 312605 h 606439"/>
              <a:gd name="connsiteX34" fmla="*/ 96840 w 452254"/>
              <a:gd name="connsiteY34" fmla="*/ 312605 h 606439"/>
              <a:gd name="connsiteX35" fmla="*/ 76211 w 452254"/>
              <a:gd name="connsiteY35" fmla="*/ 291915 h 606439"/>
              <a:gd name="connsiteX36" fmla="*/ 96840 w 452254"/>
              <a:gd name="connsiteY36" fmla="*/ 271324 h 606439"/>
              <a:gd name="connsiteX37" fmla="*/ 96840 w 452254"/>
              <a:gd name="connsiteY37" fmla="*/ 209438 h 606439"/>
              <a:gd name="connsiteX38" fmla="*/ 355344 w 452254"/>
              <a:gd name="connsiteY38" fmla="*/ 209438 h 606439"/>
              <a:gd name="connsiteX39" fmla="*/ 375973 w 452254"/>
              <a:gd name="connsiteY39" fmla="*/ 230008 h 606439"/>
              <a:gd name="connsiteX40" fmla="*/ 355344 w 452254"/>
              <a:gd name="connsiteY40" fmla="*/ 250578 h 606439"/>
              <a:gd name="connsiteX41" fmla="*/ 96840 w 452254"/>
              <a:gd name="connsiteY41" fmla="*/ 250578 h 606439"/>
              <a:gd name="connsiteX42" fmla="*/ 76211 w 452254"/>
              <a:gd name="connsiteY42" fmla="*/ 230008 h 606439"/>
              <a:gd name="connsiteX43" fmla="*/ 96840 w 452254"/>
              <a:gd name="connsiteY43" fmla="*/ 209438 h 606439"/>
              <a:gd name="connsiteX44" fmla="*/ 113017 w 452254"/>
              <a:gd name="connsiteY44" fmla="*/ 82914 h 606439"/>
              <a:gd name="connsiteX45" fmla="*/ 339236 w 452254"/>
              <a:gd name="connsiteY45" fmla="*/ 82914 h 606439"/>
              <a:gd name="connsiteX46" fmla="*/ 355367 w 452254"/>
              <a:gd name="connsiteY46" fmla="*/ 99016 h 606439"/>
              <a:gd name="connsiteX47" fmla="*/ 355367 w 452254"/>
              <a:gd name="connsiteY47" fmla="*/ 149471 h 606439"/>
              <a:gd name="connsiteX48" fmla="*/ 339236 w 452254"/>
              <a:gd name="connsiteY48" fmla="*/ 165476 h 606439"/>
              <a:gd name="connsiteX49" fmla="*/ 113017 w 452254"/>
              <a:gd name="connsiteY49" fmla="*/ 165476 h 606439"/>
              <a:gd name="connsiteX50" fmla="*/ 96886 w 452254"/>
              <a:gd name="connsiteY50" fmla="*/ 149471 h 606439"/>
              <a:gd name="connsiteX51" fmla="*/ 96886 w 452254"/>
              <a:gd name="connsiteY51" fmla="*/ 99016 h 606439"/>
              <a:gd name="connsiteX52" fmla="*/ 113017 w 452254"/>
              <a:gd name="connsiteY52" fmla="*/ 82914 h 606439"/>
              <a:gd name="connsiteX53" fmla="*/ 41354 w 452254"/>
              <a:gd name="connsiteY53" fmla="*/ 41295 h 606439"/>
              <a:gd name="connsiteX54" fmla="*/ 41354 w 452254"/>
              <a:gd name="connsiteY54" fmla="*/ 565144 h 606439"/>
              <a:gd name="connsiteX55" fmla="*/ 410900 w 452254"/>
              <a:gd name="connsiteY55" fmla="*/ 565144 h 606439"/>
              <a:gd name="connsiteX56" fmla="*/ 410900 w 452254"/>
              <a:gd name="connsiteY56" fmla="*/ 41295 h 606439"/>
              <a:gd name="connsiteX57" fmla="*/ 36759 w 452254"/>
              <a:gd name="connsiteY57" fmla="*/ 0 h 606439"/>
              <a:gd name="connsiteX58" fmla="*/ 415495 w 452254"/>
              <a:gd name="connsiteY58" fmla="*/ 0 h 606439"/>
              <a:gd name="connsiteX59" fmla="*/ 452254 w 452254"/>
              <a:gd name="connsiteY59" fmla="*/ 36706 h 606439"/>
              <a:gd name="connsiteX60" fmla="*/ 452254 w 452254"/>
              <a:gd name="connsiteY60" fmla="*/ 569733 h 606439"/>
              <a:gd name="connsiteX61" fmla="*/ 415495 w 452254"/>
              <a:gd name="connsiteY61" fmla="*/ 606439 h 606439"/>
              <a:gd name="connsiteX62" fmla="*/ 36759 w 452254"/>
              <a:gd name="connsiteY62" fmla="*/ 606439 h 606439"/>
              <a:gd name="connsiteX63" fmla="*/ 0 w 452254"/>
              <a:gd name="connsiteY63" fmla="*/ 569733 h 606439"/>
              <a:gd name="connsiteX64" fmla="*/ 0 w 452254"/>
              <a:gd name="connsiteY64" fmla="*/ 36706 h 606439"/>
              <a:gd name="connsiteX65" fmla="*/ 36759 w 452254"/>
              <a:gd name="connsiteY65" fmla="*/ 0 h 6064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452254" h="606439">
                <a:moveTo>
                  <a:pt x="96841" y="479280"/>
                </a:moveTo>
                <a:lnTo>
                  <a:pt x="218376" y="479280"/>
                </a:lnTo>
                <a:cubicBezTo>
                  <a:pt x="229815" y="479280"/>
                  <a:pt x="239006" y="488551"/>
                  <a:pt x="239006" y="499872"/>
                </a:cubicBezTo>
                <a:cubicBezTo>
                  <a:pt x="239006" y="511290"/>
                  <a:pt x="229815" y="520561"/>
                  <a:pt x="218376" y="520561"/>
                </a:cubicBezTo>
                <a:lnTo>
                  <a:pt x="96841" y="520561"/>
                </a:lnTo>
                <a:cubicBezTo>
                  <a:pt x="85402" y="520561"/>
                  <a:pt x="76211" y="511290"/>
                  <a:pt x="76211" y="499872"/>
                </a:cubicBezTo>
                <a:cubicBezTo>
                  <a:pt x="76211" y="488551"/>
                  <a:pt x="85402" y="479280"/>
                  <a:pt x="96841" y="479280"/>
                </a:cubicBezTo>
                <a:close/>
                <a:moveTo>
                  <a:pt x="96841" y="417324"/>
                </a:moveTo>
                <a:lnTo>
                  <a:pt x="218376" y="417324"/>
                </a:lnTo>
                <a:cubicBezTo>
                  <a:pt x="229815" y="417324"/>
                  <a:pt x="239006" y="426513"/>
                  <a:pt x="239006" y="437951"/>
                </a:cubicBezTo>
                <a:cubicBezTo>
                  <a:pt x="239006" y="449388"/>
                  <a:pt x="229815" y="458675"/>
                  <a:pt x="218376" y="458675"/>
                </a:cubicBezTo>
                <a:lnTo>
                  <a:pt x="96841" y="458675"/>
                </a:lnTo>
                <a:cubicBezTo>
                  <a:pt x="85402" y="458675"/>
                  <a:pt x="76211" y="449388"/>
                  <a:pt x="76211" y="437951"/>
                </a:cubicBezTo>
                <a:cubicBezTo>
                  <a:pt x="76211" y="426513"/>
                  <a:pt x="85402" y="417324"/>
                  <a:pt x="96841" y="417324"/>
                </a:cubicBezTo>
                <a:close/>
                <a:moveTo>
                  <a:pt x="279027" y="414360"/>
                </a:moveTo>
                <a:lnTo>
                  <a:pt x="356343" y="414360"/>
                </a:lnTo>
                <a:cubicBezTo>
                  <a:pt x="365140" y="414360"/>
                  <a:pt x="372373" y="421584"/>
                  <a:pt x="372373" y="430370"/>
                </a:cubicBezTo>
                <a:lnTo>
                  <a:pt x="372373" y="507586"/>
                </a:lnTo>
                <a:cubicBezTo>
                  <a:pt x="372373" y="516371"/>
                  <a:pt x="365140" y="523595"/>
                  <a:pt x="356343" y="523595"/>
                </a:cubicBezTo>
                <a:lnTo>
                  <a:pt x="279027" y="523595"/>
                </a:lnTo>
                <a:cubicBezTo>
                  <a:pt x="270230" y="523595"/>
                  <a:pt x="262997" y="516371"/>
                  <a:pt x="262997" y="507586"/>
                </a:cubicBezTo>
                <a:lnTo>
                  <a:pt x="262997" y="430370"/>
                </a:lnTo>
                <a:cubicBezTo>
                  <a:pt x="262997" y="421584"/>
                  <a:pt x="270230" y="414360"/>
                  <a:pt x="279027" y="414360"/>
                </a:cubicBezTo>
                <a:close/>
                <a:moveTo>
                  <a:pt x="96840" y="333210"/>
                </a:moveTo>
                <a:lnTo>
                  <a:pt x="355344" y="333210"/>
                </a:lnTo>
                <a:cubicBezTo>
                  <a:pt x="366783" y="333210"/>
                  <a:pt x="375973" y="342481"/>
                  <a:pt x="375973" y="353899"/>
                </a:cubicBezTo>
                <a:cubicBezTo>
                  <a:pt x="375973" y="365317"/>
                  <a:pt x="366783" y="374491"/>
                  <a:pt x="355344" y="374491"/>
                </a:cubicBezTo>
                <a:lnTo>
                  <a:pt x="96840" y="374491"/>
                </a:lnTo>
                <a:cubicBezTo>
                  <a:pt x="85401" y="374491"/>
                  <a:pt x="76211" y="365317"/>
                  <a:pt x="76211" y="353899"/>
                </a:cubicBezTo>
                <a:cubicBezTo>
                  <a:pt x="76211" y="342481"/>
                  <a:pt x="85401" y="333210"/>
                  <a:pt x="96840" y="333210"/>
                </a:cubicBezTo>
                <a:close/>
                <a:moveTo>
                  <a:pt x="96840" y="271324"/>
                </a:moveTo>
                <a:lnTo>
                  <a:pt x="355344" y="271324"/>
                </a:lnTo>
                <a:cubicBezTo>
                  <a:pt x="366783" y="271324"/>
                  <a:pt x="375973" y="280595"/>
                  <a:pt x="375973" y="291915"/>
                </a:cubicBezTo>
                <a:cubicBezTo>
                  <a:pt x="375973" y="303334"/>
                  <a:pt x="366783" y="312605"/>
                  <a:pt x="355344" y="312605"/>
                </a:cubicBezTo>
                <a:lnTo>
                  <a:pt x="96840" y="312605"/>
                </a:lnTo>
                <a:cubicBezTo>
                  <a:pt x="85401" y="312605"/>
                  <a:pt x="76211" y="303334"/>
                  <a:pt x="76211" y="291915"/>
                </a:cubicBezTo>
                <a:cubicBezTo>
                  <a:pt x="76211" y="280595"/>
                  <a:pt x="85401" y="271324"/>
                  <a:pt x="96840" y="271324"/>
                </a:cubicBezTo>
                <a:close/>
                <a:moveTo>
                  <a:pt x="96840" y="209438"/>
                </a:moveTo>
                <a:lnTo>
                  <a:pt x="355344" y="209438"/>
                </a:lnTo>
                <a:cubicBezTo>
                  <a:pt x="366783" y="209438"/>
                  <a:pt x="375973" y="218602"/>
                  <a:pt x="375973" y="230008"/>
                </a:cubicBezTo>
                <a:cubicBezTo>
                  <a:pt x="375973" y="241414"/>
                  <a:pt x="366783" y="250578"/>
                  <a:pt x="355344" y="250578"/>
                </a:cubicBezTo>
                <a:lnTo>
                  <a:pt x="96840" y="250578"/>
                </a:lnTo>
                <a:cubicBezTo>
                  <a:pt x="85401" y="250578"/>
                  <a:pt x="76211" y="241414"/>
                  <a:pt x="76211" y="230008"/>
                </a:cubicBezTo>
                <a:cubicBezTo>
                  <a:pt x="76211" y="218602"/>
                  <a:pt x="85401" y="209438"/>
                  <a:pt x="96840" y="209438"/>
                </a:cubicBezTo>
                <a:close/>
                <a:moveTo>
                  <a:pt x="113017" y="82914"/>
                </a:moveTo>
                <a:lnTo>
                  <a:pt x="339236" y="82914"/>
                </a:lnTo>
                <a:cubicBezTo>
                  <a:pt x="348133" y="82914"/>
                  <a:pt x="355367" y="90135"/>
                  <a:pt x="355367" y="99016"/>
                </a:cubicBezTo>
                <a:lnTo>
                  <a:pt x="355367" y="149471"/>
                </a:lnTo>
                <a:cubicBezTo>
                  <a:pt x="355367" y="158352"/>
                  <a:pt x="348133" y="165476"/>
                  <a:pt x="339236" y="165476"/>
                </a:cubicBezTo>
                <a:lnTo>
                  <a:pt x="113017" y="165476"/>
                </a:lnTo>
                <a:cubicBezTo>
                  <a:pt x="104120" y="165476"/>
                  <a:pt x="96886" y="158352"/>
                  <a:pt x="96886" y="149471"/>
                </a:cubicBezTo>
                <a:lnTo>
                  <a:pt x="96886" y="99016"/>
                </a:lnTo>
                <a:cubicBezTo>
                  <a:pt x="96886" y="90135"/>
                  <a:pt x="104120" y="82914"/>
                  <a:pt x="113017" y="82914"/>
                </a:cubicBezTo>
                <a:close/>
                <a:moveTo>
                  <a:pt x="41354" y="41295"/>
                </a:moveTo>
                <a:lnTo>
                  <a:pt x="41354" y="565144"/>
                </a:lnTo>
                <a:lnTo>
                  <a:pt x="410900" y="565144"/>
                </a:lnTo>
                <a:lnTo>
                  <a:pt x="410900" y="41295"/>
                </a:lnTo>
                <a:close/>
                <a:moveTo>
                  <a:pt x="36759" y="0"/>
                </a:moveTo>
                <a:lnTo>
                  <a:pt x="415495" y="0"/>
                </a:lnTo>
                <a:cubicBezTo>
                  <a:pt x="435830" y="0"/>
                  <a:pt x="452254" y="16498"/>
                  <a:pt x="452254" y="36706"/>
                </a:cubicBezTo>
                <a:lnTo>
                  <a:pt x="452254" y="569733"/>
                </a:lnTo>
                <a:cubicBezTo>
                  <a:pt x="452254" y="590038"/>
                  <a:pt x="435830" y="606439"/>
                  <a:pt x="415495" y="606439"/>
                </a:cubicBezTo>
                <a:lnTo>
                  <a:pt x="36759" y="606439"/>
                </a:lnTo>
                <a:cubicBezTo>
                  <a:pt x="16522" y="606439"/>
                  <a:pt x="0" y="590038"/>
                  <a:pt x="0" y="569733"/>
                </a:cubicBezTo>
                <a:lnTo>
                  <a:pt x="0" y="36706"/>
                </a:lnTo>
                <a:cubicBezTo>
                  <a:pt x="0" y="16498"/>
                  <a:pt x="16522" y="0"/>
                  <a:pt x="36759" y="0"/>
                </a:cubicBezTo>
                <a:close/>
              </a:path>
            </a:pathLst>
          </a:custGeom>
          <a:solidFill>
            <a:schemeClr val="bg1"/>
          </a:solidFill>
          <a:ln>
            <a:noFill/>
          </a:ln>
        </p:spPr>
        <p:txBody>
          <a:bodyPr/>
          <a:lstStyle/>
          <a:p>
            <a:endParaRPr lang="zh-CN" altLang="en-US"/>
          </a:p>
        </p:txBody>
      </p:sp>
      <p:sp>
        <p:nvSpPr>
          <p:cNvPr id="19" name="gift-box_57463"/>
          <p:cNvSpPr>
            <a:spLocks noChangeAspect="1"/>
          </p:cNvSpPr>
          <p:nvPr/>
        </p:nvSpPr>
        <p:spPr bwMode="auto">
          <a:xfrm>
            <a:off x="2414234" y="2236510"/>
            <a:ext cx="304843" cy="284991"/>
          </a:xfrm>
          <a:custGeom>
            <a:avLst/>
            <a:gdLst>
              <a:gd name="connsiteX0" fmla="*/ 413768 w 605733"/>
              <a:gd name="connsiteY0" fmla="*/ 372108 h 566288"/>
              <a:gd name="connsiteX1" fmla="*/ 364641 w 605733"/>
              <a:gd name="connsiteY1" fmla="*/ 437088 h 566288"/>
              <a:gd name="connsiteX2" fmla="*/ 429710 w 605733"/>
              <a:gd name="connsiteY2" fmla="*/ 486147 h 566288"/>
              <a:gd name="connsiteX3" fmla="*/ 478837 w 605733"/>
              <a:gd name="connsiteY3" fmla="*/ 421168 h 566288"/>
              <a:gd name="connsiteX4" fmla="*/ 413768 w 605733"/>
              <a:gd name="connsiteY4" fmla="*/ 372108 h 566288"/>
              <a:gd name="connsiteX5" fmla="*/ 425372 w 605733"/>
              <a:gd name="connsiteY5" fmla="*/ 291859 h 566288"/>
              <a:gd name="connsiteX6" fmla="*/ 429276 w 605733"/>
              <a:gd name="connsiteY6" fmla="*/ 320125 h 566288"/>
              <a:gd name="connsiteX7" fmla="*/ 459424 w 605733"/>
              <a:gd name="connsiteY7" fmla="*/ 326623 h 566288"/>
              <a:gd name="connsiteX8" fmla="*/ 474607 w 605733"/>
              <a:gd name="connsiteY8" fmla="*/ 302364 h 566288"/>
              <a:gd name="connsiteX9" fmla="*/ 512781 w 605733"/>
              <a:gd name="connsiteY9" fmla="*/ 326298 h 566288"/>
              <a:gd name="connsiteX10" fmla="*/ 497598 w 605733"/>
              <a:gd name="connsiteY10" fmla="*/ 350557 h 566288"/>
              <a:gd name="connsiteX11" fmla="*/ 516576 w 605733"/>
              <a:gd name="connsiteY11" fmla="*/ 374708 h 566288"/>
              <a:gd name="connsiteX12" fmla="*/ 543797 w 605733"/>
              <a:gd name="connsiteY12" fmla="*/ 365935 h 566288"/>
              <a:gd name="connsiteX13" fmla="*/ 557678 w 605733"/>
              <a:gd name="connsiteY13" fmla="*/ 408822 h 566288"/>
              <a:gd name="connsiteX14" fmla="*/ 530458 w 605733"/>
              <a:gd name="connsiteY14" fmla="*/ 417594 h 566288"/>
              <a:gd name="connsiteX15" fmla="*/ 529373 w 605733"/>
              <a:gd name="connsiteY15" fmla="*/ 448351 h 566288"/>
              <a:gd name="connsiteX16" fmla="*/ 555834 w 605733"/>
              <a:gd name="connsiteY16" fmla="*/ 459072 h 566288"/>
              <a:gd name="connsiteX17" fmla="*/ 538917 w 605733"/>
              <a:gd name="connsiteY17" fmla="*/ 500876 h 566288"/>
              <a:gd name="connsiteX18" fmla="*/ 512347 w 605733"/>
              <a:gd name="connsiteY18" fmla="*/ 490154 h 566288"/>
              <a:gd name="connsiteX19" fmla="*/ 491742 w 605733"/>
              <a:gd name="connsiteY19" fmla="*/ 513005 h 566288"/>
              <a:gd name="connsiteX20" fmla="*/ 505189 w 605733"/>
              <a:gd name="connsiteY20" fmla="*/ 538239 h 566288"/>
              <a:gd name="connsiteX21" fmla="*/ 465281 w 605733"/>
              <a:gd name="connsiteY21" fmla="*/ 559357 h 566288"/>
              <a:gd name="connsiteX22" fmla="*/ 451942 w 605733"/>
              <a:gd name="connsiteY22" fmla="*/ 534123 h 566288"/>
              <a:gd name="connsiteX23" fmla="*/ 436867 w 605733"/>
              <a:gd name="connsiteY23" fmla="*/ 537264 h 566288"/>
              <a:gd name="connsiteX24" fmla="*/ 421359 w 605733"/>
              <a:gd name="connsiteY24" fmla="*/ 538347 h 566288"/>
              <a:gd name="connsiteX25" fmla="*/ 415395 w 605733"/>
              <a:gd name="connsiteY25" fmla="*/ 566288 h 566288"/>
              <a:gd name="connsiteX26" fmla="*/ 371257 w 605733"/>
              <a:gd name="connsiteY26" fmla="*/ 556866 h 566288"/>
              <a:gd name="connsiteX27" fmla="*/ 377330 w 605733"/>
              <a:gd name="connsiteY27" fmla="*/ 528925 h 566288"/>
              <a:gd name="connsiteX28" fmla="*/ 351194 w 605733"/>
              <a:gd name="connsiteY28" fmla="*/ 512572 h 566288"/>
              <a:gd name="connsiteX29" fmla="*/ 328637 w 605733"/>
              <a:gd name="connsiteY29" fmla="*/ 530116 h 566288"/>
              <a:gd name="connsiteX30" fmla="*/ 300874 w 605733"/>
              <a:gd name="connsiteY30" fmla="*/ 494594 h 566288"/>
              <a:gd name="connsiteX31" fmla="*/ 323431 w 605733"/>
              <a:gd name="connsiteY31" fmla="*/ 477050 h 566288"/>
              <a:gd name="connsiteX32" fmla="*/ 313996 w 605733"/>
              <a:gd name="connsiteY32" fmla="*/ 447809 h 566288"/>
              <a:gd name="connsiteX33" fmla="*/ 285366 w 605733"/>
              <a:gd name="connsiteY33" fmla="*/ 446726 h 566288"/>
              <a:gd name="connsiteX34" fmla="*/ 286993 w 605733"/>
              <a:gd name="connsiteY34" fmla="*/ 401674 h 566288"/>
              <a:gd name="connsiteX35" fmla="*/ 315623 w 605733"/>
              <a:gd name="connsiteY35" fmla="*/ 402757 h 566288"/>
              <a:gd name="connsiteX36" fmla="*/ 327227 w 605733"/>
              <a:gd name="connsiteY36" fmla="*/ 374274 h 566288"/>
              <a:gd name="connsiteX37" fmla="*/ 305971 w 605733"/>
              <a:gd name="connsiteY37" fmla="*/ 355105 h 566288"/>
              <a:gd name="connsiteX38" fmla="*/ 336228 w 605733"/>
              <a:gd name="connsiteY38" fmla="*/ 321641 h 566288"/>
              <a:gd name="connsiteX39" fmla="*/ 357375 w 605733"/>
              <a:gd name="connsiteY39" fmla="*/ 340810 h 566288"/>
              <a:gd name="connsiteX40" fmla="*/ 384596 w 605733"/>
              <a:gd name="connsiteY40" fmla="*/ 326298 h 566288"/>
              <a:gd name="connsiteX41" fmla="*/ 380691 w 605733"/>
              <a:gd name="connsiteY41" fmla="*/ 298140 h 566288"/>
              <a:gd name="connsiteX42" fmla="*/ 493913 w 605733"/>
              <a:gd name="connsiteY42" fmla="*/ 143612 h 566288"/>
              <a:gd name="connsiteX43" fmla="*/ 476678 w 605733"/>
              <a:gd name="connsiteY43" fmla="*/ 148804 h 566288"/>
              <a:gd name="connsiteX44" fmla="*/ 458133 w 605733"/>
              <a:gd name="connsiteY44" fmla="*/ 210417 h 566288"/>
              <a:gd name="connsiteX45" fmla="*/ 519733 w 605733"/>
              <a:gd name="connsiteY45" fmla="*/ 228825 h 566288"/>
              <a:gd name="connsiteX46" fmla="*/ 538277 w 605733"/>
              <a:gd name="connsiteY46" fmla="*/ 167320 h 566288"/>
              <a:gd name="connsiteX47" fmla="*/ 511260 w 605733"/>
              <a:gd name="connsiteY47" fmla="*/ 145353 h 566288"/>
              <a:gd name="connsiteX48" fmla="*/ 493913 w 605733"/>
              <a:gd name="connsiteY48" fmla="*/ 143612 h 566288"/>
              <a:gd name="connsiteX49" fmla="*/ 192063 w 605733"/>
              <a:gd name="connsiteY49" fmla="*/ 108838 h 566288"/>
              <a:gd name="connsiteX50" fmla="*/ 111485 w 605733"/>
              <a:gd name="connsiteY50" fmla="*/ 189193 h 566288"/>
              <a:gd name="connsiteX51" fmla="*/ 192063 w 605733"/>
              <a:gd name="connsiteY51" fmla="*/ 269657 h 566288"/>
              <a:gd name="connsiteX52" fmla="*/ 272532 w 605733"/>
              <a:gd name="connsiteY52" fmla="*/ 189193 h 566288"/>
              <a:gd name="connsiteX53" fmla="*/ 192063 w 605733"/>
              <a:gd name="connsiteY53" fmla="*/ 108838 h 566288"/>
              <a:gd name="connsiteX54" fmla="*/ 502489 w 605733"/>
              <a:gd name="connsiteY54" fmla="*/ 80586 h 566288"/>
              <a:gd name="connsiteX55" fmla="*/ 537301 w 605733"/>
              <a:gd name="connsiteY55" fmla="*/ 87841 h 566288"/>
              <a:gd name="connsiteX56" fmla="*/ 532746 w 605733"/>
              <a:gd name="connsiteY56" fmla="*/ 109822 h 566288"/>
              <a:gd name="connsiteX57" fmla="*/ 553460 w 605733"/>
              <a:gd name="connsiteY57" fmla="*/ 122600 h 566288"/>
              <a:gd name="connsiteX58" fmla="*/ 571138 w 605733"/>
              <a:gd name="connsiteY58" fmla="*/ 108631 h 566288"/>
              <a:gd name="connsiteX59" fmla="*/ 593261 w 605733"/>
              <a:gd name="connsiteY59" fmla="*/ 136568 h 566288"/>
              <a:gd name="connsiteX60" fmla="*/ 575584 w 605733"/>
              <a:gd name="connsiteY60" fmla="*/ 150536 h 566288"/>
              <a:gd name="connsiteX61" fmla="*/ 583175 w 605733"/>
              <a:gd name="connsiteY61" fmla="*/ 173601 h 566288"/>
              <a:gd name="connsiteX62" fmla="*/ 605733 w 605733"/>
              <a:gd name="connsiteY62" fmla="*/ 174250 h 566288"/>
              <a:gd name="connsiteX63" fmla="*/ 604649 w 605733"/>
              <a:gd name="connsiteY63" fmla="*/ 209767 h 566288"/>
              <a:gd name="connsiteX64" fmla="*/ 582091 w 605733"/>
              <a:gd name="connsiteY64" fmla="*/ 209117 h 566288"/>
              <a:gd name="connsiteX65" fmla="*/ 573090 w 605733"/>
              <a:gd name="connsiteY65" fmla="*/ 231640 h 566288"/>
              <a:gd name="connsiteX66" fmla="*/ 590008 w 605733"/>
              <a:gd name="connsiteY66" fmla="*/ 246691 h 566288"/>
              <a:gd name="connsiteX67" fmla="*/ 566257 w 605733"/>
              <a:gd name="connsiteY67" fmla="*/ 273221 h 566288"/>
              <a:gd name="connsiteX68" fmla="*/ 549448 w 605733"/>
              <a:gd name="connsiteY68" fmla="*/ 258278 h 566288"/>
              <a:gd name="connsiteX69" fmla="*/ 539145 w 605733"/>
              <a:gd name="connsiteY69" fmla="*/ 264775 h 566288"/>
              <a:gd name="connsiteX70" fmla="*/ 528083 w 605733"/>
              <a:gd name="connsiteY70" fmla="*/ 269756 h 566288"/>
              <a:gd name="connsiteX71" fmla="*/ 531337 w 605733"/>
              <a:gd name="connsiteY71" fmla="*/ 292062 h 566288"/>
              <a:gd name="connsiteX72" fmla="*/ 495982 w 605733"/>
              <a:gd name="connsiteY72" fmla="*/ 297151 h 566288"/>
              <a:gd name="connsiteX73" fmla="*/ 492729 w 605733"/>
              <a:gd name="connsiteY73" fmla="*/ 274845 h 566288"/>
              <a:gd name="connsiteX74" fmla="*/ 468978 w 605733"/>
              <a:gd name="connsiteY74" fmla="*/ 269972 h 566288"/>
              <a:gd name="connsiteX75" fmla="*/ 457157 w 605733"/>
              <a:gd name="connsiteY75" fmla="*/ 289138 h 566288"/>
              <a:gd name="connsiteX76" fmla="*/ 426791 w 605733"/>
              <a:gd name="connsiteY76" fmla="*/ 270405 h 566288"/>
              <a:gd name="connsiteX77" fmla="*/ 438612 w 605733"/>
              <a:gd name="connsiteY77" fmla="*/ 251347 h 566288"/>
              <a:gd name="connsiteX78" fmla="*/ 423538 w 605733"/>
              <a:gd name="connsiteY78" fmla="*/ 232290 h 566288"/>
              <a:gd name="connsiteX79" fmla="*/ 402173 w 605733"/>
              <a:gd name="connsiteY79" fmla="*/ 239328 h 566288"/>
              <a:gd name="connsiteX80" fmla="*/ 391003 w 605733"/>
              <a:gd name="connsiteY80" fmla="*/ 205544 h 566288"/>
              <a:gd name="connsiteX81" fmla="*/ 412368 w 605733"/>
              <a:gd name="connsiteY81" fmla="*/ 198506 h 566288"/>
              <a:gd name="connsiteX82" fmla="*/ 413127 w 605733"/>
              <a:gd name="connsiteY82" fmla="*/ 174250 h 566288"/>
              <a:gd name="connsiteX83" fmla="*/ 392196 w 605733"/>
              <a:gd name="connsiteY83" fmla="*/ 165913 h 566288"/>
              <a:gd name="connsiteX84" fmla="*/ 405318 w 605733"/>
              <a:gd name="connsiteY84" fmla="*/ 132778 h 566288"/>
              <a:gd name="connsiteX85" fmla="*/ 426249 w 605733"/>
              <a:gd name="connsiteY85" fmla="*/ 141116 h 566288"/>
              <a:gd name="connsiteX86" fmla="*/ 442408 w 605733"/>
              <a:gd name="connsiteY86" fmla="*/ 123033 h 566288"/>
              <a:gd name="connsiteX87" fmla="*/ 431780 w 605733"/>
              <a:gd name="connsiteY87" fmla="*/ 103217 h 566288"/>
              <a:gd name="connsiteX88" fmla="*/ 463122 w 605733"/>
              <a:gd name="connsiteY88" fmla="*/ 86325 h 566288"/>
              <a:gd name="connsiteX89" fmla="*/ 473858 w 605733"/>
              <a:gd name="connsiteY89" fmla="*/ 106141 h 566288"/>
              <a:gd name="connsiteX90" fmla="*/ 497934 w 605733"/>
              <a:gd name="connsiteY90" fmla="*/ 102676 h 566288"/>
              <a:gd name="connsiteX91" fmla="*/ 160504 w 605733"/>
              <a:gd name="connsiteY91" fmla="*/ 0 h 566288"/>
              <a:gd name="connsiteX92" fmla="*/ 223513 w 605733"/>
              <a:gd name="connsiteY92" fmla="*/ 0 h 566288"/>
              <a:gd name="connsiteX93" fmla="*/ 223513 w 605733"/>
              <a:gd name="connsiteY93" fmla="*/ 39853 h 566288"/>
              <a:gd name="connsiteX94" fmla="*/ 263964 w 605733"/>
              <a:gd name="connsiteY94" fmla="*/ 54581 h 566288"/>
              <a:gd name="connsiteX95" fmla="*/ 289667 w 605733"/>
              <a:gd name="connsiteY95" fmla="*/ 24042 h 566288"/>
              <a:gd name="connsiteX96" fmla="*/ 337926 w 605733"/>
              <a:gd name="connsiteY96" fmla="*/ 64545 h 566288"/>
              <a:gd name="connsiteX97" fmla="*/ 312224 w 605733"/>
              <a:gd name="connsiteY97" fmla="*/ 95084 h 566288"/>
              <a:gd name="connsiteX98" fmla="*/ 333805 w 605733"/>
              <a:gd name="connsiteY98" fmla="*/ 132230 h 566288"/>
              <a:gd name="connsiteX99" fmla="*/ 373064 w 605733"/>
              <a:gd name="connsiteY99" fmla="*/ 125407 h 566288"/>
              <a:gd name="connsiteX100" fmla="*/ 384017 w 605733"/>
              <a:gd name="connsiteY100" fmla="*/ 187352 h 566288"/>
              <a:gd name="connsiteX101" fmla="*/ 344759 w 605733"/>
              <a:gd name="connsiteY101" fmla="*/ 194283 h 566288"/>
              <a:gd name="connsiteX102" fmla="*/ 337276 w 605733"/>
              <a:gd name="connsiteY102" fmla="*/ 236627 h 566288"/>
              <a:gd name="connsiteX103" fmla="*/ 371871 w 605733"/>
              <a:gd name="connsiteY103" fmla="*/ 256554 h 566288"/>
              <a:gd name="connsiteX104" fmla="*/ 340312 w 605733"/>
              <a:gd name="connsiteY104" fmla="*/ 311027 h 566288"/>
              <a:gd name="connsiteX105" fmla="*/ 305717 w 605733"/>
              <a:gd name="connsiteY105" fmla="*/ 291100 h 566288"/>
              <a:gd name="connsiteX106" fmla="*/ 272749 w 605733"/>
              <a:gd name="connsiteY106" fmla="*/ 318716 h 566288"/>
              <a:gd name="connsiteX107" fmla="*/ 286413 w 605733"/>
              <a:gd name="connsiteY107" fmla="*/ 356186 h 566288"/>
              <a:gd name="connsiteX108" fmla="*/ 227200 w 605733"/>
              <a:gd name="connsiteY108" fmla="*/ 377737 h 566288"/>
              <a:gd name="connsiteX109" fmla="*/ 213536 w 605733"/>
              <a:gd name="connsiteY109" fmla="*/ 340267 h 566288"/>
              <a:gd name="connsiteX110" fmla="*/ 192063 w 605733"/>
              <a:gd name="connsiteY110" fmla="*/ 341783 h 566288"/>
              <a:gd name="connsiteX111" fmla="*/ 170481 w 605733"/>
              <a:gd name="connsiteY111" fmla="*/ 340267 h 566288"/>
              <a:gd name="connsiteX112" fmla="*/ 156817 w 605733"/>
              <a:gd name="connsiteY112" fmla="*/ 377737 h 566288"/>
              <a:gd name="connsiteX113" fmla="*/ 97604 w 605733"/>
              <a:gd name="connsiteY113" fmla="*/ 356186 h 566288"/>
              <a:gd name="connsiteX114" fmla="*/ 111268 w 605733"/>
              <a:gd name="connsiteY114" fmla="*/ 318716 h 566288"/>
              <a:gd name="connsiteX115" fmla="*/ 78408 w 605733"/>
              <a:gd name="connsiteY115" fmla="*/ 291100 h 566288"/>
              <a:gd name="connsiteX116" fmla="*/ 43705 w 605733"/>
              <a:gd name="connsiteY116" fmla="*/ 311027 h 566288"/>
              <a:gd name="connsiteX117" fmla="*/ 12255 w 605733"/>
              <a:gd name="connsiteY117" fmla="*/ 256554 h 566288"/>
              <a:gd name="connsiteX118" fmla="*/ 46741 w 605733"/>
              <a:gd name="connsiteY118" fmla="*/ 236627 h 566288"/>
              <a:gd name="connsiteX119" fmla="*/ 39258 w 605733"/>
              <a:gd name="connsiteY119" fmla="*/ 194283 h 566288"/>
              <a:gd name="connsiteX120" fmla="*/ 0 w 605733"/>
              <a:gd name="connsiteY120" fmla="*/ 187352 h 566288"/>
              <a:gd name="connsiteX121" fmla="*/ 10953 w 605733"/>
              <a:gd name="connsiteY121" fmla="*/ 125407 h 566288"/>
              <a:gd name="connsiteX122" fmla="*/ 50212 w 605733"/>
              <a:gd name="connsiteY122" fmla="*/ 132230 h 566288"/>
              <a:gd name="connsiteX123" fmla="*/ 71793 w 605733"/>
              <a:gd name="connsiteY123" fmla="*/ 95084 h 566288"/>
              <a:gd name="connsiteX124" fmla="*/ 46091 w 605733"/>
              <a:gd name="connsiteY124" fmla="*/ 64545 h 566288"/>
              <a:gd name="connsiteX125" fmla="*/ 94459 w 605733"/>
              <a:gd name="connsiteY125" fmla="*/ 24042 h 566288"/>
              <a:gd name="connsiteX126" fmla="*/ 120053 w 605733"/>
              <a:gd name="connsiteY126" fmla="*/ 54581 h 566288"/>
              <a:gd name="connsiteX127" fmla="*/ 160504 w 605733"/>
              <a:gd name="connsiteY127" fmla="*/ 39853 h 566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Lst>
            <a:rect l="l" t="t" r="r" b="b"/>
            <a:pathLst>
              <a:path w="605733" h="566288">
                <a:moveTo>
                  <a:pt x="413768" y="372108"/>
                </a:moveTo>
                <a:cubicBezTo>
                  <a:pt x="382318" y="376440"/>
                  <a:pt x="360195" y="405573"/>
                  <a:pt x="364641" y="437088"/>
                </a:cubicBezTo>
                <a:cubicBezTo>
                  <a:pt x="368979" y="468494"/>
                  <a:pt x="398152" y="490479"/>
                  <a:pt x="429710" y="486147"/>
                </a:cubicBezTo>
                <a:cubicBezTo>
                  <a:pt x="461160" y="481707"/>
                  <a:pt x="483174" y="452574"/>
                  <a:pt x="478837" y="421168"/>
                </a:cubicBezTo>
                <a:cubicBezTo>
                  <a:pt x="474390" y="389761"/>
                  <a:pt x="445218" y="367776"/>
                  <a:pt x="413768" y="372108"/>
                </a:cubicBezTo>
                <a:close/>
                <a:moveTo>
                  <a:pt x="425372" y="291859"/>
                </a:moveTo>
                <a:lnTo>
                  <a:pt x="429276" y="320125"/>
                </a:lnTo>
                <a:cubicBezTo>
                  <a:pt x="439795" y="320883"/>
                  <a:pt x="449881" y="323049"/>
                  <a:pt x="459424" y="326623"/>
                </a:cubicBezTo>
                <a:lnTo>
                  <a:pt x="474607" y="302364"/>
                </a:lnTo>
                <a:lnTo>
                  <a:pt x="512781" y="326298"/>
                </a:lnTo>
                <a:lnTo>
                  <a:pt x="497598" y="350557"/>
                </a:lnTo>
                <a:cubicBezTo>
                  <a:pt x="504972" y="357596"/>
                  <a:pt x="511371" y="365719"/>
                  <a:pt x="516576" y="374708"/>
                </a:cubicBezTo>
                <a:lnTo>
                  <a:pt x="543797" y="365935"/>
                </a:lnTo>
                <a:lnTo>
                  <a:pt x="557678" y="408822"/>
                </a:lnTo>
                <a:lnTo>
                  <a:pt x="530458" y="417594"/>
                </a:lnTo>
                <a:cubicBezTo>
                  <a:pt x="531651" y="428099"/>
                  <a:pt x="531217" y="438495"/>
                  <a:pt x="529373" y="448351"/>
                </a:cubicBezTo>
                <a:lnTo>
                  <a:pt x="555834" y="459072"/>
                </a:lnTo>
                <a:lnTo>
                  <a:pt x="538917" y="500876"/>
                </a:lnTo>
                <a:lnTo>
                  <a:pt x="512347" y="490154"/>
                </a:lnTo>
                <a:cubicBezTo>
                  <a:pt x="506599" y="498601"/>
                  <a:pt x="499659" y="506291"/>
                  <a:pt x="491742" y="513005"/>
                </a:cubicBezTo>
                <a:lnTo>
                  <a:pt x="505189" y="538239"/>
                </a:lnTo>
                <a:lnTo>
                  <a:pt x="465281" y="559357"/>
                </a:lnTo>
                <a:lnTo>
                  <a:pt x="451942" y="534123"/>
                </a:lnTo>
                <a:cubicBezTo>
                  <a:pt x="447061" y="535531"/>
                  <a:pt x="441964" y="536614"/>
                  <a:pt x="436867" y="537264"/>
                </a:cubicBezTo>
                <a:cubicBezTo>
                  <a:pt x="431662" y="538022"/>
                  <a:pt x="426456" y="538347"/>
                  <a:pt x="421359" y="538347"/>
                </a:cubicBezTo>
                <a:lnTo>
                  <a:pt x="415395" y="566288"/>
                </a:lnTo>
                <a:lnTo>
                  <a:pt x="371257" y="556866"/>
                </a:lnTo>
                <a:lnTo>
                  <a:pt x="377330" y="528925"/>
                </a:lnTo>
                <a:cubicBezTo>
                  <a:pt x="367895" y="524701"/>
                  <a:pt x="359110" y="519178"/>
                  <a:pt x="351194" y="512572"/>
                </a:cubicBezTo>
                <a:lnTo>
                  <a:pt x="328637" y="530116"/>
                </a:lnTo>
                <a:lnTo>
                  <a:pt x="300874" y="494594"/>
                </a:lnTo>
                <a:lnTo>
                  <a:pt x="323431" y="477050"/>
                </a:lnTo>
                <a:cubicBezTo>
                  <a:pt x="318985" y="467953"/>
                  <a:pt x="315731" y="458206"/>
                  <a:pt x="313996" y="447809"/>
                </a:cubicBezTo>
                <a:lnTo>
                  <a:pt x="285366" y="446726"/>
                </a:lnTo>
                <a:lnTo>
                  <a:pt x="286993" y="401674"/>
                </a:lnTo>
                <a:lnTo>
                  <a:pt x="315623" y="402757"/>
                </a:lnTo>
                <a:cubicBezTo>
                  <a:pt x="318117" y="392685"/>
                  <a:pt x="322021" y="383047"/>
                  <a:pt x="327227" y="374274"/>
                </a:cubicBezTo>
                <a:lnTo>
                  <a:pt x="305971" y="355105"/>
                </a:lnTo>
                <a:lnTo>
                  <a:pt x="336228" y="321641"/>
                </a:lnTo>
                <a:lnTo>
                  <a:pt x="357375" y="340810"/>
                </a:lnTo>
                <a:cubicBezTo>
                  <a:pt x="365617" y="334745"/>
                  <a:pt x="374727" y="329872"/>
                  <a:pt x="384596" y="326298"/>
                </a:cubicBezTo>
                <a:lnTo>
                  <a:pt x="380691" y="298140"/>
                </a:lnTo>
                <a:close/>
                <a:moveTo>
                  <a:pt x="493913" y="143612"/>
                </a:moveTo>
                <a:cubicBezTo>
                  <a:pt x="488038" y="144155"/>
                  <a:pt x="482182" y="145854"/>
                  <a:pt x="476678" y="148804"/>
                </a:cubicBezTo>
                <a:cubicBezTo>
                  <a:pt x="454554" y="160715"/>
                  <a:pt x="446204" y="188327"/>
                  <a:pt x="458133" y="210417"/>
                </a:cubicBezTo>
                <a:cubicBezTo>
                  <a:pt x="470063" y="232398"/>
                  <a:pt x="497717" y="240736"/>
                  <a:pt x="519733" y="228825"/>
                </a:cubicBezTo>
                <a:cubicBezTo>
                  <a:pt x="541856" y="217022"/>
                  <a:pt x="550207" y="189410"/>
                  <a:pt x="538277" y="167320"/>
                </a:cubicBezTo>
                <a:cubicBezTo>
                  <a:pt x="532313" y="156276"/>
                  <a:pt x="522417" y="148696"/>
                  <a:pt x="511260" y="145353"/>
                </a:cubicBezTo>
                <a:cubicBezTo>
                  <a:pt x="505681" y="143681"/>
                  <a:pt x="499788" y="143069"/>
                  <a:pt x="493913" y="143612"/>
                </a:cubicBezTo>
                <a:close/>
                <a:moveTo>
                  <a:pt x="192063" y="108838"/>
                </a:moveTo>
                <a:cubicBezTo>
                  <a:pt x="147599" y="108838"/>
                  <a:pt x="111485" y="144900"/>
                  <a:pt x="111485" y="189193"/>
                </a:cubicBezTo>
                <a:cubicBezTo>
                  <a:pt x="111485" y="233595"/>
                  <a:pt x="147599" y="269657"/>
                  <a:pt x="192063" y="269657"/>
                </a:cubicBezTo>
                <a:cubicBezTo>
                  <a:pt x="236418" y="269657"/>
                  <a:pt x="272532" y="233595"/>
                  <a:pt x="272532" y="189193"/>
                </a:cubicBezTo>
                <a:cubicBezTo>
                  <a:pt x="272532" y="144900"/>
                  <a:pt x="236418" y="108838"/>
                  <a:pt x="192063" y="108838"/>
                </a:cubicBezTo>
                <a:close/>
                <a:moveTo>
                  <a:pt x="502489" y="80586"/>
                </a:moveTo>
                <a:lnTo>
                  <a:pt x="537301" y="87841"/>
                </a:lnTo>
                <a:lnTo>
                  <a:pt x="532746" y="109822"/>
                </a:lnTo>
                <a:cubicBezTo>
                  <a:pt x="540229" y="113071"/>
                  <a:pt x="547170" y="117402"/>
                  <a:pt x="553460" y="122600"/>
                </a:cubicBezTo>
                <a:lnTo>
                  <a:pt x="571138" y="108631"/>
                </a:lnTo>
                <a:lnTo>
                  <a:pt x="593261" y="136568"/>
                </a:lnTo>
                <a:lnTo>
                  <a:pt x="575584" y="150536"/>
                </a:lnTo>
                <a:cubicBezTo>
                  <a:pt x="579271" y="158008"/>
                  <a:pt x="581766" y="165696"/>
                  <a:pt x="583175" y="173601"/>
                </a:cubicBezTo>
                <a:lnTo>
                  <a:pt x="605733" y="174250"/>
                </a:lnTo>
                <a:lnTo>
                  <a:pt x="604649" y="209767"/>
                </a:lnTo>
                <a:lnTo>
                  <a:pt x="582091" y="209117"/>
                </a:lnTo>
                <a:cubicBezTo>
                  <a:pt x="580139" y="217022"/>
                  <a:pt x="577211" y="224602"/>
                  <a:pt x="573090" y="231640"/>
                </a:cubicBezTo>
                <a:lnTo>
                  <a:pt x="590008" y="246691"/>
                </a:lnTo>
                <a:lnTo>
                  <a:pt x="566257" y="273221"/>
                </a:lnTo>
                <a:lnTo>
                  <a:pt x="549448" y="258278"/>
                </a:lnTo>
                <a:cubicBezTo>
                  <a:pt x="546194" y="260660"/>
                  <a:pt x="542832" y="262825"/>
                  <a:pt x="539145" y="264775"/>
                </a:cubicBezTo>
                <a:cubicBezTo>
                  <a:pt x="535566" y="266724"/>
                  <a:pt x="531770" y="268348"/>
                  <a:pt x="528083" y="269756"/>
                </a:cubicBezTo>
                <a:lnTo>
                  <a:pt x="531337" y="292062"/>
                </a:lnTo>
                <a:lnTo>
                  <a:pt x="495982" y="297151"/>
                </a:lnTo>
                <a:lnTo>
                  <a:pt x="492729" y="274845"/>
                </a:lnTo>
                <a:cubicBezTo>
                  <a:pt x="484595" y="274412"/>
                  <a:pt x="476678" y="272679"/>
                  <a:pt x="468978" y="269972"/>
                </a:cubicBezTo>
                <a:lnTo>
                  <a:pt x="457157" y="289138"/>
                </a:lnTo>
                <a:lnTo>
                  <a:pt x="426791" y="270405"/>
                </a:lnTo>
                <a:lnTo>
                  <a:pt x="438612" y="251347"/>
                </a:lnTo>
                <a:cubicBezTo>
                  <a:pt x="432865" y="245825"/>
                  <a:pt x="427767" y="239436"/>
                  <a:pt x="423538" y="232290"/>
                </a:cubicBezTo>
                <a:lnTo>
                  <a:pt x="402173" y="239328"/>
                </a:lnTo>
                <a:lnTo>
                  <a:pt x="391003" y="205544"/>
                </a:lnTo>
                <a:lnTo>
                  <a:pt x="412368" y="198506"/>
                </a:lnTo>
                <a:cubicBezTo>
                  <a:pt x="411500" y="190276"/>
                  <a:pt x="411717" y="182155"/>
                  <a:pt x="413127" y="174250"/>
                </a:cubicBezTo>
                <a:lnTo>
                  <a:pt x="392196" y="165913"/>
                </a:lnTo>
                <a:lnTo>
                  <a:pt x="405318" y="132778"/>
                </a:lnTo>
                <a:lnTo>
                  <a:pt x="426249" y="141116"/>
                </a:lnTo>
                <a:cubicBezTo>
                  <a:pt x="430696" y="134402"/>
                  <a:pt x="436118" y="128339"/>
                  <a:pt x="442408" y="123033"/>
                </a:cubicBezTo>
                <a:lnTo>
                  <a:pt x="431780" y="103217"/>
                </a:lnTo>
                <a:lnTo>
                  <a:pt x="463122" y="86325"/>
                </a:lnTo>
                <a:lnTo>
                  <a:pt x="473858" y="106141"/>
                </a:lnTo>
                <a:cubicBezTo>
                  <a:pt x="481775" y="103758"/>
                  <a:pt x="489800" y="102676"/>
                  <a:pt x="497934" y="102676"/>
                </a:cubicBezTo>
                <a:close/>
                <a:moveTo>
                  <a:pt x="160504" y="0"/>
                </a:moveTo>
                <a:lnTo>
                  <a:pt x="223513" y="0"/>
                </a:lnTo>
                <a:lnTo>
                  <a:pt x="223513" y="39853"/>
                </a:lnTo>
                <a:cubicBezTo>
                  <a:pt x="237828" y="42885"/>
                  <a:pt x="251384" y="47867"/>
                  <a:pt x="263964" y="54581"/>
                </a:cubicBezTo>
                <a:lnTo>
                  <a:pt x="289667" y="24042"/>
                </a:lnTo>
                <a:lnTo>
                  <a:pt x="337926" y="64545"/>
                </a:lnTo>
                <a:lnTo>
                  <a:pt x="312224" y="95084"/>
                </a:lnTo>
                <a:cubicBezTo>
                  <a:pt x="321117" y="106347"/>
                  <a:pt x="328383" y="118801"/>
                  <a:pt x="333805" y="132230"/>
                </a:cubicBezTo>
                <a:lnTo>
                  <a:pt x="373064" y="125407"/>
                </a:lnTo>
                <a:lnTo>
                  <a:pt x="384017" y="187352"/>
                </a:lnTo>
                <a:lnTo>
                  <a:pt x="344759" y="194283"/>
                </a:lnTo>
                <a:cubicBezTo>
                  <a:pt x="344216" y="209012"/>
                  <a:pt x="341614" y="223198"/>
                  <a:pt x="337276" y="236627"/>
                </a:cubicBezTo>
                <a:lnTo>
                  <a:pt x="371871" y="256554"/>
                </a:lnTo>
                <a:lnTo>
                  <a:pt x="340312" y="311027"/>
                </a:lnTo>
                <a:lnTo>
                  <a:pt x="305717" y="291100"/>
                </a:lnTo>
                <a:cubicBezTo>
                  <a:pt x="296065" y="301713"/>
                  <a:pt x="285003" y="311027"/>
                  <a:pt x="272749" y="318716"/>
                </a:cubicBezTo>
                <a:lnTo>
                  <a:pt x="286413" y="356186"/>
                </a:lnTo>
                <a:lnTo>
                  <a:pt x="227200" y="377737"/>
                </a:lnTo>
                <a:lnTo>
                  <a:pt x="213536" y="340267"/>
                </a:lnTo>
                <a:cubicBezTo>
                  <a:pt x="206486" y="341241"/>
                  <a:pt x="199329" y="341783"/>
                  <a:pt x="192063" y="341783"/>
                </a:cubicBezTo>
                <a:cubicBezTo>
                  <a:pt x="184688" y="341783"/>
                  <a:pt x="177531" y="341241"/>
                  <a:pt x="170481" y="340267"/>
                </a:cubicBezTo>
                <a:lnTo>
                  <a:pt x="156817" y="377737"/>
                </a:lnTo>
                <a:lnTo>
                  <a:pt x="97604" y="356186"/>
                </a:lnTo>
                <a:lnTo>
                  <a:pt x="111268" y="318716"/>
                </a:lnTo>
                <a:cubicBezTo>
                  <a:pt x="99014" y="311027"/>
                  <a:pt x="87952" y="301713"/>
                  <a:pt x="78408" y="291100"/>
                </a:cubicBezTo>
                <a:lnTo>
                  <a:pt x="43705" y="311027"/>
                </a:lnTo>
                <a:lnTo>
                  <a:pt x="12255" y="256554"/>
                </a:lnTo>
                <a:lnTo>
                  <a:pt x="46741" y="236627"/>
                </a:lnTo>
                <a:cubicBezTo>
                  <a:pt x="42403" y="223198"/>
                  <a:pt x="39801" y="209012"/>
                  <a:pt x="39258" y="194283"/>
                </a:cubicBezTo>
                <a:lnTo>
                  <a:pt x="0" y="187352"/>
                </a:lnTo>
                <a:lnTo>
                  <a:pt x="10953" y="125407"/>
                </a:lnTo>
                <a:lnTo>
                  <a:pt x="50212" y="132230"/>
                </a:lnTo>
                <a:cubicBezTo>
                  <a:pt x="55634" y="118801"/>
                  <a:pt x="63009" y="106347"/>
                  <a:pt x="71793" y="95084"/>
                </a:cubicBezTo>
                <a:lnTo>
                  <a:pt x="46091" y="64545"/>
                </a:lnTo>
                <a:lnTo>
                  <a:pt x="94459" y="24042"/>
                </a:lnTo>
                <a:lnTo>
                  <a:pt x="120053" y="54581"/>
                </a:lnTo>
                <a:cubicBezTo>
                  <a:pt x="132633" y="47867"/>
                  <a:pt x="146189" y="42885"/>
                  <a:pt x="160504" y="39853"/>
                </a:cubicBezTo>
                <a:close/>
              </a:path>
            </a:pathLst>
          </a:custGeom>
          <a:solidFill>
            <a:schemeClr val="bg1"/>
          </a:solidFill>
          <a:ln>
            <a:noFill/>
          </a:ln>
        </p:spPr>
        <p:txBody>
          <a:bodyPr/>
          <a:lstStyle/>
          <a:p>
            <a:endParaRPr lang="zh-CN" altLang="en-US"/>
          </a:p>
        </p:txBody>
      </p:sp>
      <p:cxnSp>
        <p:nvCxnSpPr>
          <p:cNvPr id="20" name="直接连接符 19"/>
          <p:cNvCxnSpPr/>
          <p:nvPr/>
        </p:nvCxnSpPr>
        <p:spPr>
          <a:xfrm>
            <a:off x="3476531" y="2276946"/>
            <a:ext cx="3286408" cy="0"/>
          </a:xfrm>
          <a:prstGeom prst="line">
            <a:avLst/>
          </a:prstGeom>
          <a:ln w="12700">
            <a:solidFill>
              <a:srgbClr val="344850"/>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a:off x="3856776" y="3307076"/>
            <a:ext cx="2906163" cy="0"/>
          </a:xfrm>
          <a:prstGeom prst="line">
            <a:avLst/>
          </a:prstGeom>
          <a:ln w="12700">
            <a:solidFill>
              <a:srgbClr val="344850"/>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a:off x="4227968" y="4092986"/>
            <a:ext cx="2534971" cy="0"/>
          </a:xfrm>
          <a:prstGeom prst="line">
            <a:avLst/>
          </a:prstGeom>
          <a:ln w="12700">
            <a:solidFill>
              <a:srgbClr val="344850"/>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flipV="1">
            <a:off x="4698749" y="4914043"/>
            <a:ext cx="2064190" cy="0"/>
          </a:xfrm>
          <a:prstGeom prst="line">
            <a:avLst/>
          </a:prstGeom>
          <a:ln w="12700">
            <a:solidFill>
              <a:srgbClr val="344850"/>
            </a:solidFill>
            <a:headEnd type="oval"/>
            <a:tailEnd type="oval"/>
          </a:ln>
        </p:spPr>
        <p:style>
          <a:lnRef idx="1">
            <a:schemeClr val="accent1"/>
          </a:lnRef>
          <a:fillRef idx="0">
            <a:schemeClr val="accent1"/>
          </a:fillRef>
          <a:effectRef idx="0">
            <a:schemeClr val="accent1"/>
          </a:effectRef>
          <a:fontRef idx="minor">
            <a:schemeClr val="tx1"/>
          </a:fontRef>
        </p:style>
      </p:cxnSp>
      <p:grpSp>
        <p:nvGrpSpPr>
          <p:cNvPr id="24" name="组合 23"/>
          <p:cNvGrpSpPr/>
          <p:nvPr/>
        </p:nvGrpSpPr>
        <p:grpSpPr>
          <a:xfrm>
            <a:off x="6920693" y="2082621"/>
            <a:ext cx="4423299" cy="751279"/>
            <a:chOff x="6694356" y="2109781"/>
            <a:chExt cx="4423299" cy="751279"/>
          </a:xfrm>
        </p:grpSpPr>
        <p:sp>
          <p:nvSpPr>
            <p:cNvPr id="25" name="矩形 24"/>
            <p:cNvSpPr/>
            <p:nvPr/>
          </p:nvSpPr>
          <p:spPr>
            <a:xfrm>
              <a:off x="6694356" y="2109781"/>
              <a:ext cx="1016493" cy="306705"/>
            </a:xfrm>
            <a:prstGeom prst="rect">
              <a:avLst/>
            </a:prstGeom>
            <a:noFill/>
          </p:spPr>
          <p:txBody>
            <a:bodyPr wrap="square" rtlCol="0">
              <a:spAutoFit/>
            </a:bodyPr>
            <a:lstStyle/>
            <a:p>
              <a:r>
                <a:rPr lang="zh-CN" altLang="en-US" sz="1400" dirty="0">
                  <a:solidFill>
                    <a:schemeClr val="tx1">
                      <a:lumMod val="75000"/>
                      <a:lumOff val="25000"/>
                    </a:schemeClr>
                  </a:solidFill>
                  <a:latin typeface="微软雅黑" panose="020B0503020204020204" charset="-122"/>
                  <a:ea typeface="微软雅黑" panose="020B0503020204020204" charset="-122"/>
                </a:rPr>
                <a:t>文本信息</a:t>
              </a:r>
              <a:endParaRPr lang="zh-CN" altLang="en-US" sz="1400" dirty="0">
                <a:solidFill>
                  <a:schemeClr val="tx1">
                    <a:lumMod val="75000"/>
                    <a:lumOff val="25000"/>
                  </a:schemeClr>
                </a:solidFill>
                <a:latin typeface="微软雅黑" panose="020B0503020204020204" charset="-122"/>
                <a:ea typeface="微软雅黑" panose="020B0503020204020204" charset="-122"/>
              </a:endParaRPr>
            </a:p>
          </p:txBody>
        </p:sp>
        <p:sp>
          <p:nvSpPr>
            <p:cNvPr id="26" name="矩形 25"/>
            <p:cNvSpPr/>
            <p:nvPr/>
          </p:nvSpPr>
          <p:spPr>
            <a:xfrm>
              <a:off x="6694356" y="2367976"/>
              <a:ext cx="4423299" cy="493084"/>
            </a:xfrm>
            <a:prstGeom prst="rect">
              <a:avLst/>
            </a:prstGeom>
          </p:spPr>
          <p:txBody>
            <a:bodyPr wrap="square">
              <a:spAutoFit/>
            </a:bodyPr>
            <a:lstStyle/>
            <a:p>
              <a:pPr>
                <a:lnSpc>
                  <a:spcPct val="130000"/>
                </a:lnSpc>
              </a:pPr>
              <a:r>
                <a:rPr lang="zh-CN" altLang="en-US" sz="1050">
                  <a:solidFill>
                    <a:schemeClr val="tx1">
                      <a:lumMod val="75000"/>
                      <a:lumOff val="25000"/>
                    </a:schemeClr>
                  </a:solidFill>
                  <a:latin typeface="微软雅黑" panose="020B0503020204020204" charset="-122"/>
                  <a:ea typeface="微软雅黑" panose="020B0503020204020204" charset="-122"/>
                </a:rPr>
                <a:t>本模板涉及的文字、图形、图像、声音以及视频编辑等多媒体元素均可编辑，替换。演示文档可以在投影仪演示。</a:t>
              </a:r>
              <a:endParaRPr lang="zh-CN" altLang="en-US" sz="1050" dirty="0">
                <a:solidFill>
                  <a:schemeClr val="tx1">
                    <a:lumMod val="75000"/>
                    <a:lumOff val="25000"/>
                  </a:schemeClr>
                </a:solidFill>
                <a:latin typeface="微软雅黑" panose="020B0503020204020204" charset="-122"/>
                <a:ea typeface="微软雅黑" panose="020B0503020204020204" charset="-122"/>
              </a:endParaRPr>
            </a:p>
          </p:txBody>
        </p:sp>
      </p:grpSp>
      <p:grpSp>
        <p:nvGrpSpPr>
          <p:cNvPr id="27" name="组合 26"/>
          <p:cNvGrpSpPr/>
          <p:nvPr/>
        </p:nvGrpSpPr>
        <p:grpSpPr>
          <a:xfrm>
            <a:off x="6920692" y="3083858"/>
            <a:ext cx="4423299" cy="751279"/>
            <a:chOff x="6694356" y="2109781"/>
            <a:chExt cx="4423299" cy="751279"/>
          </a:xfrm>
        </p:grpSpPr>
        <p:sp>
          <p:nvSpPr>
            <p:cNvPr id="28" name="矩形 27"/>
            <p:cNvSpPr/>
            <p:nvPr/>
          </p:nvSpPr>
          <p:spPr>
            <a:xfrm>
              <a:off x="6694356" y="2109781"/>
              <a:ext cx="1016493" cy="307777"/>
            </a:xfrm>
            <a:prstGeom prst="rect">
              <a:avLst/>
            </a:prstGeom>
            <a:noFill/>
          </p:spPr>
          <p:txBody>
            <a:bodyPr wrap="square" rtlCol="0">
              <a:spAutoFit/>
            </a:bodyPr>
            <a:lstStyle/>
            <a:p>
              <a:r>
                <a:rPr lang="zh-CN" altLang="en-US" sz="1400" dirty="0">
                  <a:solidFill>
                    <a:schemeClr val="tx1">
                      <a:lumMod val="75000"/>
                      <a:lumOff val="25000"/>
                    </a:schemeClr>
                  </a:solidFill>
                  <a:latin typeface="微软雅黑" panose="020B0503020204020204" charset="-122"/>
                  <a:ea typeface="微软雅黑" panose="020B0503020204020204" charset="-122"/>
                </a:rPr>
                <a:t>文本信息</a:t>
              </a:r>
              <a:endParaRPr lang="zh-CN" altLang="en-US" sz="1400" dirty="0">
                <a:solidFill>
                  <a:schemeClr val="tx1">
                    <a:lumMod val="75000"/>
                    <a:lumOff val="25000"/>
                  </a:schemeClr>
                </a:solidFill>
                <a:latin typeface="微软雅黑" panose="020B0503020204020204" charset="-122"/>
                <a:ea typeface="微软雅黑" panose="020B0503020204020204" charset="-122"/>
              </a:endParaRPr>
            </a:p>
          </p:txBody>
        </p:sp>
        <p:sp>
          <p:nvSpPr>
            <p:cNvPr id="29" name="矩形 28"/>
            <p:cNvSpPr/>
            <p:nvPr/>
          </p:nvSpPr>
          <p:spPr>
            <a:xfrm>
              <a:off x="6694356" y="2367976"/>
              <a:ext cx="4423299" cy="493084"/>
            </a:xfrm>
            <a:prstGeom prst="rect">
              <a:avLst/>
            </a:prstGeom>
          </p:spPr>
          <p:txBody>
            <a:bodyPr wrap="square">
              <a:spAutoFit/>
            </a:bodyPr>
            <a:lstStyle/>
            <a:p>
              <a:pPr>
                <a:lnSpc>
                  <a:spcPct val="130000"/>
                </a:lnSpc>
              </a:pPr>
              <a:r>
                <a:rPr lang="zh-CN" altLang="en-US" sz="1050">
                  <a:solidFill>
                    <a:schemeClr val="tx1">
                      <a:lumMod val="75000"/>
                      <a:lumOff val="25000"/>
                    </a:schemeClr>
                  </a:solidFill>
                  <a:latin typeface="微软雅黑" panose="020B0503020204020204" charset="-122"/>
                  <a:ea typeface="微软雅黑" panose="020B0503020204020204" charset="-122"/>
                </a:rPr>
                <a:t>本模板涉及的文字、图形、图像、声音以及视频编辑等多媒体元素均可编辑，替换。演示文档可以在投影仪演示。</a:t>
              </a:r>
              <a:endParaRPr lang="zh-CN" altLang="en-US" sz="1050" dirty="0">
                <a:solidFill>
                  <a:schemeClr val="tx1">
                    <a:lumMod val="75000"/>
                    <a:lumOff val="25000"/>
                  </a:schemeClr>
                </a:solidFill>
                <a:latin typeface="微软雅黑" panose="020B0503020204020204" charset="-122"/>
                <a:ea typeface="微软雅黑" panose="020B0503020204020204" charset="-122"/>
              </a:endParaRPr>
            </a:p>
          </p:txBody>
        </p:sp>
      </p:grpSp>
      <p:grpSp>
        <p:nvGrpSpPr>
          <p:cNvPr id="30" name="组合 29"/>
          <p:cNvGrpSpPr/>
          <p:nvPr/>
        </p:nvGrpSpPr>
        <p:grpSpPr>
          <a:xfrm>
            <a:off x="6920692" y="3916929"/>
            <a:ext cx="4423299" cy="751279"/>
            <a:chOff x="6694356" y="2109781"/>
            <a:chExt cx="4423299" cy="751279"/>
          </a:xfrm>
        </p:grpSpPr>
        <p:sp>
          <p:nvSpPr>
            <p:cNvPr id="31" name="矩形 30"/>
            <p:cNvSpPr/>
            <p:nvPr/>
          </p:nvSpPr>
          <p:spPr>
            <a:xfrm>
              <a:off x="6694356" y="2109781"/>
              <a:ext cx="1016493" cy="307777"/>
            </a:xfrm>
            <a:prstGeom prst="rect">
              <a:avLst/>
            </a:prstGeom>
            <a:noFill/>
          </p:spPr>
          <p:txBody>
            <a:bodyPr wrap="square" rtlCol="0">
              <a:spAutoFit/>
            </a:bodyPr>
            <a:lstStyle/>
            <a:p>
              <a:r>
                <a:rPr lang="zh-CN" altLang="en-US" sz="1400" dirty="0">
                  <a:solidFill>
                    <a:schemeClr val="tx1">
                      <a:lumMod val="75000"/>
                      <a:lumOff val="25000"/>
                    </a:schemeClr>
                  </a:solidFill>
                  <a:latin typeface="微软雅黑" panose="020B0503020204020204" charset="-122"/>
                  <a:ea typeface="微软雅黑" panose="020B0503020204020204" charset="-122"/>
                </a:rPr>
                <a:t>文本信息</a:t>
              </a:r>
              <a:endParaRPr lang="zh-CN" altLang="en-US" sz="1400" dirty="0">
                <a:solidFill>
                  <a:schemeClr val="tx1">
                    <a:lumMod val="75000"/>
                    <a:lumOff val="25000"/>
                  </a:schemeClr>
                </a:solidFill>
                <a:latin typeface="微软雅黑" panose="020B0503020204020204" charset="-122"/>
                <a:ea typeface="微软雅黑" panose="020B0503020204020204" charset="-122"/>
              </a:endParaRPr>
            </a:p>
          </p:txBody>
        </p:sp>
        <p:sp>
          <p:nvSpPr>
            <p:cNvPr id="32" name="矩形 31"/>
            <p:cNvSpPr/>
            <p:nvPr/>
          </p:nvSpPr>
          <p:spPr>
            <a:xfrm>
              <a:off x="6694356" y="2367976"/>
              <a:ext cx="4423299" cy="493084"/>
            </a:xfrm>
            <a:prstGeom prst="rect">
              <a:avLst/>
            </a:prstGeom>
          </p:spPr>
          <p:txBody>
            <a:bodyPr wrap="square">
              <a:spAutoFit/>
            </a:bodyPr>
            <a:lstStyle/>
            <a:p>
              <a:pPr>
                <a:lnSpc>
                  <a:spcPct val="130000"/>
                </a:lnSpc>
              </a:pPr>
              <a:r>
                <a:rPr lang="zh-CN" altLang="en-US" sz="1050">
                  <a:solidFill>
                    <a:schemeClr val="tx1">
                      <a:lumMod val="75000"/>
                      <a:lumOff val="25000"/>
                    </a:schemeClr>
                  </a:solidFill>
                  <a:latin typeface="微软雅黑" panose="020B0503020204020204" charset="-122"/>
                  <a:ea typeface="微软雅黑" panose="020B0503020204020204" charset="-122"/>
                </a:rPr>
                <a:t>本模板涉及的文字、图形、图像、声音以及视频编辑等多媒体元素均可编辑，替换。演示文档可以在投影仪演示。</a:t>
              </a:r>
              <a:endParaRPr lang="zh-CN" altLang="en-US" sz="1050" dirty="0">
                <a:solidFill>
                  <a:schemeClr val="tx1">
                    <a:lumMod val="75000"/>
                    <a:lumOff val="25000"/>
                  </a:schemeClr>
                </a:solidFill>
                <a:latin typeface="微软雅黑" panose="020B0503020204020204" charset="-122"/>
                <a:ea typeface="微软雅黑" panose="020B0503020204020204" charset="-122"/>
              </a:endParaRPr>
            </a:p>
          </p:txBody>
        </p:sp>
      </p:grpSp>
      <p:grpSp>
        <p:nvGrpSpPr>
          <p:cNvPr id="33" name="组合 32"/>
          <p:cNvGrpSpPr/>
          <p:nvPr/>
        </p:nvGrpSpPr>
        <p:grpSpPr>
          <a:xfrm>
            <a:off x="6920692" y="4741763"/>
            <a:ext cx="4423299" cy="751279"/>
            <a:chOff x="6694356" y="2109781"/>
            <a:chExt cx="4423299" cy="751279"/>
          </a:xfrm>
        </p:grpSpPr>
        <p:sp>
          <p:nvSpPr>
            <p:cNvPr id="34" name="矩形 33"/>
            <p:cNvSpPr/>
            <p:nvPr/>
          </p:nvSpPr>
          <p:spPr>
            <a:xfrm>
              <a:off x="6694356" y="2109781"/>
              <a:ext cx="1016493" cy="307777"/>
            </a:xfrm>
            <a:prstGeom prst="rect">
              <a:avLst/>
            </a:prstGeom>
            <a:noFill/>
          </p:spPr>
          <p:txBody>
            <a:bodyPr wrap="square" rtlCol="0">
              <a:spAutoFit/>
            </a:bodyPr>
            <a:lstStyle/>
            <a:p>
              <a:r>
                <a:rPr lang="zh-CN" altLang="en-US" sz="1400" dirty="0">
                  <a:solidFill>
                    <a:schemeClr val="tx1">
                      <a:lumMod val="75000"/>
                      <a:lumOff val="25000"/>
                    </a:schemeClr>
                  </a:solidFill>
                  <a:latin typeface="微软雅黑" panose="020B0503020204020204" charset="-122"/>
                  <a:ea typeface="微软雅黑" panose="020B0503020204020204" charset="-122"/>
                </a:rPr>
                <a:t>文本信息</a:t>
              </a:r>
              <a:endParaRPr lang="zh-CN" altLang="en-US" sz="1400" dirty="0">
                <a:solidFill>
                  <a:schemeClr val="tx1">
                    <a:lumMod val="75000"/>
                    <a:lumOff val="25000"/>
                  </a:schemeClr>
                </a:solidFill>
                <a:latin typeface="微软雅黑" panose="020B0503020204020204" charset="-122"/>
                <a:ea typeface="微软雅黑" panose="020B0503020204020204" charset="-122"/>
              </a:endParaRPr>
            </a:p>
          </p:txBody>
        </p:sp>
        <p:sp>
          <p:nvSpPr>
            <p:cNvPr id="35" name="矩形 34"/>
            <p:cNvSpPr/>
            <p:nvPr/>
          </p:nvSpPr>
          <p:spPr>
            <a:xfrm>
              <a:off x="6694356" y="2367976"/>
              <a:ext cx="4423299" cy="493084"/>
            </a:xfrm>
            <a:prstGeom prst="rect">
              <a:avLst/>
            </a:prstGeom>
          </p:spPr>
          <p:txBody>
            <a:bodyPr wrap="square">
              <a:spAutoFit/>
            </a:bodyPr>
            <a:lstStyle/>
            <a:p>
              <a:pPr>
                <a:lnSpc>
                  <a:spcPct val="130000"/>
                </a:lnSpc>
              </a:pPr>
              <a:r>
                <a:rPr lang="zh-CN" altLang="en-US" sz="1050">
                  <a:solidFill>
                    <a:schemeClr val="tx1">
                      <a:lumMod val="75000"/>
                      <a:lumOff val="25000"/>
                    </a:schemeClr>
                  </a:solidFill>
                  <a:latin typeface="微软雅黑" panose="020B0503020204020204" charset="-122"/>
                  <a:ea typeface="微软雅黑" panose="020B0503020204020204" charset="-122"/>
                </a:rPr>
                <a:t>本模板涉及的文字、图形、图像、声音以及视频编辑等多媒体元素均可编辑，替换。演示文档可以在投影仪演示。</a:t>
              </a:r>
              <a:endParaRPr lang="zh-CN" altLang="en-US" sz="1050" dirty="0">
                <a:solidFill>
                  <a:schemeClr val="tx1">
                    <a:lumMod val="75000"/>
                    <a:lumOff val="25000"/>
                  </a:schemeClr>
                </a:solidFill>
                <a:latin typeface="微软雅黑" panose="020B0503020204020204" charset="-122"/>
                <a:ea typeface="微软雅黑" panose="020B0503020204020204" charset="-122"/>
              </a:endParaRPr>
            </a:p>
          </p:txBody>
        </p:sp>
      </p:grpSp>
      <p:sp>
        <p:nvSpPr>
          <p:cNvPr id="2" name="文本框 1"/>
          <p:cNvSpPr txBox="1"/>
          <p:nvPr/>
        </p:nvSpPr>
        <p:spPr>
          <a:xfrm>
            <a:off x="1379265" y="306344"/>
            <a:ext cx="3599543" cy="460375"/>
          </a:xfrm>
          <a:prstGeom prst="rect">
            <a:avLst/>
          </a:prstGeom>
          <a:noFill/>
        </p:spPr>
        <p:txBody>
          <a:bodyPr wrap="square" rtlCol="0">
            <a:spAutoFit/>
          </a:bodyPr>
          <a:p>
            <a:r>
              <a:rPr lang="zh-CN" altLang="en-US" sz="2400" dirty="0">
                <a:solidFill>
                  <a:schemeClr val="tx1">
                    <a:lumMod val="75000"/>
                    <a:lumOff val="25000"/>
                  </a:schemeClr>
                </a:solidFill>
                <a:latin typeface="微软雅黑" panose="020B0503020204020204" charset="-122"/>
                <a:ea typeface="微软雅黑" panose="020B0503020204020204" charset="-122"/>
              </a:rPr>
              <a:t>点击此处添加文本信息</a:t>
            </a:r>
            <a:endParaRPr lang="zh-CN" altLang="en-US" sz="2400" dirty="0">
              <a:solidFill>
                <a:schemeClr val="tx1">
                  <a:lumMod val="75000"/>
                  <a:lumOff val="25000"/>
                </a:schemeClr>
              </a:solidFill>
              <a:latin typeface="微软雅黑" panose="020B0503020204020204" charset="-122"/>
              <a:ea typeface="微软雅黑" panose="020B0503020204020204" charset="-122"/>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C4D大色块堆叠质感线条背景"/>
          <p:cNvPicPr>
            <a:picLocks noChangeAspect="1"/>
          </p:cNvPicPr>
          <p:nvPr/>
        </p:nvPicPr>
        <p:blipFill>
          <a:blip r:embed="rId1"/>
          <a:srcRect l="24547" r="10586"/>
          <a:stretch>
            <a:fillRect/>
          </a:stretch>
        </p:blipFill>
        <p:spPr>
          <a:xfrm>
            <a:off x="0" y="-635"/>
            <a:ext cx="12202795" cy="6945630"/>
          </a:xfrm>
          <a:prstGeom prst="rect">
            <a:avLst/>
          </a:prstGeom>
        </p:spPr>
      </p:pic>
      <p:sp>
        <p:nvSpPr>
          <p:cNvPr id="13" name="文本框 12"/>
          <p:cNvSpPr txBox="1"/>
          <p:nvPr/>
        </p:nvSpPr>
        <p:spPr>
          <a:xfrm>
            <a:off x="3338934" y="4804940"/>
            <a:ext cx="1097280" cy="1198880"/>
          </a:xfrm>
          <a:prstGeom prst="rect">
            <a:avLst/>
          </a:prstGeom>
          <a:noFill/>
        </p:spPr>
        <p:txBody>
          <a:bodyPr wrap="none" rtlCol="0">
            <a:spAutoFit/>
          </a:bodyPr>
          <a:lstStyle/>
          <a:p>
            <a:r>
              <a:rPr lang="en-US" altLang="zh-CN" sz="7200">
                <a:solidFill>
                  <a:schemeClr val="bg1"/>
                </a:solidFill>
                <a:latin typeface="汉仪中宋简" panose="02010609000101010101" pitchFamily="49" charset="-122"/>
                <a:ea typeface="汉仪中宋简" panose="02010609000101010101" pitchFamily="49" charset="-122"/>
              </a:rPr>
              <a:t>0</a:t>
            </a:r>
            <a:r>
              <a:rPr lang="en-US" sz="7200">
                <a:solidFill>
                  <a:schemeClr val="bg1"/>
                </a:solidFill>
                <a:latin typeface="汉仪中宋简" panose="02010609000101010101" pitchFamily="49" charset="-122"/>
                <a:ea typeface="汉仪中宋简" panose="02010609000101010101" pitchFamily="49" charset="-122"/>
              </a:rPr>
              <a:t>3</a:t>
            </a:r>
            <a:endParaRPr lang="en-US" sz="7200">
              <a:solidFill>
                <a:schemeClr val="bg1"/>
              </a:solidFill>
              <a:latin typeface="汉仪中宋简" panose="02010609000101010101" pitchFamily="49" charset="-122"/>
              <a:ea typeface="汉仪中宋简" panose="02010609000101010101" pitchFamily="49" charset="-122"/>
            </a:endParaRPr>
          </a:p>
        </p:txBody>
      </p:sp>
      <p:sp>
        <p:nvSpPr>
          <p:cNvPr id="14" name="文本框 13"/>
          <p:cNvSpPr txBox="1"/>
          <p:nvPr/>
        </p:nvSpPr>
        <p:spPr>
          <a:xfrm>
            <a:off x="7281693" y="3044415"/>
            <a:ext cx="3599543" cy="460375"/>
          </a:xfrm>
          <a:prstGeom prst="rect">
            <a:avLst/>
          </a:prstGeom>
          <a:noFill/>
        </p:spPr>
        <p:txBody>
          <a:bodyPr wrap="square" rtlCol="0">
            <a:spAutoFit/>
          </a:bodyPr>
          <a:lstStyle/>
          <a:p>
            <a:pPr algn="ctr"/>
            <a:r>
              <a:rPr lang="zh-CN" altLang="en-US" sz="2400" dirty="0">
                <a:solidFill>
                  <a:schemeClr val="tx1">
                    <a:lumMod val="75000"/>
                    <a:lumOff val="25000"/>
                  </a:schemeClr>
                </a:solidFill>
                <a:latin typeface="微软雅黑" panose="020B0503020204020204" charset="-122"/>
                <a:ea typeface="微软雅黑" panose="020B0503020204020204" charset="-122"/>
              </a:rPr>
              <a:t>点击此处添加文本信息</a:t>
            </a:r>
            <a:endParaRPr lang="zh-CN" altLang="en-US" sz="2400" dirty="0">
              <a:solidFill>
                <a:schemeClr val="tx1">
                  <a:lumMod val="75000"/>
                  <a:lumOff val="25000"/>
                </a:schemeClr>
              </a:solidFill>
              <a:latin typeface="微软雅黑" panose="020B0503020204020204" charset="-122"/>
              <a:ea typeface="微软雅黑" panose="020B0503020204020204" charset="-122"/>
            </a:endParaRPr>
          </a:p>
        </p:txBody>
      </p:sp>
      <p:sp>
        <p:nvSpPr>
          <p:cNvPr id="15" name="矩形 14"/>
          <p:cNvSpPr/>
          <p:nvPr/>
        </p:nvSpPr>
        <p:spPr>
          <a:xfrm>
            <a:off x="7281693" y="3538648"/>
            <a:ext cx="3599542" cy="1186800"/>
          </a:xfrm>
          <a:prstGeom prst="rect">
            <a:avLst/>
          </a:prstGeom>
        </p:spPr>
        <p:txBody>
          <a:bodyPr wrap="square">
            <a:spAutoFit/>
          </a:bodyPr>
          <a:lstStyle/>
          <a:p>
            <a:pPr algn="ctr">
              <a:lnSpc>
                <a:spcPct val="130000"/>
              </a:lnSpc>
            </a:pPr>
            <a:r>
              <a:rPr lang="zh-CN" altLang="en-US" sz="1400">
                <a:solidFill>
                  <a:schemeClr val="tx1">
                    <a:lumMod val="75000"/>
                    <a:lumOff val="25000"/>
                  </a:schemeClr>
                </a:solidFill>
                <a:latin typeface="微软雅黑" panose="020B0503020204020204" charset="-122"/>
                <a:ea typeface="微软雅黑" panose="020B0503020204020204" charset="-122"/>
              </a:rPr>
              <a:t>本模板涉及的文字、图形、图像、声音以及视频等多媒体元素均可编辑，替换。演示文档可以在投影仪或电脑上进行演示，亦可制作成胶片，以便用于更广泛的领域中</a:t>
            </a:r>
            <a:endParaRPr kumimoji="1" lang="zh-CN" altLang="en-US" sz="1400" dirty="0">
              <a:solidFill>
                <a:schemeClr val="tx1">
                  <a:lumMod val="75000"/>
                  <a:lumOff val="25000"/>
                </a:schemeClr>
              </a:solidFill>
              <a:latin typeface="微软雅黑" panose="020B0503020204020204" charset="-122"/>
              <a:ea typeface="微软雅黑" panose="020B0503020204020204" charset="-122"/>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6"/>
          <p:cNvGrpSpPr/>
          <p:nvPr/>
        </p:nvGrpSpPr>
        <p:grpSpPr>
          <a:xfrm>
            <a:off x="870587" y="2591321"/>
            <a:ext cx="1233337" cy="1233337"/>
            <a:chOff x="1129617" y="2770128"/>
            <a:chExt cx="625629" cy="625629"/>
          </a:xfrm>
          <a:solidFill>
            <a:srgbClr val="7727FA"/>
          </a:solidFill>
        </p:grpSpPr>
        <p:sp>
          <p:nvSpPr>
            <p:cNvPr id="10" name="椭圆 9"/>
            <p:cNvSpPr/>
            <p:nvPr/>
          </p:nvSpPr>
          <p:spPr>
            <a:xfrm>
              <a:off x="1129617" y="2770128"/>
              <a:ext cx="625629" cy="62562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75000"/>
                    <a:lumOff val="25000"/>
                  </a:schemeClr>
                </a:solidFill>
                <a:latin typeface="微软雅黑" panose="020B0503020204020204" charset="-122"/>
                <a:ea typeface="微软雅黑" panose="020B0503020204020204" charset="-122"/>
              </a:endParaRPr>
            </a:p>
          </p:txBody>
        </p:sp>
        <p:sp>
          <p:nvSpPr>
            <p:cNvPr id="11" name="gift-box_57463"/>
            <p:cNvSpPr>
              <a:spLocks noChangeAspect="1"/>
            </p:cNvSpPr>
            <p:nvPr/>
          </p:nvSpPr>
          <p:spPr bwMode="auto">
            <a:xfrm>
              <a:off x="1290009" y="2962575"/>
              <a:ext cx="304843" cy="219324"/>
            </a:xfrm>
            <a:custGeom>
              <a:avLst/>
              <a:gdLst>
                <a:gd name="T0" fmla="*/ 4733 w 4752"/>
                <a:gd name="T1" fmla="*/ 735 h 3424"/>
                <a:gd name="T2" fmla="*/ 4564 w 4752"/>
                <a:gd name="T3" fmla="*/ 469 h 3424"/>
                <a:gd name="T4" fmla="*/ 3964 w 4752"/>
                <a:gd name="T5" fmla="*/ 0 h 3424"/>
                <a:gd name="T6" fmla="*/ 3788 w 4752"/>
                <a:gd name="T7" fmla="*/ 27 h 3424"/>
                <a:gd name="T8" fmla="*/ 3205 w 4752"/>
                <a:gd name="T9" fmla="*/ 526 h 3424"/>
                <a:gd name="T10" fmla="*/ 3084 w 4752"/>
                <a:gd name="T11" fmla="*/ 694 h 3424"/>
                <a:gd name="T12" fmla="*/ 2615 w 4752"/>
                <a:gd name="T13" fmla="*/ 1089 h 3424"/>
                <a:gd name="T14" fmla="*/ 2104 w 4752"/>
                <a:gd name="T15" fmla="*/ 1513 h 3424"/>
                <a:gd name="T16" fmla="*/ 1992 w 4752"/>
                <a:gd name="T17" fmla="*/ 1614 h 3424"/>
                <a:gd name="T18" fmla="*/ 1588 w 4752"/>
                <a:gd name="T19" fmla="*/ 2003 h 3424"/>
                <a:gd name="T20" fmla="*/ 1316 w 4752"/>
                <a:gd name="T21" fmla="*/ 2217 h 3424"/>
                <a:gd name="T22" fmla="*/ 1274 w 4752"/>
                <a:gd name="T23" fmla="*/ 2244 h 3424"/>
                <a:gd name="T24" fmla="*/ 1119 w 4752"/>
                <a:gd name="T25" fmla="*/ 2305 h 3424"/>
                <a:gd name="T26" fmla="*/ 977 w 4752"/>
                <a:gd name="T27" fmla="*/ 2357 h 3424"/>
                <a:gd name="T28" fmla="*/ 960 w 4752"/>
                <a:gd name="T29" fmla="*/ 2387 h 3424"/>
                <a:gd name="T30" fmla="*/ 972 w 4752"/>
                <a:gd name="T31" fmla="*/ 2416 h 3424"/>
                <a:gd name="T32" fmla="*/ 1158 w 4752"/>
                <a:gd name="T33" fmla="*/ 2504 h 3424"/>
                <a:gd name="T34" fmla="*/ 1134 w 4752"/>
                <a:gd name="T35" fmla="*/ 2519 h 3424"/>
                <a:gd name="T36" fmla="*/ 967 w 4752"/>
                <a:gd name="T37" fmla="*/ 2614 h 3424"/>
                <a:gd name="T38" fmla="*/ 4 w 4752"/>
                <a:gd name="T39" fmla="*/ 3308 h 3424"/>
                <a:gd name="T40" fmla="*/ 8 w 4752"/>
                <a:gd name="T41" fmla="*/ 3337 h 3424"/>
                <a:gd name="T42" fmla="*/ 58 w 4752"/>
                <a:gd name="T43" fmla="*/ 3349 h 3424"/>
                <a:gd name="T44" fmla="*/ 250 w 4752"/>
                <a:gd name="T45" fmla="*/ 3271 h 3424"/>
                <a:gd name="T46" fmla="*/ 145 w 4752"/>
                <a:gd name="T47" fmla="*/ 3373 h 3424"/>
                <a:gd name="T48" fmla="*/ 111 w 4752"/>
                <a:gd name="T49" fmla="*/ 3415 h 3424"/>
                <a:gd name="T50" fmla="*/ 115 w 4752"/>
                <a:gd name="T51" fmla="*/ 3424 h 3424"/>
                <a:gd name="T52" fmla="*/ 124 w 4752"/>
                <a:gd name="T53" fmla="*/ 3424 h 3424"/>
                <a:gd name="T54" fmla="*/ 126 w 4752"/>
                <a:gd name="T55" fmla="*/ 3424 h 3424"/>
                <a:gd name="T56" fmla="*/ 915 w 4752"/>
                <a:gd name="T57" fmla="*/ 3184 h 3424"/>
                <a:gd name="T58" fmla="*/ 1685 w 4752"/>
                <a:gd name="T59" fmla="*/ 2955 h 3424"/>
                <a:gd name="T60" fmla="*/ 1716 w 4752"/>
                <a:gd name="T61" fmla="*/ 2953 h 3424"/>
                <a:gd name="T62" fmla="*/ 1855 w 4752"/>
                <a:gd name="T63" fmla="*/ 2959 h 3424"/>
                <a:gd name="T64" fmla="*/ 2245 w 4752"/>
                <a:gd name="T65" fmla="*/ 2970 h 3424"/>
                <a:gd name="T66" fmla="*/ 3316 w 4752"/>
                <a:gd name="T67" fmla="*/ 2793 h 3424"/>
                <a:gd name="T68" fmla="*/ 4043 w 4752"/>
                <a:gd name="T69" fmla="*/ 2245 h 3424"/>
                <a:gd name="T70" fmla="*/ 4251 w 4752"/>
                <a:gd name="T71" fmla="*/ 1207 h 3424"/>
                <a:gd name="T72" fmla="*/ 4316 w 4752"/>
                <a:gd name="T73" fmla="*/ 1093 h 3424"/>
                <a:gd name="T74" fmla="*/ 4457 w 4752"/>
                <a:gd name="T75" fmla="*/ 842 h 3424"/>
                <a:gd name="T76" fmla="*/ 4592 w 4752"/>
                <a:gd name="T77" fmla="*/ 807 h 3424"/>
                <a:gd name="T78" fmla="*/ 4739 w 4752"/>
                <a:gd name="T79" fmla="*/ 771 h 3424"/>
                <a:gd name="T80" fmla="*/ 4750 w 4752"/>
                <a:gd name="T81" fmla="*/ 760 h 3424"/>
                <a:gd name="T82" fmla="*/ 4733 w 4752"/>
                <a:gd name="T83" fmla="*/ 735 h 3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4752" h="3424">
                  <a:moveTo>
                    <a:pt x="4733" y="735"/>
                  </a:moveTo>
                  <a:cubicBezTo>
                    <a:pt x="4699" y="709"/>
                    <a:pt x="4610" y="642"/>
                    <a:pt x="4564" y="469"/>
                  </a:cubicBezTo>
                  <a:cubicBezTo>
                    <a:pt x="4532" y="349"/>
                    <a:pt x="4321" y="0"/>
                    <a:pt x="3964" y="0"/>
                  </a:cubicBezTo>
                  <a:cubicBezTo>
                    <a:pt x="3907" y="0"/>
                    <a:pt x="3848" y="9"/>
                    <a:pt x="3788" y="27"/>
                  </a:cubicBezTo>
                  <a:cubicBezTo>
                    <a:pt x="3479" y="117"/>
                    <a:pt x="3334" y="335"/>
                    <a:pt x="3205" y="526"/>
                  </a:cubicBezTo>
                  <a:cubicBezTo>
                    <a:pt x="3164" y="588"/>
                    <a:pt x="3126" y="645"/>
                    <a:pt x="3084" y="694"/>
                  </a:cubicBezTo>
                  <a:cubicBezTo>
                    <a:pt x="3045" y="741"/>
                    <a:pt x="2836" y="910"/>
                    <a:pt x="2615" y="1089"/>
                  </a:cubicBezTo>
                  <a:cubicBezTo>
                    <a:pt x="2415" y="1251"/>
                    <a:pt x="2208" y="1418"/>
                    <a:pt x="2104" y="1513"/>
                  </a:cubicBezTo>
                  <a:cubicBezTo>
                    <a:pt x="2067" y="1547"/>
                    <a:pt x="2030" y="1581"/>
                    <a:pt x="1992" y="1614"/>
                  </a:cubicBezTo>
                  <a:cubicBezTo>
                    <a:pt x="1856" y="1737"/>
                    <a:pt x="1716" y="1863"/>
                    <a:pt x="1588" y="2003"/>
                  </a:cubicBezTo>
                  <a:cubicBezTo>
                    <a:pt x="1508" y="2091"/>
                    <a:pt x="1415" y="2152"/>
                    <a:pt x="1316" y="2217"/>
                  </a:cubicBezTo>
                  <a:cubicBezTo>
                    <a:pt x="1302" y="2226"/>
                    <a:pt x="1288" y="2235"/>
                    <a:pt x="1274" y="2244"/>
                  </a:cubicBezTo>
                  <a:cubicBezTo>
                    <a:pt x="1227" y="2276"/>
                    <a:pt x="1172" y="2291"/>
                    <a:pt x="1119" y="2305"/>
                  </a:cubicBezTo>
                  <a:cubicBezTo>
                    <a:pt x="1071" y="2318"/>
                    <a:pt x="1022" y="2332"/>
                    <a:pt x="977" y="2357"/>
                  </a:cubicBezTo>
                  <a:cubicBezTo>
                    <a:pt x="967" y="2363"/>
                    <a:pt x="961" y="2374"/>
                    <a:pt x="960" y="2387"/>
                  </a:cubicBezTo>
                  <a:cubicBezTo>
                    <a:pt x="959" y="2398"/>
                    <a:pt x="964" y="2409"/>
                    <a:pt x="972" y="2416"/>
                  </a:cubicBezTo>
                  <a:cubicBezTo>
                    <a:pt x="1022" y="2453"/>
                    <a:pt x="1086" y="2484"/>
                    <a:pt x="1158" y="2504"/>
                  </a:cubicBezTo>
                  <a:cubicBezTo>
                    <a:pt x="1149" y="2510"/>
                    <a:pt x="1141" y="2514"/>
                    <a:pt x="1134" y="2519"/>
                  </a:cubicBezTo>
                  <a:cubicBezTo>
                    <a:pt x="1102" y="2539"/>
                    <a:pt x="1042" y="2572"/>
                    <a:pt x="967" y="2614"/>
                  </a:cubicBezTo>
                  <a:cubicBezTo>
                    <a:pt x="655" y="2787"/>
                    <a:pt x="74" y="3110"/>
                    <a:pt x="4" y="3308"/>
                  </a:cubicBezTo>
                  <a:cubicBezTo>
                    <a:pt x="0" y="3318"/>
                    <a:pt x="2" y="3328"/>
                    <a:pt x="8" y="3337"/>
                  </a:cubicBezTo>
                  <a:cubicBezTo>
                    <a:pt x="18" y="3352"/>
                    <a:pt x="41" y="3358"/>
                    <a:pt x="58" y="3349"/>
                  </a:cubicBezTo>
                  <a:cubicBezTo>
                    <a:pt x="181" y="3290"/>
                    <a:pt x="231" y="3274"/>
                    <a:pt x="250" y="3271"/>
                  </a:cubicBezTo>
                  <a:cubicBezTo>
                    <a:pt x="236" y="3295"/>
                    <a:pt x="171" y="3351"/>
                    <a:pt x="145" y="3373"/>
                  </a:cubicBezTo>
                  <a:cubicBezTo>
                    <a:pt x="109" y="3405"/>
                    <a:pt x="108" y="3405"/>
                    <a:pt x="111" y="3415"/>
                  </a:cubicBezTo>
                  <a:lnTo>
                    <a:pt x="115" y="3424"/>
                  </a:lnTo>
                  <a:lnTo>
                    <a:pt x="124" y="3424"/>
                  </a:lnTo>
                  <a:lnTo>
                    <a:pt x="126" y="3424"/>
                  </a:lnTo>
                  <a:cubicBezTo>
                    <a:pt x="377" y="3383"/>
                    <a:pt x="651" y="3282"/>
                    <a:pt x="915" y="3184"/>
                  </a:cubicBezTo>
                  <a:cubicBezTo>
                    <a:pt x="1192" y="3082"/>
                    <a:pt x="1453" y="2985"/>
                    <a:pt x="1685" y="2955"/>
                  </a:cubicBezTo>
                  <a:cubicBezTo>
                    <a:pt x="1692" y="2954"/>
                    <a:pt x="1702" y="2953"/>
                    <a:pt x="1716" y="2953"/>
                  </a:cubicBezTo>
                  <a:cubicBezTo>
                    <a:pt x="1748" y="2953"/>
                    <a:pt x="1795" y="2956"/>
                    <a:pt x="1855" y="2959"/>
                  </a:cubicBezTo>
                  <a:cubicBezTo>
                    <a:pt x="1955" y="2963"/>
                    <a:pt x="2092" y="2970"/>
                    <a:pt x="2245" y="2970"/>
                  </a:cubicBezTo>
                  <a:cubicBezTo>
                    <a:pt x="2693" y="2970"/>
                    <a:pt x="3054" y="2911"/>
                    <a:pt x="3316" y="2793"/>
                  </a:cubicBezTo>
                  <a:cubicBezTo>
                    <a:pt x="3669" y="2635"/>
                    <a:pt x="3893" y="2466"/>
                    <a:pt x="4043" y="2245"/>
                  </a:cubicBezTo>
                  <a:cubicBezTo>
                    <a:pt x="4221" y="1983"/>
                    <a:pt x="4289" y="1643"/>
                    <a:pt x="4251" y="1207"/>
                  </a:cubicBezTo>
                  <a:cubicBezTo>
                    <a:pt x="4248" y="1180"/>
                    <a:pt x="4280" y="1139"/>
                    <a:pt x="4316" y="1093"/>
                  </a:cubicBezTo>
                  <a:cubicBezTo>
                    <a:pt x="4366" y="1028"/>
                    <a:pt x="4429" y="947"/>
                    <a:pt x="4457" y="842"/>
                  </a:cubicBezTo>
                  <a:cubicBezTo>
                    <a:pt x="4488" y="831"/>
                    <a:pt x="4539" y="819"/>
                    <a:pt x="4592" y="807"/>
                  </a:cubicBezTo>
                  <a:cubicBezTo>
                    <a:pt x="4642" y="796"/>
                    <a:pt x="4692" y="785"/>
                    <a:pt x="4739" y="771"/>
                  </a:cubicBezTo>
                  <a:cubicBezTo>
                    <a:pt x="4745" y="769"/>
                    <a:pt x="4749" y="765"/>
                    <a:pt x="4750" y="760"/>
                  </a:cubicBezTo>
                  <a:cubicBezTo>
                    <a:pt x="4752" y="750"/>
                    <a:pt x="4745" y="744"/>
                    <a:pt x="4733" y="735"/>
                  </a:cubicBezTo>
                  <a:close/>
                </a:path>
              </a:pathLst>
            </a:custGeom>
            <a:grpFill/>
            <a:ln>
              <a:noFill/>
            </a:ln>
          </p:spPr>
          <p:txBody>
            <a:bodyPr/>
            <a:lstStyle/>
            <a:p>
              <a:endParaRPr lang="zh-CN" altLang="en-US">
                <a:solidFill>
                  <a:schemeClr val="tx1">
                    <a:lumMod val="75000"/>
                    <a:lumOff val="25000"/>
                  </a:schemeClr>
                </a:solidFill>
                <a:latin typeface="微软雅黑" panose="020B0503020204020204" charset="-122"/>
                <a:ea typeface="微软雅黑" panose="020B0503020204020204" charset="-122"/>
              </a:endParaRPr>
            </a:p>
          </p:txBody>
        </p:sp>
      </p:grpSp>
      <p:grpSp>
        <p:nvGrpSpPr>
          <p:cNvPr id="12" name="Group 7"/>
          <p:cNvGrpSpPr/>
          <p:nvPr/>
        </p:nvGrpSpPr>
        <p:grpSpPr>
          <a:xfrm>
            <a:off x="3181358" y="2591321"/>
            <a:ext cx="1233337" cy="1233337"/>
            <a:chOff x="1129617" y="2770128"/>
            <a:chExt cx="625629" cy="625629"/>
          </a:xfrm>
        </p:grpSpPr>
        <p:sp>
          <p:nvSpPr>
            <p:cNvPr id="13" name="椭圆 12"/>
            <p:cNvSpPr/>
            <p:nvPr/>
          </p:nvSpPr>
          <p:spPr>
            <a:xfrm>
              <a:off x="1129617" y="2770128"/>
              <a:ext cx="625629" cy="625629"/>
            </a:xfrm>
            <a:prstGeom prst="ellipse">
              <a:avLst/>
            </a:prstGeom>
            <a:solidFill>
              <a:srgbClr val="6C629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dirty="0">
                <a:solidFill>
                  <a:schemeClr val="tx1">
                    <a:lumMod val="75000"/>
                    <a:lumOff val="25000"/>
                  </a:schemeClr>
                </a:solidFill>
                <a:latin typeface="微软雅黑" panose="020B0503020204020204" charset="-122"/>
                <a:ea typeface="微软雅黑" panose="020B0503020204020204" charset="-122"/>
              </a:endParaRPr>
            </a:p>
          </p:txBody>
        </p:sp>
        <p:sp>
          <p:nvSpPr>
            <p:cNvPr id="14" name="gift-box_57463"/>
            <p:cNvSpPr>
              <a:spLocks noChangeAspect="1"/>
            </p:cNvSpPr>
            <p:nvPr/>
          </p:nvSpPr>
          <p:spPr bwMode="auto">
            <a:xfrm>
              <a:off x="1290009" y="2955754"/>
              <a:ext cx="304843" cy="232965"/>
            </a:xfrm>
            <a:custGeom>
              <a:avLst/>
              <a:gdLst>
                <a:gd name="T0" fmla="*/ 4754 w 4806"/>
                <a:gd name="T1" fmla="*/ 1170 h 3679"/>
                <a:gd name="T2" fmla="*/ 4587 w 4806"/>
                <a:gd name="T3" fmla="*/ 1333 h 3679"/>
                <a:gd name="T4" fmla="*/ 4622 w 4806"/>
                <a:gd name="T5" fmla="*/ 976 h 3679"/>
                <a:gd name="T6" fmla="*/ 4507 w 4806"/>
                <a:gd name="T7" fmla="*/ 1106 h 3679"/>
                <a:gd name="T8" fmla="*/ 4400 w 4806"/>
                <a:gd name="T9" fmla="*/ 1251 h 3679"/>
                <a:gd name="T10" fmla="*/ 4341 w 4806"/>
                <a:gd name="T11" fmla="*/ 966 h 3679"/>
                <a:gd name="T12" fmla="*/ 4229 w 4806"/>
                <a:gd name="T13" fmla="*/ 1152 h 3679"/>
                <a:gd name="T14" fmla="*/ 4103 w 4806"/>
                <a:gd name="T15" fmla="*/ 1179 h 3679"/>
                <a:gd name="T16" fmla="*/ 3936 w 4806"/>
                <a:gd name="T17" fmla="*/ 1177 h 3679"/>
                <a:gd name="T18" fmla="*/ 3904 w 4806"/>
                <a:gd name="T19" fmla="*/ 1306 h 3679"/>
                <a:gd name="T20" fmla="*/ 3697 w 4806"/>
                <a:gd name="T21" fmla="*/ 1139 h 3679"/>
                <a:gd name="T22" fmla="*/ 3657 w 4806"/>
                <a:gd name="T23" fmla="*/ 1288 h 3679"/>
                <a:gd name="T24" fmla="*/ 3575 w 4806"/>
                <a:gd name="T25" fmla="*/ 1332 h 3679"/>
                <a:gd name="T26" fmla="*/ 3321 w 4806"/>
                <a:gd name="T27" fmla="*/ 1235 h 3679"/>
                <a:gd name="T28" fmla="*/ 3209 w 4806"/>
                <a:gd name="T29" fmla="*/ 1338 h 3679"/>
                <a:gd name="T30" fmla="*/ 3140 w 4806"/>
                <a:gd name="T31" fmla="*/ 1335 h 3679"/>
                <a:gd name="T32" fmla="*/ 3029 w 4806"/>
                <a:gd name="T33" fmla="*/ 1419 h 3679"/>
                <a:gd name="T34" fmla="*/ 2871 w 4806"/>
                <a:gd name="T35" fmla="*/ 1576 h 3679"/>
                <a:gd name="T36" fmla="*/ 2252 w 4806"/>
                <a:gd name="T37" fmla="*/ 1984 h 3679"/>
                <a:gd name="T38" fmla="*/ 1606 w 4806"/>
                <a:gd name="T39" fmla="*/ 1029 h 3679"/>
                <a:gd name="T40" fmla="*/ 294 w 4806"/>
                <a:gd name="T41" fmla="*/ 0 h 3679"/>
                <a:gd name="T42" fmla="*/ 288 w 4806"/>
                <a:gd name="T43" fmla="*/ 64 h 3679"/>
                <a:gd name="T44" fmla="*/ 587 w 4806"/>
                <a:gd name="T45" fmla="*/ 547 h 3679"/>
                <a:gd name="T46" fmla="*/ 243 w 4806"/>
                <a:gd name="T47" fmla="*/ 249 h 3679"/>
                <a:gd name="T48" fmla="*/ 315 w 4806"/>
                <a:gd name="T49" fmla="*/ 445 h 3679"/>
                <a:gd name="T50" fmla="*/ 315 w 4806"/>
                <a:gd name="T51" fmla="*/ 514 h 3679"/>
                <a:gd name="T52" fmla="*/ 151 w 4806"/>
                <a:gd name="T53" fmla="*/ 435 h 3679"/>
                <a:gd name="T54" fmla="*/ 203 w 4806"/>
                <a:gd name="T55" fmla="*/ 584 h 3679"/>
                <a:gd name="T56" fmla="*/ 249 w 4806"/>
                <a:gd name="T57" fmla="*/ 662 h 3679"/>
                <a:gd name="T58" fmla="*/ 80 w 4806"/>
                <a:gd name="T59" fmla="*/ 597 h 3679"/>
                <a:gd name="T60" fmla="*/ 82 w 4806"/>
                <a:gd name="T61" fmla="*/ 725 h 3679"/>
                <a:gd name="T62" fmla="*/ 77 w 4806"/>
                <a:gd name="T63" fmla="*/ 771 h 3679"/>
                <a:gd name="T64" fmla="*/ 0 w 4806"/>
                <a:gd name="T65" fmla="*/ 810 h 3679"/>
                <a:gd name="T66" fmla="*/ 1380 w 4806"/>
                <a:gd name="T67" fmla="*/ 2794 h 3679"/>
                <a:gd name="T68" fmla="*/ 1417 w 4806"/>
                <a:gd name="T69" fmla="*/ 2935 h 3679"/>
                <a:gd name="T70" fmla="*/ 974 w 4806"/>
                <a:gd name="T71" fmla="*/ 3091 h 3679"/>
                <a:gd name="T72" fmla="*/ 202 w 4806"/>
                <a:gd name="T73" fmla="*/ 3341 h 3679"/>
                <a:gd name="T74" fmla="*/ 193 w 4806"/>
                <a:gd name="T75" fmla="*/ 3410 h 3679"/>
                <a:gd name="T76" fmla="*/ 227 w 4806"/>
                <a:gd name="T77" fmla="*/ 3560 h 3679"/>
                <a:gd name="T78" fmla="*/ 311 w 4806"/>
                <a:gd name="T79" fmla="*/ 3650 h 3679"/>
                <a:gd name="T80" fmla="*/ 852 w 4806"/>
                <a:gd name="T81" fmla="*/ 3600 h 3679"/>
                <a:gd name="T82" fmla="*/ 1056 w 4806"/>
                <a:gd name="T83" fmla="*/ 3505 h 3679"/>
                <a:gd name="T84" fmla="*/ 2699 w 4806"/>
                <a:gd name="T85" fmla="*/ 3525 h 3679"/>
                <a:gd name="T86" fmla="*/ 3354 w 4806"/>
                <a:gd name="T87" fmla="*/ 3326 h 3679"/>
                <a:gd name="T88" fmla="*/ 3667 w 4806"/>
                <a:gd name="T89" fmla="*/ 3523 h 3679"/>
                <a:gd name="T90" fmla="*/ 3676 w 4806"/>
                <a:gd name="T91" fmla="*/ 3530 h 3679"/>
                <a:gd name="T92" fmla="*/ 3691 w 4806"/>
                <a:gd name="T93" fmla="*/ 3532 h 3679"/>
                <a:gd name="T94" fmla="*/ 3780 w 4806"/>
                <a:gd name="T95" fmla="*/ 3279 h 3679"/>
                <a:gd name="T96" fmla="*/ 3404 w 4806"/>
                <a:gd name="T97" fmla="*/ 2825 h 3679"/>
                <a:gd name="T98" fmla="*/ 4255 w 4806"/>
                <a:gd name="T99" fmla="*/ 1818 h 3679"/>
                <a:gd name="T100" fmla="*/ 4785 w 4806"/>
                <a:gd name="T101" fmla="*/ 1183 h 36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806" h="3679">
                  <a:moveTo>
                    <a:pt x="4785" y="1183"/>
                  </a:moveTo>
                  <a:cubicBezTo>
                    <a:pt x="4776" y="1174"/>
                    <a:pt x="4765" y="1170"/>
                    <a:pt x="4754" y="1170"/>
                  </a:cubicBezTo>
                  <a:cubicBezTo>
                    <a:pt x="4713" y="1170"/>
                    <a:pt x="4669" y="1228"/>
                    <a:pt x="4631" y="1280"/>
                  </a:cubicBezTo>
                  <a:cubicBezTo>
                    <a:pt x="4616" y="1299"/>
                    <a:pt x="4597" y="1325"/>
                    <a:pt x="4587" y="1333"/>
                  </a:cubicBezTo>
                  <a:cubicBezTo>
                    <a:pt x="4586" y="1313"/>
                    <a:pt x="4601" y="1258"/>
                    <a:pt x="4612" y="1216"/>
                  </a:cubicBezTo>
                  <a:cubicBezTo>
                    <a:pt x="4640" y="1111"/>
                    <a:pt x="4669" y="1002"/>
                    <a:pt x="4622" y="976"/>
                  </a:cubicBezTo>
                  <a:cubicBezTo>
                    <a:pt x="4617" y="974"/>
                    <a:pt x="4612" y="972"/>
                    <a:pt x="4606" y="972"/>
                  </a:cubicBezTo>
                  <a:cubicBezTo>
                    <a:pt x="4572" y="972"/>
                    <a:pt x="4546" y="1023"/>
                    <a:pt x="4507" y="1106"/>
                  </a:cubicBezTo>
                  <a:cubicBezTo>
                    <a:pt x="4476" y="1171"/>
                    <a:pt x="4437" y="1252"/>
                    <a:pt x="4406" y="1252"/>
                  </a:cubicBezTo>
                  <a:cubicBezTo>
                    <a:pt x="4404" y="1252"/>
                    <a:pt x="4402" y="1251"/>
                    <a:pt x="4400" y="1251"/>
                  </a:cubicBezTo>
                  <a:cubicBezTo>
                    <a:pt x="4394" y="1241"/>
                    <a:pt x="4394" y="1195"/>
                    <a:pt x="4395" y="1161"/>
                  </a:cubicBezTo>
                  <a:cubicBezTo>
                    <a:pt x="4396" y="1073"/>
                    <a:pt x="4397" y="973"/>
                    <a:pt x="4341" y="966"/>
                  </a:cubicBezTo>
                  <a:cubicBezTo>
                    <a:pt x="4339" y="965"/>
                    <a:pt x="4338" y="965"/>
                    <a:pt x="4336" y="965"/>
                  </a:cubicBezTo>
                  <a:cubicBezTo>
                    <a:pt x="4287" y="965"/>
                    <a:pt x="4259" y="1056"/>
                    <a:pt x="4229" y="1152"/>
                  </a:cubicBezTo>
                  <a:cubicBezTo>
                    <a:pt x="4215" y="1198"/>
                    <a:pt x="4193" y="1269"/>
                    <a:pt x="4180" y="1274"/>
                  </a:cubicBezTo>
                  <a:cubicBezTo>
                    <a:pt x="4164" y="1270"/>
                    <a:pt x="4130" y="1220"/>
                    <a:pt x="4103" y="1179"/>
                  </a:cubicBezTo>
                  <a:cubicBezTo>
                    <a:pt x="4058" y="1113"/>
                    <a:pt x="4015" y="1050"/>
                    <a:pt x="3976" y="1054"/>
                  </a:cubicBezTo>
                  <a:cubicBezTo>
                    <a:pt x="3935" y="1057"/>
                    <a:pt x="3936" y="1115"/>
                    <a:pt x="3936" y="1177"/>
                  </a:cubicBezTo>
                  <a:cubicBezTo>
                    <a:pt x="3937" y="1228"/>
                    <a:pt x="3938" y="1291"/>
                    <a:pt x="3912" y="1304"/>
                  </a:cubicBezTo>
                  <a:cubicBezTo>
                    <a:pt x="3910" y="1306"/>
                    <a:pt x="3907" y="1306"/>
                    <a:pt x="3904" y="1306"/>
                  </a:cubicBezTo>
                  <a:cubicBezTo>
                    <a:pt x="3876" y="1306"/>
                    <a:pt x="3829" y="1256"/>
                    <a:pt x="3792" y="1215"/>
                  </a:cubicBezTo>
                  <a:cubicBezTo>
                    <a:pt x="3749" y="1168"/>
                    <a:pt x="3721" y="1139"/>
                    <a:pt x="3697" y="1139"/>
                  </a:cubicBezTo>
                  <a:cubicBezTo>
                    <a:pt x="3691" y="1139"/>
                    <a:pt x="3685" y="1141"/>
                    <a:pt x="3681" y="1144"/>
                  </a:cubicBezTo>
                  <a:cubicBezTo>
                    <a:pt x="3654" y="1164"/>
                    <a:pt x="3656" y="1224"/>
                    <a:pt x="3657" y="1288"/>
                  </a:cubicBezTo>
                  <a:cubicBezTo>
                    <a:pt x="3658" y="1320"/>
                    <a:pt x="3659" y="1367"/>
                    <a:pt x="3653" y="1378"/>
                  </a:cubicBezTo>
                  <a:cubicBezTo>
                    <a:pt x="3640" y="1376"/>
                    <a:pt x="3606" y="1353"/>
                    <a:pt x="3575" y="1332"/>
                  </a:cubicBezTo>
                  <a:cubicBezTo>
                    <a:pt x="3506" y="1287"/>
                    <a:pt x="3421" y="1230"/>
                    <a:pt x="3353" y="1230"/>
                  </a:cubicBezTo>
                  <a:cubicBezTo>
                    <a:pt x="3342" y="1230"/>
                    <a:pt x="3331" y="1232"/>
                    <a:pt x="3321" y="1235"/>
                  </a:cubicBezTo>
                  <a:cubicBezTo>
                    <a:pt x="3247" y="1259"/>
                    <a:pt x="3233" y="1294"/>
                    <a:pt x="3223" y="1318"/>
                  </a:cubicBezTo>
                  <a:cubicBezTo>
                    <a:pt x="3218" y="1330"/>
                    <a:pt x="3216" y="1335"/>
                    <a:pt x="3209" y="1338"/>
                  </a:cubicBezTo>
                  <a:cubicBezTo>
                    <a:pt x="3200" y="1342"/>
                    <a:pt x="3187" y="1340"/>
                    <a:pt x="3171" y="1338"/>
                  </a:cubicBezTo>
                  <a:cubicBezTo>
                    <a:pt x="3161" y="1337"/>
                    <a:pt x="3151" y="1335"/>
                    <a:pt x="3140" y="1335"/>
                  </a:cubicBezTo>
                  <a:cubicBezTo>
                    <a:pt x="3115" y="1335"/>
                    <a:pt x="3095" y="1343"/>
                    <a:pt x="3078" y="1361"/>
                  </a:cubicBezTo>
                  <a:cubicBezTo>
                    <a:pt x="3060" y="1378"/>
                    <a:pt x="3045" y="1399"/>
                    <a:pt x="3029" y="1419"/>
                  </a:cubicBezTo>
                  <a:cubicBezTo>
                    <a:pt x="3007" y="1449"/>
                    <a:pt x="2986" y="1477"/>
                    <a:pt x="2965" y="1485"/>
                  </a:cubicBezTo>
                  <a:cubicBezTo>
                    <a:pt x="2954" y="1489"/>
                    <a:pt x="2932" y="1511"/>
                    <a:pt x="2871" y="1576"/>
                  </a:cubicBezTo>
                  <a:cubicBezTo>
                    <a:pt x="2737" y="1719"/>
                    <a:pt x="2457" y="2017"/>
                    <a:pt x="2314" y="2017"/>
                  </a:cubicBezTo>
                  <a:cubicBezTo>
                    <a:pt x="2287" y="2017"/>
                    <a:pt x="2267" y="2006"/>
                    <a:pt x="2252" y="1984"/>
                  </a:cubicBezTo>
                  <a:cubicBezTo>
                    <a:pt x="2228" y="1947"/>
                    <a:pt x="2193" y="1880"/>
                    <a:pt x="2148" y="1796"/>
                  </a:cubicBezTo>
                  <a:cubicBezTo>
                    <a:pt x="2005" y="1528"/>
                    <a:pt x="1789" y="1124"/>
                    <a:pt x="1606" y="1029"/>
                  </a:cubicBezTo>
                  <a:cubicBezTo>
                    <a:pt x="1120" y="778"/>
                    <a:pt x="705" y="375"/>
                    <a:pt x="482" y="159"/>
                  </a:cubicBezTo>
                  <a:cubicBezTo>
                    <a:pt x="360" y="41"/>
                    <a:pt x="317" y="0"/>
                    <a:pt x="294" y="0"/>
                  </a:cubicBezTo>
                  <a:cubicBezTo>
                    <a:pt x="288" y="0"/>
                    <a:pt x="282" y="3"/>
                    <a:pt x="279" y="8"/>
                  </a:cubicBezTo>
                  <a:cubicBezTo>
                    <a:pt x="272" y="18"/>
                    <a:pt x="275" y="33"/>
                    <a:pt x="288" y="64"/>
                  </a:cubicBezTo>
                  <a:cubicBezTo>
                    <a:pt x="326" y="159"/>
                    <a:pt x="415" y="288"/>
                    <a:pt x="487" y="392"/>
                  </a:cubicBezTo>
                  <a:cubicBezTo>
                    <a:pt x="528" y="452"/>
                    <a:pt x="574" y="519"/>
                    <a:pt x="587" y="547"/>
                  </a:cubicBezTo>
                  <a:cubicBezTo>
                    <a:pt x="553" y="532"/>
                    <a:pt x="488" y="464"/>
                    <a:pt x="435" y="408"/>
                  </a:cubicBezTo>
                  <a:cubicBezTo>
                    <a:pt x="342" y="309"/>
                    <a:pt x="282" y="249"/>
                    <a:pt x="243" y="249"/>
                  </a:cubicBezTo>
                  <a:cubicBezTo>
                    <a:pt x="235" y="249"/>
                    <a:pt x="229" y="251"/>
                    <a:pt x="223" y="255"/>
                  </a:cubicBezTo>
                  <a:cubicBezTo>
                    <a:pt x="193" y="278"/>
                    <a:pt x="236" y="339"/>
                    <a:pt x="315" y="445"/>
                  </a:cubicBezTo>
                  <a:cubicBezTo>
                    <a:pt x="347" y="487"/>
                    <a:pt x="393" y="549"/>
                    <a:pt x="399" y="571"/>
                  </a:cubicBezTo>
                  <a:cubicBezTo>
                    <a:pt x="382" y="567"/>
                    <a:pt x="345" y="538"/>
                    <a:pt x="315" y="514"/>
                  </a:cubicBezTo>
                  <a:cubicBezTo>
                    <a:pt x="263" y="473"/>
                    <a:pt x="210" y="431"/>
                    <a:pt x="171" y="431"/>
                  </a:cubicBezTo>
                  <a:cubicBezTo>
                    <a:pt x="164" y="431"/>
                    <a:pt x="157" y="432"/>
                    <a:pt x="151" y="435"/>
                  </a:cubicBezTo>
                  <a:cubicBezTo>
                    <a:pt x="142" y="440"/>
                    <a:pt x="136" y="447"/>
                    <a:pt x="134" y="456"/>
                  </a:cubicBezTo>
                  <a:cubicBezTo>
                    <a:pt x="128" y="485"/>
                    <a:pt x="157" y="525"/>
                    <a:pt x="203" y="584"/>
                  </a:cubicBezTo>
                  <a:cubicBezTo>
                    <a:pt x="223" y="610"/>
                    <a:pt x="252" y="648"/>
                    <a:pt x="255" y="662"/>
                  </a:cubicBezTo>
                  <a:cubicBezTo>
                    <a:pt x="253" y="662"/>
                    <a:pt x="251" y="662"/>
                    <a:pt x="249" y="662"/>
                  </a:cubicBezTo>
                  <a:cubicBezTo>
                    <a:pt x="228" y="662"/>
                    <a:pt x="197" y="646"/>
                    <a:pt x="168" y="630"/>
                  </a:cubicBezTo>
                  <a:cubicBezTo>
                    <a:pt x="135" y="613"/>
                    <a:pt x="105" y="597"/>
                    <a:pt x="80" y="597"/>
                  </a:cubicBezTo>
                  <a:cubicBezTo>
                    <a:pt x="71" y="597"/>
                    <a:pt x="63" y="599"/>
                    <a:pt x="57" y="603"/>
                  </a:cubicBezTo>
                  <a:cubicBezTo>
                    <a:pt x="28" y="619"/>
                    <a:pt x="54" y="671"/>
                    <a:pt x="82" y="725"/>
                  </a:cubicBezTo>
                  <a:cubicBezTo>
                    <a:pt x="89" y="740"/>
                    <a:pt x="99" y="760"/>
                    <a:pt x="103" y="770"/>
                  </a:cubicBezTo>
                  <a:cubicBezTo>
                    <a:pt x="96" y="771"/>
                    <a:pt x="85" y="771"/>
                    <a:pt x="77" y="771"/>
                  </a:cubicBezTo>
                  <a:cubicBezTo>
                    <a:pt x="51" y="771"/>
                    <a:pt x="24" y="771"/>
                    <a:pt x="9" y="786"/>
                  </a:cubicBezTo>
                  <a:cubicBezTo>
                    <a:pt x="3" y="792"/>
                    <a:pt x="0" y="800"/>
                    <a:pt x="0" y="810"/>
                  </a:cubicBezTo>
                  <a:cubicBezTo>
                    <a:pt x="1" y="845"/>
                    <a:pt x="562" y="2049"/>
                    <a:pt x="1224" y="2513"/>
                  </a:cubicBezTo>
                  <a:cubicBezTo>
                    <a:pt x="1312" y="2575"/>
                    <a:pt x="1346" y="2686"/>
                    <a:pt x="1380" y="2794"/>
                  </a:cubicBezTo>
                  <a:cubicBezTo>
                    <a:pt x="1392" y="2833"/>
                    <a:pt x="1403" y="2870"/>
                    <a:pt x="1417" y="2903"/>
                  </a:cubicBezTo>
                  <a:cubicBezTo>
                    <a:pt x="1422" y="2916"/>
                    <a:pt x="1422" y="2926"/>
                    <a:pt x="1417" y="2935"/>
                  </a:cubicBezTo>
                  <a:cubicBezTo>
                    <a:pt x="1396" y="2977"/>
                    <a:pt x="1288" y="3005"/>
                    <a:pt x="1174" y="3034"/>
                  </a:cubicBezTo>
                  <a:cubicBezTo>
                    <a:pt x="1108" y="3051"/>
                    <a:pt x="1040" y="3068"/>
                    <a:pt x="974" y="3091"/>
                  </a:cubicBezTo>
                  <a:cubicBezTo>
                    <a:pt x="151" y="3193"/>
                    <a:pt x="151" y="3238"/>
                    <a:pt x="151" y="3260"/>
                  </a:cubicBezTo>
                  <a:cubicBezTo>
                    <a:pt x="151" y="3304"/>
                    <a:pt x="181" y="3326"/>
                    <a:pt x="202" y="3341"/>
                  </a:cubicBezTo>
                  <a:cubicBezTo>
                    <a:pt x="224" y="3356"/>
                    <a:pt x="227" y="3361"/>
                    <a:pt x="223" y="3370"/>
                  </a:cubicBezTo>
                  <a:cubicBezTo>
                    <a:pt x="218" y="3383"/>
                    <a:pt x="206" y="3396"/>
                    <a:pt x="193" y="3410"/>
                  </a:cubicBezTo>
                  <a:cubicBezTo>
                    <a:pt x="166" y="3439"/>
                    <a:pt x="131" y="3476"/>
                    <a:pt x="152" y="3531"/>
                  </a:cubicBezTo>
                  <a:cubicBezTo>
                    <a:pt x="159" y="3551"/>
                    <a:pt x="184" y="3560"/>
                    <a:pt x="227" y="3560"/>
                  </a:cubicBezTo>
                  <a:cubicBezTo>
                    <a:pt x="301" y="3560"/>
                    <a:pt x="421" y="3532"/>
                    <a:pt x="509" y="3509"/>
                  </a:cubicBezTo>
                  <a:cubicBezTo>
                    <a:pt x="311" y="3622"/>
                    <a:pt x="311" y="3643"/>
                    <a:pt x="311" y="3650"/>
                  </a:cubicBezTo>
                  <a:cubicBezTo>
                    <a:pt x="311" y="3660"/>
                    <a:pt x="311" y="3679"/>
                    <a:pt x="425" y="3679"/>
                  </a:cubicBezTo>
                  <a:cubicBezTo>
                    <a:pt x="538" y="3679"/>
                    <a:pt x="719" y="3658"/>
                    <a:pt x="852" y="3600"/>
                  </a:cubicBezTo>
                  <a:cubicBezTo>
                    <a:pt x="894" y="3582"/>
                    <a:pt x="929" y="3565"/>
                    <a:pt x="963" y="3549"/>
                  </a:cubicBezTo>
                  <a:cubicBezTo>
                    <a:pt x="995" y="3533"/>
                    <a:pt x="1025" y="3518"/>
                    <a:pt x="1056" y="3505"/>
                  </a:cubicBezTo>
                  <a:cubicBezTo>
                    <a:pt x="1404" y="3524"/>
                    <a:pt x="1940" y="3546"/>
                    <a:pt x="2310" y="3546"/>
                  </a:cubicBezTo>
                  <a:cubicBezTo>
                    <a:pt x="2518" y="3546"/>
                    <a:pt x="2649" y="3539"/>
                    <a:pt x="2699" y="3525"/>
                  </a:cubicBezTo>
                  <a:cubicBezTo>
                    <a:pt x="2767" y="3507"/>
                    <a:pt x="2844" y="3477"/>
                    <a:pt x="2926" y="3445"/>
                  </a:cubicBezTo>
                  <a:cubicBezTo>
                    <a:pt x="3077" y="3387"/>
                    <a:pt x="3233" y="3326"/>
                    <a:pt x="3354" y="3326"/>
                  </a:cubicBezTo>
                  <a:cubicBezTo>
                    <a:pt x="3379" y="3326"/>
                    <a:pt x="3401" y="3329"/>
                    <a:pt x="3421" y="3334"/>
                  </a:cubicBezTo>
                  <a:cubicBezTo>
                    <a:pt x="3598" y="3381"/>
                    <a:pt x="3666" y="3521"/>
                    <a:pt x="3667" y="3523"/>
                  </a:cubicBezTo>
                  <a:lnTo>
                    <a:pt x="3670" y="3528"/>
                  </a:lnTo>
                  <a:lnTo>
                    <a:pt x="3676" y="3530"/>
                  </a:lnTo>
                  <a:cubicBezTo>
                    <a:pt x="3677" y="3530"/>
                    <a:pt x="3682" y="3532"/>
                    <a:pt x="3691" y="3532"/>
                  </a:cubicBezTo>
                  <a:lnTo>
                    <a:pt x="3691" y="3532"/>
                  </a:lnTo>
                  <a:cubicBezTo>
                    <a:pt x="3717" y="3532"/>
                    <a:pt x="3779" y="3519"/>
                    <a:pt x="3808" y="3408"/>
                  </a:cubicBezTo>
                  <a:cubicBezTo>
                    <a:pt x="3826" y="3342"/>
                    <a:pt x="3792" y="3294"/>
                    <a:pt x="3780" y="3279"/>
                  </a:cubicBezTo>
                  <a:cubicBezTo>
                    <a:pt x="3783" y="3243"/>
                    <a:pt x="3790" y="3067"/>
                    <a:pt x="3642" y="2950"/>
                  </a:cubicBezTo>
                  <a:cubicBezTo>
                    <a:pt x="3552" y="2879"/>
                    <a:pt x="3463" y="2847"/>
                    <a:pt x="3404" y="2825"/>
                  </a:cubicBezTo>
                  <a:cubicBezTo>
                    <a:pt x="3376" y="2815"/>
                    <a:pt x="3338" y="2801"/>
                    <a:pt x="3339" y="2793"/>
                  </a:cubicBezTo>
                  <a:cubicBezTo>
                    <a:pt x="3345" y="2755"/>
                    <a:pt x="3720" y="1988"/>
                    <a:pt x="4255" y="1818"/>
                  </a:cubicBezTo>
                  <a:cubicBezTo>
                    <a:pt x="4669" y="1686"/>
                    <a:pt x="4769" y="1427"/>
                    <a:pt x="4792" y="1322"/>
                  </a:cubicBezTo>
                  <a:cubicBezTo>
                    <a:pt x="4806" y="1258"/>
                    <a:pt x="4803" y="1200"/>
                    <a:pt x="4785" y="1183"/>
                  </a:cubicBezTo>
                  <a:close/>
                </a:path>
              </a:pathLst>
            </a:custGeom>
            <a:solidFill>
              <a:schemeClr val="bg1"/>
            </a:solidFill>
            <a:ln>
              <a:noFill/>
            </a:ln>
          </p:spPr>
          <p:txBody>
            <a:bodyPr/>
            <a:lstStyle/>
            <a:p>
              <a:endParaRPr lang="zh-CN" altLang="en-US">
                <a:solidFill>
                  <a:schemeClr val="tx1">
                    <a:lumMod val="75000"/>
                    <a:lumOff val="25000"/>
                  </a:schemeClr>
                </a:solidFill>
                <a:latin typeface="微软雅黑" panose="020B0503020204020204" charset="-122"/>
                <a:ea typeface="微软雅黑" panose="020B0503020204020204" charset="-122"/>
              </a:endParaRPr>
            </a:p>
          </p:txBody>
        </p:sp>
      </p:grpSp>
      <p:grpSp>
        <p:nvGrpSpPr>
          <p:cNvPr id="15" name="Group 10"/>
          <p:cNvGrpSpPr/>
          <p:nvPr/>
        </p:nvGrpSpPr>
        <p:grpSpPr>
          <a:xfrm>
            <a:off x="5479429" y="2591321"/>
            <a:ext cx="1233337" cy="1233337"/>
            <a:chOff x="1129617" y="2770128"/>
            <a:chExt cx="625629" cy="625629"/>
          </a:xfrm>
          <a:solidFill>
            <a:srgbClr val="7727FA"/>
          </a:solidFill>
        </p:grpSpPr>
        <p:sp>
          <p:nvSpPr>
            <p:cNvPr id="16" name="椭圆 15"/>
            <p:cNvSpPr/>
            <p:nvPr/>
          </p:nvSpPr>
          <p:spPr>
            <a:xfrm>
              <a:off x="1129617" y="2770128"/>
              <a:ext cx="625629" cy="62562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75000"/>
                    <a:lumOff val="25000"/>
                  </a:schemeClr>
                </a:solidFill>
                <a:latin typeface="微软雅黑" panose="020B0503020204020204" charset="-122"/>
                <a:ea typeface="微软雅黑" panose="020B0503020204020204" charset="-122"/>
              </a:endParaRPr>
            </a:p>
          </p:txBody>
        </p:sp>
        <p:sp>
          <p:nvSpPr>
            <p:cNvPr id="17" name="gift-box_57463"/>
            <p:cNvSpPr>
              <a:spLocks noChangeAspect="1"/>
            </p:cNvSpPr>
            <p:nvPr/>
          </p:nvSpPr>
          <p:spPr bwMode="auto">
            <a:xfrm>
              <a:off x="1290009" y="2933166"/>
              <a:ext cx="304843" cy="278137"/>
            </a:xfrm>
            <a:custGeom>
              <a:avLst/>
              <a:gdLst>
                <a:gd name="T0" fmla="*/ 4788 w 4832"/>
                <a:gd name="T1" fmla="*/ 1370 h 4416"/>
                <a:gd name="T2" fmla="*/ 4527 w 4832"/>
                <a:gd name="T3" fmla="*/ 293 h 4416"/>
                <a:gd name="T4" fmla="*/ 3922 w 4832"/>
                <a:gd name="T5" fmla="*/ 0 h 4416"/>
                <a:gd name="T6" fmla="*/ 3528 w 4832"/>
                <a:gd name="T7" fmla="*/ 158 h 4416"/>
                <a:gd name="T8" fmla="*/ 3154 w 4832"/>
                <a:gd name="T9" fmla="*/ 192 h 4416"/>
                <a:gd name="T10" fmla="*/ 3000 w 4832"/>
                <a:gd name="T11" fmla="*/ 400 h 4416"/>
                <a:gd name="T12" fmla="*/ 3427 w 4832"/>
                <a:gd name="T13" fmla="*/ 507 h 4416"/>
                <a:gd name="T14" fmla="*/ 3284 w 4832"/>
                <a:gd name="T15" fmla="*/ 1169 h 4416"/>
                <a:gd name="T16" fmla="*/ 2319 w 4832"/>
                <a:gd name="T17" fmla="*/ 1969 h 4416"/>
                <a:gd name="T18" fmla="*/ 250 w 4832"/>
                <a:gd name="T19" fmla="*/ 3427 h 4416"/>
                <a:gd name="T20" fmla="*/ 265 w 4832"/>
                <a:gd name="T21" fmla="*/ 3503 h 4416"/>
                <a:gd name="T22" fmla="*/ 329 w 4832"/>
                <a:gd name="T23" fmla="*/ 3491 h 4416"/>
                <a:gd name="T24" fmla="*/ 627 w 4832"/>
                <a:gd name="T25" fmla="*/ 3458 h 4416"/>
                <a:gd name="T26" fmla="*/ 4 w 4832"/>
                <a:gd name="T27" fmla="*/ 3917 h 4416"/>
                <a:gd name="T28" fmla="*/ 219 w 4832"/>
                <a:gd name="T29" fmla="*/ 3952 h 4416"/>
                <a:gd name="T30" fmla="*/ 245 w 4832"/>
                <a:gd name="T31" fmla="*/ 3980 h 4416"/>
                <a:gd name="T32" fmla="*/ 241 w 4832"/>
                <a:gd name="T33" fmla="*/ 4091 h 4416"/>
                <a:gd name="T34" fmla="*/ 632 w 4832"/>
                <a:gd name="T35" fmla="*/ 3976 h 4416"/>
                <a:gd name="T36" fmla="*/ 1669 w 4832"/>
                <a:gd name="T37" fmla="*/ 3467 h 4416"/>
                <a:gd name="T38" fmla="*/ 2500 w 4832"/>
                <a:gd name="T39" fmla="*/ 3348 h 4416"/>
                <a:gd name="T40" fmla="*/ 2897 w 4832"/>
                <a:gd name="T41" fmla="*/ 3544 h 4416"/>
                <a:gd name="T42" fmla="*/ 3101 w 4832"/>
                <a:gd name="T43" fmla="*/ 4052 h 4416"/>
                <a:gd name="T44" fmla="*/ 3134 w 4832"/>
                <a:gd name="T45" fmla="*/ 4184 h 4416"/>
                <a:gd name="T46" fmla="*/ 2777 w 4832"/>
                <a:gd name="T47" fmla="*/ 4392 h 4416"/>
                <a:gd name="T48" fmla="*/ 2792 w 4832"/>
                <a:gd name="T49" fmla="*/ 4416 h 4416"/>
                <a:gd name="T50" fmla="*/ 2814 w 4832"/>
                <a:gd name="T51" fmla="*/ 4404 h 4416"/>
                <a:gd name="T52" fmla="*/ 3092 w 4832"/>
                <a:gd name="T53" fmla="*/ 4286 h 4416"/>
                <a:gd name="T54" fmla="*/ 3479 w 4832"/>
                <a:gd name="T55" fmla="*/ 4351 h 4416"/>
                <a:gd name="T56" fmla="*/ 3838 w 4832"/>
                <a:gd name="T57" fmla="*/ 4291 h 4416"/>
                <a:gd name="T58" fmla="*/ 4130 w 4832"/>
                <a:gd name="T59" fmla="*/ 4378 h 4416"/>
                <a:gd name="T60" fmla="*/ 4170 w 4832"/>
                <a:gd name="T61" fmla="*/ 4392 h 4416"/>
                <a:gd name="T62" fmla="*/ 4144 w 4832"/>
                <a:gd name="T63" fmla="*/ 4336 h 4416"/>
                <a:gd name="T64" fmla="*/ 4086 w 4832"/>
                <a:gd name="T65" fmla="*/ 4211 h 4416"/>
                <a:gd name="T66" fmla="*/ 4345 w 4832"/>
                <a:gd name="T67" fmla="*/ 4180 h 4416"/>
                <a:gd name="T68" fmla="*/ 4613 w 4832"/>
                <a:gd name="T69" fmla="*/ 4279 h 4416"/>
                <a:gd name="T70" fmla="*/ 4626 w 4832"/>
                <a:gd name="T71" fmla="*/ 4271 h 4416"/>
                <a:gd name="T72" fmla="*/ 4325 w 4832"/>
                <a:gd name="T73" fmla="*/ 4078 h 4416"/>
                <a:gd name="T74" fmla="*/ 4296 w 4832"/>
                <a:gd name="T75" fmla="*/ 4008 h 4416"/>
                <a:gd name="T76" fmla="*/ 4543 w 4832"/>
                <a:gd name="T77" fmla="*/ 4028 h 4416"/>
                <a:gd name="T78" fmla="*/ 4571 w 4832"/>
                <a:gd name="T79" fmla="*/ 4028 h 4416"/>
                <a:gd name="T80" fmla="*/ 4383 w 4832"/>
                <a:gd name="T81" fmla="*/ 3886 h 4416"/>
                <a:gd name="T82" fmla="*/ 3930 w 4832"/>
                <a:gd name="T83" fmla="*/ 3999 h 4416"/>
                <a:gd name="T84" fmla="*/ 3630 w 4832"/>
                <a:gd name="T85" fmla="*/ 3681 h 4416"/>
                <a:gd name="T86" fmla="*/ 3620 w 4832"/>
                <a:gd name="T87" fmla="*/ 3389 h 4416"/>
                <a:gd name="T88" fmla="*/ 4790 w 4832"/>
                <a:gd name="T89" fmla="*/ 1812 h 4416"/>
                <a:gd name="T90" fmla="*/ 3347 w 4832"/>
                <a:gd name="T91" fmla="*/ 3705 h 4416"/>
                <a:gd name="T92" fmla="*/ 3674 w 4832"/>
                <a:gd name="T93" fmla="*/ 4054 h 4416"/>
                <a:gd name="T94" fmla="*/ 3586 w 4832"/>
                <a:gd name="T95" fmla="*/ 4071 h 4416"/>
                <a:gd name="T96" fmla="*/ 3179 w 4832"/>
                <a:gd name="T97" fmla="*/ 3795 h 4416"/>
                <a:gd name="T98" fmla="*/ 3348 w 4832"/>
                <a:gd name="T99" fmla="*/ 3523 h 44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4832" h="4416">
                  <a:moveTo>
                    <a:pt x="4790" y="1812"/>
                  </a:moveTo>
                  <a:cubicBezTo>
                    <a:pt x="4825" y="1657"/>
                    <a:pt x="4806" y="1511"/>
                    <a:pt x="4788" y="1370"/>
                  </a:cubicBezTo>
                  <a:cubicBezTo>
                    <a:pt x="4773" y="1250"/>
                    <a:pt x="4759" y="1136"/>
                    <a:pt x="4780" y="1030"/>
                  </a:cubicBezTo>
                  <a:cubicBezTo>
                    <a:pt x="4832" y="779"/>
                    <a:pt x="4672" y="504"/>
                    <a:pt x="4527" y="293"/>
                  </a:cubicBezTo>
                  <a:cubicBezTo>
                    <a:pt x="4365" y="57"/>
                    <a:pt x="4190" y="23"/>
                    <a:pt x="3960" y="2"/>
                  </a:cubicBezTo>
                  <a:cubicBezTo>
                    <a:pt x="3948" y="0"/>
                    <a:pt x="3935" y="0"/>
                    <a:pt x="3922" y="0"/>
                  </a:cubicBezTo>
                  <a:cubicBezTo>
                    <a:pt x="3768" y="0"/>
                    <a:pt x="3639" y="86"/>
                    <a:pt x="3570" y="133"/>
                  </a:cubicBezTo>
                  <a:cubicBezTo>
                    <a:pt x="3552" y="145"/>
                    <a:pt x="3533" y="157"/>
                    <a:pt x="3528" y="158"/>
                  </a:cubicBezTo>
                  <a:cubicBezTo>
                    <a:pt x="3519" y="160"/>
                    <a:pt x="3499" y="160"/>
                    <a:pt x="3474" y="160"/>
                  </a:cubicBezTo>
                  <a:cubicBezTo>
                    <a:pt x="3405" y="161"/>
                    <a:pt x="3291" y="163"/>
                    <a:pt x="3154" y="192"/>
                  </a:cubicBezTo>
                  <a:cubicBezTo>
                    <a:pt x="3021" y="221"/>
                    <a:pt x="2914" y="288"/>
                    <a:pt x="2916" y="343"/>
                  </a:cubicBezTo>
                  <a:cubicBezTo>
                    <a:pt x="2917" y="364"/>
                    <a:pt x="2932" y="391"/>
                    <a:pt x="3000" y="400"/>
                  </a:cubicBezTo>
                  <a:cubicBezTo>
                    <a:pt x="3143" y="420"/>
                    <a:pt x="3269" y="459"/>
                    <a:pt x="3370" y="490"/>
                  </a:cubicBezTo>
                  <a:cubicBezTo>
                    <a:pt x="3390" y="496"/>
                    <a:pt x="3409" y="502"/>
                    <a:pt x="3427" y="507"/>
                  </a:cubicBezTo>
                  <a:cubicBezTo>
                    <a:pt x="3536" y="539"/>
                    <a:pt x="3637" y="583"/>
                    <a:pt x="3672" y="767"/>
                  </a:cubicBezTo>
                  <a:cubicBezTo>
                    <a:pt x="3696" y="894"/>
                    <a:pt x="3477" y="1040"/>
                    <a:pt x="3284" y="1169"/>
                  </a:cubicBezTo>
                  <a:cubicBezTo>
                    <a:pt x="3204" y="1223"/>
                    <a:pt x="3128" y="1273"/>
                    <a:pt x="3067" y="1323"/>
                  </a:cubicBezTo>
                  <a:cubicBezTo>
                    <a:pt x="2854" y="1496"/>
                    <a:pt x="2449" y="1846"/>
                    <a:pt x="2319" y="1969"/>
                  </a:cubicBezTo>
                  <a:cubicBezTo>
                    <a:pt x="2195" y="2086"/>
                    <a:pt x="1160" y="2796"/>
                    <a:pt x="881" y="2932"/>
                  </a:cubicBezTo>
                  <a:cubicBezTo>
                    <a:pt x="597" y="3070"/>
                    <a:pt x="320" y="3288"/>
                    <a:pt x="250" y="3427"/>
                  </a:cubicBezTo>
                  <a:cubicBezTo>
                    <a:pt x="234" y="3458"/>
                    <a:pt x="231" y="3478"/>
                    <a:pt x="239" y="3491"/>
                  </a:cubicBezTo>
                  <a:cubicBezTo>
                    <a:pt x="243" y="3497"/>
                    <a:pt x="250" y="3503"/>
                    <a:pt x="265" y="3503"/>
                  </a:cubicBezTo>
                  <a:cubicBezTo>
                    <a:pt x="282" y="3503"/>
                    <a:pt x="306" y="3493"/>
                    <a:pt x="327" y="3484"/>
                  </a:cubicBezTo>
                  <a:cubicBezTo>
                    <a:pt x="327" y="3486"/>
                    <a:pt x="327" y="3489"/>
                    <a:pt x="329" y="3491"/>
                  </a:cubicBezTo>
                  <a:cubicBezTo>
                    <a:pt x="335" y="3506"/>
                    <a:pt x="355" y="3508"/>
                    <a:pt x="371" y="3508"/>
                  </a:cubicBezTo>
                  <a:cubicBezTo>
                    <a:pt x="417" y="3508"/>
                    <a:pt x="512" y="3489"/>
                    <a:pt x="627" y="3458"/>
                  </a:cubicBezTo>
                  <a:cubicBezTo>
                    <a:pt x="586" y="3489"/>
                    <a:pt x="503" y="3541"/>
                    <a:pt x="428" y="3589"/>
                  </a:cubicBezTo>
                  <a:cubicBezTo>
                    <a:pt x="132" y="3780"/>
                    <a:pt x="0" y="3872"/>
                    <a:pt x="4" y="3917"/>
                  </a:cubicBezTo>
                  <a:cubicBezTo>
                    <a:pt x="6" y="3941"/>
                    <a:pt x="22" y="3971"/>
                    <a:pt x="89" y="3971"/>
                  </a:cubicBezTo>
                  <a:cubicBezTo>
                    <a:pt x="129" y="3971"/>
                    <a:pt x="179" y="3960"/>
                    <a:pt x="219" y="3952"/>
                  </a:cubicBezTo>
                  <a:cubicBezTo>
                    <a:pt x="239" y="3948"/>
                    <a:pt x="257" y="3944"/>
                    <a:pt x="270" y="3942"/>
                  </a:cubicBezTo>
                  <a:cubicBezTo>
                    <a:pt x="265" y="3952"/>
                    <a:pt x="253" y="3968"/>
                    <a:pt x="245" y="3980"/>
                  </a:cubicBezTo>
                  <a:cubicBezTo>
                    <a:pt x="219" y="4017"/>
                    <a:pt x="191" y="4056"/>
                    <a:pt x="211" y="4080"/>
                  </a:cubicBezTo>
                  <a:cubicBezTo>
                    <a:pt x="217" y="4087"/>
                    <a:pt x="227" y="4091"/>
                    <a:pt x="241" y="4091"/>
                  </a:cubicBezTo>
                  <a:cubicBezTo>
                    <a:pt x="285" y="4091"/>
                    <a:pt x="379" y="4059"/>
                    <a:pt x="469" y="4027"/>
                  </a:cubicBezTo>
                  <a:cubicBezTo>
                    <a:pt x="534" y="4005"/>
                    <a:pt x="595" y="3983"/>
                    <a:pt x="632" y="3976"/>
                  </a:cubicBezTo>
                  <a:cubicBezTo>
                    <a:pt x="688" y="3965"/>
                    <a:pt x="961" y="3824"/>
                    <a:pt x="1225" y="3687"/>
                  </a:cubicBezTo>
                  <a:cubicBezTo>
                    <a:pt x="1422" y="3585"/>
                    <a:pt x="1645" y="3469"/>
                    <a:pt x="1669" y="3467"/>
                  </a:cubicBezTo>
                  <a:cubicBezTo>
                    <a:pt x="1715" y="3467"/>
                    <a:pt x="2093" y="3439"/>
                    <a:pt x="2331" y="3371"/>
                  </a:cubicBezTo>
                  <a:cubicBezTo>
                    <a:pt x="2385" y="3356"/>
                    <a:pt x="2441" y="3348"/>
                    <a:pt x="2500" y="3348"/>
                  </a:cubicBezTo>
                  <a:cubicBezTo>
                    <a:pt x="2643" y="3348"/>
                    <a:pt x="2781" y="3393"/>
                    <a:pt x="2899" y="3437"/>
                  </a:cubicBezTo>
                  <a:cubicBezTo>
                    <a:pt x="2898" y="3466"/>
                    <a:pt x="2898" y="3501"/>
                    <a:pt x="2897" y="3544"/>
                  </a:cubicBezTo>
                  <a:cubicBezTo>
                    <a:pt x="2895" y="3663"/>
                    <a:pt x="2894" y="3786"/>
                    <a:pt x="2894" y="3818"/>
                  </a:cubicBezTo>
                  <a:cubicBezTo>
                    <a:pt x="2895" y="3864"/>
                    <a:pt x="2980" y="3944"/>
                    <a:pt x="3101" y="4052"/>
                  </a:cubicBezTo>
                  <a:cubicBezTo>
                    <a:pt x="3151" y="4096"/>
                    <a:pt x="3212" y="4151"/>
                    <a:pt x="3224" y="4171"/>
                  </a:cubicBezTo>
                  <a:cubicBezTo>
                    <a:pt x="3203" y="4183"/>
                    <a:pt x="3172" y="4184"/>
                    <a:pt x="3134" y="4184"/>
                  </a:cubicBezTo>
                  <a:cubicBezTo>
                    <a:pt x="3066" y="4185"/>
                    <a:pt x="2974" y="4186"/>
                    <a:pt x="2878" y="4259"/>
                  </a:cubicBezTo>
                  <a:cubicBezTo>
                    <a:pt x="2823" y="4302"/>
                    <a:pt x="2786" y="4362"/>
                    <a:pt x="2777" y="4392"/>
                  </a:cubicBezTo>
                  <a:cubicBezTo>
                    <a:pt x="2777" y="4395"/>
                    <a:pt x="2774" y="4403"/>
                    <a:pt x="2780" y="4410"/>
                  </a:cubicBezTo>
                  <a:cubicBezTo>
                    <a:pt x="2782" y="4414"/>
                    <a:pt x="2787" y="4416"/>
                    <a:pt x="2792" y="4416"/>
                  </a:cubicBezTo>
                  <a:cubicBezTo>
                    <a:pt x="2796" y="4416"/>
                    <a:pt x="2800" y="4414"/>
                    <a:pt x="2804" y="4411"/>
                  </a:cubicBezTo>
                  <a:lnTo>
                    <a:pt x="2814" y="4404"/>
                  </a:lnTo>
                  <a:cubicBezTo>
                    <a:pt x="2845" y="4382"/>
                    <a:pt x="2918" y="4329"/>
                    <a:pt x="2957" y="4314"/>
                  </a:cubicBezTo>
                  <a:cubicBezTo>
                    <a:pt x="3010" y="4294"/>
                    <a:pt x="3049" y="4286"/>
                    <a:pt x="3092" y="4286"/>
                  </a:cubicBezTo>
                  <a:cubicBezTo>
                    <a:pt x="3148" y="4286"/>
                    <a:pt x="3214" y="4300"/>
                    <a:pt x="3316" y="4327"/>
                  </a:cubicBezTo>
                  <a:cubicBezTo>
                    <a:pt x="3379" y="4343"/>
                    <a:pt x="3432" y="4351"/>
                    <a:pt x="3479" y="4351"/>
                  </a:cubicBezTo>
                  <a:cubicBezTo>
                    <a:pt x="3541" y="4351"/>
                    <a:pt x="3586" y="4338"/>
                    <a:pt x="3633" y="4324"/>
                  </a:cubicBezTo>
                  <a:cubicBezTo>
                    <a:pt x="3688" y="4308"/>
                    <a:pt x="3745" y="4291"/>
                    <a:pt x="3838" y="4291"/>
                  </a:cubicBezTo>
                  <a:cubicBezTo>
                    <a:pt x="3855" y="4291"/>
                    <a:pt x="3874" y="4292"/>
                    <a:pt x="3892" y="4293"/>
                  </a:cubicBezTo>
                  <a:cubicBezTo>
                    <a:pt x="3994" y="4300"/>
                    <a:pt x="4086" y="4353"/>
                    <a:pt x="4130" y="4378"/>
                  </a:cubicBezTo>
                  <a:cubicBezTo>
                    <a:pt x="4149" y="4389"/>
                    <a:pt x="4154" y="4393"/>
                    <a:pt x="4160" y="4393"/>
                  </a:cubicBezTo>
                  <a:lnTo>
                    <a:pt x="4170" y="4392"/>
                  </a:lnTo>
                  <a:lnTo>
                    <a:pt x="4173" y="4384"/>
                  </a:lnTo>
                  <a:cubicBezTo>
                    <a:pt x="4178" y="4374"/>
                    <a:pt x="4172" y="4368"/>
                    <a:pt x="4144" y="4336"/>
                  </a:cubicBezTo>
                  <a:cubicBezTo>
                    <a:pt x="4097" y="4283"/>
                    <a:pt x="4054" y="4251"/>
                    <a:pt x="4011" y="4230"/>
                  </a:cubicBezTo>
                  <a:cubicBezTo>
                    <a:pt x="4037" y="4225"/>
                    <a:pt x="4061" y="4218"/>
                    <a:pt x="4086" y="4211"/>
                  </a:cubicBezTo>
                  <a:cubicBezTo>
                    <a:pt x="4141" y="4195"/>
                    <a:pt x="4198" y="4178"/>
                    <a:pt x="4291" y="4178"/>
                  </a:cubicBezTo>
                  <a:cubicBezTo>
                    <a:pt x="4308" y="4178"/>
                    <a:pt x="4326" y="4179"/>
                    <a:pt x="4345" y="4180"/>
                  </a:cubicBezTo>
                  <a:cubicBezTo>
                    <a:pt x="4447" y="4186"/>
                    <a:pt x="4538" y="4240"/>
                    <a:pt x="4582" y="4265"/>
                  </a:cubicBezTo>
                  <a:cubicBezTo>
                    <a:pt x="4601" y="4276"/>
                    <a:pt x="4607" y="4279"/>
                    <a:pt x="4613" y="4279"/>
                  </a:cubicBezTo>
                  <a:lnTo>
                    <a:pt x="4622" y="4279"/>
                  </a:lnTo>
                  <a:lnTo>
                    <a:pt x="4626" y="4271"/>
                  </a:lnTo>
                  <a:cubicBezTo>
                    <a:pt x="4631" y="4261"/>
                    <a:pt x="4625" y="4254"/>
                    <a:pt x="4597" y="4223"/>
                  </a:cubicBezTo>
                  <a:cubicBezTo>
                    <a:pt x="4498" y="4111"/>
                    <a:pt x="4412" y="4091"/>
                    <a:pt x="4325" y="4078"/>
                  </a:cubicBezTo>
                  <a:cubicBezTo>
                    <a:pt x="4291" y="4073"/>
                    <a:pt x="4265" y="4062"/>
                    <a:pt x="4263" y="4050"/>
                  </a:cubicBezTo>
                  <a:cubicBezTo>
                    <a:pt x="4260" y="4041"/>
                    <a:pt x="4273" y="4025"/>
                    <a:pt x="4296" y="4008"/>
                  </a:cubicBezTo>
                  <a:cubicBezTo>
                    <a:pt x="4338" y="3978"/>
                    <a:pt x="4380" y="3962"/>
                    <a:pt x="4421" y="3962"/>
                  </a:cubicBezTo>
                  <a:cubicBezTo>
                    <a:pt x="4493" y="3962"/>
                    <a:pt x="4539" y="4010"/>
                    <a:pt x="4543" y="4028"/>
                  </a:cubicBezTo>
                  <a:cubicBezTo>
                    <a:pt x="4546" y="4036"/>
                    <a:pt x="4552" y="4039"/>
                    <a:pt x="4557" y="4039"/>
                  </a:cubicBezTo>
                  <a:cubicBezTo>
                    <a:pt x="4562" y="4039"/>
                    <a:pt x="4569" y="4036"/>
                    <a:pt x="4571" y="4028"/>
                  </a:cubicBezTo>
                  <a:cubicBezTo>
                    <a:pt x="4575" y="4012"/>
                    <a:pt x="4570" y="3942"/>
                    <a:pt x="4511" y="3910"/>
                  </a:cubicBezTo>
                  <a:cubicBezTo>
                    <a:pt x="4482" y="3894"/>
                    <a:pt x="4436" y="3886"/>
                    <a:pt x="4383" y="3886"/>
                  </a:cubicBezTo>
                  <a:cubicBezTo>
                    <a:pt x="4256" y="3886"/>
                    <a:pt x="4119" y="3930"/>
                    <a:pt x="4006" y="4006"/>
                  </a:cubicBezTo>
                  <a:cubicBezTo>
                    <a:pt x="3984" y="4001"/>
                    <a:pt x="3958" y="3999"/>
                    <a:pt x="3930" y="3999"/>
                  </a:cubicBezTo>
                  <a:cubicBezTo>
                    <a:pt x="3922" y="3999"/>
                    <a:pt x="3914" y="3999"/>
                    <a:pt x="3906" y="3999"/>
                  </a:cubicBezTo>
                  <a:cubicBezTo>
                    <a:pt x="3810" y="3922"/>
                    <a:pt x="3640" y="3743"/>
                    <a:pt x="3630" y="3681"/>
                  </a:cubicBezTo>
                  <a:cubicBezTo>
                    <a:pt x="3624" y="3641"/>
                    <a:pt x="3620" y="3514"/>
                    <a:pt x="3620" y="3391"/>
                  </a:cubicBezTo>
                  <a:lnTo>
                    <a:pt x="3620" y="3389"/>
                  </a:lnTo>
                  <a:cubicBezTo>
                    <a:pt x="3700" y="3350"/>
                    <a:pt x="3781" y="3303"/>
                    <a:pt x="3875" y="3247"/>
                  </a:cubicBezTo>
                  <a:cubicBezTo>
                    <a:pt x="4347" y="2970"/>
                    <a:pt x="4726" y="2097"/>
                    <a:pt x="4790" y="1812"/>
                  </a:cubicBezTo>
                  <a:close/>
                  <a:moveTo>
                    <a:pt x="3348" y="3523"/>
                  </a:moveTo>
                  <a:cubicBezTo>
                    <a:pt x="3347" y="3608"/>
                    <a:pt x="3347" y="3681"/>
                    <a:pt x="3347" y="3705"/>
                  </a:cubicBezTo>
                  <a:cubicBezTo>
                    <a:pt x="3347" y="3751"/>
                    <a:pt x="3433" y="3831"/>
                    <a:pt x="3554" y="3939"/>
                  </a:cubicBezTo>
                  <a:cubicBezTo>
                    <a:pt x="3601" y="3981"/>
                    <a:pt x="3658" y="4032"/>
                    <a:pt x="3674" y="4054"/>
                  </a:cubicBezTo>
                  <a:cubicBezTo>
                    <a:pt x="3663" y="4059"/>
                    <a:pt x="3653" y="4063"/>
                    <a:pt x="3642" y="4068"/>
                  </a:cubicBezTo>
                  <a:cubicBezTo>
                    <a:pt x="3626" y="4070"/>
                    <a:pt x="3607" y="4071"/>
                    <a:pt x="3586" y="4071"/>
                  </a:cubicBezTo>
                  <a:cubicBezTo>
                    <a:pt x="3543" y="4072"/>
                    <a:pt x="3489" y="4072"/>
                    <a:pt x="3430" y="4093"/>
                  </a:cubicBezTo>
                  <a:cubicBezTo>
                    <a:pt x="3332" y="4008"/>
                    <a:pt x="3188" y="3851"/>
                    <a:pt x="3179" y="3795"/>
                  </a:cubicBezTo>
                  <a:cubicBezTo>
                    <a:pt x="3174" y="3764"/>
                    <a:pt x="3173" y="3684"/>
                    <a:pt x="3172" y="3593"/>
                  </a:cubicBezTo>
                  <a:cubicBezTo>
                    <a:pt x="3211" y="3579"/>
                    <a:pt x="3269" y="3558"/>
                    <a:pt x="3348" y="3523"/>
                  </a:cubicBezTo>
                  <a:close/>
                </a:path>
              </a:pathLst>
            </a:custGeom>
            <a:gr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75000"/>
                    <a:lumOff val="25000"/>
                  </a:schemeClr>
                </a:solidFill>
                <a:latin typeface="微软雅黑" panose="020B0503020204020204" charset="-122"/>
                <a:ea typeface="微软雅黑" panose="020B0503020204020204" charset="-122"/>
              </a:endParaRPr>
            </a:p>
          </p:txBody>
        </p:sp>
      </p:grpSp>
      <p:grpSp>
        <p:nvGrpSpPr>
          <p:cNvPr id="18" name="Group 13"/>
          <p:cNvGrpSpPr/>
          <p:nvPr/>
        </p:nvGrpSpPr>
        <p:grpSpPr>
          <a:xfrm>
            <a:off x="7777500" y="2591321"/>
            <a:ext cx="1233337" cy="1233337"/>
            <a:chOff x="1129617" y="2770128"/>
            <a:chExt cx="625629" cy="625629"/>
          </a:xfrm>
        </p:grpSpPr>
        <p:sp>
          <p:nvSpPr>
            <p:cNvPr id="19" name="椭圆 18"/>
            <p:cNvSpPr/>
            <p:nvPr/>
          </p:nvSpPr>
          <p:spPr>
            <a:xfrm>
              <a:off x="1129617" y="2770128"/>
              <a:ext cx="625629" cy="625629"/>
            </a:xfrm>
            <a:prstGeom prst="ellipse">
              <a:avLst/>
            </a:prstGeom>
            <a:solidFill>
              <a:srgbClr val="6C629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75000"/>
                    <a:lumOff val="25000"/>
                  </a:schemeClr>
                </a:solidFill>
                <a:latin typeface="微软雅黑" panose="020B0503020204020204" charset="-122"/>
                <a:ea typeface="微软雅黑" panose="020B0503020204020204" charset="-122"/>
              </a:endParaRPr>
            </a:p>
          </p:txBody>
        </p:sp>
        <p:sp>
          <p:nvSpPr>
            <p:cNvPr id="20" name="gift-box_57463"/>
            <p:cNvSpPr>
              <a:spLocks noChangeAspect="1"/>
            </p:cNvSpPr>
            <p:nvPr/>
          </p:nvSpPr>
          <p:spPr bwMode="auto">
            <a:xfrm>
              <a:off x="1290008" y="2934436"/>
              <a:ext cx="304842" cy="275601"/>
            </a:xfrm>
            <a:custGeom>
              <a:avLst/>
              <a:gdLst>
                <a:gd name="T0" fmla="*/ 7193 w 7628"/>
                <a:gd name="T1" fmla="*/ 4823 h 6906"/>
                <a:gd name="T2" fmla="*/ 6625 w 7628"/>
                <a:gd name="T3" fmla="*/ 4805 h 6906"/>
                <a:gd name="T4" fmla="*/ 6631 w 7628"/>
                <a:gd name="T5" fmla="*/ 4751 h 6906"/>
                <a:gd name="T6" fmla="*/ 6678 w 7628"/>
                <a:gd name="T7" fmla="*/ 3554 h 6906"/>
                <a:gd name="T8" fmla="*/ 6391 w 7628"/>
                <a:gd name="T9" fmla="*/ 2291 h 6906"/>
                <a:gd name="T10" fmla="*/ 5849 w 7628"/>
                <a:gd name="T11" fmla="*/ 882 h 6906"/>
                <a:gd name="T12" fmla="*/ 5400 w 7628"/>
                <a:gd name="T13" fmla="*/ 27 h 6906"/>
                <a:gd name="T14" fmla="*/ 5371 w 7628"/>
                <a:gd name="T15" fmla="*/ 0 h 6906"/>
                <a:gd name="T16" fmla="*/ 5283 w 7628"/>
                <a:gd name="T17" fmla="*/ 1069 h 6906"/>
                <a:gd name="T18" fmla="*/ 5650 w 7628"/>
                <a:gd name="T19" fmla="*/ 2992 h 6906"/>
                <a:gd name="T20" fmla="*/ 5407 w 7628"/>
                <a:gd name="T21" fmla="*/ 3934 h 6906"/>
                <a:gd name="T22" fmla="*/ 5046 w 7628"/>
                <a:gd name="T23" fmla="*/ 4320 h 6906"/>
                <a:gd name="T24" fmla="*/ 4764 w 7628"/>
                <a:gd name="T25" fmla="*/ 4599 h 6906"/>
                <a:gd name="T26" fmla="*/ 3932 w 7628"/>
                <a:gd name="T27" fmla="*/ 4424 h 6906"/>
                <a:gd name="T28" fmla="*/ 2378 w 7628"/>
                <a:gd name="T29" fmla="*/ 3870 h 6906"/>
                <a:gd name="T30" fmla="*/ 2387 w 7628"/>
                <a:gd name="T31" fmla="*/ 4008 h 6906"/>
                <a:gd name="T32" fmla="*/ 1776 w 7628"/>
                <a:gd name="T33" fmla="*/ 5366 h 6906"/>
                <a:gd name="T34" fmla="*/ 2491 w 7628"/>
                <a:gd name="T35" fmla="*/ 5263 h 6906"/>
                <a:gd name="T36" fmla="*/ 3561 w 7628"/>
                <a:gd name="T37" fmla="*/ 5177 h 6906"/>
                <a:gd name="T38" fmla="*/ 4246 w 7628"/>
                <a:gd name="T39" fmla="*/ 5281 h 6906"/>
                <a:gd name="T40" fmla="*/ 4053 w 7628"/>
                <a:gd name="T41" fmla="*/ 5811 h 6906"/>
                <a:gd name="T42" fmla="*/ 3375 w 7628"/>
                <a:gd name="T43" fmla="*/ 6049 h 6906"/>
                <a:gd name="T44" fmla="*/ 999 w 7628"/>
                <a:gd name="T45" fmla="*/ 6557 h 6906"/>
                <a:gd name="T46" fmla="*/ 110 w 7628"/>
                <a:gd name="T47" fmla="*/ 6617 h 6906"/>
                <a:gd name="T48" fmla="*/ 0 w 7628"/>
                <a:gd name="T49" fmla="*/ 6635 h 6906"/>
                <a:gd name="T50" fmla="*/ 758 w 7628"/>
                <a:gd name="T51" fmla="*/ 6850 h 6906"/>
                <a:gd name="T52" fmla="*/ 3558 w 7628"/>
                <a:gd name="T53" fmla="*/ 6795 h 6906"/>
                <a:gd name="T54" fmla="*/ 5193 w 7628"/>
                <a:gd name="T55" fmla="*/ 6525 h 6906"/>
                <a:gd name="T56" fmla="*/ 5890 w 7628"/>
                <a:gd name="T57" fmla="*/ 6168 h 6906"/>
                <a:gd name="T58" fmla="*/ 6039 w 7628"/>
                <a:gd name="T59" fmla="*/ 5964 h 6906"/>
                <a:gd name="T60" fmla="*/ 6276 w 7628"/>
                <a:gd name="T61" fmla="*/ 5948 h 6906"/>
                <a:gd name="T62" fmla="*/ 7564 w 7628"/>
                <a:gd name="T63" fmla="*/ 5149 h 6906"/>
                <a:gd name="T64" fmla="*/ 7469 w 7628"/>
                <a:gd name="T65" fmla="*/ 5004 h 69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628" h="6906">
                  <a:moveTo>
                    <a:pt x="7360" y="4933"/>
                  </a:moveTo>
                  <a:cubicBezTo>
                    <a:pt x="7325" y="4864"/>
                    <a:pt x="7262" y="4839"/>
                    <a:pt x="7193" y="4823"/>
                  </a:cubicBezTo>
                  <a:cubicBezTo>
                    <a:pt x="7070" y="4795"/>
                    <a:pt x="6945" y="4770"/>
                    <a:pt x="6817" y="4779"/>
                  </a:cubicBezTo>
                  <a:cubicBezTo>
                    <a:pt x="6753" y="4783"/>
                    <a:pt x="6689" y="4796"/>
                    <a:pt x="6625" y="4805"/>
                  </a:cubicBezTo>
                  <a:cubicBezTo>
                    <a:pt x="6618" y="4806"/>
                    <a:pt x="6610" y="4806"/>
                    <a:pt x="6595" y="4808"/>
                  </a:cubicBezTo>
                  <a:cubicBezTo>
                    <a:pt x="6609" y="4785"/>
                    <a:pt x="6620" y="4768"/>
                    <a:pt x="6631" y="4751"/>
                  </a:cubicBezTo>
                  <a:cubicBezTo>
                    <a:pt x="6690" y="4659"/>
                    <a:pt x="6714" y="4558"/>
                    <a:pt x="6728" y="4451"/>
                  </a:cubicBezTo>
                  <a:cubicBezTo>
                    <a:pt x="6764" y="4149"/>
                    <a:pt x="6732" y="3851"/>
                    <a:pt x="6678" y="3554"/>
                  </a:cubicBezTo>
                  <a:cubicBezTo>
                    <a:pt x="6640" y="3343"/>
                    <a:pt x="6613" y="3129"/>
                    <a:pt x="6565" y="2920"/>
                  </a:cubicBezTo>
                  <a:cubicBezTo>
                    <a:pt x="6517" y="2708"/>
                    <a:pt x="6455" y="2499"/>
                    <a:pt x="6391" y="2291"/>
                  </a:cubicBezTo>
                  <a:cubicBezTo>
                    <a:pt x="6308" y="2026"/>
                    <a:pt x="6225" y="1759"/>
                    <a:pt x="6127" y="1500"/>
                  </a:cubicBezTo>
                  <a:cubicBezTo>
                    <a:pt x="6047" y="1289"/>
                    <a:pt x="5947" y="1086"/>
                    <a:pt x="5849" y="882"/>
                  </a:cubicBezTo>
                  <a:cubicBezTo>
                    <a:pt x="5771" y="718"/>
                    <a:pt x="5685" y="558"/>
                    <a:pt x="5601" y="398"/>
                  </a:cubicBezTo>
                  <a:cubicBezTo>
                    <a:pt x="5535" y="273"/>
                    <a:pt x="5467" y="151"/>
                    <a:pt x="5400" y="27"/>
                  </a:cubicBezTo>
                  <a:cubicBezTo>
                    <a:pt x="5396" y="19"/>
                    <a:pt x="5390" y="11"/>
                    <a:pt x="5385" y="3"/>
                  </a:cubicBezTo>
                  <a:cubicBezTo>
                    <a:pt x="5380" y="2"/>
                    <a:pt x="5376" y="1"/>
                    <a:pt x="5371" y="0"/>
                  </a:cubicBezTo>
                  <a:cubicBezTo>
                    <a:pt x="5345" y="75"/>
                    <a:pt x="5316" y="149"/>
                    <a:pt x="5295" y="225"/>
                  </a:cubicBezTo>
                  <a:cubicBezTo>
                    <a:pt x="5217" y="505"/>
                    <a:pt x="5230" y="786"/>
                    <a:pt x="5283" y="1069"/>
                  </a:cubicBezTo>
                  <a:cubicBezTo>
                    <a:pt x="5352" y="1444"/>
                    <a:pt x="5418" y="1820"/>
                    <a:pt x="5483" y="2196"/>
                  </a:cubicBezTo>
                  <a:cubicBezTo>
                    <a:pt x="5529" y="2464"/>
                    <a:pt x="5573" y="2731"/>
                    <a:pt x="5650" y="2992"/>
                  </a:cubicBezTo>
                  <a:cubicBezTo>
                    <a:pt x="5696" y="3151"/>
                    <a:pt x="5692" y="3309"/>
                    <a:pt x="5631" y="3467"/>
                  </a:cubicBezTo>
                  <a:cubicBezTo>
                    <a:pt x="5569" y="3629"/>
                    <a:pt x="5511" y="3793"/>
                    <a:pt x="5407" y="3934"/>
                  </a:cubicBezTo>
                  <a:cubicBezTo>
                    <a:pt x="5376" y="3977"/>
                    <a:pt x="5333" y="4012"/>
                    <a:pt x="5297" y="4051"/>
                  </a:cubicBezTo>
                  <a:cubicBezTo>
                    <a:pt x="5213" y="4140"/>
                    <a:pt x="5127" y="4228"/>
                    <a:pt x="5046" y="4320"/>
                  </a:cubicBezTo>
                  <a:cubicBezTo>
                    <a:pt x="4977" y="4398"/>
                    <a:pt x="4912" y="4480"/>
                    <a:pt x="4848" y="4562"/>
                  </a:cubicBezTo>
                  <a:cubicBezTo>
                    <a:pt x="4825" y="4592"/>
                    <a:pt x="4801" y="4606"/>
                    <a:pt x="4764" y="4599"/>
                  </a:cubicBezTo>
                  <a:cubicBezTo>
                    <a:pt x="4644" y="4579"/>
                    <a:pt x="4524" y="4565"/>
                    <a:pt x="4405" y="4540"/>
                  </a:cubicBezTo>
                  <a:cubicBezTo>
                    <a:pt x="4246" y="4506"/>
                    <a:pt x="4087" y="4472"/>
                    <a:pt x="3932" y="4424"/>
                  </a:cubicBezTo>
                  <a:cubicBezTo>
                    <a:pt x="3526" y="4300"/>
                    <a:pt x="3126" y="4181"/>
                    <a:pt x="2724" y="4045"/>
                  </a:cubicBezTo>
                  <a:cubicBezTo>
                    <a:pt x="2603" y="4004"/>
                    <a:pt x="2493" y="3929"/>
                    <a:pt x="2378" y="3870"/>
                  </a:cubicBezTo>
                  <a:cubicBezTo>
                    <a:pt x="2366" y="3863"/>
                    <a:pt x="2354" y="3858"/>
                    <a:pt x="2336" y="3849"/>
                  </a:cubicBezTo>
                  <a:cubicBezTo>
                    <a:pt x="2326" y="3915"/>
                    <a:pt x="2357" y="3962"/>
                    <a:pt x="2387" y="4008"/>
                  </a:cubicBezTo>
                  <a:cubicBezTo>
                    <a:pt x="3950" y="4583"/>
                    <a:pt x="4465" y="4948"/>
                    <a:pt x="1935" y="5248"/>
                  </a:cubicBezTo>
                  <a:cubicBezTo>
                    <a:pt x="1779" y="5266"/>
                    <a:pt x="1799" y="5343"/>
                    <a:pt x="1776" y="5366"/>
                  </a:cubicBezTo>
                  <a:cubicBezTo>
                    <a:pt x="1805" y="5363"/>
                    <a:pt x="1834" y="5362"/>
                    <a:pt x="1862" y="5357"/>
                  </a:cubicBezTo>
                  <a:cubicBezTo>
                    <a:pt x="2072" y="5326"/>
                    <a:pt x="2281" y="5288"/>
                    <a:pt x="2491" y="5263"/>
                  </a:cubicBezTo>
                  <a:cubicBezTo>
                    <a:pt x="2713" y="5237"/>
                    <a:pt x="2936" y="5223"/>
                    <a:pt x="3158" y="5204"/>
                  </a:cubicBezTo>
                  <a:cubicBezTo>
                    <a:pt x="3292" y="5193"/>
                    <a:pt x="3428" y="5170"/>
                    <a:pt x="3561" y="5177"/>
                  </a:cubicBezTo>
                  <a:cubicBezTo>
                    <a:pt x="3731" y="5186"/>
                    <a:pt x="3899" y="5219"/>
                    <a:pt x="4068" y="5244"/>
                  </a:cubicBezTo>
                  <a:cubicBezTo>
                    <a:pt x="4128" y="5253"/>
                    <a:pt x="4187" y="5269"/>
                    <a:pt x="4246" y="5281"/>
                  </a:cubicBezTo>
                  <a:cubicBezTo>
                    <a:pt x="4290" y="5290"/>
                    <a:pt x="4306" y="5313"/>
                    <a:pt x="4291" y="5355"/>
                  </a:cubicBezTo>
                  <a:cubicBezTo>
                    <a:pt x="4235" y="5519"/>
                    <a:pt x="4159" y="5674"/>
                    <a:pt x="4053" y="5811"/>
                  </a:cubicBezTo>
                  <a:cubicBezTo>
                    <a:pt x="4019" y="5855"/>
                    <a:pt x="3956" y="5885"/>
                    <a:pt x="3900" y="5903"/>
                  </a:cubicBezTo>
                  <a:cubicBezTo>
                    <a:pt x="3727" y="5957"/>
                    <a:pt x="3552" y="6007"/>
                    <a:pt x="3375" y="6049"/>
                  </a:cubicBezTo>
                  <a:cubicBezTo>
                    <a:pt x="2957" y="6149"/>
                    <a:pt x="2539" y="6247"/>
                    <a:pt x="2118" y="6337"/>
                  </a:cubicBezTo>
                  <a:cubicBezTo>
                    <a:pt x="1747" y="6417"/>
                    <a:pt x="1372" y="6484"/>
                    <a:pt x="999" y="6557"/>
                  </a:cubicBezTo>
                  <a:cubicBezTo>
                    <a:pt x="858" y="6585"/>
                    <a:pt x="715" y="6580"/>
                    <a:pt x="571" y="6585"/>
                  </a:cubicBezTo>
                  <a:cubicBezTo>
                    <a:pt x="417" y="6590"/>
                    <a:pt x="264" y="6606"/>
                    <a:pt x="110" y="6617"/>
                  </a:cubicBezTo>
                  <a:cubicBezTo>
                    <a:pt x="75" y="6619"/>
                    <a:pt x="40" y="6619"/>
                    <a:pt x="5" y="6620"/>
                  </a:cubicBezTo>
                  <a:cubicBezTo>
                    <a:pt x="3" y="6625"/>
                    <a:pt x="2" y="6630"/>
                    <a:pt x="0" y="6635"/>
                  </a:cubicBezTo>
                  <a:cubicBezTo>
                    <a:pt x="59" y="6665"/>
                    <a:pt x="117" y="6699"/>
                    <a:pt x="178" y="6723"/>
                  </a:cubicBezTo>
                  <a:cubicBezTo>
                    <a:pt x="364" y="6797"/>
                    <a:pt x="560" y="6831"/>
                    <a:pt x="758" y="6850"/>
                  </a:cubicBezTo>
                  <a:cubicBezTo>
                    <a:pt x="1273" y="6901"/>
                    <a:pt x="1790" y="6906"/>
                    <a:pt x="2307" y="6894"/>
                  </a:cubicBezTo>
                  <a:cubicBezTo>
                    <a:pt x="2726" y="6884"/>
                    <a:pt x="3144" y="6858"/>
                    <a:pt x="3558" y="6795"/>
                  </a:cubicBezTo>
                  <a:cubicBezTo>
                    <a:pt x="3843" y="6752"/>
                    <a:pt x="4126" y="6699"/>
                    <a:pt x="4411" y="6658"/>
                  </a:cubicBezTo>
                  <a:cubicBezTo>
                    <a:pt x="4673" y="6620"/>
                    <a:pt x="4935" y="6585"/>
                    <a:pt x="5193" y="6525"/>
                  </a:cubicBezTo>
                  <a:cubicBezTo>
                    <a:pt x="5398" y="6478"/>
                    <a:pt x="5578" y="6380"/>
                    <a:pt x="5751" y="6264"/>
                  </a:cubicBezTo>
                  <a:cubicBezTo>
                    <a:pt x="5798" y="6233"/>
                    <a:pt x="5844" y="6201"/>
                    <a:pt x="5890" y="6168"/>
                  </a:cubicBezTo>
                  <a:cubicBezTo>
                    <a:pt x="5948" y="6126"/>
                    <a:pt x="5988" y="6071"/>
                    <a:pt x="5999" y="5999"/>
                  </a:cubicBezTo>
                  <a:cubicBezTo>
                    <a:pt x="6002" y="5974"/>
                    <a:pt x="6013" y="5964"/>
                    <a:pt x="6039" y="5964"/>
                  </a:cubicBezTo>
                  <a:cubicBezTo>
                    <a:pt x="6102" y="5962"/>
                    <a:pt x="6165" y="5957"/>
                    <a:pt x="6229" y="5955"/>
                  </a:cubicBezTo>
                  <a:cubicBezTo>
                    <a:pt x="6246" y="5955"/>
                    <a:pt x="6262" y="5953"/>
                    <a:pt x="6276" y="5948"/>
                  </a:cubicBezTo>
                  <a:cubicBezTo>
                    <a:pt x="6731" y="5905"/>
                    <a:pt x="7160" y="5658"/>
                    <a:pt x="7395" y="5269"/>
                  </a:cubicBezTo>
                  <a:cubicBezTo>
                    <a:pt x="7442" y="5216"/>
                    <a:pt x="7507" y="5188"/>
                    <a:pt x="7564" y="5149"/>
                  </a:cubicBezTo>
                  <a:cubicBezTo>
                    <a:pt x="7585" y="5135"/>
                    <a:pt x="7604" y="5118"/>
                    <a:pt x="7628" y="5099"/>
                  </a:cubicBezTo>
                  <a:cubicBezTo>
                    <a:pt x="7578" y="5052"/>
                    <a:pt x="7528" y="5017"/>
                    <a:pt x="7469" y="5004"/>
                  </a:cubicBezTo>
                  <a:cubicBezTo>
                    <a:pt x="7421" y="4994"/>
                    <a:pt x="7382" y="4977"/>
                    <a:pt x="7360" y="4933"/>
                  </a:cubicBezTo>
                  <a:close/>
                </a:path>
              </a:pathLst>
            </a:custGeom>
            <a:solidFill>
              <a:schemeClr val="bg1"/>
            </a:solid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75000"/>
                    <a:lumOff val="25000"/>
                  </a:schemeClr>
                </a:solidFill>
                <a:latin typeface="微软雅黑" panose="020B0503020204020204" charset="-122"/>
                <a:ea typeface="微软雅黑" panose="020B0503020204020204" charset="-122"/>
              </a:endParaRPr>
            </a:p>
          </p:txBody>
        </p:sp>
      </p:grpSp>
      <p:grpSp>
        <p:nvGrpSpPr>
          <p:cNvPr id="21" name="Group 16"/>
          <p:cNvGrpSpPr/>
          <p:nvPr/>
        </p:nvGrpSpPr>
        <p:grpSpPr>
          <a:xfrm>
            <a:off x="10075571" y="2591321"/>
            <a:ext cx="1233337" cy="1233337"/>
            <a:chOff x="1129617" y="2770128"/>
            <a:chExt cx="625629" cy="625629"/>
          </a:xfrm>
          <a:solidFill>
            <a:srgbClr val="7727FA"/>
          </a:solidFill>
        </p:grpSpPr>
        <p:sp>
          <p:nvSpPr>
            <p:cNvPr id="22" name="椭圆 21"/>
            <p:cNvSpPr/>
            <p:nvPr/>
          </p:nvSpPr>
          <p:spPr>
            <a:xfrm>
              <a:off x="1129617" y="2770128"/>
              <a:ext cx="625629" cy="62562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75000"/>
                    <a:lumOff val="25000"/>
                  </a:schemeClr>
                </a:solidFill>
                <a:latin typeface="微软雅黑" panose="020B0503020204020204" charset="-122"/>
                <a:ea typeface="微软雅黑" panose="020B0503020204020204" charset="-122"/>
              </a:endParaRPr>
            </a:p>
          </p:txBody>
        </p:sp>
        <p:sp>
          <p:nvSpPr>
            <p:cNvPr id="23" name="gift-box_57463"/>
            <p:cNvSpPr>
              <a:spLocks noChangeAspect="1"/>
            </p:cNvSpPr>
            <p:nvPr/>
          </p:nvSpPr>
          <p:spPr bwMode="auto">
            <a:xfrm>
              <a:off x="1301403" y="2919816"/>
              <a:ext cx="282053" cy="304843"/>
            </a:xfrm>
            <a:custGeom>
              <a:avLst/>
              <a:gdLst>
                <a:gd name="T0" fmla="*/ 535 w 6831"/>
                <a:gd name="T1" fmla="*/ 4809 h 7394"/>
                <a:gd name="T2" fmla="*/ 3618 w 6831"/>
                <a:gd name="T3" fmla="*/ 3419 h 7394"/>
                <a:gd name="T4" fmla="*/ 3742 w 6831"/>
                <a:gd name="T5" fmla="*/ 3486 h 7394"/>
                <a:gd name="T6" fmla="*/ 3844 w 6831"/>
                <a:gd name="T7" fmla="*/ 3712 h 7394"/>
                <a:gd name="T8" fmla="*/ 3965 w 6831"/>
                <a:gd name="T9" fmla="*/ 3934 h 7394"/>
                <a:gd name="T10" fmla="*/ 4545 w 6831"/>
                <a:gd name="T11" fmla="*/ 4601 h 7394"/>
                <a:gd name="T12" fmla="*/ 4637 w 6831"/>
                <a:gd name="T13" fmla="*/ 4818 h 7394"/>
                <a:gd name="T14" fmla="*/ 4555 w 6831"/>
                <a:gd name="T15" fmla="*/ 5045 h 7394"/>
                <a:gd name="T16" fmla="*/ 4463 w 6831"/>
                <a:gd name="T17" fmla="*/ 5248 h 7394"/>
                <a:gd name="T18" fmla="*/ 4337 w 6831"/>
                <a:gd name="T19" fmla="*/ 5632 h 7394"/>
                <a:gd name="T20" fmla="*/ 4170 w 6831"/>
                <a:gd name="T21" fmla="*/ 6132 h 7394"/>
                <a:gd name="T22" fmla="*/ 3900 w 6831"/>
                <a:gd name="T23" fmla="*/ 6819 h 7394"/>
                <a:gd name="T24" fmla="*/ 3773 w 6831"/>
                <a:gd name="T25" fmla="*/ 7050 h 7394"/>
                <a:gd name="T26" fmla="*/ 3576 w 6831"/>
                <a:gd name="T27" fmla="*/ 7327 h 7394"/>
                <a:gd name="T28" fmla="*/ 3617 w 6831"/>
                <a:gd name="T29" fmla="*/ 7386 h 7394"/>
                <a:gd name="T30" fmla="*/ 4503 w 6831"/>
                <a:gd name="T31" fmla="*/ 6752 h 7394"/>
                <a:gd name="T32" fmla="*/ 5367 w 6831"/>
                <a:gd name="T33" fmla="*/ 5636 h 7394"/>
                <a:gd name="T34" fmla="*/ 5726 w 6831"/>
                <a:gd name="T35" fmla="*/ 5108 h 7394"/>
                <a:gd name="T36" fmla="*/ 5824 w 6831"/>
                <a:gd name="T37" fmla="*/ 4832 h 7394"/>
                <a:gd name="T38" fmla="*/ 5928 w 6831"/>
                <a:gd name="T39" fmla="*/ 4258 h 7394"/>
                <a:gd name="T40" fmla="*/ 5605 w 6831"/>
                <a:gd name="T41" fmla="*/ 3894 h 7394"/>
                <a:gd name="T42" fmla="*/ 5123 w 6831"/>
                <a:gd name="T43" fmla="*/ 3198 h 7394"/>
                <a:gd name="T44" fmla="*/ 5202 w 6831"/>
                <a:gd name="T45" fmla="*/ 2913 h 7394"/>
                <a:gd name="T46" fmla="*/ 6165 w 6831"/>
                <a:gd name="T47" fmla="*/ 2507 h 7394"/>
                <a:gd name="T48" fmla="*/ 6789 w 6831"/>
                <a:gd name="T49" fmla="*/ 2481 h 7394"/>
                <a:gd name="T50" fmla="*/ 6831 w 6831"/>
                <a:gd name="T51" fmla="*/ 2470 h 7394"/>
                <a:gd name="T52" fmla="*/ 6398 w 6831"/>
                <a:gd name="T53" fmla="*/ 2340 h 7394"/>
                <a:gd name="T54" fmla="*/ 5974 w 6831"/>
                <a:gd name="T55" fmla="*/ 2035 h 7394"/>
                <a:gd name="T56" fmla="*/ 5251 w 6831"/>
                <a:gd name="T57" fmla="*/ 1982 h 7394"/>
                <a:gd name="T58" fmla="*/ 4874 w 6831"/>
                <a:gd name="T59" fmla="*/ 1852 h 7394"/>
                <a:gd name="T60" fmla="*/ 4692 w 6831"/>
                <a:gd name="T61" fmla="*/ 1147 h 7394"/>
                <a:gd name="T62" fmla="*/ 4973 w 6831"/>
                <a:gd name="T63" fmla="*/ 511 h 7394"/>
                <a:gd name="T64" fmla="*/ 4692 w 6831"/>
                <a:gd name="T65" fmla="*/ 173 h 7394"/>
                <a:gd name="T66" fmla="*/ 4520 w 6831"/>
                <a:gd name="T67" fmla="*/ 82 h 7394"/>
                <a:gd name="T68" fmla="*/ 3430 w 6831"/>
                <a:gd name="T69" fmla="*/ 7 h 7394"/>
                <a:gd name="T70" fmla="*/ 1748 w 6831"/>
                <a:gd name="T71" fmla="*/ 322 h 7394"/>
                <a:gd name="T72" fmla="*/ 1718 w 6831"/>
                <a:gd name="T73" fmla="*/ 370 h 7394"/>
                <a:gd name="T74" fmla="*/ 2136 w 6831"/>
                <a:gd name="T75" fmla="*/ 363 h 7394"/>
                <a:gd name="T76" fmla="*/ 2881 w 6831"/>
                <a:gd name="T77" fmla="*/ 533 h 7394"/>
                <a:gd name="T78" fmla="*/ 3315 w 6831"/>
                <a:gd name="T79" fmla="*/ 702 h 7394"/>
                <a:gd name="T80" fmla="*/ 3469 w 6831"/>
                <a:gd name="T81" fmla="*/ 763 h 7394"/>
                <a:gd name="T82" fmla="*/ 3640 w 6831"/>
                <a:gd name="T83" fmla="*/ 884 h 7394"/>
                <a:gd name="T84" fmla="*/ 3664 w 6831"/>
                <a:gd name="T85" fmla="*/ 1085 h 7394"/>
                <a:gd name="T86" fmla="*/ 3450 w 6831"/>
                <a:gd name="T87" fmla="*/ 1931 h 7394"/>
                <a:gd name="T88" fmla="*/ 3462 w 6831"/>
                <a:gd name="T89" fmla="*/ 2158 h 7394"/>
                <a:gd name="T90" fmla="*/ 3474 w 6831"/>
                <a:gd name="T91" fmla="*/ 2643 h 7394"/>
                <a:gd name="T92" fmla="*/ 2730 w 6831"/>
                <a:gd name="T93" fmla="*/ 3254 h 7394"/>
                <a:gd name="T94" fmla="*/ 743 w 6831"/>
                <a:gd name="T95" fmla="*/ 4136 h 7394"/>
                <a:gd name="T96" fmla="*/ 1209 w 6831"/>
                <a:gd name="T97" fmla="*/ 4069 h 7394"/>
                <a:gd name="T98" fmla="*/ 1803 w 6831"/>
                <a:gd name="T99" fmla="*/ 3916 h 7394"/>
                <a:gd name="T100" fmla="*/ 1219 w 6831"/>
                <a:gd name="T101" fmla="*/ 4332 h 7394"/>
                <a:gd name="T102" fmla="*/ 264 w 6831"/>
                <a:gd name="T103" fmla="*/ 4815 h 7394"/>
                <a:gd name="T104" fmla="*/ 328 w 6831"/>
                <a:gd name="T105" fmla="*/ 4912 h 73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6831" h="7394">
                  <a:moveTo>
                    <a:pt x="328" y="4912"/>
                  </a:moveTo>
                  <a:cubicBezTo>
                    <a:pt x="397" y="4878"/>
                    <a:pt x="466" y="4843"/>
                    <a:pt x="535" y="4809"/>
                  </a:cubicBezTo>
                  <a:cubicBezTo>
                    <a:pt x="1378" y="4388"/>
                    <a:pt x="2221" y="3968"/>
                    <a:pt x="3064" y="3547"/>
                  </a:cubicBezTo>
                  <a:cubicBezTo>
                    <a:pt x="3248" y="3500"/>
                    <a:pt x="3433" y="3461"/>
                    <a:pt x="3618" y="3419"/>
                  </a:cubicBezTo>
                  <a:cubicBezTo>
                    <a:pt x="3626" y="3418"/>
                    <a:pt x="3633" y="3416"/>
                    <a:pt x="3641" y="3416"/>
                  </a:cubicBezTo>
                  <a:cubicBezTo>
                    <a:pt x="3702" y="3411"/>
                    <a:pt x="3729" y="3427"/>
                    <a:pt x="3742" y="3486"/>
                  </a:cubicBezTo>
                  <a:cubicBezTo>
                    <a:pt x="3755" y="3542"/>
                    <a:pt x="3782" y="3591"/>
                    <a:pt x="3813" y="3639"/>
                  </a:cubicBezTo>
                  <a:cubicBezTo>
                    <a:pt x="3827" y="3660"/>
                    <a:pt x="3834" y="3687"/>
                    <a:pt x="3844" y="3712"/>
                  </a:cubicBezTo>
                  <a:cubicBezTo>
                    <a:pt x="3846" y="3718"/>
                    <a:pt x="3847" y="3725"/>
                    <a:pt x="3850" y="3730"/>
                  </a:cubicBezTo>
                  <a:cubicBezTo>
                    <a:pt x="3888" y="3798"/>
                    <a:pt x="3925" y="3867"/>
                    <a:pt x="3965" y="3934"/>
                  </a:cubicBezTo>
                  <a:cubicBezTo>
                    <a:pt x="4026" y="4037"/>
                    <a:pt x="4111" y="4119"/>
                    <a:pt x="4197" y="4200"/>
                  </a:cubicBezTo>
                  <a:cubicBezTo>
                    <a:pt x="4326" y="4322"/>
                    <a:pt x="4450" y="4450"/>
                    <a:pt x="4545" y="4601"/>
                  </a:cubicBezTo>
                  <a:cubicBezTo>
                    <a:pt x="4576" y="4650"/>
                    <a:pt x="4589" y="4711"/>
                    <a:pt x="4611" y="4767"/>
                  </a:cubicBezTo>
                  <a:cubicBezTo>
                    <a:pt x="4618" y="4784"/>
                    <a:pt x="4625" y="4802"/>
                    <a:pt x="4637" y="4818"/>
                  </a:cubicBezTo>
                  <a:cubicBezTo>
                    <a:pt x="4651" y="4836"/>
                    <a:pt x="4648" y="4847"/>
                    <a:pt x="4631" y="4862"/>
                  </a:cubicBezTo>
                  <a:cubicBezTo>
                    <a:pt x="4577" y="4911"/>
                    <a:pt x="4548" y="4971"/>
                    <a:pt x="4555" y="5045"/>
                  </a:cubicBezTo>
                  <a:cubicBezTo>
                    <a:pt x="4556" y="5056"/>
                    <a:pt x="4553" y="5068"/>
                    <a:pt x="4548" y="5078"/>
                  </a:cubicBezTo>
                  <a:cubicBezTo>
                    <a:pt x="4519" y="5134"/>
                    <a:pt x="4476" y="5188"/>
                    <a:pt x="4463" y="5248"/>
                  </a:cubicBezTo>
                  <a:cubicBezTo>
                    <a:pt x="4443" y="5340"/>
                    <a:pt x="4398" y="5420"/>
                    <a:pt x="4368" y="5506"/>
                  </a:cubicBezTo>
                  <a:cubicBezTo>
                    <a:pt x="4354" y="5547"/>
                    <a:pt x="4349" y="5591"/>
                    <a:pt x="4337" y="5632"/>
                  </a:cubicBezTo>
                  <a:cubicBezTo>
                    <a:pt x="4328" y="5664"/>
                    <a:pt x="4316" y="5696"/>
                    <a:pt x="4305" y="5727"/>
                  </a:cubicBezTo>
                  <a:cubicBezTo>
                    <a:pt x="4260" y="5862"/>
                    <a:pt x="4217" y="5998"/>
                    <a:pt x="4170" y="6132"/>
                  </a:cubicBezTo>
                  <a:cubicBezTo>
                    <a:pt x="4110" y="6307"/>
                    <a:pt x="4049" y="6482"/>
                    <a:pt x="3984" y="6655"/>
                  </a:cubicBezTo>
                  <a:cubicBezTo>
                    <a:pt x="3963" y="6712"/>
                    <a:pt x="3928" y="6764"/>
                    <a:pt x="3900" y="6819"/>
                  </a:cubicBezTo>
                  <a:cubicBezTo>
                    <a:pt x="3884" y="6852"/>
                    <a:pt x="3865" y="6885"/>
                    <a:pt x="3853" y="6920"/>
                  </a:cubicBezTo>
                  <a:cubicBezTo>
                    <a:pt x="3836" y="6970"/>
                    <a:pt x="3807" y="7010"/>
                    <a:pt x="3773" y="7050"/>
                  </a:cubicBezTo>
                  <a:cubicBezTo>
                    <a:pt x="3734" y="7096"/>
                    <a:pt x="3702" y="7150"/>
                    <a:pt x="3667" y="7200"/>
                  </a:cubicBezTo>
                  <a:cubicBezTo>
                    <a:pt x="3637" y="7243"/>
                    <a:pt x="3605" y="7284"/>
                    <a:pt x="3576" y="7327"/>
                  </a:cubicBezTo>
                  <a:cubicBezTo>
                    <a:pt x="3564" y="7345"/>
                    <a:pt x="3558" y="7367"/>
                    <a:pt x="3549" y="7387"/>
                  </a:cubicBezTo>
                  <a:cubicBezTo>
                    <a:pt x="3572" y="7387"/>
                    <a:pt x="3598" y="7394"/>
                    <a:pt x="3617" y="7386"/>
                  </a:cubicBezTo>
                  <a:cubicBezTo>
                    <a:pt x="3802" y="7300"/>
                    <a:pt x="3978" y="7199"/>
                    <a:pt x="4137" y="7071"/>
                  </a:cubicBezTo>
                  <a:cubicBezTo>
                    <a:pt x="4263" y="6969"/>
                    <a:pt x="4391" y="6868"/>
                    <a:pt x="4503" y="6752"/>
                  </a:cubicBezTo>
                  <a:cubicBezTo>
                    <a:pt x="4650" y="6600"/>
                    <a:pt x="4793" y="6442"/>
                    <a:pt x="4921" y="6274"/>
                  </a:cubicBezTo>
                  <a:cubicBezTo>
                    <a:pt x="5078" y="6068"/>
                    <a:pt x="5217" y="5848"/>
                    <a:pt x="5367" y="5636"/>
                  </a:cubicBezTo>
                  <a:cubicBezTo>
                    <a:pt x="5410" y="5574"/>
                    <a:pt x="5465" y="5520"/>
                    <a:pt x="5507" y="5457"/>
                  </a:cubicBezTo>
                  <a:cubicBezTo>
                    <a:pt x="5583" y="5343"/>
                    <a:pt x="5656" y="5226"/>
                    <a:pt x="5726" y="5108"/>
                  </a:cubicBezTo>
                  <a:cubicBezTo>
                    <a:pt x="5760" y="5051"/>
                    <a:pt x="5786" y="4989"/>
                    <a:pt x="5810" y="4927"/>
                  </a:cubicBezTo>
                  <a:cubicBezTo>
                    <a:pt x="5821" y="4898"/>
                    <a:pt x="5817" y="4863"/>
                    <a:pt x="5824" y="4832"/>
                  </a:cubicBezTo>
                  <a:cubicBezTo>
                    <a:pt x="5844" y="4750"/>
                    <a:pt x="5870" y="4669"/>
                    <a:pt x="5885" y="4586"/>
                  </a:cubicBezTo>
                  <a:cubicBezTo>
                    <a:pt x="5904" y="4478"/>
                    <a:pt x="5916" y="4368"/>
                    <a:pt x="5928" y="4258"/>
                  </a:cubicBezTo>
                  <a:cubicBezTo>
                    <a:pt x="5935" y="4195"/>
                    <a:pt x="5910" y="4138"/>
                    <a:pt x="5864" y="4099"/>
                  </a:cubicBezTo>
                  <a:cubicBezTo>
                    <a:pt x="5782" y="4026"/>
                    <a:pt x="5695" y="3958"/>
                    <a:pt x="5605" y="3894"/>
                  </a:cubicBezTo>
                  <a:cubicBezTo>
                    <a:pt x="5489" y="3813"/>
                    <a:pt x="5371" y="3735"/>
                    <a:pt x="5274" y="3631"/>
                  </a:cubicBezTo>
                  <a:cubicBezTo>
                    <a:pt x="5161" y="3509"/>
                    <a:pt x="5102" y="3367"/>
                    <a:pt x="5123" y="3198"/>
                  </a:cubicBezTo>
                  <a:cubicBezTo>
                    <a:pt x="5132" y="3133"/>
                    <a:pt x="5137" y="3068"/>
                    <a:pt x="5143" y="3003"/>
                  </a:cubicBezTo>
                  <a:cubicBezTo>
                    <a:pt x="5147" y="2962"/>
                    <a:pt x="5167" y="2935"/>
                    <a:pt x="5202" y="2913"/>
                  </a:cubicBezTo>
                  <a:cubicBezTo>
                    <a:pt x="5398" y="2792"/>
                    <a:pt x="5606" y="2697"/>
                    <a:pt x="5828" y="2630"/>
                  </a:cubicBezTo>
                  <a:cubicBezTo>
                    <a:pt x="5943" y="2596"/>
                    <a:pt x="6054" y="2552"/>
                    <a:pt x="6165" y="2507"/>
                  </a:cubicBezTo>
                  <a:cubicBezTo>
                    <a:pt x="6299" y="2451"/>
                    <a:pt x="6438" y="2452"/>
                    <a:pt x="6578" y="2462"/>
                  </a:cubicBezTo>
                  <a:cubicBezTo>
                    <a:pt x="6649" y="2467"/>
                    <a:pt x="6719" y="2475"/>
                    <a:pt x="6789" y="2481"/>
                  </a:cubicBezTo>
                  <a:cubicBezTo>
                    <a:pt x="6803" y="2482"/>
                    <a:pt x="6816" y="2481"/>
                    <a:pt x="6829" y="2480"/>
                  </a:cubicBezTo>
                  <a:cubicBezTo>
                    <a:pt x="6830" y="2477"/>
                    <a:pt x="6830" y="2473"/>
                    <a:pt x="6831" y="2470"/>
                  </a:cubicBezTo>
                  <a:cubicBezTo>
                    <a:pt x="6805" y="2460"/>
                    <a:pt x="6780" y="2449"/>
                    <a:pt x="6754" y="2442"/>
                  </a:cubicBezTo>
                  <a:cubicBezTo>
                    <a:pt x="6635" y="2407"/>
                    <a:pt x="6516" y="2374"/>
                    <a:pt x="6398" y="2340"/>
                  </a:cubicBezTo>
                  <a:cubicBezTo>
                    <a:pt x="6317" y="2317"/>
                    <a:pt x="6253" y="2276"/>
                    <a:pt x="6208" y="2200"/>
                  </a:cubicBezTo>
                  <a:cubicBezTo>
                    <a:pt x="6157" y="2112"/>
                    <a:pt x="6080" y="2050"/>
                    <a:pt x="5974" y="2035"/>
                  </a:cubicBezTo>
                  <a:cubicBezTo>
                    <a:pt x="5847" y="2017"/>
                    <a:pt x="5721" y="1992"/>
                    <a:pt x="5593" y="1983"/>
                  </a:cubicBezTo>
                  <a:cubicBezTo>
                    <a:pt x="5480" y="1974"/>
                    <a:pt x="5364" y="1992"/>
                    <a:pt x="5251" y="1982"/>
                  </a:cubicBezTo>
                  <a:cubicBezTo>
                    <a:pt x="5154" y="1972"/>
                    <a:pt x="5058" y="1943"/>
                    <a:pt x="4963" y="1915"/>
                  </a:cubicBezTo>
                  <a:cubicBezTo>
                    <a:pt x="4930" y="1905"/>
                    <a:pt x="4894" y="1880"/>
                    <a:pt x="4874" y="1852"/>
                  </a:cubicBezTo>
                  <a:cubicBezTo>
                    <a:pt x="4813" y="1769"/>
                    <a:pt x="4753" y="1684"/>
                    <a:pt x="4703" y="1595"/>
                  </a:cubicBezTo>
                  <a:cubicBezTo>
                    <a:pt x="4622" y="1449"/>
                    <a:pt x="4632" y="1295"/>
                    <a:pt x="4692" y="1147"/>
                  </a:cubicBezTo>
                  <a:cubicBezTo>
                    <a:pt x="4748" y="1005"/>
                    <a:pt x="4820" y="870"/>
                    <a:pt x="4884" y="731"/>
                  </a:cubicBezTo>
                  <a:cubicBezTo>
                    <a:pt x="4916" y="659"/>
                    <a:pt x="4947" y="585"/>
                    <a:pt x="4973" y="511"/>
                  </a:cubicBezTo>
                  <a:cubicBezTo>
                    <a:pt x="4989" y="464"/>
                    <a:pt x="4973" y="420"/>
                    <a:pt x="4942" y="381"/>
                  </a:cubicBezTo>
                  <a:cubicBezTo>
                    <a:pt x="4873" y="294"/>
                    <a:pt x="4793" y="222"/>
                    <a:pt x="4692" y="173"/>
                  </a:cubicBezTo>
                  <a:cubicBezTo>
                    <a:pt x="4662" y="159"/>
                    <a:pt x="4636" y="137"/>
                    <a:pt x="4607" y="121"/>
                  </a:cubicBezTo>
                  <a:cubicBezTo>
                    <a:pt x="4579" y="106"/>
                    <a:pt x="4551" y="87"/>
                    <a:pt x="4520" y="82"/>
                  </a:cubicBezTo>
                  <a:cubicBezTo>
                    <a:pt x="4388" y="63"/>
                    <a:pt x="4256" y="42"/>
                    <a:pt x="4123" y="34"/>
                  </a:cubicBezTo>
                  <a:cubicBezTo>
                    <a:pt x="3892" y="19"/>
                    <a:pt x="3661" y="11"/>
                    <a:pt x="3430" y="7"/>
                  </a:cubicBezTo>
                  <a:cubicBezTo>
                    <a:pt x="3013" y="0"/>
                    <a:pt x="2602" y="43"/>
                    <a:pt x="2202" y="161"/>
                  </a:cubicBezTo>
                  <a:cubicBezTo>
                    <a:pt x="2048" y="206"/>
                    <a:pt x="1899" y="267"/>
                    <a:pt x="1748" y="322"/>
                  </a:cubicBezTo>
                  <a:cubicBezTo>
                    <a:pt x="1729" y="329"/>
                    <a:pt x="1713" y="344"/>
                    <a:pt x="1690" y="359"/>
                  </a:cubicBezTo>
                  <a:cubicBezTo>
                    <a:pt x="1705" y="365"/>
                    <a:pt x="1712" y="370"/>
                    <a:pt x="1718" y="370"/>
                  </a:cubicBezTo>
                  <a:cubicBezTo>
                    <a:pt x="1818" y="367"/>
                    <a:pt x="1918" y="363"/>
                    <a:pt x="2018" y="360"/>
                  </a:cubicBezTo>
                  <a:cubicBezTo>
                    <a:pt x="2057" y="359"/>
                    <a:pt x="2097" y="358"/>
                    <a:pt x="2136" y="363"/>
                  </a:cubicBezTo>
                  <a:cubicBezTo>
                    <a:pt x="2231" y="374"/>
                    <a:pt x="2324" y="388"/>
                    <a:pt x="2419" y="400"/>
                  </a:cubicBezTo>
                  <a:cubicBezTo>
                    <a:pt x="2579" y="422"/>
                    <a:pt x="2729" y="479"/>
                    <a:pt x="2881" y="533"/>
                  </a:cubicBezTo>
                  <a:cubicBezTo>
                    <a:pt x="2924" y="548"/>
                    <a:pt x="2971" y="553"/>
                    <a:pt x="3015" y="568"/>
                  </a:cubicBezTo>
                  <a:cubicBezTo>
                    <a:pt x="3118" y="604"/>
                    <a:pt x="3223" y="638"/>
                    <a:pt x="3315" y="702"/>
                  </a:cubicBezTo>
                  <a:cubicBezTo>
                    <a:pt x="3347" y="724"/>
                    <a:pt x="3390" y="728"/>
                    <a:pt x="3427" y="742"/>
                  </a:cubicBezTo>
                  <a:cubicBezTo>
                    <a:pt x="3442" y="747"/>
                    <a:pt x="3464" y="752"/>
                    <a:pt x="3469" y="763"/>
                  </a:cubicBezTo>
                  <a:cubicBezTo>
                    <a:pt x="3495" y="816"/>
                    <a:pt x="3544" y="824"/>
                    <a:pt x="3592" y="828"/>
                  </a:cubicBezTo>
                  <a:cubicBezTo>
                    <a:pt x="3633" y="831"/>
                    <a:pt x="3642" y="848"/>
                    <a:pt x="3640" y="884"/>
                  </a:cubicBezTo>
                  <a:cubicBezTo>
                    <a:pt x="3639" y="902"/>
                    <a:pt x="3645" y="922"/>
                    <a:pt x="3652" y="939"/>
                  </a:cubicBezTo>
                  <a:cubicBezTo>
                    <a:pt x="3675" y="987"/>
                    <a:pt x="3679" y="1036"/>
                    <a:pt x="3664" y="1085"/>
                  </a:cubicBezTo>
                  <a:cubicBezTo>
                    <a:pt x="3625" y="1207"/>
                    <a:pt x="3587" y="1328"/>
                    <a:pt x="3545" y="1448"/>
                  </a:cubicBezTo>
                  <a:cubicBezTo>
                    <a:pt x="3490" y="1604"/>
                    <a:pt x="3464" y="1767"/>
                    <a:pt x="3450" y="1931"/>
                  </a:cubicBezTo>
                  <a:cubicBezTo>
                    <a:pt x="3446" y="1980"/>
                    <a:pt x="3461" y="2031"/>
                    <a:pt x="3465" y="2082"/>
                  </a:cubicBezTo>
                  <a:cubicBezTo>
                    <a:pt x="3467" y="2107"/>
                    <a:pt x="3467" y="2133"/>
                    <a:pt x="3462" y="2158"/>
                  </a:cubicBezTo>
                  <a:cubicBezTo>
                    <a:pt x="3448" y="2227"/>
                    <a:pt x="3474" y="2289"/>
                    <a:pt x="3489" y="2354"/>
                  </a:cubicBezTo>
                  <a:cubicBezTo>
                    <a:pt x="3510" y="2450"/>
                    <a:pt x="3518" y="2550"/>
                    <a:pt x="3474" y="2643"/>
                  </a:cubicBezTo>
                  <a:cubicBezTo>
                    <a:pt x="3461" y="2672"/>
                    <a:pt x="3434" y="2696"/>
                    <a:pt x="3411" y="2720"/>
                  </a:cubicBezTo>
                  <a:cubicBezTo>
                    <a:pt x="3209" y="2931"/>
                    <a:pt x="2977" y="3102"/>
                    <a:pt x="2730" y="3254"/>
                  </a:cubicBezTo>
                  <a:cubicBezTo>
                    <a:pt x="2546" y="3351"/>
                    <a:pt x="2361" y="3449"/>
                    <a:pt x="2177" y="3547"/>
                  </a:cubicBezTo>
                  <a:cubicBezTo>
                    <a:pt x="1699" y="3743"/>
                    <a:pt x="1221" y="3939"/>
                    <a:pt x="743" y="4136"/>
                  </a:cubicBezTo>
                  <a:cubicBezTo>
                    <a:pt x="57" y="4417"/>
                    <a:pt x="92" y="4528"/>
                    <a:pt x="778" y="4246"/>
                  </a:cubicBezTo>
                  <a:cubicBezTo>
                    <a:pt x="922" y="4187"/>
                    <a:pt x="1065" y="4128"/>
                    <a:pt x="1209" y="4069"/>
                  </a:cubicBezTo>
                  <a:cubicBezTo>
                    <a:pt x="1404" y="4012"/>
                    <a:pt x="1599" y="3955"/>
                    <a:pt x="1794" y="3898"/>
                  </a:cubicBezTo>
                  <a:cubicBezTo>
                    <a:pt x="1797" y="3904"/>
                    <a:pt x="1800" y="3910"/>
                    <a:pt x="1803" y="3916"/>
                  </a:cubicBezTo>
                  <a:cubicBezTo>
                    <a:pt x="1637" y="4040"/>
                    <a:pt x="1465" y="4157"/>
                    <a:pt x="1304" y="4288"/>
                  </a:cubicBezTo>
                  <a:cubicBezTo>
                    <a:pt x="1276" y="4302"/>
                    <a:pt x="1247" y="4317"/>
                    <a:pt x="1219" y="4332"/>
                  </a:cubicBezTo>
                  <a:cubicBezTo>
                    <a:pt x="1212" y="4336"/>
                    <a:pt x="1207" y="4341"/>
                    <a:pt x="1203" y="4347"/>
                  </a:cubicBezTo>
                  <a:cubicBezTo>
                    <a:pt x="890" y="4503"/>
                    <a:pt x="577" y="4659"/>
                    <a:pt x="264" y="4815"/>
                  </a:cubicBezTo>
                  <a:cubicBezTo>
                    <a:pt x="236" y="4829"/>
                    <a:pt x="0" y="4996"/>
                    <a:pt x="16" y="5020"/>
                  </a:cubicBezTo>
                  <a:cubicBezTo>
                    <a:pt x="34" y="5049"/>
                    <a:pt x="300" y="4926"/>
                    <a:pt x="328" y="4912"/>
                  </a:cubicBezTo>
                  <a:close/>
                </a:path>
              </a:pathLst>
            </a:custGeom>
            <a:grpFill/>
            <a:ln>
              <a:noFill/>
            </a:ln>
          </p:spPr>
          <p:txBody>
            <a:bodyPr/>
            <a:lstStyle/>
            <a:p>
              <a:endParaRPr lang="zh-CN" altLang="en-US">
                <a:solidFill>
                  <a:schemeClr val="tx1">
                    <a:lumMod val="75000"/>
                    <a:lumOff val="25000"/>
                  </a:schemeClr>
                </a:solidFill>
                <a:latin typeface="微软雅黑" panose="020B0503020204020204" charset="-122"/>
                <a:ea typeface="微软雅黑" panose="020B0503020204020204" charset="-122"/>
              </a:endParaRPr>
            </a:p>
          </p:txBody>
        </p:sp>
      </p:grpSp>
      <p:sp>
        <p:nvSpPr>
          <p:cNvPr id="25" name="矩形 24"/>
          <p:cNvSpPr/>
          <p:nvPr/>
        </p:nvSpPr>
        <p:spPr>
          <a:xfrm>
            <a:off x="331385" y="4399145"/>
            <a:ext cx="2310341" cy="703141"/>
          </a:xfrm>
          <a:prstGeom prst="rect">
            <a:avLst/>
          </a:prstGeom>
        </p:spPr>
        <p:txBody>
          <a:bodyPr wrap="square">
            <a:spAutoFit/>
          </a:bodyPr>
          <a:lstStyle/>
          <a:p>
            <a:pPr algn="ctr">
              <a:lnSpc>
                <a:spcPct val="130000"/>
              </a:lnSpc>
            </a:pPr>
            <a:r>
              <a:rPr lang="zh-CN" altLang="en-US" sz="1050">
                <a:solidFill>
                  <a:schemeClr val="tx1">
                    <a:lumMod val="75000"/>
                    <a:lumOff val="25000"/>
                  </a:schemeClr>
                </a:solidFill>
                <a:latin typeface="微软雅黑" panose="020B0503020204020204" charset="-122"/>
                <a:ea typeface="微软雅黑" panose="020B0503020204020204" charset="-122"/>
              </a:rPr>
              <a:t>本模板涉及的文字、图形等多媒体元素均可编辑，</a:t>
            </a:r>
            <a:r>
              <a:rPr lang="zh-CN" altLang="en-US" sz="1050" dirty="0">
                <a:solidFill>
                  <a:schemeClr val="tx1">
                    <a:lumMod val="75000"/>
                    <a:lumOff val="25000"/>
                  </a:schemeClr>
                </a:solidFill>
                <a:latin typeface="微软雅黑" panose="020B0503020204020204" charset="-122"/>
                <a:ea typeface="微软雅黑" panose="020B0503020204020204" charset="-122"/>
              </a:rPr>
              <a:t>对字体、字号、颜色、行距等进行修改。</a:t>
            </a:r>
            <a:endParaRPr lang="zh-CN" altLang="en-US" sz="1050" dirty="0">
              <a:solidFill>
                <a:schemeClr val="tx1">
                  <a:lumMod val="75000"/>
                  <a:lumOff val="25000"/>
                </a:schemeClr>
              </a:solidFill>
              <a:latin typeface="微软雅黑" panose="020B0503020204020204" charset="-122"/>
              <a:ea typeface="微软雅黑" panose="020B0503020204020204" charset="-122"/>
            </a:endParaRPr>
          </a:p>
        </p:txBody>
      </p:sp>
      <p:sp>
        <p:nvSpPr>
          <p:cNvPr id="26" name="矩形 25"/>
          <p:cNvSpPr/>
          <p:nvPr/>
        </p:nvSpPr>
        <p:spPr>
          <a:xfrm>
            <a:off x="978309" y="4050150"/>
            <a:ext cx="1016493" cy="307777"/>
          </a:xfrm>
          <a:prstGeom prst="rect">
            <a:avLst/>
          </a:prstGeom>
          <a:noFill/>
        </p:spPr>
        <p:txBody>
          <a:bodyPr wrap="square" rtlCol="0">
            <a:spAutoFit/>
          </a:bodyPr>
          <a:lstStyle/>
          <a:p>
            <a:r>
              <a:rPr lang="zh-CN" altLang="en-US" sz="1400" dirty="0">
                <a:solidFill>
                  <a:schemeClr val="tx1">
                    <a:lumMod val="75000"/>
                    <a:lumOff val="25000"/>
                  </a:schemeClr>
                </a:solidFill>
                <a:latin typeface="微软雅黑" panose="020B0503020204020204" charset="-122"/>
                <a:ea typeface="微软雅黑" panose="020B0503020204020204" charset="-122"/>
              </a:rPr>
              <a:t>文本信息</a:t>
            </a:r>
            <a:endParaRPr lang="zh-CN" altLang="en-US" sz="1400" dirty="0">
              <a:solidFill>
                <a:schemeClr val="tx1">
                  <a:lumMod val="75000"/>
                  <a:lumOff val="25000"/>
                </a:schemeClr>
              </a:solidFill>
              <a:latin typeface="微软雅黑" panose="020B0503020204020204" charset="-122"/>
              <a:ea typeface="微软雅黑" panose="020B0503020204020204" charset="-122"/>
            </a:endParaRPr>
          </a:p>
        </p:txBody>
      </p:sp>
      <p:sp>
        <p:nvSpPr>
          <p:cNvPr id="28" name="矩形 27"/>
          <p:cNvSpPr/>
          <p:nvPr/>
        </p:nvSpPr>
        <p:spPr>
          <a:xfrm>
            <a:off x="2738098" y="4402286"/>
            <a:ext cx="2310341" cy="703141"/>
          </a:xfrm>
          <a:prstGeom prst="rect">
            <a:avLst/>
          </a:prstGeom>
        </p:spPr>
        <p:txBody>
          <a:bodyPr wrap="square">
            <a:spAutoFit/>
          </a:bodyPr>
          <a:lstStyle/>
          <a:p>
            <a:pPr algn="ctr">
              <a:lnSpc>
                <a:spcPct val="130000"/>
              </a:lnSpc>
            </a:pPr>
            <a:r>
              <a:rPr lang="zh-CN" altLang="en-US" sz="1050">
                <a:solidFill>
                  <a:schemeClr val="tx1">
                    <a:lumMod val="75000"/>
                    <a:lumOff val="25000"/>
                  </a:schemeClr>
                </a:solidFill>
                <a:latin typeface="微软雅黑" panose="020B0503020204020204" charset="-122"/>
                <a:ea typeface="微软雅黑" panose="020B0503020204020204" charset="-122"/>
              </a:rPr>
              <a:t>本模板涉及的文字、图形等多媒体元素均可编辑，</a:t>
            </a:r>
            <a:r>
              <a:rPr lang="zh-CN" altLang="en-US" sz="1050" dirty="0">
                <a:solidFill>
                  <a:schemeClr val="tx1">
                    <a:lumMod val="75000"/>
                    <a:lumOff val="25000"/>
                  </a:schemeClr>
                </a:solidFill>
                <a:latin typeface="微软雅黑" panose="020B0503020204020204" charset="-122"/>
                <a:ea typeface="微软雅黑" panose="020B0503020204020204" charset="-122"/>
              </a:rPr>
              <a:t>对字体、字号、颜色、行距等进行修改。</a:t>
            </a:r>
            <a:endParaRPr lang="zh-CN" altLang="en-US" sz="1050" dirty="0">
              <a:solidFill>
                <a:schemeClr val="tx1">
                  <a:lumMod val="75000"/>
                  <a:lumOff val="25000"/>
                </a:schemeClr>
              </a:solidFill>
              <a:latin typeface="微软雅黑" panose="020B0503020204020204" charset="-122"/>
              <a:ea typeface="微软雅黑" panose="020B0503020204020204" charset="-122"/>
            </a:endParaRPr>
          </a:p>
        </p:txBody>
      </p:sp>
      <p:sp>
        <p:nvSpPr>
          <p:cNvPr id="29" name="矩形 28"/>
          <p:cNvSpPr/>
          <p:nvPr/>
        </p:nvSpPr>
        <p:spPr>
          <a:xfrm>
            <a:off x="3385022" y="4053291"/>
            <a:ext cx="1016493" cy="307777"/>
          </a:xfrm>
          <a:prstGeom prst="rect">
            <a:avLst/>
          </a:prstGeom>
          <a:noFill/>
        </p:spPr>
        <p:txBody>
          <a:bodyPr wrap="square" rtlCol="0">
            <a:spAutoFit/>
          </a:bodyPr>
          <a:lstStyle/>
          <a:p>
            <a:r>
              <a:rPr lang="zh-CN" altLang="en-US" sz="1400" dirty="0">
                <a:solidFill>
                  <a:schemeClr val="tx1">
                    <a:lumMod val="75000"/>
                    <a:lumOff val="25000"/>
                  </a:schemeClr>
                </a:solidFill>
                <a:latin typeface="微软雅黑" panose="020B0503020204020204" charset="-122"/>
                <a:ea typeface="微软雅黑" panose="020B0503020204020204" charset="-122"/>
              </a:rPr>
              <a:t>文本信息</a:t>
            </a:r>
            <a:endParaRPr lang="zh-CN" altLang="en-US" sz="1400" dirty="0">
              <a:solidFill>
                <a:schemeClr val="tx1">
                  <a:lumMod val="75000"/>
                  <a:lumOff val="25000"/>
                </a:schemeClr>
              </a:solidFill>
              <a:latin typeface="微软雅黑" panose="020B0503020204020204" charset="-122"/>
              <a:ea typeface="微软雅黑" panose="020B0503020204020204" charset="-122"/>
            </a:endParaRPr>
          </a:p>
        </p:txBody>
      </p:sp>
      <p:sp>
        <p:nvSpPr>
          <p:cNvPr id="31" name="矩形 30"/>
          <p:cNvSpPr/>
          <p:nvPr/>
        </p:nvSpPr>
        <p:spPr>
          <a:xfrm>
            <a:off x="5048439" y="4399145"/>
            <a:ext cx="2310341" cy="703141"/>
          </a:xfrm>
          <a:prstGeom prst="rect">
            <a:avLst/>
          </a:prstGeom>
        </p:spPr>
        <p:txBody>
          <a:bodyPr wrap="square">
            <a:spAutoFit/>
          </a:bodyPr>
          <a:lstStyle/>
          <a:p>
            <a:pPr algn="ctr">
              <a:lnSpc>
                <a:spcPct val="130000"/>
              </a:lnSpc>
            </a:pPr>
            <a:r>
              <a:rPr lang="zh-CN" altLang="en-US" sz="1050">
                <a:solidFill>
                  <a:schemeClr val="tx1">
                    <a:lumMod val="75000"/>
                    <a:lumOff val="25000"/>
                  </a:schemeClr>
                </a:solidFill>
                <a:latin typeface="微软雅黑" panose="020B0503020204020204" charset="-122"/>
                <a:ea typeface="微软雅黑" panose="020B0503020204020204" charset="-122"/>
              </a:rPr>
              <a:t>本模板涉及的文字、图形等多媒体元素均可编辑，</a:t>
            </a:r>
            <a:r>
              <a:rPr lang="zh-CN" altLang="en-US" sz="1050" dirty="0">
                <a:solidFill>
                  <a:schemeClr val="tx1">
                    <a:lumMod val="75000"/>
                    <a:lumOff val="25000"/>
                  </a:schemeClr>
                </a:solidFill>
                <a:latin typeface="微软雅黑" panose="020B0503020204020204" charset="-122"/>
                <a:ea typeface="微软雅黑" panose="020B0503020204020204" charset="-122"/>
              </a:rPr>
              <a:t>对字体、字号、颜色、行距等进行修改。</a:t>
            </a:r>
            <a:endParaRPr lang="zh-CN" altLang="en-US" sz="1050" dirty="0">
              <a:solidFill>
                <a:schemeClr val="tx1">
                  <a:lumMod val="75000"/>
                  <a:lumOff val="25000"/>
                </a:schemeClr>
              </a:solidFill>
              <a:latin typeface="微软雅黑" panose="020B0503020204020204" charset="-122"/>
              <a:ea typeface="微软雅黑" panose="020B0503020204020204" charset="-122"/>
            </a:endParaRPr>
          </a:p>
        </p:txBody>
      </p:sp>
      <p:sp>
        <p:nvSpPr>
          <p:cNvPr id="32" name="矩形 31"/>
          <p:cNvSpPr/>
          <p:nvPr/>
        </p:nvSpPr>
        <p:spPr>
          <a:xfrm>
            <a:off x="5695363" y="4050150"/>
            <a:ext cx="1016493" cy="307777"/>
          </a:xfrm>
          <a:prstGeom prst="rect">
            <a:avLst/>
          </a:prstGeom>
          <a:noFill/>
        </p:spPr>
        <p:txBody>
          <a:bodyPr wrap="square" rtlCol="0">
            <a:spAutoFit/>
          </a:bodyPr>
          <a:lstStyle/>
          <a:p>
            <a:r>
              <a:rPr lang="zh-CN" altLang="en-US" sz="1400" dirty="0">
                <a:solidFill>
                  <a:schemeClr val="tx1">
                    <a:lumMod val="75000"/>
                    <a:lumOff val="25000"/>
                  </a:schemeClr>
                </a:solidFill>
                <a:latin typeface="微软雅黑" panose="020B0503020204020204" charset="-122"/>
                <a:ea typeface="微软雅黑" panose="020B0503020204020204" charset="-122"/>
              </a:rPr>
              <a:t>文本信息</a:t>
            </a:r>
            <a:endParaRPr lang="zh-CN" altLang="en-US" sz="1400" dirty="0">
              <a:solidFill>
                <a:schemeClr val="tx1">
                  <a:lumMod val="75000"/>
                  <a:lumOff val="25000"/>
                </a:schemeClr>
              </a:solidFill>
              <a:latin typeface="微软雅黑" panose="020B0503020204020204" charset="-122"/>
              <a:ea typeface="微软雅黑" panose="020B0503020204020204" charset="-122"/>
            </a:endParaRPr>
          </a:p>
        </p:txBody>
      </p:sp>
      <p:sp>
        <p:nvSpPr>
          <p:cNvPr id="34" name="矩形 33"/>
          <p:cNvSpPr/>
          <p:nvPr/>
        </p:nvSpPr>
        <p:spPr>
          <a:xfrm>
            <a:off x="7313515" y="4392863"/>
            <a:ext cx="2310341" cy="703141"/>
          </a:xfrm>
          <a:prstGeom prst="rect">
            <a:avLst/>
          </a:prstGeom>
        </p:spPr>
        <p:txBody>
          <a:bodyPr wrap="square">
            <a:spAutoFit/>
          </a:bodyPr>
          <a:lstStyle/>
          <a:p>
            <a:pPr algn="ctr">
              <a:lnSpc>
                <a:spcPct val="130000"/>
              </a:lnSpc>
            </a:pPr>
            <a:r>
              <a:rPr lang="zh-CN" altLang="en-US" sz="1050">
                <a:solidFill>
                  <a:schemeClr val="tx1">
                    <a:lumMod val="75000"/>
                    <a:lumOff val="25000"/>
                  </a:schemeClr>
                </a:solidFill>
                <a:latin typeface="微软雅黑" panose="020B0503020204020204" charset="-122"/>
                <a:ea typeface="微软雅黑" panose="020B0503020204020204" charset="-122"/>
              </a:rPr>
              <a:t>本模板涉及的文字、图形等多媒体元素均可编辑，</a:t>
            </a:r>
            <a:r>
              <a:rPr lang="zh-CN" altLang="en-US" sz="1050" dirty="0">
                <a:solidFill>
                  <a:schemeClr val="tx1">
                    <a:lumMod val="75000"/>
                    <a:lumOff val="25000"/>
                  </a:schemeClr>
                </a:solidFill>
                <a:latin typeface="微软雅黑" panose="020B0503020204020204" charset="-122"/>
                <a:ea typeface="微软雅黑" panose="020B0503020204020204" charset="-122"/>
              </a:rPr>
              <a:t>对字体、字号、颜色、行距等进行修改。</a:t>
            </a:r>
            <a:endParaRPr lang="zh-CN" altLang="en-US" sz="1050" dirty="0">
              <a:solidFill>
                <a:schemeClr val="tx1">
                  <a:lumMod val="75000"/>
                  <a:lumOff val="25000"/>
                </a:schemeClr>
              </a:solidFill>
              <a:latin typeface="微软雅黑" panose="020B0503020204020204" charset="-122"/>
              <a:ea typeface="微软雅黑" panose="020B0503020204020204" charset="-122"/>
            </a:endParaRPr>
          </a:p>
        </p:txBody>
      </p:sp>
      <p:sp>
        <p:nvSpPr>
          <p:cNvPr id="35" name="矩形 34"/>
          <p:cNvSpPr/>
          <p:nvPr/>
        </p:nvSpPr>
        <p:spPr>
          <a:xfrm>
            <a:off x="7960439" y="4043868"/>
            <a:ext cx="1016493" cy="307777"/>
          </a:xfrm>
          <a:prstGeom prst="rect">
            <a:avLst/>
          </a:prstGeom>
          <a:noFill/>
        </p:spPr>
        <p:txBody>
          <a:bodyPr wrap="square" rtlCol="0">
            <a:spAutoFit/>
          </a:bodyPr>
          <a:lstStyle/>
          <a:p>
            <a:r>
              <a:rPr lang="zh-CN" altLang="en-US" sz="1400" dirty="0">
                <a:solidFill>
                  <a:schemeClr val="tx1">
                    <a:lumMod val="75000"/>
                    <a:lumOff val="25000"/>
                  </a:schemeClr>
                </a:solidFill>
                <a:latin typeface="微软雅黑" panose="020B0503020204020204" charset="-122"/>
                <a:ea typeface="微软雅黑" panose="020B0503020204020204" charset="-122"/>
              </a:rPr>
              <a:t>文本信息</a:t>
            </a:r>
            <a:endParaRPr lang="zh-CN" altLang="en-US" sz="1400" dirty="0">
              <a:solidFill>
                <a:schemeClr val="tx1">
                  <a:lumMod val="75000"/>
                  <a:lumOff val="25000"/>
                </a:schemeClr>
              </a:solidFill>
              <a:latin typeface="微软雅黑" panose="020B0503020204020204" charset="-122"/>
              <a:ea typeface="微软雅黑" panose="020B0503020204020204" charset="-122"/>
            </a:endParaRPr>
          </a:p>
        </p:txBody>
      </p:sp>
      <p:sp>
        <p:nvSpPr>
          <p:cNvPr id="37" name="矩形 36"/>
          <p:cNvSpPr/>
          <p:nvPr/>
        </p:nvSpPr>
        <p:spPr>
          <a:xfrm>
            <a:off x="9623856" y="4392863"/>
            <a:ext cx="2310341" cy="703141"/>
          </a:xfrm>
          <a:prstGeom prst="rect">
            <a:avLst/>
          </a:prstGeom>
        </p:spPr>
        <p:txBody>
          <a:bodyPr wrap="square">
            <a:spAutoFit/>
          </a:bodyPr>
          <a:lstStyle/>
          <a:p>
            <a:pPr algn="ctr">
              <a:lnSpc>
                <a:spcPct val="130000"/>
              </a:lnSpc>
            </a:pPr>
            <a:r>
              <a:rPr lang="zh-CN" altLang="en-US" sz="1050">
                <a:solidFill>
                  <a:schemeClr val="tx1">
                    <a:lumMod val="75000"/>
                    <a:lumOff val="25000"/>
                  </a:schemeClr>
                </a:solidFill>
                <a:latin typeface="微软雅黑" panose="020B0503020204020204" charset="-122"/>
                <a:ea typeface="微软雅黑" panose="020B0503020204020204" charset="-122"/>
              </a:rPr>
              <a:t>本模板涉及的文字、图形等多媒体元素均可编辑，</a:t>
            </a:r>
            <a:r>
              <a:rPr lang="zh-CN" altLang="en-US" sz="1050" dirty="0">
                <a:solidFill>
                  <a:schemeClr val="tx1">
                    <a:lumMod val="75000"/>
                    <a:lumOff val="25000"/>
                  </a:schemeClr>
                </a:solidFill>
                <a:latin typeface="微软雅黑" panose="020B0503020204020204" charset="-122"/>
                <a:ea typeface="微软雅黑" panose="020B0503020204020204" charset="-122"/>
              </a:rPr>
              <a:t>对字体、字号、颜色、行距等进行修改。</a:t>
            </a:r>
            <a:endParaRPr lang="zh-CN" altLang="en-US" sz="1050" dirty="0">
              <a:solidFill>
                <a:schemeClr val="tx1">
                  <a:lumMod val="75000"/>
                  <a:lumOff val="25000"/>
                </a:schemeClr>
              </a:solidFill>
              <a:latin typeface="微软雅黑" panose="020B0503020204020204" charset="-122"/>
              <a:ea typeface="微软雅黑" panose="020B0503020204020204" charset="-122"/>
            </a:endParaRPr>
          </a:p>
        </p:txBody>
      </p:sp>
      <p:sp>
        <p:nvSpPr>
          <p:cNvPr id="38" name="矩形 37"/>
          <p:cNvSpPr/>
          <p:nvPr/>
        </p:nvSpPr>
        <p:spPr>
          <a:xfrm>
            <a:off x="10270780" y="4043868"/>
            <a:ext cx="1016493" cy="307777"/>
          </a:xfrm>
          <a:prstGeom prst="rect">
            <a:avLst/>
          </a:prstGeom>
          <a:noFill/>
        </p:spPr>
        <p:txBody>
          <a:bodyPr wrap="square" rtlCol="0">
            <a:spAutoFit/>
          </a:bodyPr>
          <a:lstStyle/>
          <a:p>
            <a:r>
              <a:rPr lang="zh-CN" altLang="en-US" sz="1400" dirty="0">
                <a:solidFill>
                  <a:schemeClr val="tx1">
                    <a:lumMod val="75000"/>
                    <a:lumOff val="25000"/>
                  </a:schemeClr>
                </a:solidFill>
                <a:latin typeface="微软雅黑" panose="020B0503020204020204" charset="-122"/>
                <a:ea typeface="微软雅黑" panose="020B0503020204020204" charset="-122"/>
              </a:rPr>
              <a:t>文本信息</a:t>
            </a:r>
            <a:endParaRPr lang="zh-CN" altLang="en-US" sz="1400" dirty="0">
              <a:solidFill>
                <a:schemeClr val="tx1">
                  <a:lumMod val="75000"/>
                  <a:lumOff val="25000"/>
                </a:schemeClr>
              </a:solidFill>
              <a:latin typeface="微软雅黑" panose="020B0503020204020204" charset="-122"/>
              <a:ea typeface="微软雅黑" panose="020B0503020204020204" charset="-122"/>
            </a:endParaRPr>
          </a:p>
        </p:txBody>
      </p:sp>
      <p:sp>
        <p:nvSpPr>
          <p:cNvPr id="2" name="文本框 1"/>
          <p:cNvSpPr txBox="1"/>
          <p:nvPr/>
        </p:nvSpPr>
        <p:spPr>
          <a:xfrm>
            <a:off x="1379265" y="306344"/>
            <a:ext cx="3599543" cy="460375"/>
          </a:xfrm>
          <a:prstGeom prst="rect">
            <a:avLst/>
          </a:prstGeom>
          <a:noFill/>
        </p:spPr>
        <p:txBody>
          <a:bodyPr wrap="square" rtlCol="0">
            <a:spAutoFit/>
          </a:bodyPr>
          <a:lstStyle/>
          <a:p>
            <a:r>
              <a:rPr lang="zh-CN" altLang="en-US" sz="2400" dirty="0">
                <a:solidFill>
                  <a:schemeClr val="tx1">
                    <a:lumMod val="75000"/>
                    <a:lumOff val="25000"/>
                  </a:schemeClr>
                </a:solidFill>
                <a:latin typeface="微软雅黑" panose="020B0503020204020204" charset="-122"/>
                <a:ea typeface="微软雅黑" panose="020B0503020204020204" charset="-122"/>
              </a:rPr>
              <a:t>点击此处添加文本信息</a:t>
            </a:r>
            <a:endParaRPr lang="zh-CN" altLang="en-US" sz="2400" dirty="0">
              <a:solidFill>
                <a:schemeClr val="tx1">
                  <a:lumMod val="75000"/>
                  <a:lumOff val="25000"/>
                </a:schemeClr>
              </a:solidFill>
              <a:latin typeface="微软雅黑" panose="020B0503020204020204" charset="-122"/>
              <a:ea typeface="微软雅黑" panose="020B0503020204020204" charset="-122"/>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descr="图片包含 屏幕截图, 电子产品&#10;&#10;自动生成的说明"/>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487217" y="2617913"/>
            <a:ext cx="6020437" cy="3476125"/>
          </a:xfrm>
          <a:prstGeom prst="rect">
            <a:avLst/>
          </a:prstGeom>
        </p:spPr>
      </p:pic>
      <p:pic>
        <p:nvPicPr>
          <p:cNvPr id="3" name="图片 2" descr="高楼大厦的城市&#10;&#10;描述已自动生成"/>
          <p:cNvPicPr>
            <a:picLocks noChangeAspect="1"/>
          </p:cNvPicPr>
          <p:nvPr/>
        </p:nvPicPr>
        <p:blipFill rotWithShape="1">
          <a:blip r:embed="rId2">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val="0"/>
              </a:ext>
            </a:extLst>
          </a:blip>
          <a:srcRect b="9028"/>
          <a:stretch>
            <a:fillRect/>
          </a:stretch>
        </p:blipFill>
        <p:spPr>
          <a:xfrm>
            <a:off x="1240010" y="2903660"/>
            <a:ext cx="4514850" cy="2743504"/>
          </a:xfrm>
          <a:prstGeom prst="rect">
            <a:avLst/>
          </a:prstGeom>
        </p:spPr>
      </p:pic>
      <p:sp>
        <p:nvSpPr>
          <p:cNvPr id="10" name="矩形 9"/>
          <p:cNvSpPr/>
          <p:nvPr/>
        </p:nvSpPr>
        <p:spPr>
          <a:xfrm>
            <a:off x="1083420" y="1749542"/>
            <a:ext cx="5130055" cy="751205"/>
          </a:xfrm>
          <a:prstGeom prst="rect">
            <a:avLst/>
          </a:prstGeom>
        </p:spPr>
        <p:txBody>
          <a:bodyPr wrap="square">
            <a:spAutoFit/>
          </a:bodyPr>
          <a:lstStyle/>
          <a:p>
            <a:pPr>
              <a:lnSpc>
                <a:spcPct val="130000"/>
              </a:lnSpc>
            </a:pPr>
            <a:r>
              <a:rPr lang="zh-CN" altLang="en-US" sz="1100">
                <a:solidFill>
                  <a:schemeClr val="tx1">
                    <a:lumMod val="75000"/>
                    <a:lumOff val="25000"/>
                  </a:schemeClr>
                </a:solidFill>
                <a:latin typeface="微软雅黑" panose="020B0503020204020204" charset="-122"/>
                <a:ea typeface="微软雅黑" panose="020B0503020204020204" charset="-122"/>
              </a:rPr>
              <a:t>本模板涉及的文字、图形、图像、声音以及视频等多媒体元素均可编辑，替换。演示文档可以在投影仪或电脑上进行演示，亦可制作成胶片，以便用于更广泛的领域中。本模板涉及的文字、图形等多媒体元素均可编辑。</a:t>
            </a:r>
            <a:endParaRPr kumimoji="1" lang="zh-CN" altLang="en-US" sz="1100" dirty="0">
              <a:solidFill>
                <a:schemeClr val="tx1">
                  <a:lumMod val="75000"/>
                  <a:lumOff val="25000"/>
                </a:schemeClr>
              </a:solidFill>
              <a:latin typeface="微软雅黑" panose="020B0503020204020204" charset="-122"/>
              <a:ea typeface="微软雅黑" panose="020B0503020204020204" charset="-122"/>
            </a:endParaRPr>
          </a:p>
        </p:txBody>
      </p:sp>
      <p:sp>
        <p:nvSpPr>
          <p:cNvPr id="11" name="矩形 10"/>
          <p:cNvSpPr/>
          <p:nvPr/>
        </p:nvSpPr>
        <p:spPr>
          <a:xfrm>
            <a:off x="1083420" y="1380210"/>
            <a:ext cx="1107996" cy="369332"/>
          </a:xfrm>
          <a:prstGeom prst="rect">
            <a:avLst/>
          </a:prstGeom>
        </p:spPr>
        <p:txBody>
          <a:bodyPr wrap="none">
            <a:spAutoFit/>
          </a:bodyPr>
          <a:lstStyle/>
          <a:p>
            <a:r>
              <a:rPr lang="zh-CN" altLang="en-US" dirty="0">
                <a:solidFill>
                  <a:schemeClr val="tx1">
                    <a:lumMod val="75000"/>
                    <a:lumOff val="25000"/>
                  </a:schemeClr>
                </a:solidFill>
                <a:latin typeface="微软雅黑" panose="020B0503020204020204" charset="-122"/>
                <a:ea typeface="微软雅黑" panose="020B0503020204020204" charset="-122"/>
              </a:rPr>
              <a:t>文本信息</a:t>
            </a:r>
            <a:endParaRPr lang="zh-CN" altLang="en-US" dirty="0">
              <a:solidFill>
                <a:schemeClr val="tx1">
                  <a:lumMod val="75000"/>
                  <a:lumOff val="25000"/>
                </a:schemeClr>
              </a:solidFill>
              <a:latin typeface="微软雅黑" panose="020B0503020204020204" charset="-122"/>
              <a:ea typeface="微软雅黑" panose="020B0503020204020204" charset="-122"/>
            </a:endParaRPr>
          </a:p>
        </p:txBody>
      </p:sp>
      <p:sp>
        <p:nvSpPr>
          <p:cNvPr id="15" name="椭圆 14"/>
          <p:cNvSpPr/>
          <p:nvPr/>
        </p:nvSpPr>
        <p:spPr>
          <a:xfrm>
            <a:off x="6834170" y="2098983"/>
            <a:ext cx="534154" cy="534154"/>
          </a:xfrm>
          <a:prstGeom prst="ellipse">
            <a:avLst/>
          </a:prstGeom>
          <a:solidFill>
            <a:schemeClr val="bg1"/>
          </a:solidFill>
          <a:ln w="57150">
            <a:solidFill>
              <a:srgbClr val="6C629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微软雅黑" panose="020B0503020204020204" charset="-122"/>
              <a:ea typeface="微软雅黑" panose="020B0503020204020204" charset="-122"/>
            </a:endParaRPr>
          </a:p>
        </p:txBody>
      </p:sp>
      <p:sp>
        <p:nvSpPr>
          <p:cNvPr id="16" name="椭圆 15"/>
          <p:cNvSpPr/>
          <p:nvPr/>
        </p:nvSpPr>
        <p:spPr>
          <a:xfrm flipH="1">
            <a:off x="6834170" y="3303571"/>
            <a:ext cx="534154" cy="534154"/>
          </a:xfrm>
          <a:prstGeom prst="ellipse">
            <a:avLst/>
          </a:prstGeom>
          <a:solidFill>
            <a:schemeClr val="bg1"/>
          </a:solidFill>
          <a:ln w="57150">
            <a:solidFill>
              <a:srgbClr val="7727F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微软雅黑" panose="020B0503020204020204" charset="-122"/>
              <a:ea typeface="微软雅黑" panose="020B0503020204020204" charset="-122"/>
            </a:endParaRPr>
          </a:p>
        </p:txBody>
      </p:sp>
      <p:sp>
        <p:nvSpPr>
          <p:cNvPr id="17" name="椭圆 16"/>
          <p:cNvSpPr/>
          <p:nvPr/>
        </p:nvSpPr>
        <p:spPr>
          <a:xfrm flipH="1">
            <a:off x="6834170" y="4642842"/>
            <a:ext cx="534154" cy="534154"/>
          </a:xfrm>
          <a:prstGeom prst="ellipse">
            <a:avLst/>
          </a:prstGeom>
          <a:solidFill>
            <a:schemeClr val="bg1"/>
          </a:solidFill>
          <a:ln w="57150">
            <a:solidFill>
              <a:srgbClr val="6C629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微软雅黑" panose="020B0503020204020204" charset="-122"/>
              <a:ea typeface="微软雅黑" panose="020B0503020204020204" charset="-122"/>
            </a:endParaRPr>
          </a:p>
        </p:txBody>
      </p:sp>
      <p:sp>
        <p:nvSpPr>
          <p:cNvPr id="18" name="voice-microphone-symbol_26706"/>
          <p:cNvSpPr>
            <a:spLocks noChangeAspect="1"/>
          </p:cNvSpPr>
          <p:nvPr/>
        </p:nvSpPr>
        <p:spPr bwMode="auto">
          <a:xfrm>
            <a:off x="7003262" y="2231356"/>
            <a:ext cx="195972" cy="269408"/>
          </a:xfrm>
          <a:custGeom>
            <a:avLst/>
            <a:gdLst>
              <a:gd name="connsiteX0" fmla="*/ 325000 h 606722"/>
              <a:gd name="connsiteY0" fmla="*/ 325000 h 606722"/>
              <a:gd name="connsiteX1" fmla="*/ 325000 h 606722"/>
              <a:gd name="connsiteY1" fmla="*/ 325000 h 606722"/>
              <a:gd name="connsiteX2" fmla="*/ 325000 h 606722"/>
              <a:gd name="connsiteY2" fmla="*/ 325000 h 606722"/>
              <a:gd name="connsiteX3" fmla="*/ 325000 h 606722"/>
              <a:gd name="connsiteY3" fmla="*/ 325000 h 606722"/>
              <a:gd name="connsiteX4" fmla="*/ 325000 h 606722"/>
              <a:gd name="connsiteY4" fmla="*/ 325000 h 606722"/>
              <a:gd name="connsiteX5" fmla="*/ 325000 h 606722"/>
              <a:gd name="connsiteY5" fmla="*/ 325000 h 606722"/>
              <a:gd name="connsiteX6" fmla="*/ 325000 h 606722"/>
              <a:gd name="connsiteY6" fmla="*/ 325000 h 606722"/>
              <a:gd name="connsiteX7" fmla="*/ 325000 h 606722"/>
              <a:gd name="connsiteY7" fmla="*/ 325000 h 606722"/>
              <a:gd name="connsiteX8" fmla="*/ 325000 h 606722"/>
              <a:gd name="connsiteY8" fmla="*/ 325000 h 606722"/>
              <a:gd name="connsiteX9" fmla="*/ 325000 h 606722"/>
              <a:gd name="connsiteY9" fmla="*/ 325000 h 606722"/>
              <a:gd name="connsiteX10" fmla="*/ 325000 h 606722"/>
              <a:gd name="connsiteY10" fmla="*/ 325000 h 606722"/>
              <a:gd name="connsiteX11" fmla="*/ 325000 h 606722"/>
              <a:gd name="connsiteY11" fmla="*/ 325000 h 606722"/>
              <a:gd name="connsiteX12" fmla="*/ 325000 h 606722"/>
              <a:gd name="connsiteY12" fmla="*/ 325000 h 606722"/>
              <a:gd name="connsiteX13" fmla="*/ 325000 h 606722"/>
              <a:gd name="connsiteY13" fmla="*/ 325000 h 606722"/>
              <a:gd name="connsiteX14" fmla="*/ 325000 h 606722"/>
              <a:gd name="connsiteY14" fmla="*/ 325000 h 606722"/>
              <a:gd name="connsiteX15" fmla="*/ 325000 h 606722"/>
              <a:gd name="connsiteY15" fmla="*/ 325000 h 606722"/>
              <a:gd name="connsiteX16" fmla="*/ 325000 h 606722"/>
              <a:gd name="connsiteY16" fmla="*/ 325000 h 606722"/>
              <a:gd name="connsiteX17" fmla="*/ 325000 h 606722"/>
              <a:gd name="connsiteY17" fmla="*/ 325000 h 606722"/>
              <a:gd name="connsiteX18" fmla="*/ 325000 h 606722"/>
              <a:gd name="connsiteY18" fmla="*/ 325000 h 606722"/>
              <a:gd name="connsiteX19" fmla="*/ 325000 h 606722"/>
              <a:gd name="connsiteY19" fmla="*/ 325000 h 606722"/>
              <a:gd name="connsiteX20" fmla="*/ 325000 h 606722"/>
              <a:gd name="connsiteY20" fmla="*/ 325000 h 606722"/>
              <a:gd name="connsiteX21" fmla="*/ 325000 h 606722"/>
              <a:gd name="connsiteY21" fmla="*/ 325000 h 606722"/>
              <a:gd name="connsiteX22" fmla="*/ 325000 h 606722"/>
              <a:gd name="connsiteY22" fmla="*/ 325000 h 606722"/>
              <a:gd name="connsiteX23" fmla="*/ 325000 h 606722"/>
              <a:gd name="connsiteY23" fmla="*/ 325000 h 606722"/>
              <a:gd name="connsiteX24" fmla="*/ 325000 h 606722"/>
              <a:gd name="connsiteY24" fmla="*/ 325000 h 606722"/>
              <a:gd name="connsiteX25" fmla="*/ 325000 h 606722"/>
              <a:gd name="connsiteY25" fmla="*/ 325000 h 606722"/>
              <a:gd name="connsiteX26" fmla="*/ 325000 h 606722"/>
              <a:gd name="connsiteY26" fmla="*/ 325000 h 606722"/>
              <a:gd name="connsiteX27" fmla="*/ 325000 h 606722"/>
              <a:gd name="connsiteY27" fmla="*/ 325000 h 606722"/>
              <a:gd name="connsiteX28" fmla="*/ 325000 h 606722"/>
              <a:gd name="connsiteY28" fmla="*/ 325000 h 606722"/>
              <a:gd name="connsiteX29" fmla="*/ 325000 h 606722"/>
              <a:gd name="connsiteY29" fmla="*/ 325000 h 606722"/>
              <a:gd name="connsiteX30" fmla="*/ 325000 h 606722"/>
              <a:gd name="connsiteY30" fmla="*/ 32500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442828" h="608768">
                <a:moveTo>
                  <a:pt x="26237" y="155244"/>
                </a:moveTo>
                <a:lnTo>
                  <a:pt x="64831" y="155244"/>
                </a:lnTo>
                <a:lnTo>
                  <a:pt x="64831" y="309528"/>
                </a:lnTo>
                <a:cubicBezTo>
                  <a:pt x="64831" y="395814"/>
                  <a:pt x="135135" y="466021"/>
                  <a:pt x="221541" y="466021"/>
                </a:cubicBezTo>
                <a:cubicBezTo>
                  <a:pt x="308070" y="466021"/>
                  <a:pt x="378375" y="395814"/>
                  <a:pt x="378375" y="309528"/>
                </a:cubicBezTo>
                <a:lnTo>
                  <a:pt x="378375" y="155244"/>
                </a:lnTo>
                <a:lnTo>
                  <a:pt x="416846" y="155244"/>
                </a:lnTo>
                <a:cubicBezTo>
                  <a:pt x="416846" y="155244"/>
                  <a:pt x="444132" y="171446"/>
                  <a:pt x="442780" y="188261"/>
                </a:cubicBezTo>
                <a:cubicBezTo>
                  <a:pt x="442043" y="198939"/>
                  <a:pt x="428031" y="210968"/>
                  <a:pt x="416846" y="218946"/>
                </a:cubicBezTo>
                <a:lnTo>
                  <a:pt x="416846" y="309528"/>
                </a:lnTo>
                <a:cubicBezTo>
                  <a:pt x="416846" y="401215"/>
                  <a:pt x="353055" y="478295"/>
                  <a:pt x="267510" y="499039"/>
                </a:cubicBezTo>
                <a:lnTo>
                  <a:pt x="267510" y="567527"/>
                </a:lnTo>
                <a:lnTo>
                  <a:pt x="303277" y="567527"/>
                </a:lnTo>
                <a:lnTo>
                  <a:pt x="303277" y="608768"/>
                </a:lnTo>
                <a:lnTo>
                  <a:pt x="267510" y="608768"/>
                </a:lnTo>
                <a:lnTo>
                  <a:pt x="175327" y="608768"/>
                </a:lnTo>
                <a:lnTo>
                  <a:pt x="139560" y="608768"/>
                </a:lnTo>
                <a:lnTo>
                  <a:pt x="139560" y="567527"/>
                </a:lnTo>
                <a:lnTo>
                  <a:pt x="175327" y="567527"/>
                </a:lnTo>
                <a:lnTo>
                  <a:pt x="175327" y="498916"/>
                </a:lnTo>
                <a:cubicBezTo>
                  <a:pt x="89904" y="478173"/>
                  <a:pt x="26237" y="401092"/>
                  <a:pt x="26237" y="309528"/>
                </a:cubicBezTo>
                <a:lnTo>
                  <a:pt x="26237" y="219191"/>
                </a:lnTo>
                <a:cubicBezTo>
                  <a:pt x="15052" y="211091"/>
                  <a:pt x="794" y="198939"/>
                  <a:pt x="57" y="188261"/>
                </a:cubicBezTo>
                <a:cubicBezTo>
                  <a:pt x="-1418" y="170341"/>
                  <a:pt x="26237" y="155244"/>
                  <a:pt x="26237" y="155244"/>
                </a:cubicBezTo>
                <a:close/>
                <a:moveTo>
                  <a:pt x="221393" y="0"/>
                </a:moveTo>
                <a:cubicBezTo>
                  <a:pt x="282227" y="0"/>
                  <a:pt x="331510" y="49215"/>
                  <a:pt x="331510" y="109967"/>
                </a:cubicBezTo>
                <a:lnTo>
                  <a:pt x="331510" y="298236"/>
                </a:lnTo>
                <a:cubicBezTo>
                  <a:pt x="331510" y="358865"/>
                  <a:pt x="282227" y="408080"/>
                  <a:pt x="221393" y="408080"/>
                </a:cubicBezTo>
                <a:cubicBezTo>
                  <a:pt x="160557" y="408080"/>
                  <a:pt x="111275" y="358865"/>
                  <a:pt x="111275" y="298236"/>
                </a:cubicBezTo>
                <a:lnTo>
                  <a:pt x="111275" y="109967"/>
                </a:lnTo>
                <a:cubicBezTo>
                  <a:pt x="111275" y="49215"/>
                  <a:pt x="160557" y="0"/>
                  <a:pt x="221393" y="0"/>
                </a:cubicBezTo>
                <a:close/>
              </a:path>
            </a:pathLst>
          </a:custGeom>
          <a:solidFill>
            <a:srgbClr val="6C629F"/>
          </a:solidFill>
          <a:ln>
            <a:noFill/>
          </a:ln>
        </p:spPr>
      </p:sp>
      <p:sp>
        <p:nvSpPr>
          <p:cNvPr id="19" name="voice-microphone-symbol_26706"/>
          <p:cNvSpPr>
            <a:spLocks noChangeAspect="1"/>
          </p:cNvSpPr>
          <p:nvPr/>
        </p:nvSpPr>
        <p:spPr bwMode="auto">
          <a:xfrm>
            <a:off x="6965063" y="3436196"/>
            <a:ext cx="269408" cy="268903"/>
          </a:xfrm>
          <a:custGeom>
            <a:avLst/>
            <a:gdLst>
              <a:gd name="connsiteX0" fmla="*/ 290910 w 605702"/>
              <a:gd name="connsiteY0" fmla="*/ 156336 h 604568"/>
              <a:gd name="connsiteX1" fmla="*/ 335849 w 605702"/>
              <a:gd name="connsiteY1" fmla="*/ 164992 h 604568"/>
              <a:gd name="connsiteX2" fmla="*/ 288310 w 605702"/>
              <a:gd name="connsiteY2" fmla="*/ 212456 h 604568"/>
              <a:gd name="connsiteX3" fmla="*/ 203632 w 605702"/>
              <a:gd name="connsiteY3" fmla="*/ 244717 h 604568"/>
              <a:gd name="connsiteX4" fmla="*/ 203632 w 605702"/>
              <a:gd name="connsiteY4" fmla="*/ 401388 h 604568"/>
              <a:gd name="connsiteX5" fmla="*/ 360547 w 605702"/>
              <a:gd name="connsiteY5" fmla="*/ 401388 h 604568"/>
              <a:gd name="connsiteX6" fmla="*/ 392859 w 605702"/>
              <a:gd name="connsiteY6" fmla="*/ 316749 h 604568"/>
              <a:gd name="connsiteX7" fmla="*/ 440397 w 605702"/>
              <a:gd name="connsiteY7" fmla="*/ 269284 h 604568"/>
              <a:gd name="connsiteX8" fmla="*/ 400287 w 605702"/>
              <a:gd name="connsiteY8" fmla="*/ 441065 h 604568"/>
              <a:gd name="connsiteX9" fmla="*/ 163892 w 605702"/>
              <a:gd name="connsiteY9" fmla="*/ 441065 h 604568"/>
              <a:gd name="connsiteX10" fmla="*/ 163892 w 605702"/>
              <a:gd name="connsiteY10" fmla="*/ 205040 h 604568"/>
              <a:gd name="connsiteX11" fmla="*/ 290910 w 605702"/>
              <a:gd name="connsiteY11" fmla="*/ 156336 h 604568"/>
              <a:gd name="connsiteX12" fmla="*/ 246542 w 605702"/>
              <a:gd name="connsiteY12" fmla="*/ 43775 h 604568"/>
              <a:gd name="connsiteX13" fmla="*/ 422196 w 605702"/>
              <a:gd name="connsiteY13" fmla="*/ 78723 h 604568"/>
              <a:gd name="connsiteX14" fmla="*/ 376794 w 605702"/>
              <a:gd name="connsiteY14" fmla="*/ 124054 h 604568"/>
              <a:gd name="connsiteX15" fmla="*/ 126109 w 605702"/>
              <a:gd name="connsiteY15" fmla="*/ 167345 h 604568"/>
              <a:gd name="connsiteX16" fmla="*/ 126109 w 605702"/>
              <a:gd name="connsiteY16" fmla="*/ 478820 h 604568"/>
              <a:gd name="connsiteX17" fmla="*/ 438073 w 605702"/>
              <a:gd name="connsiteY17" fmla="*/ 478820 h 604568"/>
              <a:gd name="connsiteX18" fmla="*/ 481432 w 605702"/>
              <a:gd name="connsiteY18" fmla="*/ 228527 h 604568"/>
              <a:gd name="connsiteX19" fmla="*/ 526741 w 605702"/>
              <a:gd name="connsiteY19" fmla="*/ 183011 h 604568"/>
              <a:gd name="connsiteX20" fmla="*/ 481432 w 605702"/>
              <a:gd name="connsiteY20" fmla="*/ 522111 h 604568"/>
              <a:gd name="connsiteX21" fmla="*/ 82657 w 605702"/>
              <a:gd name="connsiteY21" fmla="*/ 522111 h 604568"/>
              <a:gd name="connsiteX22" fmla="*/ 82657 w 605702"/>
              <a:gd name="connsiteY22" fmla="*/ 123961 h 604568"/>
              <a:gd name="connsiteX23" fmla="*/ 246542 w 605702"/>
              <a:gd name="connsiteY23" fmla="*/ 43775 h 604568"/>
              <a:gd name="connsiteX24" fmla="*/ 536061 w 605702"/>
              <a:gd name="connsiteY24" fmla="*/ 0 h 604568"/>
              <a:gd name="connsiteX25" fmla="*/ 544232 w 605702"/>
              <a:gd name="connsiteY25" fmla="*/ 61368 h 604568"/>
              <a:gd name="connsiteX26" fmla="*/ 605702 w 605702"/>
              <a:gd name="connsiteY26" fmla="*/ 69526 h 604568"/>
              <a:gd name="connsiteX27" fmla="*/ 524361 w 605702"/>
              <a:gd name="connsiteY27" fmla="*/ 150732 h 604568"/>
              <a:gd name="connsiteX28" fmla="*/ 498361 w 605702"/>
              <a:gd name="connsiteY28" fmla="*/ 147302 h 604568"/>
              <a:gd name="connsiteX29" fmla="*/ 337721 w 605702"/>
              <a:gd name="connsiteY29" fmla="*/ 307767 h 604568"/>
              <a:gd name="connsiteX30" fmla="*/ 339764 w 605702"/>
              <a:gd name="connsiteY30" fmla="*/ 323063 h 604568"/>
              <a:gd name="connsiteX31" fmla="*/ 282101 w 605702"/>
              <a:gd name="connsiteY31" fmla="*/ 380630 h 604568"/>
              <a:gd name="connsiteX32" fmla="*/ 224437 w 605702"/>
              <a:gd name="connsiteY32" fmla="*/ 323063 h 604568"/>
              <a:gd name="connsiteX33" fmla="*/ 282101 w 605702"/>
              <a:gd name="connsiteY33" fmla="*/ 265495 h 604568"/>
              <a:gd name="connsiteX34" fmla="*/ 297422 w 605702"/>
              <a:gd name="connsiteY34" fmla="*/ 267535 h 604568"/>
              <a:gd name="connsiteX35" fmla="*/ 458155 w 605702"/>
              <a:gd name="connsiteY35" fmla="*/ 107162 h 604568"/>
              <a:gd name="connsiteX36" fmla="*/ 454719 w 605702"/>
              <a:gd name="connsiteY36" fmla="*/ 81206 h 6045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605702" h="604568">
                <a:moveTo>
                  <a:pt x="290910" y="156336"/>
                </a:moveTo>
                <a:cubicBezTo>
                  <a:pt x="306137" y="157147"/>
                  <a:pt x="321272" y="160032"/>
                  <a:pt x="335849" y="164992"/>
                </a:cubicBezTo>
                <a:lnTo>
                  <a:pt x="288310" y="212456"/>
                </a:lnTo>
                <a:cubicBezTo>
                  <a:pt x="257856" y="210695"/>
                  <a:pt x="226844" y="221449"/>
                  <a:pt x="203632" y="244717"/>
                </a:cubicBezTo>
                <a:cubicBezTo>
                  <a:pt x="160271" y="287918"/>
                  <a:pt x="160271" y="358187"/>
                  <a:pt x="203632" y="401388"/>
                </a:cubicBezTo>
                <a:cubicBezTo>
                  <a:pt x="246900" y="444680"/>
                  <a:pt x="317279" y="444680"/>
                  <a:pt x="360547" y="401388"/>
                </a:cubicBezTo>
                <a:cubicBezTo>
                  <a:pt x="383852" y="378211"/>
                  <a:pt x="394623" y="347156"/>
                  <a:pt x="392859" y="316749"/>
                </a:cubicBezTo>
                <a:lnTo>
                  <a:pt x="440397" y="269284"/>
                </a:lnTo>
                <a:cubicBezTo>
                  <a:pt x="460267" y="327595"/>
                  <a:pt x="446897" y="394620"/>
                  <a:pt x="400287" y="441065"/>
                </a:cubicBezTo>
                <a:cubicBezTo>
                  <a:pt x="335106" y="506236"/>
                  <a:pt x="229073" y="506236"/>
                  <a:pt x="163892" y="441065"/>
                </a:cubicBezTo>
                <a:cubicBezTo>
                  <a:pt x="98619" y="375987"/>
                  <a:pt x="98619" y="270118"/>
                  <a:pt x="163892" y="205040"/>
                </a:cubicBezTo>
                <a:cubicBezTo>
                  <a:pt x="198711" y="170137"/>
                  <a:pt x="245228" y="153902"/>
                  <a:pt x="290910" y="156336"/>
                </a:cubicBezTo>
                <a:close/>
                <a:moveTo>
                  <a:pt x="246542" y="43775"/>
                </a:moveTo>
                <a:cubicBezTo>
                  <a:pt x="306463" y="36243"/>
                  <a:pt x="368345" y="47900"/>
                  <a:pt x="422196" y="78723"/>
                </a:cubicBezTo>
                <a:lnTo>
                  <a:pt x="376794" y="124054"/>
                </a:lnTo>
                <a:cubicBezTo>
                  <a:pt x="294811" y="85305"/>
                  <a:pt x="193980" y="99581"/>
                  <a:pt x="126109" y="167345"/>
                </a:cubicBezTo>
                <a:cubicBezTo>
                  <a:pt x="39948" y="253371"/>
                  <a:pt x="39948" y="392793"/>
                  <a:pt x="126109" y="478820"/>
                </a:cubicBezTo>
                <a:cubicBezTo>
                  <a:pt x="212271" y="564846"/>
                  <a:pt x="351912" y="564846"/>
                  <a:pt x="438073" y="478820"/>
                </a:cubicBezTo>
                <a:cubicBezTo>
                  <a:pt x="505944" y="411055"/>
                  <a:pt x="520428" y="310382"/>
                  <a:pt x="481432" y="228527"/>
                </a:cubicBezTo>
                <a:lnTo>
                  <a:pt x="526741" y="183011"/>
                </a:lnTo>
                <a:cubicBezTo>
                  <a:pt x="588484" y="290544"/>
                  <a:pt x="573350" y="430244"/>
                  <a:pt x="481432" y="522111"/>
                </a:cubicBezTo>
                <a:cubicBezTo>
                  <a:pt x="371316" y="632054"/>
                  <a:pt x="192866" y="632054"/>
                  <a:pt x="82657" y="522111"/>
                </a:cubicBezTo>
                <a:cubicBezTo>
                  <a:pt x="-27552" y="412168"/>
                  <a:pt x="-27552" y="233997"/>
                  <a:pt x="82657" y="123961"/>
                </a:cubicBezTo>
                <a:cubicBezTo>
                  <a:pt x="128662" y="78028"/>
                  <a:pt x="186622" y="51307"/>
                  <a:pt x="246542" y="43775"/>
                </a:cubicBezTo>
                <a:close/>
                <a:moveTo>
                  <a:pt x="536061" y="0"/>
                </a:moveTo>
                <a:lnTo>
                  <a:pt x="544232" y="61368"/>
                </a:lnTo>
                <a:lnTo>
                  <a:pt x="605702" y="69526"/>
                </a:lnTo>
                <a:lnTo>
                  <a:pt x="524361" y="150732"/>
                </a:lnTo>
                <a:lnTo>
                  <a:pt x="498361" y="147302"/>
                </a:lnTo>
                <a:lnTo>
                  <a:pt x="337721" y="307767"/>
                </a:lnTo>
                <a:cubicBezTo>
                  <a:pt x="339021" y="312588"/>
                  <a:pt x="339764" y="317779"/>
                  <a:pt x="339764" y="323063"/>
                </a:cubicBezTo>
                <a:cubicBezTo>
                  <a:pt x="339764" y="354859"/>
                  <a:pt x="313950" y="380630"/>
                  <a:pt x="282101" y="380630"/>
                </a:cubicBezTo>
                <a:cubicBezTo>
                  <a:pt x="250251" y="380630"/>
                  <a:pt x="224437" y="354859"/>
                  <a:pt x="224437" y="323063"/>
                </a:cubicBezTo>
                <a:cubicBezTo>
                  <a:pt x="224437" y="291266"/>
                  <a:pt x="250251" y="265495"/>
                  <a:pt x="282101" y="265495"/>
                </a:cubicBezTo>
                <a:cubicBezTo>
                  <a:pt x="287393" y="265495"/>
                  <a:pt x="292500" y="266237"/>
                  <a:pt x="297422" y="267535"/>
                </a:cubicBezTo>
                <a:lnTo>
                  <a:pt x="458155" y="107162"/>
                </a:lnTo>
                <a:lnTo>
                  <a:pt x="454719" y="81206"/>
                </a:lnTo>
                <a:close/>
              </a:path>
            </a:pathLst>
          </a:custGeom>
          <a:solidFill>
            <a:srgbClr val="6C629F"/>
          </a:solidFill>
          <a:ln>
            <a:noFill/>
          </a:ln>
        </p:spPr>
        <p:txBody>
          <a:bodyPr/>
          <a:lstStyle/>
          <a:p>
            <a:endParaRPr lang="zh-CN" altLang="en-US">
              <a:solidFill>
                <a:schemeClr val="tx1">
                  <a:lumMod val="75000"/>
                  <a:lumOff val="25000"/>
                </a:schemeClr>
              </a:solidFill>
              <a:latin typeface="微软雅黑" panose="020B0503020204020204" charset="-122"/>
              <a:ea typeface="微软雅黑" panose="020B0503020204020204" charset="-122"/>
            </a:endParaRPr>
          </a:p>
        </p:txBody>
      </p:sp>
      <p:sp>
        <p:nvSpPr>
          <p:cNvPr id="20" name="voice-microphone-symbol_26706"/>
          <p:cNvSpPr>
            <a:spLocks noChangeAspect="1"/>
          </p:cNvSpPr>
          <p:nvPr/>
        </p:nvSpPr>
        <p:spPr bwMode="auto">
          <a:xfrm>
            <a:off x="6962308" y="4775215"/>
            <a:ext cx="269119" cy="269408"/>
          </a:xfrm>
          <a:custGeom>
            <a:avLst/>
            <a:gdLst>
              <a:gd name="connsiteX0" fmla="*/ 202089 w 606246"/>
              <a:gd name="connsiteY0" fmla="*/ 318618 h 606897"/>
              <a:gd name="connsiteX1" fmla="*/ 254652 w 606246"/>
              <a:gd name="connsiteY1" fmla="*/ 371258 h 606897"/>
              <a:gd name="connsiteX2" fmla="*/ 263361 w 606246"/>
              <a:gd name="connsiteY2" fmla="*/ 430576 h 606897"/>
              <a:gd name="connsiteX3" fmla="*/ 104738 w 606246"/>
              <a:gd name="connsiteY3" fmla="*/ 588963 h 606897"/>
              <a:gd name="connsiteX4" fmla="*/ 17962 w 606246"/>
              <a:gd name="connsiteY4" fmla="*/ 588963 h 606897"/>
              <a:gd name="connsiteX5" fmla="*/ 17962 w 606246"/>
              <a:gd name="connsiteY5" fmla="*/ 502471 h 606897"/>
              <a:gd name="connsiteX6" fmla="*/ 52359 w 606246"/>
              <a:gd name="connsiteY6" fmla="*/ 37008 h 606897"/>
              <a:gd name="connsiteX7" fmla="*/ 65227 w 606246"/>
              <a:gd name="connsiteY7" fmla="*/ 40676 h 606897"/>
              <a:gd name="connsiteX8" fmla="*/ 145001 w 606246"/>
              <a:gd name="connsiteY8" fmla="*/ 99371 h 606897"/>
              <a:gd name="connsiteX9" fmla="*/ 147334 w 606246"/>
              <a:gd name="connsiteY9" fmla="*/ 128563 h 606897"/>
              <a:gd name="connsiteX10" fmla="*/ 138159 w 606246"/>
              <a:gd name="connsiteY10" fmla="*/ 137725 h 606897"/>
              <a:gd name="connsiteX11" fmla="*/ 333785 w 606246"/>
              <a:gd name="connsiteY11" fmla="*/ 333065 h 606897"/>
              <a:gd name="connsiteX12" fmla="*/ 344826 w 606246"/>
              <a:gd name="connsiteY12" fmla="*/ 322195 h 606897"/>
              <a:gd name="connsiteX13" fmla="*/ 358511 w 606246"/>
              <a:gd name="connsiteY13" fmla="*/ 316450 h 606897"/>
              <a:gd name="connsiteX14" fmla="*/ 372040 w 606246"/>
              <a:gd name="connsiteY14" fmla="*/ 322195 h 606897"/>
              <a:gd name="connsiteX15" fmla="*/ 552582 w 606246"/>
              <a:gd name="connsiteY15" fmla="*/ 502473 h 606897"/>
              <a:gd name="connsiteX16" fmla="*/ 552582 w 606246"/>
              <a:gd name="connsiteY16" fmla="*/ 588963 h 606897"/>
              <a:gd name="connsiteX17" fmla="*/ 465965 w 606246"/>
              <a:gd name="connsiteY17" fmla="*/ 588963 h 606897"/>
              <a:gd name="connsiteX18" fmla="*/ 285423 w 606246"/>
              <a:gd name="connsiteY18" fmla="*/ 408685 h 606897"/>
              <a:gd name="connsiteX19" fmla="*/ 285423 w 606246"/>
              <a:gd name="connsiteY19" fmla="*/ 381512 h 606897"/>
              <a:gd name="connsiteX20" fmla="*/ 297242 w 606246"/>
              <a:gd name="connsiteY20" fmla="*/ 369710 h 606897"/>
              <a:gd name="connsiteX21" fmla="*/ 101460 w 606246"/>
              <a:gd name="connsiteY21" fmla="*/ 174215 h 606897"/>
              <a:gd name="connsiteX22" fmla="*/ 92285 w 606246"/>
              <a:gd name="connsiteY22" fmla="*/ 183377 h 606897"/>
              <a:gd name="connsiteX23" fmla="*/ 63205 w 606246"/>
              <a:gd name="connsiteY23" fmla="*/ 181203 h 606897"/>
              <a:gd name="connsiteX24" fmla="*/ 4424 w 606246"/>
              <a:gd name="connsiteY24" fmla="*/ 101545 h 606897"/>
              <a:gd name="connsiteX25" fmla="*/ 6290 w 606246"/>
              <a:gd name="connsiteY25" fmla="*/ 76390 h 606897"/>
              <a:gd name="connsiteX26" fmla="*/ 40190 w 606246"/>
              <a:gd name="connsiteY26" fmla="*/ 42539 h 606897"/>
              <a:gd name="connsiteX27" fmla="*/ 52359 w 606246"/>
              <a:gd name="connsiteY27" fmla="*/ 37008 h 606897"/>
              <a:gd name="connsiteX28" fmla="*/ 452033 w 606246"/>
              <a:gd name="connsiteY28" fmla="*/ 354 h 606897"/>
              <a:gd name="connsiteX29" fmla="*/ 485412 w 606246"/>
              <a:gd name="connsiteY29" fmla="*/ 1865 h 606897"/>
              <a:gd name="connsiteX30" fmla="*/ 495831 w 606246"/>
              <a:gd name="connsiteY30" fmla="*/ 10715 h 606897"/>
              <a:gd name="connsiteX31" fmla="*/ 492565 w 606246"/>
              <a:gd name="connsiteY31" fmla="*/ 24068 h 606897"/>
              <a:gd name="connsiteX32" fmla="*/ 462241 w 606246"/>
              <a:gd name="connsiteY32" fmla="*/ 54345 h 606897"/>
              <a:gd name="connsiteX33" fmla="*/ 462241 w 606246"/>
              <a:gd name="connsiteY33" fmla="*/ 143933 h 606897"/>
              <a:gd name="connsiteX34" fmla="*/ 551815 w 606246"/>
              <a:gd name="connsiteY34" fmla="*/ 143933 h 606897"/>
              <a:gd name="connsiteX35" fmla="*/ 582140 w 606246"/>
              <a:gd name="connsiteY35" fmla="*/ 113501 h 606897"/>
              <a:gd name="connsiteX36" fmla="*/ 595514 w 606246"/>
              <a:gd name="connsiteY36" fmla="*/ 110396 h 606897"/>
              <a:gd name="connsiteX37" fmla="*/ 604378 w 606246"/>
              <a:gd name="connsiteY37" fmla="*/ 120643 h 606897"/>
              <a:gd name="connsiteX38" fmla="*/ 564100 w 606246"/>
              <a:gd name="connsiteY38" fmla="*/ 245632 h 606897"/>
              <a:gd name="connsiteX39" fmla="*/ 414499 w 606246"/>
              <a:gd name="connsiteY39" fmla="*/ 279635 h 606897"/>
              <a:gd name="connsiteX40" fmla="*/ 393972 w 606246"/>
              <a:gd name="connsiteY40" fmla="*/ 300130 h 606897"/>
              <a:gd name="connsiteX41" fmla="*/ 358515 w 606246"/>
              <a:gd name="connsiteY41" fmla="*/ 285380 h 606897"/>
              <a:gd name="connsiteX42" fmla="*/ 335500 w 606246"/>
              <a:gd name="connsiteY42" fmla="*/ 290969 h 606897"/>
              <a:gd name="connsiteX43" fmla="*/ 282626 w 606246"/>
              <a:gd name="connsiteY43" fmla="*/ 238179 h 606897"/>
              <a:gd name="connsiteX44" fmla="*/ 327102 w 606246"/>
              <a:gd name="connsiteY44" fmla="*/ 193773 h 606897"/>
              <a:gd name="connsiteX45" fmla="*/ 360381 w 606246"/>
              <a:gd name="connsiteY45" fmla="*/ 42079 h 606897"/>
              <a:gd name="connsiteX46" fmla="*/ 452033 w 606246"/>
              <a:gd name="connsiteY46" fmla="*/ 354 h 6068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606246" h="606897">
                <a:moveTo>
                  <a:pt x="202089" y="318618"/>
                </a:moveTo>
                <a:lnTo>
                  <a:pt x="254652" y="371258"/>
                </a:lnTo>
                <a:cubicBezTo>
                  <a:pt x="244544" y="390203"/>
                  <a:pt x="247343" y="414427"/>
                  <a:pt x="263361" y="430576"/>
                </a:cubicBezTo>
                <a:lnTo>
                  <a:pt x="104738" y="588963"/>
                </a:lnTo>
                <a:cubicBezTo>
                  <a:pt x="80789" y="612876"/>
                  <a:pt x="41911" y="612876"/>
                  <a:pt x="17962" y="588963"/>
                </a:cubicBezTo>
                <a:cubicBezTo>
                  <a:pt x="-5987" y="565049"/>
                  <a:pt x="-5987" y="526384"/>
                  <a:pt x="17962" y="502471"/>
                </a:cubicBezTo>
                <a:close/>
                <a:moveTo>
                  <a:pt x="52359" y="37008"/>
                </a:moveTo>
                <a:cubicBezTo>
                  <a:pt x="56829" y="36678"/>
                  <a:pt x="61417" y="37881"/>
                  <a:pt x="65227" y="40676"/>
                </a:cubicBezTo>
                <a:lnTo>
                  <a:pt x="145001" y="99371"/>
                </a:lnTo>
                <a:cubicBezTo>
                  <a:pt x="154643" y="106359"/>
                  <a:pt x="155576" y="120178"/>
                  <a:pt x="147334" y="128563"/>
                </a:cubicBezTo>
                <a:lnTo>
                  <a:pt x="138159" y="137725"/>
                </a:lnTo>
                <a:lnTo>
                  <a:pt x="333785" y="333065"/>
                </a:lnTo>
                <a:lnTo>
                  <a:pt x="344826" y="322195"/>
                </a:lnTo>
                <a:cubicBezTo>
                  <a:pt x="348558" y="318313"/>
                  <a:pt x="353535" y="316450"/>
                  <a:pt x="358511" y="316450"/>
                </a:cubicBezTo>
                <a:cubicBezTo>
                  <a:pt x="363332" y="316450"/>
                  <a:pt x="368308" y="318313"/>
                  <a:pt x="372040" y="322195"/>
                </a:cubicBezTo>
                <a:lnTo>
                  <a:pt x="552582" y="502473"/>
                </a:lnTo>
                <a:cubicBezTo>
                  <a:pt x="576530" y="526386"/>
                  <a:pt x="576530" y="565050"/>
                  <a:pt x="552582" y="588963"/>
                </a:cubicBezTo>
                <a:cubicBezTo>
                  <a:pt x="528634" y="612876"/>
                  <a:pt x="489913" y="612876"/>
                  <a:pt x="465965" y="588963"/>
                </a:cubicBezTo>
                <a:lnTo>
                  <a:pt x="285423" y="408685"/>
                </a:lnTo>
                <a:cubicBezTo>
                  <a:pt x="277959" y="401077"/>
                  <a:pt x="277959" y="388965"/>
                  <a:pt x="285423" y="381512"/>
                </a:cubicBezTo>
                <a:lnTo>
                  <a:pt x="297242" y="369710"/>
                </a:lnTo>
                <a:lnTo>
                  <a:pt x="101460" y="174215"/>
                </a:lnTo>
                <a:lnTo>
                  <a:pt x="92285" y="183377"/>
                </a:lnTo>
                <a:cubicBezTo>
                  <a:pt x="84043" y="191762"/>
                  <a:pt x="70203" y="190675"/>
                  <a:pt x="63205" y="181203"/>
                </a:cubicBezTo>
                <a:lnTo>
                  <a:pt x="4424" y="101545"/>
                </a:lnTo>
                <a:cubicBezTo>
                  <a:pt x="-1330" y="93781"/>
                  <a:pt x="-552" y="83222"/>
                  <a:pt x="6290" y="76390"/>
                </a:cubicBezTo>
                <a:lnTo>
                  <a:pt x="40190" y="42539"/>
                </a:lnTo>
                <a:cubicBezTo>
                  <a:pt x="43534" y="39201"/>
                  <a:pt x="47888" y="37338"/>
                  <a:pt x="52359" y="37008"/>
                </a:cubicBezTo>
                <a:close/>
                <a:moveTo>
                  <a:pt x="452033" y="354"/>
                </a:moveTo>
                <a:cubicBezTo>
                  <a:pt x="463164" y="-425"/>
                  <a:pt x="474371" y="80"/>
                  <a:pt x="485412" y="1865"/>
                </a:cubicBezTo>
                <a:cubicBezTo>
                  <a:pt x="490233" y="2642"/>
                  <a:pt x="494276" y="6057"/>
                  <a:pt x="495831" y="10715"/>
                </a:cubicBezTo>
                <a:cubicBezTo>
                  <a:pt x="497386" y="15529"/>
                  <a:pt x="496142" y="20652"/>
                  <a:pt x="492565" y="24068"/>
                </a:cubicBezTo>
                <a:lnTo>
                  <a:pt x="462241" y="54345"/>
                </a:lnTo>
                <a:cubicBezTo>
                  <a:pt x="437515" y="79187"/>
                  <a:pt x="437515" y="119091"/>
                  <a:pt x="462241" y="143933"/>
                </a:cubicBezTo>
                <a:cubicBezTo>
                  <a:pt x="486967" y="168620"/>
                  <a:pt x="527089" y="168620"/>
                  <a:pt x="551815" y="143933"/>
                </a:cubicBezTo>
                <a:lnTo>
                  <a:pt x="582140" y="113501"/>
                </a:lnTo>
                <a:cubicBezTo>
                  <a:pt x="585716" y="110085"/>
                  <a:pt x="590848" y="108843"/>
                  <a:pt x="595514" y="110396"/>
                </a:cubicBezTo>
                <a:cubicBezTo>
                  <a:pt x="600179" y="111793"/>
                  <a:pt x="603600" y="115830"/>
                  <a:pt x="604378" y="120643"/>
                </a:cubicBezTo>
                <a:cubicBezTo>
                  <a:pt x="611531" y="164739"/>
                  <a:pt x="598157" y="211629"/>
                  <a:pt x="564100" y="245632"/>
                </a:cubicBezTo>
                <a:cubicBezTo>
                  <a:pt x="523668" y="286001"/>
                  <a:pt x="465040" y="297335"/>
                  <a:pt x="414499" y="279635"/>
                </a:cubicBezTo>
                <a:lnTo>
                  <a:pt x="393972" y="300130"/>
                </a:lnTo>
                <a:cubicBezTo>
                  <a:pt x="384486" y="290659"/>
                  <a:pt x="371889" y="285380"/>
                  <a:pt x="358515" y="285380"/>
                </a:cubicBezTo>
                <a:cubicBezTo>
                  <a:pt x="350429" y="285380"/>
                  <a:pt x="342498" y="287243"/>
                  <a:pt x="335500" y="290969"/>
                </a:cubicBezTo>
                <a:lnTo>
                  <a:pt x="282626" y="238179"/>
                </a:lnTo>
                <a:lnTo>
                  <a:pt x="327102" y="193773"/>
                </a:lnTo>
                <a:cubicBezTo>
                  <a:pt x="308130" y="142691"/>
                  <a:pt x="319171" y="83069"/>
                  <a:pt x="360381" y="42079"/>
                </a:cubicBezTo>
                <a:cubicBezTo>
                  <a:pt x="385924" y="16577"/>
                  <a:pt x="418640" y="2690"/>
                  <a:pt x="452033" y="354"/>
                </a:cubicBezTo>
                <a:close/>
              </a:path>
            </a:pathLst>
          </a:custGeom>
          <a:solidFill>
            <a:srgbClr val="6C629F"/>
          </a:solidFill>
          <a:ln>
            <a:noFill/>
          </a:ln>
        </p:spPr>
        <p:txBody>
          <a:bodyPr/>
          <a:lstStyle/>
          <a:p>
            <a:endParaRPr lang="zh-CN" altLang="en-US">
              <a:solidFill>
                <a:schemeClr val="tx1">
                  <a:lumMod val="75000"/>
                  <a:lumOff val="25000"/>
                </a:schemeClr>
              </a:solidFill>
              <a:latin typeface="微软雅黑" panose="020B0503020204020204" charset="-122"/>
              <a:ea typeface="微软雅黑" panose="020B0503020204020204" charset="-122"/>
            </a:endParaRPr>
          </a:p>
        </p:txBody>
      </p:sp>
      <p:grpSp>
        <p:nvGrpSpPr>
          <p:cNvPr id="21" name="组合 20"/>
          <p:cNvGrpSpPr/>
          <p:nvPr/>
        </p:nvGrpSpPr>
        <p:grpSpPr>
          <a:xfrm>
            <a:off x="7566958" y="2139826"/>
            <a:ext cx="4038600" cy="1173015"/>
            <a:chOff x="7962900" y="2652915"/>
            <a:chExt cx="4038600" cy="1173015"/>
          </a:xfrm>
        </p:grpSpPr>
        <p:cxnSp>
          <p:nvCxnSpPr>
            <p:cNvPr id="22" name="直接连接符 21"/>
            <p:cNvCxnSpPr/>
            <p:nvPr/>
          </p:nvCxnSpPr>
          <p:spPr>
            <a:xfrm>
              <a:off x="7962900" y="2806804"/>
              <a:ext cx="400049"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23" name="矩形 22"/>
            <p:cNvSpPr/>
            <p:nvPr/>
          </p:nvSpPr>
          <p:spPr>
            <a:xfrm>
              <a:off x="8417297" y="2652915"/>
              <a:ext cx="1550386" cy="276999"/>
            </a:xfrm>
            <a:prstGeom prst="rect">
              <a:avLst/>
            </a:prstGeom>
            <a:noFill/>
          </p:spPr>
          <p:txBody>
            <a:bodyPr wrap="square" rtlCol="0">
              <a:spAutoFit/>
            </a:bodyPr>
            <a:lstStyle/>
            <a:p>
              <a:r>
                <a:rPr lang="zh-CN" altLang="en-US" sz="1200">
                  <a:solidFill>
                    <a:schemeClr val="tx1">
                      <a:lumMod val="75000"/>
                      <a:lumOff val="25000"/>
                    </a:schemeClr>
                  </a:solidFill>
                  <a:latin typeface="微软雅黑" panose="020B0503020204020204" charset="-122"/>
                  <a:ea typeface="微软雅黑" panose="020B0503020204020204" charset="-122"/>
                </a:rPr>
                <a:t>输入文本</a:t>
              </a:r>
              <a:r>
                <a:rPr lang="zh-CN" altLang="en-US" sz="1200" dirty="0">
                  <a:solidFill>
                    <a:schemeClr val="tx1">
                      <a:lumMod val="75000"/>
                      <a:lumOff val="25000"/>
                    </a:schemeClr>
                  </a:solidFill>
                  <a:latin typeface="微软雅黑" panose="020B0503020204020204" charset="-122"/>
                  <a:ea typeface="微软雅黑" panose="020B0503020204020204" charset="-122"/>
                </a:rPr>
                <a:t>信息</a:t>
              </a:r>
              <a:endParaRPr lang="zh-CN" altLang="en-US" sz="1200" dirty="0">
                <a:solidFill>
                  <a:schemeClr val="tx1">
                    <a:lumMod val="75000"/>
                    <a:lumOff val="25000"/>
                  </a:schemeClr>
                </a:solidFill>
                <a:latin typeface="微软雅黑" panose="020B0503020204020204" charset="-122"/>
                <a:ea typeface="微软雅黑" panose="020B0503020204020204" charset="-122"/>
              </a:endParaRPr>
            </a:p>
          </p:txBody>
        </p:sp>
        <p:sp>
          <p:nvSpPr>
            <p:cNvPr id="24" name="矩形 23"/>
            <p:cNvSpPr/>
            <p:nvPr/>
          </p:nvSpPr>
          <p:spPr>
            <a:xfrm>
              <a:off x="8417297" y="2873682"/>
              <a:ext cx="3584203" cy="952248"/>
            </a:xfrm>
            <a:prstGeom prst="rect">
              <a:avLst/>
            </a:prstGeom>
          </p:spPr>
          <p:txBody>
            <a:bodyPr wrap="square">
              <a:spAutoFit/>
            </a:bodyPr>
            <a:lstStyle/>
            <a:p>
              <a:pPr>
                <a:lnSpc>
                  <a:spcPct val="130000"/>
                </a:lnSpc>
              </a:pPr>
              <a:r>
                <a:rPr lang="zh-CN" altLang="en-US" sz="1100">
                  <a:solidFill>
                    <a:schemeClr val="tx1">
                      <a:lumMod val="75000"/>
                      <a:lumOff val="25000"/>
                    </a:schemeClr>
                  </a:solidFill>
                  <a:latin typeface="微软雅黑" panose="020B0503020204020204" charset="-122"/>
                  <a:ea typeface="微软雅黑" panose="020B0503020204020204" charset="-122"/>
                </a:rPr>
                <a:t>本模板涉及的文字、图形、图像、声音以及视频等多媒体元素均可编辑，替换。演示文档可以在投影仪或电脑上进行演示，亦可制作成胶片，以便用于更广泛的领域中。本模板涉及的文字、图形等多媒体元素均可编辑。</a:t>
              </a:r>
              <a:endParaRPr kumimoji="1" lang="zh-CN" altLang="en-US" sz="1100" dirty="0">
                <a:solidFill>
                  <a:schemeClr val="tx1">
                    <a:lumMod val="75000"/>
                    <a:lumOff val="25000"/>
                  </a:schemeClr>
                </a:solidFill>
                <a:latin typeface="微软雅黑" panose="020B0503020204020204" charset="-122"/>
                <a:ea typeface="微软雅黑" panose="020B0503020204020204" charset="-122"/>
              </a:endParaRPr>
            </a:p>
          </p:txBody>
        </p:sp>
      </p:grpSp>
      <p:grpSp>
        <p:nvGrpSpPr>
          <p:cNvPr id="25" name="组合 24"/>
          <p:cNvGrpSpPr/>
          <p:nvPr/>
        </p:nvGrpSpPr>
        <p:grpSpPr>
          <a:xfrm>
            <a:off x="7566958" y="3361247"/>
            <a:ext cx="4038600" cy="1173015"/>
            <a:chOff x="7962900" y="2652915"/>
            <a:chExt cx="4038600" cy="1173015"/>
          </a:xfrm>
        </p:grpSpPr>
        <p:cxnSp>
          <p:nvCxnSpPr>
            <p:cNvPr id="26" name="直接连接符 25"/>
            <p:cNvCxnSpPr/>
            <p:nvPr/>
          </p:nvCxnSpPr>
          <p:spPr>
            <a:xfrm>
              <a:off x="7962900" y="2806804"/>
              <a:ext cx="400049"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27" name="矩形 26"/>
            <p:cNvSpPr/>
            <p:nvPr/>
          </p:nvSpPr>
          <p:spPr>
            <a:xfrm>
              <a:off x="8417297" y="2652915"/>
              <a:ext cx="1550386" cy="276999"/>
            </a:xfrm>
            <a:prstGeom prst="rect">
              <a:avLst/>
            </a:prstGeom>
            <a:noFill/>
          </p:spPr>
          <p:txBody>
            <a:bodyPr wrap="square" rtlCol="0">
              <a:spAutoFit/>
            </a:bodyPr>
            <a:lstStyle/>
            <a:p>
              <a:r>
                <a:rPr lang="zh-CN" altLang="en-US" sz="1200">
                  <a:solidFill>
                    <a:schemeClr val="tx1">
                      <a:lumMod val="75000"/>
                      <a:lumOff val="25000"/>
                    </a:schemeClr>
                  </a:solidFill>
                  <a:latin typeface="微软雅黑" panose="020B0503020204020204" charset="-122"/>
                  <a:ea typeface="微软雅黑" panose="020B0503020204020204" charset="-122"/>
                </a:rPr>
                <a:t>输入文本</a:t>
              </a:r>
              <a:r>
                <a:rPr lang="zh-CN" altLang="en-US" sz="1200" dirty="0">
                  <a:solidFill>
                    <a:schemeClr val="tx1">
                      <a:lumMod val="75000"/>
                      <a:lumOff val="25000"/>
                    </a:schemeClr>
                  </a:solidFill>
                  <a:latin typeface="微软雅黑" panose="020B0503020204020204" charset="-122"/>
                  <a:ea typeface="微软雅黑" panose="020B0503020204020204" charset="-122"/>
                </a:rPr>
                <a:t>信息</a:t>
              </a:r>
              <a:endParaRPr lang="zh-CN" altLang="en-US" sz="1200" dirty="0">
                <a:solidFill>
                  <a:schemeClr val="tx1">
                    <a:lumMod val="75000"/>
                    <a:lumOff val="25000"/>
                  </a:schemeClr>
                </a:solidFill>
                <a:latin typeface="微软雅黑" panose="020B0503020204020204" charset="-122"/>
                <a:ea typeface="微软雅黑" panose="020B0503020204020204" charset="-122"/>
              </a:endParaRPr>
            </a:p>
          </p:txBody>
        </p:sp>
        <p:sp>
          <p:nvSpPr>
            <p:cNvPr id="28" name="矩形 27"/>
            <p:cNvSpPr/>
            <p:nvPr/>
          </p:nvSpPr>
          <p:spPr>
            <a:xfrm>
              <a:off x="8417297" y="2873682"/>
              <a:ext cx="3584203" cy="952248"/>
            </a:xfrm>
            <a:prstGeom prst="rect">
              <a:avLst/>
            </a:prstGeom>
          </p:spPr>
          <p:txBody>
            <a:bodyPr wrap="square">
              <a:spAutoFit/>
            </a:bodyPr>
            <a:lstStyle/>
            <a:p>
              <a:pPr>
                <a:lnSpc>
                  <a:spcPct val="130000"/>
                </a:lnSpc>
              </a:pPr>
              <a:r>
                <a:rPr lang="zh-CN" altLang="en-US" sz="1100">
                  <a:solidFill>
                    <a:schemeClr val="tx1">
                      <a:lumMod val="75000"/>
                      <a:lumOff val="25000"/>
                    </a:schemeClr>
                  </a:solidFill>
                  <a:latin typeface="微软雅黑" panose="020B0503020204020204" charset="-122"/>
                  <a:ea typeface="微软雅黑" panose="020B0503020204020204" charset="-122"/>
                </a:rPr>
                <a:t>本模板涉及的文字、图形、图像、声音以及视频等多媒体元素均可编辑，替换。演示文档可以在投影仪或电脑上进行演示，亦可制作成胶片，以便用于更广泛的领域中。本模板涉及的文字、图形等多媒体元素均可编辑。</a:t>
              </a:r>
              <a:endParaRPr kumimoji="1" lang="zh-CN" altLang="en-US" sz="1100" dirty="0">
                <a:solidFill>
                  <a:schemeClr val="tx1">
                    <a:lumMod val="75000"/>
                    <a:lumOff val="25000"/>
                  </a:schemeClr>
                </a:solidFill>
                <a:latin typeface="微软雅黑" panose="020B0503020204020204" charset="-122"/>
                <a:ea typeface="微软雅黑" panose="020B0503020204020204" charset="-122"/>
              </a:endParaRPr>
            </a:p>
          </p:txBody>
        </p:sp>
      </p:grpSp>
      <p:grpSp>
        <p:nvGrpSpPr>
          <p:cNvPr id="29" name="组合 28"/>
          <p:cNvGrpSpPr/>
          <p:nvPr/>
        </p:nvGrpSpPr>
        <p:grpSpPr>
          <a:xfrm>
            <a:off x="7539687" y="4736557"/>
            <a:ext cx="4038600" cy="1173015"/>
            <a:chOff x="7962900" y="2652915"/>
            <a:chExt cx="4038600" cy="1173015"/>
          </a:xfrm>
        </p:grpSpPr>
        <p:cxnSp>
          <p:nvCxnSpPr>
            <p:cNvPr id="30" name="直接连接符 29"/>
            <p:cNvCxnSpPr/>
            <p:nvPr/>
          </p:nvCxnSpPr>
          <p:spPr>
            <a:xfrm>
              <a:off x="7962900" y="2806804"/>
              <a:ext cx="400049"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31" name="矩形 30"/>
            <p:cNvSpPr/>
            <p:nvPr/>
          </p:nvSpPr>
          <p:spPr>
            <a:xfrm>
              <a:off x="8417297" y="2652915"/>
              <a:ext cx="1550386" cy="276999"/>
            </a:xfrm>
            <a:prstGeom prst="rect">
              <a:avLst/>
            </a:prstGeom>
            <a:noFill/>
          </p:spPr>
          <p:txBody>
            <a:bodyPr wrap="square" rtlCol="0">
              <a:spAutoFit/>
            </a:bodyPr>
            <a:lstStyle/>
            <a:p>
              <a:r>
                <a:rPr lang="zh-CN" altLang="en-US" sz="1200">
                  <a:solidFill>
                    <a:schemeClr val="tx1">
                      <a:lumMod val="75000"/>
                      <a:lumOff val="25000"/>
                    </a:schemeClr>
                  </a:solidFill>
                  <a:latin typeface="微软雅黑" panose="020B0503020204020204" charset="-122"/>
                  <a:ea typeface="微软雅黑" panose="020B0503020204020204" charset="-122"/>
                </a:rPr>
                <a:t>输入文本</a:t>
              </a:r>
              <a:r>
                <a:rPr lang="zh-CN" altLang="en-US" sz="1200" dirty="0">
                  <a:solidFill>
                    <a:schemeClr val="tx1">
                      <a:lumMod val="75000"/>
                      <a:lumOff val="25000"/>
                    </a:schemeClr>
                  </a:solidFill>
                  <a:latin typeface="微软雅黑" panose="020B0503020204020204" charset="-122"/>
                  <a:ea typeface="微软雅黑" panose="020B0503020204020204" charset="-122"/>
                </a:rPr>
                <a:t>信息</a:t>
              </a:r>
              <a:endParaRPr lang="zh-CN" altLang="en-US" sz="1200" dirty="0">
                <a:solidFill>
                  <a:schemeClr val="tx1">
                    <a:lumMod val="75000"/>
                    <a:lumOff val="25000"/>
                  </a:schemeClr>
                </a:solidFill>
                <a:latin typeface="微软雅黑" panose="020B0503020204020204" charset="-122"/>
                <a:ea typeface="微软雅黑" panose="020B0503020204020204" charset="-122"/>
              </a:endParaRPr>
            </a:p>
          </p:txBody>
        </p:sp>
        <p:sp>
          <p:nvSpPr>
            <p:cNvPr id="32" name="矩形 31"/>
            <p:cNvSpPr/>
            <p:nvPr/>
          </p:nvSpPr>
          <p:spPr>
            <a:xfrm>
              <a:off x="8417297" y="2873682"/>
              <a:ext cx="3584203" cy="952248"/>
            </a:xfrm>
            <a:prstGeom prst="rect">
              <a:avLst/>
            </a:prstGeom>
          </p:spPr>
          <p:txBody>
            <a:bodyPr wrap="square">
              <a:spAutoFit/>
            </a:bodyPr>
            <a:lstStyle/>
            <a:p>
              <a:pPr>
                <a:lnSpc>
                  <a:spcPct val="130000"/>
                </a:lnSpc>
              </a:pPr>
              <a:r>
                <a:rPr lang="zh-CN" altLang="en-US" sz="1100">
                  <a:solidFill>
                    <a:schemeClr val="tx1">
                      <a:lumMod val="75000"/>
                      <a:lumOff val="25000"/>
                    </a:schemeClr>
                  </a:solidFill>
                  <a:latin typeface="微软雅黑" panose="020B0503020204020204" charset="-122"/>
                  <a:ea typeface="微软雅黑" panose="020B0503020204020204" charset="-122"/>
                </a:rPr>
                <a:t>本模板涉及的文字、图形、图像、声音以及视频等多媒体元素均可编辑，替换。演示文档可以在投影仪或电脑上进行演示，亦可制作成胶片，以便用于更广泛的领域中。本模板涉及的文字、图形等多媒体元素均可编辑。</a:t>
              </a:r>
              <a:endParaRPr kumimoji="1" lang="zh-CN" altLang="en-US" sz="1100" dirty="0">
                <a:solidFill>
                  <a:schemeClr val="tx1">
                    <a:lumMod val="75000"/>
                    <a:lumOff val="25000"/>
                  </a:schemeClr>
                </a:solidFill>
                <a:latin typeface="微软雅黑" panose="020B0503020204020204" charset="-122"/>
                <a:ea typeface="微软雅黑" panose="020B0503020204020204" charset="-122"/>
              </a:endParaRPr>
            </a:p>
          </p:txBody>
        </p:sp>
      </p:grpSp>
      <p:sp>
        <p:nvSpPr>
          <p:cNvPr id="2" name="文本框 1"/>
          <p:cNvSpPr txBox="1"/>
          <p:nvPr/>
        </p:nvSpPr>
        <p:spPr>
          <a:xfrm>
            <a:off x="1379265" y="306344"/>
            <a:ext cx="3599543" cy="460375"/>
          </a:xfrm>
          <a:prstGeom prst="rect">
            <a:avLst/>
          </a:prstGeom>
          <a:noFill/>
        </p:spPr>
        <p:txBody>
          <a:bodyPr wrap="square" rtlCol="0">
            <a:spAutoFit/>
          </a:bodyPr>
          <a:p>
            <a:r>
              <a:rPr lang="zh-CN" altLang="en-US" sz="2400" dirty="0">
                <a:solidFill>
                  <a:schemeClr val="tx1">
                    <a:lumMod val="75000"/>
                    <a:lumOff val="25000"/>
                  </a:schemeClr>
                </a:solidFill>
                <a:latin typeface="微软雅黑" panose="020B0503020204020204" charset="-122"/>
                <a:ea typeface="微软雅黑" panose="020B0503020204020204" charset="-122"/>
              </a:rPr>
              <a:t>点击此处添加文本信息</a:t>
            </a:r>
            <a:endParaRPr lang="zh-CN" altLang="en-US" sz="2400" dirty="0">
              <a:solidFill>
                <a:schemeClr val="tx1">
                  <a:lumMod val="75000"/>
                  <a:lumOff val="25000"/>
                </a:schemeClr>
              </a:solidFill>
              <a:latin typeface="微软雅黑" panose="020B0503020204020204" charset="-122"/>
              <a:ea typeface="微软雅黑" panose="020B0503020204020204" charset="-122"/>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379265" y="306344"/>
            <a:ext cx="3599543" cy="460375"/>
          </a:xfrm>
          <a:prstGeom prst="rect">
            <a:avLst/>
          </a:prstGeom>
          <a:noFill/>
        </p:spPr>
        <p:txBody>
          <a:bodyPr wrap="square" rtlCol="0">
            <a:spAutoFit/>
          </a:bodyPr>
          <a:p>
            <a:r>
              <a:rPr lang="zh-CN" altLang="en-US" sz="2400" dirty="0">
                <a:solidFill>
                  <a:schemeClr val="tx1">
                    <a:lumMod val="75000"/>
                    <a:lumOff val="25000"/>
                  </a:schemeClr>
                </a:solidFill>
                <a:latin typeface="微软雅黑" panose="020B0503020204020204" charset="-122"/>
                <a:ea typeface="微软雅黑" panose="020B0503020204020204" charset="-122"/>
              </a:rPr>
              <a:t>点击此处添加文本信息</a:t>
            </a:r>
            <a:endParaRPr lang="zh-CN" altLang="en-US" sz="2400" dirty="0">
              <a:solidFill>
                <a:schemeClr val="tx1">
                  <a:lumMod val="75000"/>
                  <a:lumOff val="25000"/>
                </a:schemeClr>
              </a:solidFill>
              <a:latin typeface="微软雅黑" panose="020B0503020204020204" charset="-122"/>
              <a:ea typeface="微软雅黑" panose="020B0503020204020204" charset="-122"/>
            </a:endParaRPr>
          </a:p>
        </p:txBody>
      </p:sp>
      <p:sp>
        <p:nvSpPr>
          <p:cNvPr id="37" name="椭圆 36"/>
          <p:cNvSpPr/>
          <p:nvPr/>
        </p:nvSpPr>
        <p:spPr>
          <a:xfrm>
            <a:off x="4665424" y="2419275"/>
            <a:ext cx="1568462" cy="1568466"/>
          </a:xfrm>
          <a:prstGeom prst="ellipse">
            <a:avLst/>
          </a:prstGeom>
          <a:solidFill>
            <a:srgbClr val="7727FA"/>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p>
            <a:pPr algn="ctr"/>
            <a:r>
              <a:rPr lang="en-US" altLang="zh-CN" sz="4000" dirty="0" smtClean="0">
                <a:solidFill>
                  <a:schemeClr val="bg1"/>
                </a:solidFill>
                <a:latin typeface="微软雅黑" panose="020B0503020204020204" charset="-122"/>
                <a:ea typeface="微软雅黑" panose="020B0503020204020204" charset="-122"/>
                <a:cs typeface="+mn-ea"/>
                <a:sym typeface="Segoe UI" panose="020B0502040204020203" pitchFamily="34" charset="0"/>
              </a:rPr>
              <a:t>01</a:t>
            </a:r>
            <a:endParaRPr lang="en-US" altLang="zh-CN" sz="4000" dirty="0" smtClean="0">
              <a:solidFill>
                <a:schemeClr val="bg1"/>
              </a:solidFill>
              <a:latin typeface="微软雅黑" panose="020B0503020204020204" charset="-122"/>
              <a:ea typeface="微软雅黑" panose="020B0503020204020204" charset="-122"/>
              <a:cs typeface="+mn-ea"/>
              <a:sym typeface="Segoe UI" panose="020B0502040204020203" pitchFamily="34" charset="0"/>
            </a:endParaRPr>
          </a:p>
        </p:txBody>
      </p:sp>
      <p:sp>
        <p:nvSpPr>
          <p:cNvPr id="3" name="文本框 2"/>
          <p:cNvSpPr txBox="1"/>
          <p:nvPr/>
        </p:nvSpPr>
        <p:spPr>
          <a:xfrm>
            <a:off x="2882478" y="2346324"/>
            <a:ext cx="1210588" cy="400110"/>
          </a:xfrm>
          <a:prstGeom prst="rect">
            <a:avLst/>
          </a:prstGeom>
          <a:noFill/>
        </p:spPr>
        <p:txBody>
          <a:bodyPr wrap="none" rtlCol="0">
            <a:spAutoFit/>
          </a:bodyPr>
          <a:p>
            <a:r>
              <a:rPr lang="zh-CN" altLang="en-US" sz="2000" dirty="0">
                <a:solidFill>
                  <a:schemeClr val="tx1">
                    <a:lumMod val="75000"/>
                    <a:lumOff val="25000"/>
                  </a:schemeClr>
                </a:solidFill>
                <a:latin typeface="微软雅黑" panose="020B0503020204020204" charset="-122"/>
                <a:ea typeface="微软雅黑" panose="020B0503020204020204" charset="-122"/>
                <a:cs typeface="+mn-ea"/>
                <a:sym typeface="Segoe UI" panose="020B0502040204020203" pitchFamily="34" charset="0"/>
              </a:rPr>
              <a:t>项目名称</a:t>
            </a:r>
            <a:endParaRPr lang="zh-CN" altLang="en-US" sz="2000" dirty="0">
              <a:solidFill>
                <a:schemeClr val="tx1">
                  <a:lumMod val="75000"/>
                  <a:lumOff val="25000"/>
                </a:schemeClr>
              </a:solidFill>
              <a:latin typeface="微软雅黑" panose="020B0503020204020204" charset="-122"/>
              <a:ea typeface="微软雅黑" panose="020B0503020204020204" charset="-122"/>
              <a:cs typeface="+mn-ea"/>
              <a:sym typeface="Segoe UI" panose="020B0502040204020203" pitchFamily="34" charset="0"/>
            </a:endParaRPr>
          </a:p>
        </p:txBody>
      </p:sp>
      <p:sp>
        <p:nvSpPr>
          <p:cNvPr id="31" name="文本框 30"/>
          <p:cNvSpPr txBox="1"/>
          <p:nvPr/>
        </p:nvSpPr>
        <p:spPr>
          <a:xfrm>
            <a:off x="2853776" y="4606714"/>
            <a:ext cx="1210588" cy="400110"/>
          </a:xfrm>
          <a:prstGeom prst="rect">
            <a:avLst/>
          </a:prstGeom>
          <a:noFill/>
        </p:spPr>
        <p:txBody>
          <a:bodyPr wrap="none" rtlCol="0">
            <a:spAutoFit/>
          </a:bodyPr>
          <a:p>
            <a:r>
              <a:rPr lang="zh-CN" altLang="en-US" sz="2000" dirty="0">
                <a:solidFill>
                  <a:schemeClr val="tx1">
                    <a:lumMod val="75000"/>
                    <a:lumOff val="25000"/>
                  </a:schemeClr>
                </a:solidFill>
                <a:latin typeface="微软雅黑" panose="020B0503020204020204" charset="-122"/>
                <a:ea typeface="微软雅黑" panose="020B0503020204020204" charset="-122"/>
                <a:cs typeface="+mn-ea"/>
                <a:sym typeface="Segoe UI" panose="020B0502040204020203" pitchFamily="34" charset="0"/>
              </a:rPr>
              <a:t>项目名称</a:t>
            </a:r>
            <a:endParaRPr lang="zh-CN" altLang="en-US" sz="2000" dirty="0">
              <a:solidFill>
                <a:schemeClr val="tx1">
                  <a:lumMod val="75000"/>
                  <a:lumOff val="25000"/>
                </a:schemeClr>
              </a:solidFill>
              <a:latin typeface="微软雅黑" panose="020B0503020204020204" charset="-122"/>
              <a:ea typeface="微软雅黑" panose="020B0503020204020204" charset="-122"/>
              <a:cs typeface="+mn-ea"/>
              <a:sym typeface="Segoe UI" panose="020B0502040204020203" pitchFamily="34" charset="0"/>
            </a:endParaRPr>
          </a:p>
        </p:txBody>
      </p:sp>
      <p:sp>
        <p:nvSpPr>
          <p:cNvPr id="33" name="文本框 32"/>
          <p:cNvSpPr txBox="1"/>
          <p:nvPr/>
        </p:nvSpPr>
        <p:spPr>
          <a:xfrm>
            <a:off x="8494781" y="2346324"/>
            <a:ext cx="1210588" cy="400110"/>
          </a:xfrm>
          <a:prstGeom prst="rect">
            <a:avLst/>
          </a:prstGeom>
          <a:noFill/>
        </p:spPr>
        <p:txBody>
          <a:bodyPr wrap="none" rtlCol="0">
            <a:spAutoFit/>
          </a:bodyPr>
          <a:p>
            <a:r>
              <a:rPr lang="zh-CN" altLang="en-US" sz="2000" dirty="0">
                <a:solidFill>
                  <a:schemeClr val="tx1">
                    <a:lumMod val="75000"/>
                    <a:lumOff val="25000"/>
                  </a:schemeClr>
                </a:solidFill>
                <a:latin typeface="微软雅黑" panose="020B0503020204020204" charset="-122"/>
                <a:ea typeface="微软雅黑" panose="020B0503020204020204" charset="-122"/>
                <a:cs typeface="+mn-ea"/>
                <a:sym typeface="Segoe UI" panose="020B0502040204020203" pitchFamily="34" charset="0"/>
              </a:rPr>
              <a:t>项目名称</a:t>
            </a:r>
            <a:endParaRPr lang="zh-CN" altLang="en-US" sz="2000" dirty="0">
              <a:solidFill>
                <a:schemeClr val="tx1">
                  <a:lumMod val="75000"/>
                  <a:lumOff val="25000"/>
                </a:schemeClr>
              </a:solidFill>
              <a:latin typeface="微软雅黑" panose="020B0503020204020204" charset="-122"/>
              <a:ea typeface="微软雅黑" panose="020B0503020204020204" charset="-122"/>
              <a:cs typeface="+mn-ea"/>
              <a:sym typeface="Segoe UI" panose="020B0502040204020203" pitchFamily="34" charset="0"/>
            </a:endParaRPr>
          </a:p>
        </p:txBody>
      </p:sp>
      <p:sp>
        <p:nvSpPr>
          <p:cNvPr id="35" name="文本框 34"/>
          <p:cNvSpPr txBox="1"/>
          <p:nvPr/>
        </p:nvSpPr>
        <p:spPr>
          <a:xfrm>
            <a:off x="8494781" y="4606714"/>
            <a:ext cx="1210588" cy="400110"/>
          </a:xfrm>
          <a:prstGeom prst="rect">
            <a:avLst/>
          </a:prstGeom>
          <a:noFill/>
        </p:spPr>
        <p:txBody>
          <a:bodyPr wrap="none" rtlCol="0">
            <a:spAutoFit/>
          </a:bodyPr>
          <a:p>
            <a:r>
              <a:rPr lang="zh-CN" altLang="en-US" sz="2000" dirty="0">
                <a:solidFill>
                  <a:schemeClr val="tx1">
                    <a:lumMod val="75000"/>
                    <a:lumOff val="25000"/>
                  </a:schemeClr>
                </a:solidFill>
                <a:latin typeface="微软雅黑" panose="020B0503020204020204" charset="-122"/>
                <a:ea typeface="微软雅黑" panose="020B0503020204020204" charset="-122"/>
                <a:cs typeface="+mn-ea"/>
                <a:sym typeface="Segoe UI" panose="020B0502040204020203" pitchFamily="34" charset="0"/>
              </a:rPr>
              <a:t>项目名称</a:t>
            </a:r>
            <a:endParaRPr lang="zh-CN" altLang="en-US" sz="2000" dirty="0">
              <a:solidFill>
                <a:schemeClr val="tx1">
                  <a:lumMod val="75000"/>
                  <a:lumOff val="25000"/>
                </a:schemeClr>
              </a:solidFill>
              <a:latin typeface="微软雅黑" panose="020B0503020204020204" charset="-122"/>
              <a:ea typeface="微软雅黑" panose="020B0503020204020204" charset="-122"/>
              <a:cs typeface="+mn-ea"/>
              <a:sym typeface="Segoe UI" panose="020B0502040204020203" pitchFamily="34" charset="0"/>
            </a:endParaRPr>
          </a:p>
        </p:txBody>
      </p:sp>
      <p:sp>
        <p:nvSpPr>
          <p:cNvPr id="41" name="椭圆 40"/>
          <p:cNvSpPr/>
          <p:nvPr/>
        </p:nvSpPr>
        <p:spPr>
          <a:xfrm>
            <a:off x="5994399" y="2440469"/>
            <a:ext cx="1509485" cy="1509487"/>
          </a:xfrm>
          <a:prstGeom prst="ellipse">
            <a:avLst/>
          </a:prstGeom>
          <a:solidFill>
            <a:srgbClr val="6C629F"/>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p>
            <a:pPr algn="ctr"/>
            <a:r>
              <a:rPr lang="en-US" altLang="zh-CN" sz="4000" dirty="0" smtClean="0">
                <a:solidFill>
                  <a:schemeClr val="bg1"/>
                </a:solidFill>
                <a:latin typeface="微软雅黑" panose="020B0503020204020204" charset="-122"/>
                <a:ea typeface="微软雅黑" panose="020B0503020204020204" charset="-122"/>
                <a:cs typeface="+mn-ea"/>
                <a:sym typeface="Segoe UI" panose="020B0502040204020203" pitchFamily="34" charset="0"/>
              </a:rPr>
              <a:t>03</a:t>
            </a:r>
            <a:endParaRPr lang="en-US" altLang="zh-CN" sz="4000" dirty="0" smtClean="0">
              <a:solidFill>
                <a:schemeClr val="bg1"/>
              </a:solidFill>
              <a:latin typeface="微软雅黑" panose="020B0503020204020204" charset="-122"/>
              <a:ea typeface="微软雅黑" panose="020B0503020204020204" charset="-122"/>
              <a:cs typeface="+mn-ea"/>
              <a:sym typeface="Segoe UI" panose="020B0502040204020203" pitchFamily="34" charset="0"/>
            </a:endParaRPr>
          </a:p>
        </p:txBody>
      </p:sp>
      <p:sp>
        <p:nvSpPr>
          <p:cNvPr id="42" name="椭圆 41"/>
          <p:cNvSpPr/>
          <p:nvPr/>
        </p:nvSpPr>
        <p:spPr>
          <a:xfrm>
            <a:off x="4724400" y="3680408"/>
            <a:ext cx="1509485" cy="1509487"/>
          </a:xfrm>
          <a:prstGeom prst="ellipse">
            <a:avLst/>
          </a:prstGeom>
          <a:solidFill>
            <a:srgbClr val="6C629F"/>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p>
            <a:pPr algn="ctr"/>
            <a:r>
              <a:rPr lang="en-US" altLang="zh-CN" sz="4000" dirty="0" smtClean="0">
                <a:solidFill>
                  <a:schemeClr val="bg1"/>
                </a:solidFill>
                <a:latin typeface="微软雅黑" panose="020B0503020204020204" charset="-122"/>
                <a:ea typeface="微软雅黑" panose="020B0503020204020204" charset="-122"/>
                <a:cs typeface="+mn-ea"/>
                <a:sym typeface="Segoe UI" panose="020B0502040204020203" pitchFamily="34" charset="0"/>
              </a:rPr>
              <a:t>02</a:t>
            </a:r>
            <a:endParaRPr lang="en-US" altLang="zh-CN" sz="4000" dirty="0" smtClean="0">
              <a:solidFill>
                <a:schemeClr val="bg1"/>
              </a:solidFill>
              <a:latin typeface="微软雅黑" panose="020B0503020204020204" charset="-122"/>
              <a:ea typeface="微软雅黑" panose="020B0503020204020204" charset="-122"/>
              <a:cs typeface="+mn-ea"/>
              <a:sym typeface="Segoe UI" panose="020B0502040204020203" pitchFamily="34" charset="0"/>
            </a:endParaRPr>
          </a:p>
        </p:txBody>
      </p:sp>
      <p:sp>
        <p:nvSpPr>
          <p:cNvPr id="43" name="椭圆 42"/>
          <p:cNvSpPr/>
          <p:nvPr/>
        </p:nvSpPr>
        <p:spPr>
          <a:xfrm>
            <a:off x="5953418" y="3642623"/>
            <a:ext cx="1568462" cy="1568466"/>
          </a:xfrm>
          <a:prstGeom prst="ellipse">
            <a:avLst/>
          </a:prstGeom>
          <a:solidFill>
            <a:srgbClr val="7727FA"/>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p>
            <a:pPr algn="ctr"/>
            <a:r>
              <a:rPr lang="en-US" altLang="zh-CN" sz="4000" dirty="0" smtClean="0">
                <a:solidFill>
                  <a:schemeClr val="bg1"/>
                </a:solidFill>
                <a:latin typeface="微软雅黑" panose="020B0503020204020204" charset="-122"/>
                <a:ea typeface="微软雅黑" panose="020B0503020204020204" charset="-122"/>
                <a:cs typeface="+mn-ea"/>
                <a:sym typeface="Segoe UI" panose="020B0502040204020203" pitchFamily="34" charset="0"/>
              </a:rPr>
              <a:t>04</a:t>
            </a:r>
            <a:endParaRPr lang="en-US" altLang="zh-CN" sz="4000" dirty="0" smtClean="0">
              <a:solidFill>
                <a:schemeClr val="bg1"/>
              </a:solidFill>
              <a:latin typeface="微软雅黑" panose="020B0503020204020204" charset="-122"/>
              <a:ea typeface="微软雅黑" panose="020B0503020204020204" charset="-122"/>
              <a:cs typeface="+mn-ea"/>
              <a:sym typeface="Segoe UI" panose="020B0502040204020203" pitchFamily="34" charset="0"/>
            </a:endParaRPr>
          </a:p>
        </p:txBody>
      </p:sp>
      <p:sp>
        <p:nvSpPr>
          <p:cNvPr id="38" name="矩形 37"/>
          <p:cNvSpPr/>
          <p:nvPr/>
        </p:nvSpPr>
        <p:spPr>
          <a:xfrm>
            <a:off x="1642660" y="2919595"/>
            <a:ext cx="2310341" cy="703141"/>
          </a:xfrm>
          <a:prstGeom prst="rect">
            <a:avLst/>
          </a:prstGeom>
        </p:spPr>
        <p:txBody>
          <a:bodyPr wrap="square">
            <a:spAutoFit/>
          </a:bodyPr>
          <a:p>
            <a:pPr algn="ctr">
              <a:lnSpc>
                <a:spcPct val="130000"/>
              </a:lnSpc>
            </a:pPr>
            <a:r>
              <a:rPr lang="zh-CN" altLang="en-US" sz="1050">
                <a:solidFill>
                  <a:schemeClr val="tx1">
                    <a:lumMod val="75000"/>
                    <a:lumOff val="25000"/>
                  </a:schemeClr>
                </a:solidFill>
                <a:latin typeface="微软雅黑" panose="020B0503020204020204" charset="-122"/>
                <a:ea typeface="微软雅黑" panose="020B0503020204020204" charset="-122"/>
              </a:rPr>
              <a:t>本模板涉及的文字、图形等多媒体元素均可编辑，</a:t>
            </a:r>
            <a:r>
              <a:rPr lang="zh-CN" altLang="en-US" sz="1050" dirty="0">
                <a:solidFill>
                  <a:schemeClr val="tx1">
                    <a:lumMod val="75000"/>
                    <a:lumOff val="25000"/>
                  </a:schemeClr>
                </a:solidFill>
                <a:latin typeface="微软雅黑" panose="020B0503020204020204" charset="-122"/>
                <a:ea typeface="微软雅黑" panose="020B0503020204020204" charset="-122"/>
              </a:rPr>
              <a:t>对字体、字号、颜色、行距等进行修改。</a:t>
            </a:r>
            <a:endParaRPr lang="zh-CN" altLang="en-US" sz="1050" dirty="0">
              <a:solidFill>
                <a:schemeClr val="tx1">
                  <a:lumMod val="75000"/>
                  <a:lumOff val="25000"/>
                </a:schemeClr>
              </a:solidFill>
              <a:latin typeface="微软雅黑" panose="020B0503020204020204" charset="-122"/>
              <a:ea typeface="微软雅黑" panose="020B0503020204020204" charset="-122"/>
            </a:endParaRPr>
          </a:p>
        </p:txBody>
      </p:sp>
      <p:sp>
        <p:nvSpPr>
          <p:cNvPr id="39" name="矩形 38"/>
          <p:cNvSpPr/>
          <p:nvPr/>
        </p:nvSpPr>
        <p:spPr>
          <a:xfrm>
            <a:off x="1642660" y="5006840"/>
            <a:ext cx="2310341" cy="703141"/>
          </a:xfrm>
          <a:prstGeom prst="rect">
            <a:avLst/>
          </a:prstGeom>
        </p:spPr>
        <p:txBody>
          <a:bodyPr wrap="square">
            <a:spAutoFit/>
          </a:bodyPr>
          <a:lstStyle/>
          <a:p>
            <a:pPr algn="ctr">
              <a:lnSpc>
                <a:spcPct val="130000"/>
              </a:lnSpc>
            </a:pPr>
            <a:r>
              <a:rPr lang="zh-CN" altLang="en-US" sz="1050">
                <a:solidFill>
                  <a:schemeClr val="tx1">
                    <a:lumMod val="75000"/>
                    <a:lumOff val="25000"/>
                  </a:schemeClr>
                </a:solidFill>
                <a:latin typeface="微软雅黑" panose="020B0503020204020204" charset="-122"/>
                <a:ea typeface="微软雅黑" panose="020B0503020204020204" charset="-122"/>
              </a:rPr>
              <a:t>本模板涉及的文字、图形等多媒体元素均可编辑，</a:t>
            </a:r>
            <a:r>
              <a:rPr lang="zh-CN" altLang="en-US" sz="1050" dirty="0">
                <a:solidFill>
                  <a:schemeClr val="tx1">
                    <a:lumMod val="75000"/>
                    <a:lumOff val="25000"/>
                  </a:schemeClr>
                </a:solidFill>
                <a:latin typeface="微软雅黑" panose="020B0503020204020204" charset="-122"/>
                <a:ea typeface="微软雅黑" panose="020B0503020204020204" charset="-122"/>
              </a:rPr>
              <a:t>对字体、字号、颜色、行距等进行修改。</a:t>
            </a:r>
            <a:endParaRPr lang="zh-CN" altLang="en-US" sz="1050" dirty="0">
              <a:solidFill>
                <a:schemeClr val="tx1">
                  <a:lumMod val="75000"/>
                  <a:lumOff val="25000"/>
                </a:schemeClr>
              </a:solidFill>
              <a:latin typeface="微软雅黑" panose="020B0503020204020204" charset="-122"/>
              <a:ea typeface="微软雅黑" panose="020B0503020204020204" charset="-122"/>
            </a:endParaRPr>
          </a:p>
        </p:txBody>
      </p:sp>
      <p:sp>
        <p:nvSpPr>
          <p:cNvPr id="40" name="矩形 39"/>
          <p:cNvSpPr/>
          <p:nvPr/>
        </p:nvSpPr>
        <p:spPr>
          <a:xfrm>
            <a:off x="8494945" y="2919595"/>
            <a:ext cx="2310341" cy="703141"/>
          </a:xfrm>
          <a:prstGeom prst="rect">
            <a:avLst/>
          </a:prstGeom>
        </p:spPr>
        <p:txBody>
          <a:bodyPr wrap="square">
            <a:spAutoFit/>
          </a:bodyPr>
          <a:lstStyle/>
          <a:p>
            <a:pPr algn="ctr">
              <a:lnSpc>
                <a:spcPct val="130000"/>
              </a:lnSpc>
            </a:pPr>
            <a:r>
              <a:rPr lang="zh-CN" altLang="en-US" sz="1050">
                <a:solidFill>
                  <a:schemeClr val="tx1">
                    <a:lumMod val="75000"/>
                    <a:lumOff val="25000"/>
                  </a:schemeClr>
                </a:solidFill>
                <a:latin typeface="微软雅黑" panose="020B0503020204020204" charset="-122"/>
                <a:ea typeface="微软雅黑" panose="020B0503020204020204" charset="-122"/>
              </a:rPr>
              <a:t>本模板涉及的文字、图形等多媒体元素均可编辑，</a:t>
            </a:r>
            <a:r>
              <a:rPr lang="zh-CN" altLang="en-US" sz="1050" dirty="0">
                <a:solidFill>
                  <a:schemeClr val="tx1">
                    <a:lumMod val="75000"/>
                    <a:lumOff val="25000"/>
                  </a:schemeClr>
                </a:solidFill>
                <a:latin typeface="微软雅黑" panose="020B0503020204020204" charset="-122"/>
                <a:ea typeface="微软雅黑" panose="020B0503020204020204" charset="-122"/>
              </a:rPr>
              <a:t>对字体、字号、颜色、行距等进行修改。</a:t>
            </a:r>
            <a:endParaRPr lang="zh-CN" altLang="en-US" sz="1050" dirty="0">
              <a:solidFill>
                <a:schemeClr val="tx1">
                  <a:lumMod val="75000"/>
                  <a:lumOff val="25000"/>
                </a:schemeClr>
              </a:solidFill>
              <a:latin typeface="微软雅黑" panose="020B0503020204020204" charset="-122"/>
              <a:ea typeface="微软雅黑" panose="020B0503020204020204" charset="-122"/>
            </a:endParaRPr>
          </a:p>
        </p:txBody>
      </p:sp>
      <p:sp>
        <p:nvSpPr>
          <p:cNvPr id="44" name="矩形 43"/>
          <p:cNvSpPr/>
          <p:nvPr/>
        </p:nvSpPr>
        <p:spPr>
          <a:xfrm>
            <a:off x="8494945" y="5006840"/>
            <a:ext cx="2310341" cy="703141"/>
          </a:xfrm>
          <a:prstGeom prst="rect">
            <a:avLst/>
          </a:prstGeom>
        </p:spPr>
        <p:txBody>
          <a:bodyPr wrap="square">
            <a:spAutoFit/>
          </a:bodyPr>
          <a:lstStyle/>
          <a:p>
            <a:pPr algn="ctr">
              <a:lnSpc>
                <a:spcPct val="130000"/>
              </a:lnSpc>
            </a:pPr>
            <a:r>
              <a:rPr lang="zh-CN" altLang="en-US" sz="1050">
                <a:solidFill>
                  <a:schemeClr val="tx1">
                    <a:lumMod val="75000"/>
                    <a:lumOff val="25000"/>
                  </a:schemeClr>
                </a:solidFill>
                <a:latin typeface="微软雅黑" panose="020B0503020204020204" charset="-122"/>
                <a:ea typeface="微软雅黑" panose="020B0503020204020204" charset="-122"/>
              </a:rPr>
              <a:t>本模板涉及的文字、图形等多媒体元素均可编辑，</a:t>
            </a:r>
            <a:r>
              <a:rPr lang="zh-CN" altLang="en-US" sz="1050" dirty="0">
                <a:solidFill>
                  <a:schemeClr val="tx1">
                    <a:lumMod val="75000"/>
                    <a:lumOff val="25000"/>
                  </a:schemeClr>
                </a:solidFill>
                <a:latin typeface="微软雅黑" panose="020B0503020204020204" charset="-122"/>
                <a:ea typeface="微软雅黑" panose="020B0503020204020204" charset="-122"/>
              </a:rPr>
              <a:t>对字体、字号、颜色、行距等进行修改。</a:t>
            </a:r>
            <a:endParaRPr lang="zh-CN" altLang="en-US" sz="1050" dirty="0">
              <a:solidFill>
                <a:schemeClr val="tx1">
                  <a:lumMod val="75000"/>
                  <a:lumOff val="25000"/>
                </a:schemeClr>
              </a:solidFill>
              <a:latin typeface="微软雅黑" panose="020B0503020204020204" charset="-122"/>
              <a:ea typeface="微软雅黑" panose="020B0503020204020204" charset="-122"/>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C4D大色块堆叠质感线条背景"/>
          <p:cNvPicPr>
            <a:picLocks noChangeAspect="1"/>
          </p:cNvPicPr>
          <p:nvPr/>
        </p:nvPicPr>
        <p:blipFill>
          <a:blip r:embed="rId1"/>
          <a:srcRect l="24547" r="10586"/>
          <a:stretch>
            <a:fillRect/>
          </a:stretch>
        </p:blipFill>
        <p:spPr>
          <a:xfrm>
            <a:off x="0" y="-635"/>
            <a:ext cx="12202795" cy="6945630"/>
          </a:xfrm>
          <a:prstGeom prst="rect">
            <a:avLst/>
          </a:prstGeom>
        </p:spPr>
      </p:pic>
      <p:sp>
        <p:nvSpPr>
          <p:cNvPr id="13" name="文本框 12"/>
          <p:cNvSpPr txBox="1"/>
          <p:nvPr/>
        </p:nvSpPr>
        <p:spPr>
          <a:xfrm>
            <a:off x="3338934" y="4804940"/>
            <a:ext cx="1097280" cy="1198880"/>
          </a:xfrm>
          <a:prstGeom prst="rect">
            <a:avLst/>
          </a:prstGeom>
          <a:noFill/>
        </p:spPr>
        <p:txBody>
          <a:bodyPr wrap="none" rtlCol="0">
            <a:spAutoFit/>
          </a:bodyPr>
          <a:lstStyle/>
          <a:p>
            <a:r>
              <a:rPr lang="en-US" altLang="zh-CN" sz="7200">
                <a:solidFill>
                  <a:schemeClr val="bg1"/>
                </a:solidFill>
                <a:latin typeface="汉仪中宋简" panose="02010609000101010101" pitchFamily="49" charset="-122"/>
                <a:ea typeface="汉仪中宋简" panose="02010609000101010101" pitchFamily="49" charset="-122"/>
              </a:rPr>
              <a:t>0</a:t>
            </a:r>
            <a:r>
              <a:rPr lang="en-US" sz="7200">
                <a:solidFill>
                  <a:schemeClr val="bg1"/>
                </a:solidFill>
                <a:latin typeface="汉仪中宋简" panose="02010609000101010101" pitchFamily="49" charset="-122"/>
                <a:ea typeface="汉仪中宋简" panose="02010609000101010101" pitchFamily="49" charset="-122"/>
              </a:rPr>
              <a:t>4</a:t>
            </a:r>
            <a:endParaRPr lang="en-US" sz="7200">
              <a:solidFill>
                <a:schemeClr val="bg1"/>
              </a:solidFill>
              <a:latin typeface="汉仪中宋简" panose="02010609000101010101" pitchFamily="49" charset="-122"/>
              <a:ea typeface="汉仪中宋简" panose="02010609000101010101" pitchFamily="49" charset="-122"/>
            </a:endParaRPr>
          </a:p>
        </p:txBody>
      </p:sp>
      <p:sp>
        <p:nvSpPr>
          <p:cNvPr id="14" name="文本框 13"/>
          <p:cNvSpPr txBox="1"/>
          <p:nvPr/>
        </p:nvSpPr>
        <p:spPr>
          <a:xfrm>
            <a:off x="7281693" y="3044415"/>
            <a:ext cx="3599543" cy="460375"/>
          </a:xfrm>
          <a:prstGeom prst="rect">
            <a:avLst/>
          </a:prstGeom>
          <a:noFill/>
        </p:spPr>
        <p:txBody>
          <a:bodyPr wrap="square" rtlCol="0">
            <a:spAutoFit/>
          </a:bodyPr>
          <a:lstStyle/>
          <a:p>
            <a:pPr algn="ctr"/>
            <a:r>
              <a:rPr lang="zh-CN" altLang="en-US" sz="2400" dirty="0">
                <a:solidFill>
                  <a:schemeClr val="tx1">
                    <a:lumMod val="75000"/>
                    <a:lumOff val="25000"/>
                  </a:schemeClr>
                </a:solidFill>
                <a:latin typeface="微软雅黑" panose="020B0503020204020204" charset="-122"/>
                <a:ea typeface="微软雅黑" panose="020B0503020204020204" charset="-122"/>
              </a:rPr>
              <a:t>点击此处添加文本信息</a:t>
            </a:r>
            <a:endParaRPr lang="zh-CN" altLang="en-US" sz="2400" dirty="0">
              <a:solidFill>
                <a:schemeClr val="tx1">
                  <a:lumMod val="75000"/>
                  <a:lumOff val="25000"/>
                </a:schemeClr>
              </a:solidFill>
              <a:latin typeface="微软雅黑" panose="020B0503020204020204" charset="-122"/>
              <a:ea typeface="微软雅黑" panose="020B0503020204020204" charset="-122"/>
            </a:endParaRPr>
          </a:p>
        </p:txBody>
      </p:sp>
      <p:sp>
        <p:nvSpPr>
          <p:cNvPr id="15" name="矩形 14"/>
          <p:cNvSpPr/>
          <p:nvPr/>
        </p:nvSpPr>
        <p:spPr>
          <a:xfrm>
            <a:off x="7281693" y="3538648"/>
            <a:ext cx="3599542" cy="1186800"/>
          </a:xfrm>
          <a:prstGeom prst="rect">
            <a:avLst/>
          </a:prstGeom>
        </p:spPr>
        <p:txBody>
          <a:bodyPr wrap="square">
            <a:spAutoFit/>
          </a:bodyPr>
          <a:lstStyle/>
          <a:p>
            <a:pPr algn="ctr">
              <a:lnSpc>
                <a:spcPct val="130000"/>
              </a:lnSpc>
            </a:pPr>
            <a:r>
              <a:rPr lang="zh-CN" altLang="en-US" sz="1400">
                <a:solidFill>
                  <a:schemeClr val="tx1">
                    <a:lumMod val="75000"/>
                    <a:lumOff val="25000"/>
                  </a:schemeClr>
                </a:solidFill>
                <a:latin typeface="微软雅黑" panose="020B0503020204020204" charset="-122"/>
                <a:ea typeface="微软雅黑" panose="020B0503020204020204" charset="-122"/>
              </a:rPr>
              <a:t>本模板涉及的文字、图形、图像、声音以及视频等多媒体元素均可编辑，替换。演示文档可以在投影仪或电脑上进行演示，亦可制作成胶片，以便用于更广泛的领域中</a:t>
            </a:r>
            <a:endParaRPr kumimoji="1" lang="zh-CN" altLang="en-US" sz="1400" dirty="0">
              <a:solidFill>
                <a:schemeClr val="tx1">
                  <a:lumMod val="75000"/>
                  <a:lumOff val="25000"/>
                </a:schemeClr>
              </a:solidFill>
              <a:latin typeface="微软雅黑" panose="020B0503020204020204" charset="-122"/>
              <a:ea typeface="微软雅黑" panose="020B0503020204020204" charset="-122"/>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rot="18417748">
            <a:off x="1124803" y="3220898"/>
            <a:ext cx="2571588" cy="3574248"/>
            <a:chOff x="1314910" y="2128492"/>
            <a:chExt cx="2533893" cy="2403908"/>
          </a:xfrm>
          <a:solidFill>
            <a:schemeClr val="bg1">
              <a:lumMod val="95000"/>
            </a:schemeClr>
          </a:solidFill>
          <a:scene3d>
            <a:camera prst="isometricOffAxis1Top">
              <a:rot lat="19391406" lon="18977582" rev="1337353"/>
            </a:camera>
            <a:lightRig rig="threePt" dir="t"/>
          </a:scene3d>
        </p:grpSpPr>
        <p:sp>
          <p:nvSpPr>
            <p:cNvPr id="10" name="矩形: 圆角 19"/>
            <p:cNvSpPr/>
            <p:nvPr/>
          </p:nvSpPr>
          <p:spPr>
            <a:xfrm>
              <a:off x="2580724" y="3009891"/>
              <a:ext cx="317591" cy="1522509"/>
            </a:xfrm>
            <a:custGeom>
              <a:avLst/>
              <a:gdLst>
                <a:gd name="connsiteX0" fmla="*/ 0 w 463053"/>
                <a:gd name="connsiteY0" fmla="*/ 231527 h 1910281"/>
                <a:gd name="connsiteX1" fmla="*/ 231527 w 463053"/>
                <a:gd name="connsiteY1" fmla="*/ 0 h 1910281"/>
                <a:gd name="connsiteX2" fmla="*/ 231527 w 463053"/>
                <a:gd name="connsiteY2" fmla="*/ 0 h 1910281"/>
                <a:gd name="connsiteX3" fmla="*/ 463054 w 463053"/>
                <a:gd name="connsiteY3" fmla="*/ 231527 h 1910281"/>
                <a:gd name="connsiteX4" fmla="*/ 463053 w 463053"/>
                <a:gd name="connsiteY4" fmla="*/ 1678755 h 1910281"/>
                <a:gd name="connsiteX5" fmla="*/ 231526 w 463053"/>
                <a:gd name="connsiteY5" fmla="*/ 1910282 h 1910281"/>
                <a:gd name="connsiteX6" fmla="*/ 231527 w 463053"/>
                <a:gd name="connsiteY6" fmla="*/ 1910281 h 1910281"/>
                <a:gd name="connsiteX7" fmla="*/ 0 w 463053"/>
                <a:gd name="connsiteY7" fmla="*/ 1678754 h 1910281"/>
                <a:gd name="connsiteX8" fmla="*/ 0 w 463053"/>
                <a:gd name="connsiteY8" fmla="*/ 231527 h 1910281"/>
                <a:gd name="connsiteX0-1" fmla="*/ 231527 w 463054"/>
                <a:gd name="connsiteY0-2" fmla="*/ 0 h 1910282"/>
                <a:gd name="connsiteX1-3" fmla="*/ 463054 w 463054"/>
                <a:gd name="connsiteY1-4" fmla="*/ 231527 h 1910282"/>
                <a:gd name="connsiteX2-5" fmla="*/ 463053 w 463054"/>
                <a:gd name="connsiteY2-6" fmla="*/ 1678755 h 1910282"/>
                <a:gd name="connsiteX3-7" fmla="*/ 231526 w 463054"/>
                <a:gd name="connsiteY3-8" fmla="*/ 1910282 h 1910282"/>
                <a:gd name="connsiteX4-9" fmla="*/ 231527 w 463054"/>
                <a:gd name="connsiteY4-10" fmla="*/ 1910281 h 1910282"/>
                <a:gd name="connsiteX5-11" fmla="*/ 0 w 463054"/>
                <a:gd name="connsiteY5-12" fmla="*/ 1678754 h 1910282"/>
                <a:gd name="connsiteX6-13" fmla="*/ 0 w 463054"/>
                <a:gd name="connsiteY6-14" fmla="*/ 231527 h 1910282"/>
                <a:gd name="connsiteX7-15" fmla="*/ 231527 w 463054"/>
                <a:gd name="connsiteY7-16" fmla="*/ 0 h 1910282"/>
                <a:gd name="connsiteX8-17" fmla="*/ 322967 w 463054"/>
                <a:gd name="connsiteY8-18" fmla="*/ 91440 h 1910282"/>
                <a:gd name="connsiteX0-19" fmla="*/ 231527 w 463054"/>
                <a:gd name="connsiteY0-20" fmla="*/ 0 h 1910282"/>
                <a:gd name="connsiteX1-21" fmla="*/ 463054 w 463054"/>
                <a:gd name="connsiteY1-22" fmla="*/ 231527 h 1910282"/>
                <a:gd name="connsiteX2-23" fmla="*/ 463053 w 463054"/>
                <a:gd name="connsiteY2-24" fmla="*/ 1678755 h 1910282"/>
                <a:gd name="connsiteX3-25" fmla="*/ 231526 w 463054"/>
                <a:gd name="connsiteY3-26" fmla="*/ 1910282 h 1910282"/>
                <a:gd name="connsiteX4-27" fmla="*/ 231527 w 463054"/>
                <a:gd name="connsiteY4-28" fmla="*/ 1910281 h 1910282"/>
                <a:gd name="connsiteX5-29" fmla="*/ 0 w 463054"/>
                <a:gd name="connsiteY5-30" fmla="*/ 1678754 h 1910282"/>
                <a:gd name="connsiteX6-31" fmla="*/ 0 w 463054"/>
                <a:gd name="connsiteY6-32" fmla="*/ 231527 h 1910282"/>
                <a:gd name="connsiteX7-33" fmla="*/ 322967 w 463054"/>
                <a:gd name="connsiteY7-34" fmla="*/ 91440 h 1910282"/>
                <a:gd name="connsiteX0-35" fmla="*/ 231527 w 463054"/>
                <a:gd name="connsiteY0-36" fmla="*/ 0 h 1910282"/>
                <a:gd name="connsiteX1-37" fmla="*/ 463054 w 463054"/>
                <a:gd name="connsiteY1-38" fmla="*/ 231527 h 1910282"/>
                <a:gd name="connsiteX2-39" fmla="*/ 463053 w 463054"/>
                <a:gd name="connsiteY2-40" fmla="*/ 1678755 h 1910282"/>
                <a:gd name="connsiteX3-41" fmla="*/ 231526 w 463054"/>
                <a:gd name="connsiteY3-42" fmla="*/ 1910282 h 1910282"/>
                <a:gd name="connsiteX4-43" fmla="*/ 231527 w 463054"/>
                <a:gd name="connsiteY4-44" fmla="*/ 1910281 h 1910282"/>
                <a:gd name="connsiteX5-45" fmla="*/ 0 w 463054"/>
                <a:gd name="connsiteY5-46" fmla="*/ 1678754 h 1910282"/>
                <a:gd name="connsiteX6-47" fmla="*/ 0 w 463054"/>
                <a:gd name="connsiteY6-48" fmla="*/ 231527 h 1910282"/>
                <a:gd name="connsiteX0-49" fmla="*/ 463054 w 463054"/>
                <a:gd name="connsiteY0-50" fmla="*/ 0 h 1678755"/>
                <a:gd name="connsiteX1-51" fmla="*/ 463053 w 463054"/>
                <a:gd name="connsiteY1-52" fmla="*/ 1447228 h 1678755"/>
                <a:gd name="connsiteX2-53" fmla="*/ 231526 w 463054"/>
                <a:gd name="connsiteY2-54" fmla="*/ 1678755 h 1678755"/>
                <a:gd name="connsiteX3-55" fmla="*/ 231527 w 463054"/>
                <a:gd name="connsiteY3-56" fmla="*/ 1678754 h 1678755"/>
                <a:gd name="connsiteX4-57" fmla="*/ 0 w 463054"/>
                <a:gd name="connsiteY4-58" fmla="*/ 1447227 h 1678755"/>
                <a:gd name="connsiteX5-59" fmla="*/ 0 w 463054"/>
                <a:gd name="connsiteY5-60" fmla="*/ 0 h 1678755"/>
                <a:gd name="connsiteX0-61" fmla="*/ 463053 w 463053"/>
                <a:gd name="connsiteY0-62" fmla="*/ 1447228 h 1678755"/>
                <a:gd name="connsiteX1-63" fmla="*/ 231526 w 463053"/>
                <a:gd name="connsiteY1-64" fmla="*/ 1678755 h 1678755"/>
                <a:gd name="connsiteX2-65" fmla="*/ 231527 w 463053"/>
                <a:gd name="connsiteY2-66" fmla="*/ 1678754 h 1678755"/>
                <a:gd name="connsiteX3-67" fmla="*/ 0 w 463053"/>
                <a:gd name="connsiteY3-68" fmla="*/ 1447227 h 1678755"/>
                <a:gd name="connsiteX4-69" fmla="*/ 0 w 463053"/>
                <a:gd name="connsiteY4-70" fmla="*/ 0 h 1678755"/>
                <a:gd name="connsiteX0-71" fmla="*/ 463053 w 463053"/>
                <a:gd name="connsiteY0-72" fmla="*/ 1519655 h 1751182"/>
                <a:gd name="connsiteX1-73" fmla="*/ 231526 w 463053"/>
                <a:gd name="connsiteY1-74" fmla="*/ 1751182 h 1751182"/>
                <a:gd name="connsiteX2-75" fmla="*/ 231527 w 463053"/>
                <a:gd name="connsiteY2-76" fmla="*/ 1751181 h 1751182"/>
                <a:gd name="connsiteX3-77" fmla="*/ 0 w 463053"/>
                <a:gd name="connsiteY3-78" fmla="*/ 1519654 h 1751182"/>
                <a:gd name="connsiteX4-79" fmla="*/ 0 w 463053"/>
                <a:gd name="connsiteY4-80" fmla="*/ 0 h 175118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463053" h="1751182">
                  <a:moveTo>
                    <a:pt x="463053" y="1519655"/>
                  </a:moveTo>
                  <a:cubicBezTo>
                    <a:pt x="463053" y="1647524"/>
                    <a:pt x="359395" y="1751182"/>
                    <a:pt x="231526" y="1751182"/>
                  </a:cubicBezTo>
                  <a:lnTo>
                    <a:pt x="231527" y="1751181"/>
                  </a:lnTo>
                  <a:cubicBezTo>
                    <a:pt x="103658" y="1751181"/>
                    <a:pt x="0" y="1647523"/>
                    <a:pt x="0" y="1519654"/>
                  </a:cubicBezTo>
                  <a:lnTo>
                    <a:pt x="0" y="0"/>
                  </a:lnTo>
                </a:path>
              </a:pathLst>
            </a:custGeom>
            <a:noFill/>
            <a:ln w="139700" cap="rnd">
              <a:solidFill>
                <a:schemeClr val="bg1">
                  <a:lumMod val="8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任意多边形: 形状 10"/>
            <p:cNvSpPr/>
            <p:nvPr/>
          </p:nvSpPr>
          <p:spPr>
            <a:xfrm>
              <a:off x="1314910" y="2128493"/>
              <a:ext cx="1059527" cy="965749"/>
            </a:xfrm>
            <a:custGeom>
              <a:avLst/>
              <a:gdLst>
                <a:gd name="connsiteX0" fmla="*/ 1059527 w 1059527"/>
                <a:gd name="connsiteY0" fmla="*/ 0 h 965749"/>
                <a:gd name="connsiteX1" fmla="*/ 938113 w 1059527"/>
                <a:gd name="connsiteY1" fmla="*/ 199854 h 965749"/>
                <a:gd name="connsiteX2" fmla="*/ 727267 w 1059527"/>
                <a:gd name="connsiteY2" fmla="*/ 698986 h 965749"/>
                <a:gd name="connsiteX3" fmla="*/ 658675 w 1059527"/>
                <a:gd name="connsiteY3" fmla="*/ 965749 h 965749"/>
                <a:gd name="connsiteX4" fmla="*/ 603584 w 1059527"/>
                <a:gd name="connsiteY4" fmla="*/ 945586 h 965749"/>
                <a:gd name="connsiteX5" fmla="*/ 201545 w 1059527"/>
                <a:gd name="connsiteY5" fmla="*/ 884803 h 965749"/>
                <a:gd name="connsiteX6" fmla="*/ 63313 w 1059527"/>
                <a:gd name="connsiteY6" fmla="*/ 891783 h 965749"/>
                <a:gd name="connsiteX7" fmla="*/ 0 w 1059527"/>
                <a:gd name="connsiteY7" fmla="*/ 901446 h 965749"/>
                <a:gd name="connsiteX8" fmla="*/ 34679 w 1059527"/>
                <a:gd name="connsiteY8" fmla="*/ 806697 h 965749"/>
                <a:gd name="connsiteX9" fmla="*/ 878379 w 1059527"/>
                <a:gd name="connsiteY9" fmla="*/ 41749 h 965749"/>
                <a:gd name="connsiteX0-1" fmla="*/ 1059527 w 1059527"/>
                <a:gd name="connsiteY0-2" fmla="*/ 0 h 965749"/>
                <a:gd name="connsiteX1-3" fmla="*/ 727267 w 1059527"/>
                <a:gd name="connsiteY1-4" fmla="*/ 698986 h 965749"/>
                <a:gd name="connsiteX2-5" fmla="*/ 658675 w 1059527"/>
                <a:gd name="connsiteY2-6" fmla="*/ 965749 h 965749"/>
                <a:gd name="connsiteX3-7" fmla="*/ 603584 w 1059527"/>
                <a:gd name="connsiteY3-8" fmla="*/ 945586 h 965749"/>
                <a:gd name="connsiteX4-9" fmla="*/ 201545 w 1059527"/>
                <a:gd name="connsiteY4-10" fmla="*/ 884803 h 965749"/>
                <a:gd name="connsiteX5-11" fmla="*/ 63313 w 1059527"/>
                <a:gd name="connsiteY5-12" fmla="*/ 891783 h 965749"/>
                <a:gd name="connsiteX6-13" fmla="*/ 0 w 1059527"/>
                <a:gd name="connsiteY6-14" fmla="*/ 901446 h 965749"/>
                <a:gd name="connsiteX7-15" fmla="*/ 34679 w 1059527"/>
                <a:gd name="connsiteY7-16" fmla="*/ 806697 h 965749"/>
                <a:gd name="connsiteX8-17" fmla="*/ 878379 w 1059527"/>
                <a:gd name="connsiteY8-18" fmla="*/ 41749 h 965749"/>
                <a:gd name="connsiteX9-19" fmla="*/ 1059527 w 1059527"/>
                <a:gd name="connsiteY9-20" fmla="*/ 0 h 965749"/>
                <a:gd name="connsiteX0-21" fmla="*/ 1059527 w 1059527"/>
                <a:gd name="connsiteY0-22" fmla="*/ 0 h 965749"/>
                <a:gd name="connsiteX1-23" fmla="*/ 658675 w 1059527"/>
                <a:gd name="connsiteY1-24" fmla="*/ 965749 h 965749"/>
                <a:gd name="connsiteX2-25" fmla="*/ 603584 w 1059527"/>
                <a:gd name="connsiteY2-26" fmla="*/ 945586 h 965749"/>
                <a:gd name="connsiteX3-27" fmla="*/ 201545 w 1059527"/>
                <a:gd name="connsiteY3-28" fmla="*/ 884803 h 965749"/>
                <a:gd name="connsiteX4-29" fmla="*/ 63313 w 1059527"/>
                <a:gd name="connsiteY4-30" fmla="*/ 891783 h 965749"/>
                <a:gd name="connsiteX5-31" fmla="*/ 0 w 1059527"/>
                <a:gd name="connsiteY5-32" fmla="*/ 901446 h 965749"/>
                <a:gd name="connsiteX6-33" fmla="*/ 34679 w 1059527"/>
                <a:gd name="connsiteY6-34" fmla="*/ 806697 h 965749"/>
                <a:gd name="connsiteX7-35" fmla="*/ 878379 w 1059527"/>
                <a:gd name="connsiteY7-36" fmla="*/ 41749 h 965749"/>
                <a:gd name="connsiteX8-37" fmla="*/ 1059527 w 1059527"/>
                <a:gd name="connsiteY8-38" fmla="*/ 0 h 965749"/>
                <a:gd name="connsiteX0-39" fmla="*/ 1059527 w 1059527"/>
                <a:gd name="connsiteY0-40" fmla="*/ 0 h 965749"/>
                <a:gd name="connsiteX1-41" fmla="*/ 658675 w 1059527"/>
                <a:gd name="connsiteY1-42" fmla="*/ 965749 h 965749"/>
                <a:gd name="connsiteX2-43" fmla="*/ 603584 w 1059527"/>
                <a:gd name="connsiteY2-44" fmla="*/ 945586 h 965749"/>
                <a:gd name="connsiteX3-45" fmla="*/ 201545 w 1059527"/>
                <a:gd name="connsiteY3-46" fmla="*/ 884803 h 965749"/>
                <a:gd name="connsiteX4-47" fmla="*/ 63313 w 1059527"/>
                <a:gd name="connsiteY4-48" fmla="*/ 891783 h 965749"/>
                <a:gd name="connsiteX5-49" fmla="*/ 0 w 1059527"/>
                <a:gd name="connsiteY5-50" fmla="*/ 901446 h 965749"/>
                <a:gd name="connsiteX6-51" fmla="*/ 34679 w 1059527"/>
                <a:gd name="connsiteY6-52" fmla="*/ 806697 h 965749"/>
                <a:gd name="connsiteX7-53" fmla="*/ 878379 w 1059527"/>
                <a:gd name="connsiteY7-54" fmla="*/ 41749 h 965749"/>
                <a:gd name="connsiteX8-55" fmla="*/ 1059527 w 1059527"/>
                <a:gd name="connsiteY8-56" fmla="*/ 0 h 965749"/>
                <a:gd name="connsiteX0-57" fmla="*/ 1059527 w 1059527"/>
                <a:gd name="connsiteY0-58" fmla="*/ 0 h 965749"/>
                <a:gd name="connsiteX1-59" fmla="*/ 658675 w 1059527"/>
                <a:gd name="connsiteY1-60" fmla="*/ 965749 h 965749"/>
                <a:gd name="connsiteX2-61" fmla="*/ 603584 w 1059527"/>
                <a:gd name="connsiteY2-62" fmla="*/ 945586 h 965749"/>
                <a:gd name="connsiteX3-63" fmla="*/ 201545 w 1059527"/>
                <a:gd name="connsiteY3-64" fmla="*/ 884803 h 965749"/>
                <a:gd name="connsiteX4-65" fmla="*/ 63313 w 1059527"/>
                <a:gd name="connsiteY4-66" fmla="*/ 891783 h 965749"/>
                <a:gd name="connsiteX5-67" fmla="*/ 0 w 1059527"/>
                <a:gd name="connsiteY5-68" fmla="*/ 901446 h 965749"/>
                <a:gd name="connsiteX6-69" fmla="*/ 34679 w 1059527"/>
                <a:gd name="connsiteY6-70" fmla="*/ 806697 h 965749"/>
                <a:gd name="connsiteX7-71" fmla="*/ 878379 w 1059527"/>
                <a:gd name="connsiteY7-72" fmla="*/ 41749 h 965749"/>
                <a:gd name="connsiteX8-73" fmla="*/ 1059527 w 1059527"/>
                <a:gd name="connsiteY8-74" fmla="*/ 0 h 96574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059527" h="965749">
                  <a:moveTo>
                    <a:pt x="1059527" y="0"/>
                  </a:moveTo>
                  <a:cubicBezTo>
                    <a:pt x="817268" y="258541"/>
                    <a:pt x="683650" y="571405"/>
                    <a:pt x="658675" y="965749"/>
                  </a:cubicBezTo>
                  <a:lnTo>
                    <a:pt x="603584" y="945586"/>
                  </a:lnTo>
                  <a:cubicBezTo>
                    <a:pt x="476580" y="906083"/>
                    <a:pt x="341548" y="884803"/>
                    <a:pt x="201545" y="884803"/>
                  </a:cubicBezTo>
                  <a:cubicBezTo>
                    <a:pt x="154878" y="884803"/>
                    <a:pt x="108762" y="887168"/>
                    <a:pt x="63313" y="891783"/>
                  </a:cubicBezTo>
                  <a:lnTo>
                    <a:pt x="0" y="901446"/>
                  </a:lnTo>
                  <a:lnTo>
                    <a:pt x="34679" y="806697"/>
                  </a:lnTo>
                  <a:cubicBezTo>
                    <a:pt x="188611" y="442762"/>
                    <a:pt x="497367" y="160256"/>
                    <a:pt x="878379" y="41749"/>
                  </a:cubicBezTo>
                  <a:lnTo>
                    <a:pt x="1059527" y="0"/>
                  </a:ln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任意多边形: 形状 11"/>
            <p:cNvSpPr/>
            <p:nvPr/>
          </p:nvSpPr>
          <p:spPr>
            <a:xfrm>
              <a:off x="2123212" y="2128493"/>
              <a:ext cx="917291" cy="1017433"/>
            </a:xfrm>
            <a:custGeom>
              <a:avLst/>
              <a:gdLst>
                <a:gd name="connsiteX0" fmla="*/ 415315 w 917291"/>
                <a:gd name="connsiteY0" fmla="*/ 0 h 1017433"/>
                <a:gd name="connsiteX1" fmla="*/ 427040 w 917291"/>
                <a:gd name="connsiteY1" fmla="*/ 8768 h 1017433"/>
                <a:gd name="connsiteX2" fmla="*/ 912057 w 917291"/>
                <a:gd name="connsiteY2" fmla="*/ 913793 h 1017433"/>
                <a:gd name="connsiteX3" fmla="*/ 917291 w 917291"/>
                <a:gd name="connsiteY3" fmla="*/ 1017433 h 1017433"/>
                <a:gd name="connsiteX4" fmla="*/ 802710 w 917291"/>
                <a:gd name="connsiteY4" fmla="*/ 975496 h 1017433"/>
                <a:gd name="connsiteX5" fmla="*/ 400671 w 917291"/>
                <a:gd name="connsiteY5" fmla="*/ 914713 h 1017433"/>
                <a:gd name="connsiteX6" fmla="*/ 128199 w 917291"/>
                <a:gd name="connsiteY6" fmla="*/ 942181 h 1017433"/>
                <a:gd name="connsiteX7" fmla="*/ 79 w 917291"/>
                <a:gd name="connsiteY7" fmla="*/ 975124 h 1017433"/>
                <a:gd name="connsiteX8" fmla="*/ 0 w 917291"/>
                <a:gd name="connsiteY8" fmla="*/ 973563 h 1017433"/>
                <a:gd name="connsiteX9" fmla="*/ 395987 w 917291"/>
                <a:gd name="connsiteY9" fmla="*/ 17566 h 1017433"/>
                <a:gd name="connsiteX10" fmla="*/ 415315 w 917291"/>
                <a:gd name="connsiteY10" fmla="*/ 0 h 10174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7291" h="1017433">
                  <a:moveTo>
                    <a:pt x="415315" y="0"/>
                  </a:moveTo>
                  <a:lnTo>
                    <a:pt x="427040" y="8768"/>
                  </a:lnTo>
                  <a:cubicBezTo>
                    <a:pt x="694129" y="229190"/>
                    <a:pt x="875132" y="550195"/>
                    <a:pt x="912057" y="913793"/>
                  </a:cubicBezTo>
                  <a:lnTo>
                    <a:pt x="917291" y="1017433"/>
                  </a:lnTo>
                  <a:lnTo>
                    <a:pt x="802710" y="975496"/>
                  </a:lnTo>
                  <a:cubicBezTo>
                    <a:pt x="675706" y="935993"/>
                    <a:pt x="540674" y="914713"/>
                    <a:pt x="400671" y="914713"/>
                  </a:cubicBezTo>
                  <a:cubicBezTo>
                    <a:pt x="307336" y="914713"/>
                    <a:pt x="216210" y="924171"/>
                    <a:pt x="128199" y="942181"/>
                  </a:cubicBezTo>
                  <a:lnTo>
                    <a:pt x="79" y="975124"/>
                  </a:lnTo>
                  <a:lnTo>
                    <a:pt x="0" y="973563"/>
                  </a:lnTo>
                  <a:cubicBezTo>
                    <a:pt x="0" y="600223"/>
                    <a:pt x="151326" y="262227"/>
                    <a:pt x="395987" y="17566"/>
                  </a:cubicBezTo>
                  <a:lnTo>
                    <a:pt x="415315" y="0"/>
                  </a:ln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任意多边形: 形状 12"/>
            <p:cNvSpPr/>
            <p:nvPr/>
          </p:nvSpPr>
          <p:spPr>
            <a:xfrm flipH="1">
              <a:off x="2789276" y="2128492"/>
              <a:ext cx="1059527" cy="965749"/>
            </a:xfrm>
            <a:custGeom>
              <a:avLst/>
              <a:gdLst>
                <a:gd name="connsiteX0" fmla="*/ 1059527 w 1059527"/>
                <a:gd name="connsiteY0" fmla="*/ 0 h 965749"/>
                <a:gd name="connsiteX1" fmla="*/ 938113 w 1059527"/>
                <a:gd name="connsiteY1" fmla="*/ 199854 h 965749"/>
                <a:gd name="connsiteX2" fmla="*/ 727267 w 1059527"/>
                <a:gd name="connsiteY2" fmla="*/ 698986 h 965749"/>
                <a:gd name="connsiteX3" fmla="*/ 658675 w 1059527"/>
                <a:gd name="connsiteY3" fmla="*/ 965749 h 965749"/>
                <a:gd name="connsiteX4" fmla="*/ 603584 w 1059527"/>
                <a:gd name="connsiteY4" fmla="*/ 945586 h 965749"/>
                <a:gd name="connsiteX5" fmla="*/ 201545 w 1059527"/>
                <a:gd name="connsiteY5" fmla="*/ 884803 h 965749"/>
                <a:gd name="connsiteX6" fmla="*/ 63313 w 1059527"/>
                <a:gd name="connsiteY6" fmla="*/ 891783 h 965749"/>
                <a:gd name="connsiteX7" fmla="*/ 0 w 1059527"/>
                <a:gd name="connsiteY7" fmla="*/ 901446 h 965749"/>
                <a:gd name="connsiteX8" fmla="*/ 34679 w 1059527"/>
                <a:gd name="connsiteY8" fmla="*/ 806697 h 965749"/>
                <a:gd name="connsiteX9" fmla="*/ 878379 w 1059527"/>
                <a:gd name="connsiteY9" fmla="*/ 41749 h 965749"/>
                <a:gd name="connsiteX0-1" fmla="*/ 1059527 w 1059527"/>
                <a:gd name="connsiteY0-2" fmla="*/ 0 h 965749"/>
                <a:gd name="connsiteX1-3" fmla="*/ 727267 w 1059527"/>
                <a:gd name="connsiteY1-4" fmla="*/ 698986 h 965749"/>
                <a:gd name="connsiteX2-5" fmla="*/ 658675 w 1059527"/>
                <a:gd name="connsiteY2-6" fmla="*/ 965749 h 965749"/>
                <a:gd name="connsiteX3-7" fmla="*/ 603584 w 1059527"/>
                <a:gd name="connsiteY3-8" fmla="*/ 945586 h 965749"/>
                <a:gd name="connsiteX4-9" fmla="*/ 201545 w 1059527"/>
                <a:gd name="connsiteY4-10" fmla="*/ 884803 h 965749"/>
                <a:gd name="connsiteX5-11" fmla="*/ 63313 w 1059527"/>
                <a:gd name="connsiteY5-12" fmla="*/ 891783 h 965749"/>
                <a:gd name="connsiteX6-13" fmla="*/ 0 w 1059527"/>
                <a:gd name="connsiteY6-14" fmla="*/ 901446 h 965749"/>
                <a:gd name="connsiteX7-15" fmla="*/ 34679 w 1059527"/>
                <a:gd name="connsiteY7-16" fmla="*/ 806697 h 965749"/>
                <a:gd name="connsiteX8-17" fmla="*/ 878379 w 1059527"/>
                <a:gd name="connsiteY8-18" fmla="*/ 41749 h 965749"/>
                <a:gd name="connsiteX9-19" fmla="*/ 1059527 w 1059527"/>
                <a:gd name="connsiteY9-20" fmla="*/ 0 h 965749"/>
                <a:gd name="connsiteX0-21" fmla="*/ 1059527 w 1059527"/>
                <a:gd name="connsiteY0-22" fmla="*/ 0 h 965749"/>
                <a:gd name="connsiteX1-23" fmla="*/ 658675 w 1059527"/>
                <a:gd name="connsiteY1-24" fmla="*/ 965749 h 965749"/>
                <a:gd name="connsiteX2-25" fmla="*/ 603584 w 1059527"/>
                <a:gd name="connsiteY2-26" fmla="*/ 945586 h 965749"/>
                <a:gd name="connsiteX3-27" fmla="*/ 201545 w 1059527"/>
                <a:gd name="connsiteY3-28" fmla="*/ 884803 h 965749"/>
                <a:gd name="connsiteX4-29" fmla="*/ 63313 w 1059527"/>
                <a:gd name="connsiteY4-30" fmla="*/ 891783 h 965749"/>
                <a:gd name="connsiteX5-31" fmla="*/ 0 w 1059527"/>
                <a:gd name="connsiteY5-32" fmla="*/ 901446 h 965749"/>
                <a:gd name="connsiteX6-33" fmla="*/ 34679 w 1059527"/>
                <a:gd name="connsiteY6-34" fmla="*/ 806697 h 965749"/>
                <a:gd name="connsiteX7-35" fmla="*/ 878379 w 1059527"/>
                <a:gd name="connsiteY7-36" fmla="*/ 41749 h 965749"/>
                <a:gd name="connsiteX8-37" fmla="*/ 1059527 w 1059527"/>
                <a:gd name="connsiteY8-38" fmla="*/ 0 h 965749"/>
                <a:gd name="connsiteX0-39" fmla="*/ 1059527 w 1059527"/>
                <a:gd name="connsiteY0-40" fmla="*/ 0 h 965749"/>
                <a:gd name="connsiteX1-41" fmla="*/ 658675 w 1059527"/>
                <a:gd name="connsiteY1-42" fmla="*/ 965749 h 965749"/>
                <a:gd name="connsiteX2-43" fmla="*/ 603584 w 1059527"/>
                <a:gd name="connsiteY2-44" fmla="*/ 945586 h 965749"/>
                <a:gd name="connsiteX3-45" fmla="*/ 201545 w 1059527"/>
                <a:gd name="connsiteY3-46" fmla="*/ 884803 h 965749"/>
                <a:gd name="connsiteX4-47" fmla="*/ 63313 w 1059527"/>
                <a:gd name="connsiteY4-48" fmla="*/ 891783 h 965749"/>
                <a:gd name="connsiteX5-49" fmla="*/ 0 w 1059527"/>
                <a:gd name="connsiteY5-50" fmla="*/ 901446 h 965749"/>
                <a:gd name="connsiteX6-51" fmla="*/ 34679 w 1059527"/>
                <a:gd name="connsiteY6-52" fmla="*/ 806697 h 965749"/>
                <a:gd name="connsiteX7-53" fmla="*/ 878379 w 1059527"/>
                <a:gd name="connsiteY7-54" fmla="*/ 41749 h 965749"/>
                <a:gd name="connsiteX8-55" fmla="*/ 1059527 w 1059527"/>
                <a:gd name="connsiteY8-56" fmla="*/ 0 h 965749"/>
                <a:gd name="connsiteX0-57" fmla="*/ 1059527 w 1059527"/>
                <a:gd name="connsiteY0-58" fmla="*/ 0 h 965749"/>
                <a:gd name="connsiteX1-59" fmla="*/ 658675 w 1059527"/>
                <a:gd name="connsiteY1-60" fmla="*/ 965749 h 965749"/>
                <a:gd name="connsiteX2-61" fmla="*/ 603584 w 1059527"/>
                <a:gd name="connsiteY2-62" fmla="*/ 945586 h 965749"/>
                <a:gd name="connsiteX3-63" fmla="*/ 201545 w 1059527"/>
                <a:gd name="connsiteY3-64" fmla="*/ 884803 h 965749"/>
                <a:gd name="connsiteX4-65" fmla="*/ 63313 w 1059527"/>
                <a:gd name="connsiteY4-66" fmla="*/ 891783 h 965749"/>
                <a:gd name="connsiteX5-67" fmla="*/ 0 w 1059527"/>
                <a:gd name="connsiteY5-68" fmla="*/ 901446 h 965749"/>
                <a:gd name="connsiteX6-69" fmla="*/ 34679 w 1059527"/>
                <a:gd name="connsiteY6-70" fmla="*/ 806697 h 965749"/>
                <a:gd name="connsiteX7-71" fmla="*/ 878379 w 1059527"/>
                <a:gd name="connsiteY7-72" fmla="*/ 41749 h 965749"/>
                <a:gd name="connsiteX8-73" fmla="*/ 1059527 w 1059527"/>
                <a:gd name="connsiteY8-74" fmla="*/ 0 h 96574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059527" h="965749">
                  <a:moveTo>
                    <a:pt x="1059527" y="0"/>
                  </a:moveTo>
                  <a:cubicBezTo>
                    <a:pt x="817268" y="258541"/>
                    <a:pt x="683650" y="571405"/>
                    <a:pt x="658675" y="965749"/>
                  </a:cubicBezTo>
                  <a:lnTo>
                    <a:pt x="603584" y="945586"/>
                  </a:lnTo>
                  <a:cubicBezTo>
                    <a:pt x="476580" y="906083"/>
                    <a:pt x="341548" y="884803"/>
                    <a:pt x="201545" y="884803"/>
                  </a:cubicBezTo>
                  <a:cubicBezTo>
                    <a:pt x="154878" y="884803"/>
                    <a:pt x="108762" y="887168"/>
                    <a:pt x="63313" y="891783"/>
                  </a:cubicBezTo>
                  <a:lnTo>
                    <a:pt x="0" y="901446"/>
                  </a:lnTo>
                  <a:lnTo>
                    <a:pt x="34679" y="806697"/>
                  </a:lnTo>
                  <a:cubicBezTo>
                    <a:pt x="188611" y="442762"/>
                    <a:pt x="497367" y="160256"/>
                    <a:pt x="878379" y="41749"/>
                  </a:cubicBezTo>
                  <a:lnTo>
                    <a:pt x="1059527" y="0"/>
                  </a:ln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4" name="组合 13"/>
          <p:cNvGrpSpPr/>
          <p:nvPr/>
        </p:nvGrpSpPr>
        <p:grpSpPr>
          <a:xfrm rot="18637125">
            <a:off x="880346" y="2782015"/>
            <a:ext cx="3504523" cy="2983115"/>
            <a:chOff x="1314910" y="2128492"/>
            <a:chExt cx="3504523" cy="2983115"/>
          </a:xfrm>
        </p:grpSpPr>
        <p:grpSp>
          <p:nvGrpSpPr>
            <p:cNvPr id="15" name="组合 14"/>
            <p:cNvGrpSpPr/>
            <p:nvPr/>
          </p:nvGrpSpPr>
          <p:grpSpPr>
            <a:xfrm>
              <a:off x="1314910" y="2128492"/>
              <a:ext cx="3504523" cy="2983115"/>
              <a:chOff x="1314910" y="2128492"/>
              <a:chExt cx="2533893" cy="2156897"/>
            </a:xfrm>
          </p:grpSpPr>
          <p:sp>
            <p:nvSpPr>
              <p:cNvPr id="19" name="矩形: 圆角 19"/>
              <p:cNvSpPr/>
              <p:nvPr/>
            </p:nvSpPr>
            <p:spPr>
              <a:xfrm>
                <a:off x="2580724" y="3009891"/>
                <a:ext cx="317591" cy="1275498"/>
              </a:xfrm>
              <a:custGeom>
                <a:avLst/>
                <a:gdLst>
                  <a:gd name="connsiteX0" fmla="*/ 0 w 463053"/>
                  <a:gd name="connsiteY0" fmla="*/ 231527 h 1910281"/>
                  <a:gd name="connsiteX1" fmla="*/ 231527 w 463053"/>
                  <a:gd name="connsiteY1" fmla="*/ 0 h 1910281"/>
                  <a:gd name="connsiteX2" fmla="*/ 231527 w 463053"/>
                  <a:gd name="connsiteY2" fmla="*/ 0 h 1910281"/>
                  <a:gd name="connsiteX3" fmla="*/ 463054 w 463053"/>
                  <a:gd name="connsiteY3" fmla="*/ 231527 h 1910281"/>
                  <a:gd name="connsiteX4" fmla="*/ 463053 w 463053"/>
                  <a:gd name="connsiteY4" fmla="*/ 1678755 h 1910281"/>
                  <a:gd name="connsiteX5" fmla="*/ 231526 w 463053"/>
                  <a:gd name="connsiteY5" fmla="*/ 1910282 h 1910281"/>
                  <a:gd name="connsiteX6" fmla="*/ 231527 w 463053"/>
                  <a:gd name="connsiteY6" fmla="*/ 1910281 h 1910281"/>
                  <a:gd name="connsiteX7" fmla="*/ 0 w 463053"/>
                  <a:gd name="connsiteY7" fmla="*/ 1678754 h 1910281"/>
                  <a:gd name="connsiteX8" fmla="*/ 0 w 463053"/>
                  <a:gd name="connsiteY8" fmla="*/ 231527 h 1910281"/>
                  <a:gd name="connsiteX0-1" fmla="*/ 231527 w 463054"/>
                  <a:gd name="connsiteY0-2" fmla="*/ 0 h 1910282"/>
                  <a:gd name="connsiteX1-3" fmla="*/ 463054 w 463054"/>
                  <a:gd name="connsiteY1-4" fmla="*/ 231527 h 1910282"/>
                  <a:gd name="connsiteX2-5" fmla="*/ 463053 w 463054"/>
                  <a:gd name="connsiteY2-6" fmla="*/ 1678755 h 1910282"/>
                  <a:gd name="connsiteX3-7" fmla="*/ 231526 w 463054"/>
                  <a:gd name="connsiteY3-8" fmla="*/ 1910282 h 1910282"/>
                  <a:gd name="connsiteX4-9" fmla="*/ 231527 w 463054"/>
                  <a:gd name="connsiteY4-10" fmla="*/ 1910281 h 1910282"/>
                  <a:gd name="connsiteX5-11" fmla="*/ 0 w 463054"/>
                  <a:gd name="connsiteY5-12" fmla="*/ 1678754 h 1910282"/>
                  <a:gd name="connsiteX6-13" fmla="*/ 0 w 463054"/>
                  <a:gd name="connsiteY6-14" fmla="*/ 231527 h 1910282"/>
                  <a:gd name="connsiteX7-15" fmla="*/ 231527 w 463054"/>
                  <a:gd name="connsiteY7-16" fmla="*/ 0 h 1910282"/>
                  <a:gd name="connsiteX8-17" fmla="*/ 322967 w 463054"/>
                  <a:gd name="connsiteY8-18" fmla="*/ 91440 h 1910282"/>
                  <a:gd name="connsiteX0-19" fmla="*/ 231527 w 463054"/>
                  <a:gd name="connsiteY0-20" fmla="*/ 0 h 1910282"/>
                  <a:gd name="connsiteX1-21" fmla="*/ 463054 w 463054"/>
                  <a:gd name="connsiteY1-22" fmla="*/ 231527 h 1910282"/>
                  <a:gd name="connsiteX2-23" fmla="*/ 463053 w 463054"/>
                  <a:gd name="connsiteY2-24" fmla="*/ 1678755 h 1910282"/>
                  <a:gd name="connsiteX3-25" fmla="*/ 231526 w 463054"/>
                  <a:gd name="connsiteY3-26" fmla="*/ 1910282 h 1910282"/>
                  <a:gd name="connsiteX4-27" fmla="*/ 231527 w 463054"/>
                  <a:gd name="connsiteY4-28" fmla="*/ 1910281 h 1910282"/>
                  <a:gd name="connsiteX5-29" fmla="*/ 0 w 463054"/>
                  <a:gd name="connsiteY5-30" fmla="*/ 1678754 h 1910282"/>
                  <a:gd name="connsiteX6-31" fmla="*/ 0 w 463054"/>
                  <a:gd name="connsiteY6-32" fmla="*/ 231527 h 1910282"/>
                  <a:gd name="connsiteX7-33" fmla="*/ 322967 w 463054"/>
                  <a:gd name="connsiteY7-34" fmla="*/ 91440 h 1910282"/>
                  <a:gd name="connsiteX0-35" fmla="*/ 231527 w 463054"/>
                  <a:gd name="connsiteY0-36" fmla="*/ 0 h 1910282"/>
                  <a:gd name="connsiteX1-37" fmla="*/ 463054 w 463054"/>
                  <a:gd name="connsiteY1-38" fmla="*/ 231527 h 1910282"/>
                  <a:gd name="connsiteX2-39" fmla="*/ 463053 w 463054"/>
                  <a:gd name="connsiteY2-40" fmla="*/ 1678755 h 1910282"/>
                  <a:gd name="connsiteX3-41" fmla="*/ 231526 w 463054"/>
                  <a:gd name="connsiteY3-42" fmla="*/ 1910282 h 1910282"/>
                  <a:gd name="connsiteX4-43" fmla="*/ 231527 w 463054"/>
                  <a:gd name="connsiteY4-44" fmla="*/ 1910281 h 1910282"/>
                  <a:gd name="connsiteX5-45" fmla="*/ 0 w 463054"/>
                  <a:gd name="connsiteY5-46" fmla="*/ 1678754 h 1910282"/>
                  <a:gd name="connsiteX6-47" fmla="*/ 0 w 463054"/>
                  <a:gd name="connsiteY6-48" fmla="*/ 231527 h 1910282"/>
                  <a:gd name="connsiteX0-49" fmla="*/ 463054 w 463054"/>
                  <a:gd name="connsiteY0-50" fmla="*/ 0 h 1678755"/>
                  <a:gd name="connsiteX1-51" fmla="*/ 463053 w 463054"/>
                  <a:gd name="connsiteY1-52" fmla="*/ 1447228 h 1678755"/>
                  <a:gd name="connsiteX2-53" fmla="*/ 231526 w 463054"/>
                  <a:gd name="connsiteY2-54" fmla="*/ 1678755 h 1678755"/>
                  <a:gd name="connsiteX3-55" fmla="*/ 231527 w 463054"/>
                  <a:gd name="connsiteY3-56" fmla="*/ 1678754 h 1678755"/>
                  <a:gd name="connsiteX4-57" fmla="*/ 0 w 463054"/>
                  <a:gd name="connsiteY4-58" fmla="*/ 1447227 h 1678755"/>
                  <a:gd name="connsiteX5-59" fmla="*/ 0 w 463054"/>
                  <a:gd name="connsiteY5-60" fmla="*/ 0 h 1678755"/>
                  <a:gd name="connsiteX0-61" fmla="*/ 463053 w 463053"/>
                  <a:gd name="connsiteY0-62" fmla="*/ 1447228 h 1678755"/>
                  <a:gd name="connsiteX1-63" fmla="*/ 231526 w 463053"/>
                  <a:gd name="connsiteY1-64" fmla="*/ 1678755 h 1678755"/>
                  <a:gd name="connsiteX2-65" fmla="*/ 231527 w 463053"/>
                  <a:gd name="connsiteY2-66" fmla="*/ 1678754 h 1678755"/>
                  <a:gd name="connsiteX3-67" fmla="*/ 0 w 463053"/>
                  <a:gd name="connsiteY3-68" fmla="*/ 1447227 h 1678755"/>
                  <a:gd name="connsiteX4-69" fmla="*/ 0 w 463053"/>
                  <a:gd name="connsiteY4-70" fmla="*/ 0 h 1678755"/>
                  <a:gd name="connsiteX0-71" fmla="*/ 463053 w 463053"/>
                  <a:gd name="connsiteY0-72" fmla="*/ 1519655 h 1751182"/>
                  <a:gd name="connsiteX1-73" fmla="*/ 231526 w 463053"/>
                  <a:gd name="connsiteY1-74" fmla="*/ 1751182 h 1751182"/>
                  <a:gd name="connsiteX2-75" fmla="*/ 231527 w 463053"/>
                  <a:gd name="connsiteY2-76" fmla="*/ 1751181 h 1751182"/>
                  <a:gd name="connsiteX3-77" fmla="*/ 0 w 463053"/>
                  <a:gd name="connsiteY3-78" fmla="*/ 1519654 h 1751182"/>
                  <a:gd name="connsiteX4-79" fmla="*/ 0 w 463053"/>
                  <a:gd name="connsiteY4-80" fmla="*/ 0 h 175118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463053" h="1751182">
                    <a:moveTo>
                      <a:pt x="463053" y="1519655"/>
                    </a:moveTo>
                    <a:cubicBezTo>
                      <a:pt x="463053" y="1647524"/>
                      <a:pt x="359395" y="1751182"/>
                      <a:pt x="231526" y="1751182"/>
                    </a:cubicBezTo>
                    <a:lnTo>
                      <a:pt x="231527" y="1751181"/>
                    </a:lnTo>
                    <a:cubicBezTo>
                      <a:pt x="103658" y="1751181"/>
                      <a:pt x="0" y="1647523"/>
                      <a:pt x="0" y="1519654"/>
                    </a:cubicBezTo>
                    <a:lnTo>
                      <a:pt x="0" y="0"/>
                    </a:lnTo>
                  </a:path>
                </a:pathLst>
              </a:custGeom>
              <a:noFill/>
              <a:ln w="168275" cap="rnd">
                <a:solidFill>
                  <a:srgbClr val="414141"/>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微软雅黑" panose="020B0503020204020204" charset="-122"/>
                  <a:ea typeface="微软雅黑" panose="020B0503020204020204" charset="-122"/>
                </a:endParaRPr>
              </a:p>
            </p:txBody>
          </p:sp>
          <p:sp>
            <p:nvSpPr>
              <p:cNvPr id="20" name="任意多边形: 形状 19"/>
              <p:cNvSpPr/>
              <p:nvPr/>
            </p:nvSpPr>
            <p:spPr>
              <a:xfrm>
                <a:off x="1314910" y="2128493"/>
                <a:ext cx="1059527" cy="965749"/>
              </a:xfrm>
              <a:custGeom>
                <a:avLst/>
                <a:gdLst>
                  <a:gd name="connsiteX0" fmla="*/ 1059527 w 1059527"/>
                  <a:gd name="connsiteY0" fmla="*/ 0 h 965749"/>
                  <a:gd name="connsiteX1" fmla="*/ 938113 w 1059527"/>
                  <a:gd name="connsiteY1" fmla="*/ 199854 h 965749"/>
                  <a:gd name="connsiteX2" fmla="*/ 727267 w 1059527"/>
                  <a:gd name="connsiteY2" fmla="*/ 698986 h 965749"/>
                  <a:gd name="connsiteX3" fmla="*/ 658675 w 1059527"/>
                  <a:gd name="connsiteY3" fmla="*/ 965749 h 965749"/>
                  <a:gd name="connsiteX4" fmla="*/ 603584 w 1059527"/>
                  <a:gd name="connsiteY4" fmla="*/ 945586 h 965749"/>
                  <a:gd name="connsiteX5" fmla="*/ 201545 w 1059527"/>
                  <a:gd name="connsiteY5" fmla="*/ 884803 h 965749"/>
                  <a:gd name="connsiteX6" fmla="*/ 63313 w 1059527"/>
                  <a:gd name="connsiteY6" fmla="*/ 891783 h 965749"/>
                  <a:gd name="connsiteX7" fmla="*/ 0 w 1059527"/>
                  <a:gd name="connsiteY7" fmla="*/ 901446 h 965749"/>
                  <a:gd name="connsiteX8" fmla="*/ 34679 w 1059527"/>
                  <a:gd name="connsiteY8" fmla="*/ 806697 h 965749"/>
                  <a:gd name="connsiteX9" fmla="*/ 878379 w 1059527"/>
                  <a:gd name="connsiteY9" fmla="*/ 41749 h 965749"/>
                  <a:gd name="connsiteX0-1" fmla="*/ 1059527 w 1059527"/>
                  <a:gd name="connsiteY0-2" fmla="*/ 0 h 965749"/>
                  <a:gd name="connsiteX1-3" fmla="*/ 727267 w 1059527"/>
                  <a:gd name="connsiteY1-4" fmla="*/ 698986 h 965749"/>
                  <a:gd name="connsiteX2-5" fmla="*/ 658675 w 1059527"/>
                  <a:gd name="connsiteY2-6" fmla="*/ 965749 h 965749"/>
                  <a:gd name="connsiteX3-7" fmla="*/ 603584 w 1059527"/>
                  <a:gd name="connsiteY3-8" fmla="*/ 945586 h 965749"/>
                  <a:gd name="connsiteX4-9" fmla="*/ 201545 w 1059527"/>
                  <a:gd name="connsiteY4-10" fmla="*/ 884803 h 965749"/>
                  <a:gd name="connsiteX5-11" fmla="*/ 63313 w 1059527"/>
                  <a:gd name="connsiteY5-12" fmla="*/ 891783 h 965749"/>
                  <a:gd name="connsiteX6-13" fmla="*/ 0 w 1059527"/>
                  <a:gd name="connsiteY6-14" fmla="*/ 901446 h 965749"/>
                  <a:gd name="connsiteX7-15" fmla="*/ 34679 w 1059527"/>
                  <a:gd name="connsiteY7-16" fmla="*/ 806697 h 965749"/>
                  <a:gd name="connsiteX8-17" fmla="*/ 878379 w 1059527"/>
                  <a:gd name="connsiteY8-18" fmla="*/ 41749 h 965749"/>
                  <a:gd name="connsiteX9-19" fmla="*/ 1059527 w 1059527"/>
                  <a:gd name="connsiteY9-20" fmla="*/ 0 h 965749"/>
                  <a:gd name="connsiteX0-21" fmla="*/ 1059527 w 1059527"/>
                  <a:gd name="connsiteY0-22" fmla="*/ 0 h 965749"/>
                  <a:gd name="connsiteX1-23" fmla="*/ 658675 w 1059527"/>
                  <a:gd name="connsiteY1-24" fmla="*/ 965749 h 965749"/>
                  <a:gd name="connsiteX2-25" fmla="*/ 603584 w 1059527"/>
                  <a:gd name="connsiteY2-26" fmla="*/ 945586 h 965749"/>
                  <a:gd name="connsiteX3-27" fmla="*/ 201545 w 1059527"/>
                  <a:gd name="connsiteY3-28" fmla="*/ 884803 h 965749"/>
                  <a:gd name="connsiteX4-29" fmla="*/ 63313 w 1059527"/>
                  <a:gd name="connsiteY4-30" fmla="*/ 891783 h 965749"/>
                  <a:gd name="connsiteX5-31" fmla="*/ 0 w 1059527"/>
                  <a:gd name="connsiteY5-32" fmla="*/ 901446 h 965749"/>
                  <a:gd name="connsiteX6-33" fmla="*/ 34679 w 1059527"/>
                  <a:gd name="connsiteY6-34" fmla="*/ 806697 h 965749"/>
                  <a:gd name="connsiteX7-35" fmla="*/ 878379 w 1059527"/>
                  <a:gd name="connsiteY7-36" fmla="*/ 41749 h 965749"/>
                  <a:gd name="connsiteX8-37" fmla="*/ 1059527 w 1059527"/>
                  <a:gd name="connsiteY8-38" fmla="*/ 0 h 965749"/>
                  <a:gd name="connsiteX0-39" fmla="*/ 1059527 w 1059527"/>
                  <a:gd name="connsiteY0-40" fmla="*/ 0 h 965749"/>
                  <a:gd name="connsiteX1-41" fmla="*/ 658675 w 1059527"/>
                  <a:gd name="connsiteY1-42" fmla="*/ 965749 h 965749"/>
                  <a:gd name="connsiteX2-43" fmla="*/ 603584 w 1059527"/>
                  <a:gd name="connsiteY2-44" fmla="*/ 945586 h 965749"/>
                  <a:gd name="connsiteX3-45" fmla="*/ 201545 w 1059527"/>
                  <a:gd name="connsiteY3-46" fmla="*/ 884803 h 965749"/>
                  <a:gd name="connsiteX4-47" fmla="*/ 63313 w 1059527"/>
                  <a:gd name="connsiteY4-48" fmla="*/ 891783 h 965749"/>
                  <a:gd name="connsiteX5-49" fmla="*/ 0 w 1059527"/>
                  <a:gd name="connsiteY5-50" fmla="*/ 901446 h 965749"/>
                  <a:gd name="connsiteX6-51" fmla="*/ 34679 w 1059527"/>
                  <a:gd name="connsiteY6-52" fmla="*/ 806697 h 965749"/>
                  <a:gd name="connsiteX7-53" fmla="*/ 878379 w 1059527"/>
                  <a:gd name="connsiteY7-54" fmla="*/ 41749 h 965749"/>
                  <a:gd name="connsiteX8-55" fmla="*/ 1059527 w 1059527"/>
                  <a:gd name="connsiteY8-56" fmla="*/ 0 h 965749"/>
                  <a:gd name="connsiteX0-57" fmla="*/ 1059527 w 1059527"/>
                  <a:gd name="connsiteY0-58" fmla="*/ 0 h 965749"/>
                  <a:gd name="connsiteX1-59" fmla="*/ 658675 w 1059527"/>
                  <a:gd name="connsiteY1-60" fmla="*/ 965749 h 965749"/>
                  <a:gd name="connsiteX2-61" fmla="*/ 603584 w 1059527"/>
                  <a:gd name="connsiteY2-62" fmla="*/ 945586 h 965749"/>
                  <a:gd name="connsiteX3-63" fmla="*/ 201545 w 1059527"/>
                  <a:gd name="connsiteY3-64" fmla="*/ 884803 h 965749"/>
                  <a:gd name="connsiteX4-65" fmla="*/ 63313 w 1059527"/>
                  <a:gd name="connsiteY4-66" fmla="*/ 891783 h 965749"/>
                  <a:gd name="connsiteX5-67" fmla="*/ 0 w 1059527"/>
                  <a:gd name="connsiteY5-68" fmla="*/ 901446 h 965749"/>
                  <a:gd name="connsiteX6-69" fmla="*/ 34679 w 1059527"/>
                  <a:gd name="connsiteY6-70" fmla="*/ 806697 h 965749"/>
                  <a:gd name="connsiteX7-71" fmla="*/ 878379 w 1059527"/>
                  <a:gd name="connsiteY7-72" fmla="*/ 41749 h 965749"/>
                  <a:gd name="connsiteX8-73" fmla="*/ 1059527 w 1059527"/>
                  <a:gd name="connsiteY8-74" fmla="*/ 0 h 96574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059527" h="965749">
                    <a:moveTo>
                      <a:pt x="1059527" y="0"/>
                    </a:moveTo>
                    <a:cubicBezTo>
                      <a:pt x="817268" y="258541"/>
                      <a:pt x="683650" y="571405"/>
                      <a:pt x="658675" y="965749"/>
                    </a:cubicBezTo>
                    <a:lnTo>
                      <a:pt x="603584" y="945586"/>
                    </a:lnTo>
                    <a:cubicBezTo>
                      <a:pt x="476580" y="906083"/>
                      <a:pt x="341548" y="884803"/>
                      <a:pt x="201545" y="884803"/>
                    </a:cubicBezTo>
                    <a:cubicBezTo>
                      <a:pt x="154878" y="884803"/>
                      <a:pt x="108762" y="887168"/>
                      <a:pt x="63313" y="891783"/>
                    </a:cubicBezTo>
                    <a:lnTo>
                      <a:pt x="0" y="901446"/>
                    </a:lnTo>
                    <a:lnTo>
                      <a:pt x="34679" y="806697"/>
                    </a:lnTo>
                    <a:cubicBezTo>
                      <a:pt x="188611" y="442762"/>
                      <a:pt x="497367" y="160256"/>
                      <a:pt x="878379" y="41749"/>
                    </a:cubicBezTo>
                    <a:lnTo>
                      <a:pt x="1059527" y="0"/>
                    </a:lnTo>
                    <a:close/>
                  </a:path>
                </a:pathLst>
              </a:custGeom>
              <a:solidFill>
                <a:srgbClr val="7727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微软雅黑" panose="020B0503020204020204" charset="-122"/>
                  <a:ea typeface="微软雅黑" panose="020B0503020204020204" charset="-122"/>
                </a:endParaRPr>
              </a:p>
            </p:txBody>
          </p:sp>
          <p:sp>
            <p:nvSpPr>
              <p:cNvPr id="21" name="任意多边形: 形状 20"/>
              <p:cNvSpPr/>
              <p:nvPr/>
            </p:nvSpPr>
            <p:spPr>
              <a:xfrm>
                <a:off x="2123212" y="2128493"/>
                <a:ext cx="917291" cy="1017433"/>
              </a:xfrm>
              <a:custGeom>
                <a:avLst/>
                <a:gdLst>
                  <a:gd name="connsiteX0" fmla="*/ 415315 w 917291"/>
                  <a:gd name="connsiteY0" fmla="*/ 0 h 1017433"/>
                  <a:gd name="connsiteX1" fmla="*/ 427040 w 917291"/>
                  <a:gd name="connsiteY1" fmla="*/ 8768 h 1017433"/>
                  <a:gd name="connsiteX2" fmla="*/ 912057 w 917291"/>
                  <a:gd name="connsiteY2" fmla="*/ 913793 h 1017433"/>
                  <a:gd name="connsiteX3" fmla="*/ 917291 w 917291"/>
                  <a:gd name="connsiteY3" fmla="*/ 1017433 h 1017433"/>
                  <a:gd name="connsiteX4" fmla="*/ 802710 w 917291"/>
                  <a:gd name="connsiteY4" fmla="*/ 975496 h 1017433"/>
                  <a:gd name="connsiteX5" fmla="*/ 400671 w 917291"/>
                  <a:gd name="connsiteY5" fmla="*/ 914713 h 1017433"/>
                  <a:gd name="connsiteX6" fmla="*/ 128199 w 917291"/>
                  <a:gd name="connsiteY6" fmla="*/ 942181 h 1017433"/>
                  <a:gd name="connsiteX7" fmla="*/ 79 w 917291"/>
                  <a:gd name="connsiteY7" fmla="*/ 975124 h 1017433"/>
                  <a:gd name="connsiteX8" fmla="*/ 0 w 917291"/>
                  <a:gd name="connsiteY8" fmla="*/ 973563 h 1017433"/>
                  <a:gd name="connsiteX9" fmla="*/ 395987 w 917291"/>
                  <a:gd name="connsiteY9" fmla="*/ 17566 h 1017433"/>
                  <a:gd name="connsiteX10" fmla="*/ 415315 w 917291"/>
                  <a:gd name="connsiteY10" fmla="*/ 0 h 10174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7291" h="1017433">
                    <a:moveTo>
                      <a:pt x="415315" y="0"/>
                    </a:moveTo>
                    <a:lnTo>
                      <a:pt x="427040" y="8768"/>
                    </a:lnTo>
                    <a:cubicBezTo>
                      <a:pt x="694129" y="229190"/>
                      <a:pt x="875132" y="550195"/>
                      <a:pt x="912057" y="913793"/>
                    </a:cubicBezTo>
                    <a:lnTo>
                      <a:pt x="917291" y="1017433"/>
                    </a:lnTo>
                    <a:lnTo>
                      <a:pt x="802710" y="975496"/>
                    </a:lnTo>
                    <a:cubicBezTo>
                      <a:pt x="675706" y="935993"/>
                      <a:pt x="540674" y="914713"/>
                      <a:pt x="400671" y="914713"/>
                    </a:cubicBezTo>
                    <a:cubicBezTo>
                      <a:pt x="307336" y="914713"/>
                      <a:pt x="216210" y="924171"/>
                      <a:pt x="128199" y="942181"/>
                    </a:cubicBezTo>
                    <a:lnTo>
                      <a:pt x="79" y="975124"/>
                    </a:lnTo>
                    <a:lnTo>
                      <a:pt x="0" y="973563"/>
                    </a:lnTo>
                    <a:cubicBezTo>
                      <a:pt x="0" y="600223"/>
                      <a:pt x="151326" y="262227"/>
                      <a:pt x="395987" y="17566"/>
                    </a:cubicBezTo>
                    <a:lnTo>
                      <a:pt x="415315" y="0"/>
                    </a:lnTo>
                    <a:close/>
                  </a:path>
                </a:pathLst>
              </a:custGeom>
              <a:solidFill>
                <a:srgbClr val="7727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微软雅黑" panose="020B0503020204020204" charset="-122"/>
                  <a:ea typeface="微软雅黑" panose="020B0503020204020204" charset="-122"/>
                </a:endParaRPr>
              </a:p>
            </p:txBody>
          </p:sp>
          <p:sp>
            <p:nvSpPr>
              <p:cNvPr id="22" name="任意多边形: 形状 21"/>
              <p:cNvSpPr/>
              <p:nvPr/>
            </p:nvSpPr>
            <p:spPr>
              <a:xfrm flipH="1">
                <a:off x="2789276" y="2128492"/>
                <a:ext cx="1059527" cy="965749"/>
              </a:xfrm>
              <a:custGeom>
                <a:avLst/>
                <a:gdLst>
                  <a:gd name="connsiteX0" fmla="*/ 1059527 w 1059527"/>
                  <a:gd name="connsiteY0" fmla="*/ 0 h 965749"/>
                  <a:gd name="connsiteX1" fmla="*/ 938113 w 1059527"/>
                  <a:gd name="connsiteY1" fmla="*/ 199854 h 965749"/>
                  <a:gd name="connsiteX2" fmla="*/ 727267 w 1059527"/>
                  <a:gd name="connsiteY2" fmla="*/ 698986 h 965749"/>
                  <a:gd name="connsiteX3" fmla="*/ 658675 w 1059527"/>
                  <a:gd name="connsiteY3" fmla="*/ 965749 h 965749"/>
                  <a:gd name="connsiteX4" fmla="*/ 603584 w 1059527"/>
                  <a:gd name="connsiteY4" fmla="*/ 945586 h 965749"/>
                  <a:gd name="connsiteX5" fmla="*/ 201545 w 1059527"/>
                  <a:gd name="connsiteY5" fmla="*/ 884803 h 965749"/>
                  <a:gd name="connsiteX6" fmla="*/ 63313 w 1059527"/>
                  <a:gd name="connsiteY6" fmla="*/ 891783 h 965749"/>
                  <a:gd name="connsiteX7" fmla="*/ 0 w 1059527"/>
                  <a:gd name="connsiteY7" fmla="*/ 901446 h 965749"/>
                  <a:gd name="connsiteX8" fmla="*/ 34679 w 1059527"/>
                  <a:gd name="connsiteY8" fmla="*/ 806697 h 965749"/>
                  <a:gd name="connsiteX9" fmla="*/ 878379 w 1059527"/>
                  <a:gd name="connsiteY9" fmla="*/ 41749 h 965749"/>
                  <a:gd name="connsiteX0-1" fmla="*/ 1059527 w 1059527"/>
                  <a:gd name="connsiteY0-2" fmla="*/ 0 h 965749"/>
                  <a:gd name="connsiteX1-3" fmla="*/ 727267 w 1059527"/>
                  <a:gd name="connsiteY1-4" fmla="*/ 698986 h 965749"/>
                  <a:gd name="connsiteX2-5" fmla="*/ 658675 w 1059527"/>
                  <a:gd name="connsiteY2-6" fmla="*/ 965749 h 965749"/>
                  <a:gd name="connsiteX3-7" fmla="*/ 603584 w 1059527"/>
                  <a:gd name="connsiteY3-8" fmla="*/ 945586 h 965749"/>
                  <a:gd name="connsiteX4-9" fmla="*/ 201545 w 1059527"/>
                  <a:gd name="connsiteY4-10" fmla="*/ 884803 h 965749"/>
                  <a:gd name="connsiteX5-11" fmla="*/ 63313 w 1059527"/>
                  <a:gd name="connsiteY5-12" fmla="*/ 891783 h 965749"/>
                  <a:gd name="connsiteX6-13" fmla="*/ 0 w 1059527"/>
                  <a:gd name="connsiteY6-14" fmla="*/ 901446 h 965749"/>
                  <a:gd name="connsiteX7-15" fmla="*/ 34679 w 1059527"/>
                  <a:gd name="connsiteY7-16" fmla="*/ 806697 h 965749"/>
                  <a:gd name="connsiteX8-17" fmla="*/ 878379 w 1059527"/>
                  <a:gd name="connsiteY8-18" fmla="*/ 41749 h 965749"/>
                  <a:gd name="connsiteX9-19" fmla="*/ 1059527 w 1059527"/>
                  <a:gd name="connsiteY9-20" fmla="*/ 0 h 965749"/>
                  <a:gd name="connsiteX0-21" fmla="*/ 1059527 w 1059527"/>
                  <a:gd name="connsiteY0-22" fmla="*/ 0 h 965749"/>
                  <a:gd name="connsiteX1-23" fmla="*/ 658675 w 1059527"/>
                  <a:gd name="connsiteY1-24" fmla="*/ 965749 h 965749"/>
                  <a:gd name="connsiteX2-25" fmla="*/ 603584 w 1059527"/>
                  <a:gd name="connsiteY2-26" fmla="*/ 945586 h 965749"/>
                  <a:gd name="connsiteX3-27" fmla="*/ 201545 w 1059527"/>
                  <a:gd name="connsiteY3-28" fmla="*/ 884803 h 965749"/>
                  <a:gd name="connsiteX4-29" fmla="*/ 63313 w 1059527"/>
                  <a:gd name="connsiteY4-30" fmla="*/ 891783 h 965749"/>
                  <a:gd name="connsiteX5-31" fmla="*/ 0 w 1059527"/>
                  <a:gd name="connsiteY5-32" fmla="*/ 901446 h 965749"/>
                  <a:gd name="connsiteX6-33" fmla="*/ 34679 w 1059527"/>
                  <a:gd name="connsiteY6-34" fmla="*/ 806697 h 965749"/>
                  <a:gd name="connsiteX7-35" fmla="*/ 878379 w 1059527"/>
                  <a:gd name="connsiteY7-36" fmla="*/ 41749 h 965749"/>
                  <a:gd name="connsiteX8-37" fmla="*/ 1059527 w 1059527"/>
                  <a:gd name="connsiteY8-38" fmla="*/ 0 h 965749"/>
                  <a:gd name="connsiteX0-39" fmla="*/ 1059527 w 1059527"/>
                  <a:gd name="connsiteY0-40" fmla="*/ 0 h 965749"/>
                  <a:gd name="connsiteX1-41" fmla="*/ 658675 w 1059527"/>
                  <a:gd name="connsiteY1-42" fmla="*/ 965749 h 965749"/>
                  <a:gd name="connsiteX2-43" fmla="*/ 603584 w 1059527"/>
                  <a:gd name="connsiteY2-44" fmla="*/ 945586 h 965749"/>
                  <a:gd name="connsiteX3-45" fmla="*/ 201545 w 1059527"/>
                  <a:gd name="connsiteY3-46" fmla="*/ 884803 h 965749"/>
                  <a:gd name="connsiteX4-47" fmla="*/ 63313 w 1059527"/>
                  <a:gd name="connsiteY4-48" fmla="*/ 891783 h 965749"/>
                  <a:gd name="connsiteX5-49" fmla="*/ 0 w 1059527"/>
                  <a:gd name="connsiteY5-50" fmla="*/ 901446 h 965749"/>
                  <a:gd name="connsiteX6-51" fmla="*/ 34679 w 1059527"/>
                  <a:gd name="connsiteY6-52" fmla="*/ 806697 h 965749"/>
                  <a:gd name="connsiteX7-53" fmla="*/ 878379 w 1059527"/>
                  <a:gd name="connsiteY7-54" fmla="*/ 41749 h 965749"/>
                  <a:gd name="connsiteX8-55" fmla="*/ 1059527 w 1059527"/>
                  <a:gd name="connsiteY8-56" fmla="*/ 0 h 965749"/>
                  <a:gd name="connsiteX0-57" fmla="*/ 1059527 w 1059527"/>
                  <a:gd name="connsiteY0-58" fmla="*/ 0 h 965749"/>
                  <a:gd name="connsiteX1-59" fmla="*/ 658675 w 1059527"/>
                  <a:gd name="connsiteY1-60" fmla="*/ 965749 h 965749"/>
                  <a:gd name="connsiteX2-61" fmla="*/ 603584 w 1059527"/>
                  <a:gd name="connsiteY2-62" fmla="*/ 945586 h 965749"/>
                  <a:gd name="connsiteX3-63" fmla="*/ 201545 w 1059527"/>
                  <a:gd name="connsiteY3-64" fmla="*/ 884803 h 965749"/>
                  <a:gd name="connsiteX4-65" fmla="*/ 63313 w 1059527"/>
                  <a:gd name="connsiteY4-66" fmla="*/ 891783 h 965749"/>
                  <a:gd name="connsiteX5-67" fmla="*/ 0 w 1059527"/>
                  <a:gd name="connsiteY5-68" fmla="*/ 901446 h 965749"/>
                  <a:gd name="connsiteX6-69" fmla="*/ 34679 w 1059527"/>
                  <a:gd name="connsiteY6-70" fmla="*/ 806697 h 965749"/>
                  <a:gd name="connsiteX7-71" fmla="*/ 878379 w 1059527"/>
                  <a:gd name="connsiteY7-72" fmla="*/ 41749 h 965749"/>
                  <a:gd name="connsiteX8-73" fmla="*/ 1059527 w 1059527"/>
                  <a:gd name="connsiteY8-74" fmla="*/ 0 h 96574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059527" h="965749">
                    <a:moveTo>
                      <a:pt x="1059527" y="0"/>
                    </a:moveTo>
                    <a:cubicBezTo>
                      <a:pt x="817268" y="258541"/>
                      <a:pt x="683650" y="571405"/>
                      <a:pt x="658675" y="965749"/>
                    </a:cubicBezTo>
                    <a:lnTo>
                      <a:pt x="603584" y="945586"/>
                    </a:lnTo>
                    <a:cubicBezTo>
                      <a:pt x="476580" y="906083"/>
                      <a:pt x="341548" y="884803"/>
                      <a:pt x="201545" y="884803"/>
                    </a:cubicBezTo>
                    <a:cubicBezTo>
                      <a:pt x="154878" y="884803"/>
                      <a:pt x="108762" y="887168"/>
                      <a:pt x="63313" y="891783"/>
                    </a:cubicBezTo>
                    <a:lnTo>
                      <a:pt x="0" y="901446"/>
                    </a:lnTo>
                    <a:lnTo>
                      <a:pt x="34679" y="806697"/>
                    </a:lnTo>
                    <a:cubicBezTo>
                      <a:pt x="188611" y="442762"/>
                      <a:pt x="497367" y="160256"/>
                      <a:pt x="878379" y="41749"/>
                    </a:cubicBezTo>
                    <a:lnTo>
                      <a:pt x="1059527" y="0"/>
                    </a:lnTo>
                    <a:close/>
                  </a:path>
                </a:pathLst>
              </a:custGeom>
              <a:solidFill>
                <a:srgbClr val="7727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微软雅黑" panose="020B0503020204020204" charset="-122"/>
                  <a:ea typeface="微软雅黑" panose="020B0503020204020204" charset="-122"/>
                </a:endParaRPr>
              </a:p>
            </p:txBody>
          </p:sp>
        </p:grpSp>
        <p:sp>
          <p:nvSpPr>
            <p:cNvPr id="16" name="target_126420"/>
            <p:cNvSpPr>
              <a:spLocks noChangeAspect="1"/>
            </p:cNvSpPr>
            <p:nvPr/>
          </p:nvSpPr>
          <p:spPr bwMode="auto">
            <a:xfrm>
              <a:off x="2890204" y="2788468"/>
              <a:ext cx="350801" cy="350144"/>
            </a:xfrm>
            <a:custGeom>
              <a:avLst/>
              <a:gdLst>
                <a:gd name="connsiteX0" fmla="*/ 290910 w 605702"/>
                <a:gd name="connsiteY0" fmla="*/ 156336 h 604568"/>
                <a:gd name="connsiteX1" fmla="*/ 335849 w 605702"/>
                <a:gd name="connsiteY1" fmla="*/ 164992 h 604568"/>
                <a:gd name="connsiteX2" fmla="*/ 288310 w 605702"/>
                <a:gd name="connsiteY2" fmla="*/ 212456 h 604568"/>
                <a:gd name="connsiteX3" fmla="*/ 203632 w 605702"/>
                <a:gd name="connsiteY3" fmla="*/ 244717 h 604568"/>
                <a:gd name="connsiteX4" fmla="*/ 203632 w 605702"/>
                <a:gd name="connsiteY4" fmla="*/ 401388 h 604568"/>
                <a:gd name="connsiteX5" fmla="*/ 360547 w 605702"/>
                <a:gd name="connsiteY5" fmla="*/ 401388 h 604568"/>
                <a:gd name="connsiteX6" fmla="*/ 392859 w 605702"/>
                <a:gd name="connsiteY6" fmla="*/ 316749 h 604568"/>
                <a:gd name="connsiteX7" fmla="*/ 440397 w 605702"/>
                <a:gd name="connsiteY7" fmla="*/ 269284 h 604568"/>
                <a:gd name="connsiteX8" fmla="*/ 400287 w 605702"/>
                <a:gd name="connsiteY8" fmla="*/ 441065 h 604568"/>
                <a:gd name="connsiteX9" fmla="*/ 163892 w 605702"/>
                <a:gd name="connsiteY9" fmla="*/ 441065 h 604568"/>
                <a:gd name="connsiteX10" fmla="*/ 163892 w 605702"/>
                <a:gd name="connsiteY10" fmla="*/ 205040 h 604568"/>
                <a:gd name="connsiteX11" fmla="*/ 290910 w 605702"/>
                <a:gd name="connsiteY11" fmla="*/ 156336 h 604568"/>
                <a:gd name="connsiteX12" fmla="*/ 246542 w 605702"/>
                <a:gd name="connsiteY12" fmla="*/ 43775 h 604568"/>
                <a:gd name="connsiteX13" fmla="*/ 422196 w 605702"/>
                <a:gd name="connsiteY13" fmla="*/ 78723 h 604568"/>
                <a:gd name="connsiteX14" fmla="*/ 376794 w 605702"/>
                <a:gd name="connsiteY14" fmla="*/ 124054 h 604568"/>
                <a:gd name="connsiteX15" fmla="*/ 126109 w 605702"/>
                <a:gd name="connsiteY15" fmla="*/ 167345 h 604568"/>
                <a:gd name="connsiteX16" fmla="*/ 126109 w 605702"/>
                <a:gd name="connsiteY16" fmla="*/ 478820 h 604568"/>
                <a:gd name="connsiteX17" fmla="*/ 438073 w 605702"/>
                <a:gd name="connsiteY17" fmla="*/ 478820 h 604568"/>
                <a:gd name="connsiteX18" fmla="*/ 481432 w 605702"/>
                <a:gd name="connsiteY18" fmla="*/ 228527 h 604568"/>
                <a:gd name="connsiteX19" fmla="*/ 526741 w 605702"/>
                <a:gd name="connsiteY19" fmla="*/ 183011 h 604568"/>
                <a:gd name="connsiteX20" fmla="*/ 481432 w 605702"/>
                <a:gd name="connsiteY20" fmla="*/ 522111 h 604568"/>
                <a:gd name="connsiteX21" fmla="*/ 82657 w 605702"/>
                <a:gd name="connsiteY21" fmla="*/ 522111 h 604568"/>
                <a:gd name="connsiteX22" fmla="*/ 82657 w 605702"/>
                <a:gd name="connsiteY22" fmla="*/ 123961 h 604568"/>
                <a:gd name="connsiteX23" fmla="*/ 246542 w 605702"/>
                <a:gd name="connsiteY23" fmla="*/ 43775 h 604568"/>
                <a:gd name="connsiteX24" fmla="*/ 536061 w 605702"/>
                <a:gd name="connsiteY24" fmla="*/ 0 h 604568"/>
                <a:gd name="connsiteX25" fmla="*/ 544232 w 605702"/>
                <a:gd name="connsiteY25" fmla="*/ 61368 h 604568"/>
                <a:gd name="connsiteX26" fmla="*/ 605702 w 605702"/>
                <a:gd name="connsiteY26" fmla="*/ 69526 h 604568"/>
                <a:gd name="connsiteX27" fmla="*/ 524361 w 605702"/>
                <a:gd name="connsiteY27" fmla="*/ 150732 h 604568"/>
                <a:gd name="connsiteX28" fmla="*/ 498361 w 605702"/>
                <a:gd name="connsiteY28" fmla="*/ 147302 h 604568"/>
                <a:gd name="connsiteX29" fmla="*/ 337721 w 605702"/>
                <a:gd name="connsiteY29" fmla="*/ 307767 h 604568"/>
                <a:gd name="connsiteX30" fmla="*/ 339764 w 605702"/>
                <a:gd name="connsiteY30" fmla="*/ 323063 h 604568"/>
                <a:gd name="connsiteX31" fmla="*/ 282101 w 605702"/>
                <a:gd name="connsiteY31" fmla="*/ 380630 h 604568"/>
                <a:gd name="connsiteX32" fmla="*/ 224437 w 605702"/>
                <a:gd name="connsiteY32" fmla="*/ 323063 h 604568"/>
                <a:gd name="connsiteX33" fmla="*/ 282101 w 605702"/>
                <a:gd name="connsiteY33" fmla="*/ 265495 h 604568"/>
                <a:gd name="connsiteX34" fmla="*/ 297422 w 605702"/>
                <a:gd name="connsiteY34" fmla="*/ 267535 h 604568"/>
                <a:gd name="connsiteX35" fmla="*/ 458155 w 605702"/>
                <a:gd name="connsiteY35" fmla="*/ 107162 h 604568"/>
                <a:gd name="connsiteX36" fmla="*/ 454719 w 605702"/>
                <a:gd name="connsiteY36" fmla="*/ 81206 h 6045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605702" h="604568">
                  <a:moveTo>
                    <a:pt x="290910" y="156336"/>
                  </a:moveTo>
                  <a:cubicBezTo>
                    <a:pt x="306137" y="157147"/>
                    <a:pt x="321272" y="160032"/>
                    <a:pt x="335849" y="164992"/>
                  </a:cubicBezTo>
                  <a:lnTo>
                    <a:pt x="288310" y="212456"/>
                  </a:lnTo>
                  <a:cubicBezTo>
                    <a:pt x="257856" y="210695"/>
                    <a:pt x="226844" y="221449"/>
                    <a:pt x="203632" y="244717"/>
                  </a:cubicBezTo>
                  <a:cubicBezTo>
                    <a:pt x="160271" y="287918"/>
                    <a:pt x="160271" y="358187"/>
                    <a:pt x="203632" y="401388"/>
                  </a:cubicBezTo>
                  <a:cubicBezTo>
                    <a:pt x="246900" y="444680"/>
                    <a:pt x="317279" y="444680"/>
                    <a:pt x="360547" y="401388"/>
                  </a:cubicBezTo>
                  <a:cubicBezTo>
                    <a:pt x="383852" y="378211"/>
                    <a:pt x="394623" y="347156"/>
                    <a:pt x="392859" y="316749"/>
                  </a:cubicBezTo>
                  <a:lnTo>
                    <a:pt x="440397" y="269284"/>
                  </a:lnTo>
                  <a:cubicBezTo>
                    <a:pt x="460267" y="327595"/>
                    <a:pt x="446897" y="394620"/>
                    <a:pt x="400287" y="441065"/>
                  </a:cubicBezTo>
                  <a:cubicBezTo>
                    <a:pt x="335106" y="506236"/>
                    <a:pt x="229073" y="506236"/>
                    <a:pt x="163892" y="441065"/>
                  </a:cubicBezTo>
                  <a:cubicBezTo>
                    <a:pt x="98619" y="375987"/>
                    <a:pt x="98619" y="270118"/>
                    <a:pt x="163892" y="205040"/>
                  </a:cubicBezTo>
                  <a:cubicBezTo>
                    <a:pt x="198711" y="170137"/>
                    <a:pt x="245228" y="153902"/>
                    <a:pt x="290910" y="156336"/>
                  </a:cubicBezTo>
                  <a:close/>
                  <a:moveTo>
                    <a:pt x="246542" y="43775"/>
                  </a:moveTo>
                  <a:cubicBezTo>
                    <a:pt x="306463" y="36243"/>
                    <a:pt x="368345" y="47900"/>
                    <a:pt x="422196" y="78723"/>
                  </a:cubicBezTo>
                  <a:lnTo>
                    <a:pt x="376794" y="124054"/>
                  </a:lnTo>
                  <a:cubicBezTo>
                    <a:pt x="294811" y="85305"/>
                    <a:pt x="193980" y="99581"/>
                    <a:pt x="126109" y="167345"/>
                  </a:cubicBezTo>
                  <a:cubicBezTo>
                    <a:pt x="39948" y="253371"/>
                    <a:pt x="39948" y="392793"/>
                    <a:pt x="126109" y="478820"/>
                  </a:cubicBezTo>
                  <a:cubicBezTo>
                    <a:pt x="212271" y="564846"/>
                    <a:pt x="351912" y="564846"/>
                    <a:pt x="438073" y="478820"/>
                  </a:cubicBezTo>
                  <a:cubicBezTo>
                    <a:pt x="505944" y="411055"/>
                    <a:pt x="520428" y="310382"/>
                    <a:pt x="481432" y="228527"/>
                  </a:cubicBezTo>
                  <a:lnTo>
                    <a:pt x="526741" y="183011"/>
                  </a:lnTo>
                  <a:cubicBezTo>
                    <a:pt x="588484" y="290544"/>
                    <a:pt x="573350" y="430244"/>
                    <a:pt x="481432" y="522111"/>
                  </a:cubicBezTo>
                  <a:cubicBezTo>
                    <a:pt x="371316" y="632054"/>
                    <a:pt x="192866" y="632054"/>
                    <a:pt x="82657" y="522111"/>
                  </a:cubicBezTo>
                  <a:cubicBezTo>
                    <a:pt x="-27552" y="412168"/>
                    <a:pt x="-27552" y="233997"/>
                    <a:pt x="82657" y="123961"/>
                  </a:cubicBezTo>
                  <a:cubicBezTo>
                    <a:pt x="128662" y="78028"/>
                    <a:pt x="186622" y="51307"/>
                    <a:pt x="246542" y="43775"/>
                  </a:cubicBezTo>
                  <a:close/>
                  <a:moveTo>
                    <a:pt x="536061" y="0"/>
                  </a:moveTo>
                  <a:lnTo>
                    <a:pt x="544232" y="61368"/>
                  </a:lnTo>
                  <a:lnTo>
                    <a:pt x="605702" y="69526"/>
                  </a:lnTo>
                  <a:lnTo>
                    <a:pt x="524361" y="150732"/>
                  </a:lnTo>
                  <a:lnTo>
                    <a:pt x="498361" y="147302"/>
                  </a:lnTo>
                  <a:lnTo>
                    <a:pt x="337721" y="307767"/>
                  </a:lnTo>
                  <a:cubicBezTo>
                    <a:pt x="339021" y="312588"/>
                    <a:pt x="339764" y="317779"/>
                    <a:pt x="339764" y="323063"/>
                  </a:cubicBezTo>
                  <a:cubicBezTo>
                    <a:pt x="339764" y="354859"/>
                    <a:pt x="313950" y="380630"/>
                    <a:pt x="282101" y="380630"/>
                  </a:cubicBezTo>
                  <a:cubicBezTo>
                    <a:pt x="250251" y="380630"/>
                    <a:pt x="224437" y="354859"/>
                    <a:pt x="224437" y="323063"/>
                  </a:cubicBezTo>
                  <a:cubicBezTo>
                    <a:pt x="224437" y="291266"/>
                    <a:pt x="250251" y="265495"/>
                    <a:pt x="282101" y="265495"/>
                  </a:cubicBezTo>
                  <a:cubicBezTo>
                    <a:pt x="287393" y="265495"/>
                    <a:pt x="292500" y="266237"/>
                    <a:pt x="297422" y="267535"/>
                  </a:cubicBezTo>
                  <a:lnTo>
                    <a:pt x="458155" y="107162"/>
                  </a:lnTo>
                  <a:lnTo>
                    <a:pt x="454719" y="81206"/>
                  </a:lnTo>
                  <a:close/>
                </a:path>
              </a:pathLst>
            </a:custGeom>
            <a:solidFill>
              <a:schemeClr val="bg1"/>
            </a:solidFill>
            <a:ln>
              <a:noFill/>
            </a:ln>
          </p:spPr>
        </p:sp>
        <p:sp>
          <p:nvSpPr>
            <p:cNvPr id="17" name="target_126420"/>
            <p:cNvSpPr>
              <a:spLocks noChangeAspect="1"/>
            </p:cNvSpPr>
            <p:nvPr/>
          </p:nvSpPr>
          <p:spPr bwMode="auto">
            <a:xfrm rot="1526465">
              <a:off x="1795164" y="2833007"/>
              <a:ext cx="350801" cy="261067"/>
            </a:xfrm>
            <a:custGeom>
              <a:avLst/>
              <a:gdLst>
                <a:gd name="connsiteX0" fmla="*/ 312129 w 545932"/>
                <a:gd name="connsiteY0" fmla="*/ 308763 h 406284"/>
                <a:gd name="connsiteX1" fmla="*/ 322988 w 545932"/>
                <a:gd name="connsiteY1" fmla="*/ 328897 h 406284"/>
                <a:gd name="connsiteX2" fmla="*/ 321601 w 545932"/>
                <a:gd name="connsiteY2" fmla="*/ 330192 h 406284"/>
                <a:gd name="connsiteX3" fmla="*/ 428099 w 545932"/>
                <a:gd name="connsiteY3" fmla="*/ 203863 h 406284"/>
                <a:gd name="connsiteX4" fmla="*/ 409141 w 545932"/>
                <a:gd name="connsiteY4" fmla="*/ 216180 h 406284"/>
                <a:gd name="connsiteX5" fmla="*/ 425738 w 545932"/>
                <a:gd name="connsiteY5" fmla="*/ 204956 h 406284"/>
                <a:gd name="connsiteX6" fmla="*/ 429064 w 545932"/>
                <a:gd name="connsiteY6" fmla="*/ 203417 h 406284"/>
                <a:gd name="connsiteX7" fmla="*/ 428099 w 545932"/>
                <a:gd name="connsiteY7" fmla="*/ 203863 h 406284"/>
                <a:gd name="connsiteX8" fmla="*/ 428444 w 545932"/>
                <a:gd name="connsiteY8" fmla="*/ 203639 h 406284"/>
                <a:gd name="connsiteX9" fmla="*/ 287470 w 545932"/>
                <a:gd name="connsiteY9" fmla="*/ 191839 h 406284"/>
                <a:gd name="connsiteX10" fmla="*/ 281505 w 545932"/>
                <a:gd name="connsiteY10" fmla="*/ 221678 h 406284"/>
                <a:gd name="connsiteX11" fmla="*/ 311721 w 545932"/>
                <a:gd name="connsiteY11" fmla="*/ 307841 h 406284"/>
                <a:gd name="connsiteX12" fmla="*/ 312129 w 545932"/>
                <a:gd name="connsiteY12" fmla="*/ 308763 h 406284"/>
                <a:gd name="connsiteX13" fmla="*/ 311683 w 545932"/>
                <a:gd name="connsiteY13" fmla="*/ 307937 h 406284"/>
                <a:gd name="connsiteX14" fmla="*/ 287459 w 545932"/>
                <a:gd name="connsiteY14" fmla="*/ 191856 h 406284"/>
                <a:gd name="connsiteX15" fmla="*/ 287728 w 545932"/>
                <a:gd name="connsiteY15" fmla="*/ 191438 h 406284"/>
                <a:gd name="connsiteX16" fmla="*/ 287470 w 545932"/>
                <a:gd name="connsiteY16" fmla="*/ 191839 h 406284"/>
                <a:gd name="connsiteX17" fmla="*/ 287488 w 545932"/>
                <a:gd name="connsiteY17" fmla="*/ 191748 h 406284"/>
                <a:gd name="connsiteX18" fmla="*/ 308095 w 545932"/>
                <a:gd name="connsiteY18" fmla="*/ 165182 h 406284"/>
                <a:gd name="connsiteX19" fmla="*/ 287728 w 545932"/>
                <a:gd name="connsiteY19" fmla="*/ 191438 h 406284"/>
                <a:gd name="connsiteX20" fmla="*/ 301993 w 545932"/>
                <a:gd name="connsiteY20" fmla="*/ 169310 h 406284"/>
                <a:gd name="connsiteX21" fmla="*/ 457823 w 545932"/>
                <a:gd name="connsiteY21" fmla="*/ 161277 h 406284"/>
                <a:gd name="connsiteX22" fmla="*/ 484585 w 545932"/>
                <a:gd name="connsiteY22" fmla="*/ 167562 h 406284"/>
                <a:gd name="connsiteX23" fmla="*/ 537898 w 545932"/>
                <a:gd name="connsiteY23" fmla="*/ 294942 h 406284"/>
                <a:gd name="connsiteX24" fmla="*/ 418347 w 545932"/>
                <a:gd name="connsiteY24" fmla="*/ 378786 h 406284"/>
                <a:gd name="connsiteX25" fmla="*/ 366650 w 545932"/>
                <a:gd name="connsiteY25" fmla="*/ 396523 h 406284"/>
                <a:gd name="connsiteX26" fmla="*/ 347263 w 545932"/>
                <a:gd name="connsiteY26" fmla="*/ 401360 h 406284"/>
                <a:gd name="connsiteX27" fmla="*/ 331107 w 545932"/>
                <a:gd name="connsiteY27" fmla="*/ 398135 h 406284"/>
                <a:gd name="connsiteX28" fmla="*/ 306874 w 545932"/>
                <a:gd name="connsiteY28" fmla="*/ 370724 h 406284"/>
                <a:gd name="connsiteX29" fmla="*/ 298153 w 545932"/>
                <a:gd name="connsiteY29" fmla="*/ 352073 h 406284"/>
                <a:gd name="connsiteX30" fmla="*/ 321601 w 545932"/>
                <a:gd name="connsiteY30" fmla="*/ 330192 h 406284"/>
                <a:gd name="connsiteX31" fmla="*/ 335954 w 545932"/>
                <a:gd name="connsiteY31" fmla="*/ 362662 h 406284"/>
                <a:gd name="connsiteX32" fmla="*/ 342416 w 545932"/>
                <a:gd name="connsiteY32" fmla="*/ 369112 h 406284"/>
                <a:gd name="connsiteX33" fmla="*/ 344032 w 545932"/>
                <a:gd name="connsiteY33" fmla="*/ 369112 h 406284"/>
                <a:gd name="connsiteX34" fmla="*/ 347263 w 545932"/>
                <a:gd name="connsiteY34" fmla="*/ 369112 h 406284"/>
                <a:gd name="connsiteX35" fmla="*/ 352110 w 545932"/>
                <a:gd name="connsiteY35" fmla="*/ 369112 h 406284"/>
                <a:gd name="connsiteX36" fmla="*/ 408654 w 545932"/>
                <a:gd name="connsiteY36" fmla="*/ 348151 h 406284"/>
                <a:gd name="connsiteX37" fmla="*/ 508818 w 545932"/>
                <a:gd name="connsiteY37" fmla="*/ 283655 h 406284"/>
                <a:gd name="connsiteX38" fmla="*/ 471660 w 545932"/>
                <a:gd name="connsiteY38" fmla="*/ 196585 h 406284"/>
                <a:gd name="connsiteX39" fmla="*/ 457120 w 545932"/>
                <a:gd name="connsiteY39" fmla="*/ 193360 h 406284"/>
                <a:gd name="connsiteX40" fmla="*/ 429064 w 545932"/>
                <a:gd name="connsiteY40" fmla="*/ 203417 h 406284"/>
                <a:gd name="connsiteX41" fmla="*/ 450568 w 545932"/>
                <a:gd name="connsiteY41" fmla="*/ 193469 h 406284"/>
                <a:gd name="connsiteX42" fmla="*/ 317861 w 545932"/>
                <a:gd name="connsiteY42" fmla="*/ 158575 h 406284"/>
                <a:gd name="connsiteX43" fmla="*/ 308095 w 545932"/>
                <a:gd name="connsiteY43" fmla="*/ 165182 h 406284"/>
                <a:gd name="connsiteX44" fmla="*/ 311721 w 545932"/>
                <a:gd name="connsiteY44" fmla="*/ 160508 h 406284"/>
                <a:gd name="connsiteX45" fmla="*/ 335601 w 545932"/>
                <a:gd name="connsiteY45" fmla="*/ 152989 h 406284"/>
                <a:gd name="connsiteX46" fmla="*/ 317861 w 545932"/>
                <a:gd name="connsiteY46" fmla="*/ 158575 h 406284"/>
                <a:gd name="connsiteX47" fmla="*/ 322584 w 545932"/>
                <a:gd name="connsiteY47" fmla="*/ 155379 h 406284"/>
                <a:gd name="connsiteX48" fmla="*/ 345647 w 545932"/>
                <a:gd name="connsiteY48" fmla="*/ 149826 h 406284"/>
                <a:gd name="connsiteX49" fmla="*/ 374727 w 545932"/>
                <a:gd name="connsiteY49" fmla="*/ 156275 h 406284"/>
                <a:gd name="connsiteX50" fmla="*/ 407038 w 545932"/>
                <a:gd name="connsiteY50" fmla="*/ 217546 h 406284"/>
                <a:gd name="connsiteX51" fmla="*/ 409141 w 545932"/>
                <a:gd name="connsiteY51" fmla="*/ 216180 h 406284"/>
                <a:gd name="connsiteX52" fmla="*/ 406964 w 545932"/>
                <a:gd name="connsiteY52" fmla="*/ 217652 h 406284"/>
                <a:gd name="connsiteX53" fmla="*/ 374666 w 545932"/>
                <a:gd name="connsiteY53" fmla="*/ 156387 h 406284"/>
                <a:gd name="connsiteX54" fmla="*/ 347414 w 545932"/>
                <a:gd name="connsiteY54" fmla="*/ 150820 h 406284"/>
                <a:gd name="connsiteX55" fmla="*/ 335601 w 545932"/>
                <a:gd name="connsiteY55" fmla="*/ 152989 h 406284"/>
                <a:gd name="connsiteX56" fmla="*/ 129195 w 545932"/>
                <a:gd name="connsiteY56" fmla="*/ 0 h 406284"/>
                <a:gd name="connsiteX57" fmla="*/ 232551 w 545932"/>
                <a:gd name="connsiteY57" fmla="*/ 53204 h 406284"/>
                <a:gd name="connsiteX58" fmla="*/ 334292 w 545932"/>
                <a:gd name="connsiteY58" fmla="*/ 0 h 406284"/>
                <a:gd name="connsiteX59" fmla="*/ 465102 w 545932"/>
                <a:gd name="connsiteY59" fmla="*/ 128979 h 406284"/>
                <a:gd name="connsiteX60" fmla="*/ 457823 w 545932"/>
                <a:gd name="connsiteY60" fmla="*/ 161277 h 406284"/>
                <a:gd name="connsiteX61" fmla="*/ 457120 w 545932"/>
                <a:gd name="connsiteY61" fmla="*/ 161112 h 406284"/>
                <a:gd name="connsiteX62" fmla="*/ 426425 w 545932"/>
                <a:gd name="connsiteY62" fmla="*/ 167562 h 406284"/>
                <a:gd name="connsiteX63" fmla="*/ 386036 w 545932"/>
                <a:gd name="connsiteY63" fmla="*/ 125640 h 406284"/>
                <a:gd name="connsiteX64" fmla="*/ 345647 w 545932"/>
                <a:gd name="connsiteY64" fmla="*/ 119190 h 406284"/>
                <a:gd name="connsiteX65" fmla="*/ 258408 w 545932"/>
                <a:gd name="connsiteY65" fmla="*/ 178849 h 406284"/>
                <a:gd name="connsiteX66" fmla="*/ 284256 w 545932"/>
                <a:gd name="connsiteY66" fmla="*/ 322352 h 406284"/>
                <a:gd name="connsiteX67" fmla="*/ 298153 w 545932"/>
                <a:gd name="connsiteY67" fmla="*/ 352073 h 406284"/>
                <a:gd name="connsiteX68" fmla="*/ 248700 w 545932"/>
                <a:gd name="connsiteY68" fmla="*/ 398223 h 406284"/>
                <a:gd name="connsiteX69" fmla="*/ 232551 w 545932"/>
                <a:gd name="connsiteY69" fmla="*/ 406284 h 406284"/>
                <a:gd name="connsiteX70" fmla="*/ 230936 w 545932"/>
                <a:gd name="connsiteY70" fmla="*/ 406284 h 406284"/>
                <a:gd name="connsiteX71" fmla="*/ 214787 w 545932"/>
                <a:gd name="connsiteY71" fmla="*/ 398223 h 406284"/>
                <a:gd name="connsiteX72" fmla="*/ 130810 w 545932"/>
                <a:gd name="connsiteY72" fmla="*/ 319223 h 406284"/>
                <a:gd name="connsiteX73" fmla="*/ 0 w 545932"/>
                <a:gd name="connsiteY73" fmla="*/ 128979 h 406284"/>
                <a:gd name="connsiteX74" fmla="*/ 129195 w 545932"/>
                <a:gd name="connsiteY74" fmla="*/ 0 h 4062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545932" h="406284">
                  <a:moveTo>
                    <a:pt x="312129" y="308763"/>
                  </a:moveTo>
                  <a:lnTo>
                    <a:pt x="322988" y="328897"/>
                  </a:lnTo>
                  <a:lnTo>
                    <a:pt x="321601" y="330192"/>
                  </a:lnTo>
                  <a:close/>
                  <a:moveTo>
                    <a:pt x="428099" y="203863"/>
                  </a:moveTo>
                  <a:lnTo>
                    <a:pt x="409141" y="216180"/>
                  </a:lnTo>
                  <a:lnTo>
                    <a:pt x="425738" y="204956"/>
                  </a:lnTo>
                  <a:close/>
                  <a:moveTo>
                    <a:pt x="429064" y="203417"/>
                  </a:moveTo>
                  <a:lnTo>
                    <a:pt x="428099" y="203863"/>
                  </a:lnTo>
                  <a:lnTo>
                    <a:pt x="428444" y="203639"/>
                  </a:lnTo>
                  <a:close/>
                  <a:moveTo>
                    <a:pt x="287470" y="191839"/>
                  </a:moveTo>
                  <a:lnTo>
                    <a:pt x="281505" y="221678"/>
                  </a:lnTo>
                  <a:cubicBezTo>
                    <a:pt x="281126" y="251306"/>
                    <a:pt x="295970" y="280027"/>
                    <a:pt x="311721" y="307841"/>
                  </a:cubicBezTo>
                  <a:lnTo>
                    <a:pt x="312129" y="308763"/>
                  </a:lnTo>
                  <a:lnTo>
                    <a:pt x="311683" y="307937"/>
                  </a:lnTo>
                  <a:cubicBezTo>
                    <a:pt x="290689" y="270856"/>
                    <a:pt x="271310" y="232162"/>
                    <a:pt x="287459" y="191856"/>
                  </a:cubicBezTo>
                  <a:close/>
                  <a:moveTo>
                    <a:pt x="287728" y="191438"/>
                  </a:moveTo>
                  <a:lnTo>
                    <a:pt x="287470" y="191839"/>
                  </a:lnTo>
                  <a:lnTo>
                    <a:pt x="287488" y="191748"/>
                  </a:lnTo>
                  <a:close/>
                  <a:moveTo>
                    <a:pt x="308095" y="165182"/>
                  </a:moveTo>
                  <a:lnTo>
                    <a:pt x="287728" y="191438"/>
                  </a:lnTo>
                  <a:lnTo>
                    <a:pt x="301993" y="169310"/>
                  </a:lnTo>
                  <a:close/>
                  <a:moveTo>
                    <a:pt x="457823" y="161277"/>
                  </a:moveTo>
                  <a:lnTo>
                    <a:pt x="484585" y="167562"/>
                  </a:lnTo>
                  <a:cubicBezTo>
                    <a:pt x="537898" y="191748"/>
                    <a:pt x="558900" y="243345"/>
                    <a:pt x="537898" y="294942"/>
                  </a:cubicBezTo>
                  <a:cubicBezTo>
                    <a:pt x="515280" y="348151"/>
                    <a:pt x="461967" y="364275"/>
                    <a:pt x="418347" y="378786"/>
                  </a:cubicBezTo>
                  <a:cubicBezTo>
                    <a:pt x="400576" y="383624"/>
                    <a:pt x="381190" y="388461"/>
                    <a:pt x="366650" y="396523"/>
                  </a:cubicBezTo>
                  <a:cubicBezTo>
                    <a:pt x="361803" y="399748"/>
                    <a:pt x="353725" y="401360"/>
                    <a:pt x="347263" y="401360"/>
                  </a:cubicBezTo>
                  <a:cubicBezTo>
                    <a:pt x="342416" y="401360"/>
                    <a:pt x="335954" y="399748"/>
                    <a:pt x="331107" y="398135"/>
                  </a:cubicBezTo>
                  <a:cubicBezTo>
                    <a:pt x="319799" y="393298"/>
                    <a:pt x="310105" y="383624"/>
                    <a:pt x="306874" y="370724"/>
                  </a:cubicBezTo>
                  <a:lnTo>
                    <a:pt x="298153" y="352073"/>
                  </a:lnTo>
                  <a:lnTo>
                    <a:pt x="321601" y="330192"/>
                  </a:lnTo>
                  <a:lnTo>
                    <a:pt x="335954" y="362662"/>
                  </a:lnTo>
                  <a:cubicBezTo>
                    <a:pt x="337570" y="364275"/>
                    <a:pt x="339185" y="367500"/>
                    <a:pt x="342416" y="369112"/>
                  </a:cubicBezTo>
                  <a:lnTo>
                    <a:pt x="344032" y="369112"/>
                  </a:lnTo>
                  <a:cubicBezTo>
                    <a:pt x="344032" y="369112"/>
                    <a:pt x="345647" y="369112"/>
                    <a:pt x="347263" y="369112"/>
                  </a:cubicBezTo>
                  <a:cubicBezTo>
                    <a:pt x="348878" y="369112"/>
                    <a:pt x="350494" y="369112"/>
                    <a:pt x="352110" y="369112"/>
                  </a:cubicBezTo>
                  <a:cubicBezTo>
                    <a:pt x="369881" y="359438"/>
                    <a:pt x="389267" y="352988"/>
                    <a:pt x="408654" y="348151"/>
                  </a:cubicBezTo>
                  <a:cubicBezTo>
                    <a:pt x="449043" y="335252"/>
                    <a:pt x="491047" y="322352"/>
                    <a:pt x="508818" y="283655"/>
                  </a:cubicBezTo>
                  <a:cubicBezTo>
                    <a:pt x="523358" y="246570"/>
                    <a:pt x="507202" y="212709"/>
                    <a:pt x="471660" y="196585"/>
                  </a:cubicBezTo>
                  <a:cubicBezTo>
                    <a:pt x="466814" y="193360"/>
                    <a:pt x="461967" y="193360"/>
                    <a:pt x="457120" y="193360"/>
                  </a:cubicBezTo>
                  <a:lnTo>
                    <a:pt x="429064" y="203417"/>
                  </a:lnTo>
                  <a:lnTo>
                    <a:pt x="450568" y="193469"/>
                  </a:lnTo>
                  <a:close/>
                  <a:moveTo>
                    <a:pt x="317861" y="158575"/>
                  </a:moveTo>
                  <a:lnTo>
                    <a:pt x="308095" y="165182"/>
                  </a:lnTo>
                  <a:lnTo>
                    <a:pt x="311721" y="160508"/>
                  </a:lnTo>
                  <a:close/>
                  <a:moveTo>
                    <a:pt x="335601" y="152989"/>
                  </a:moveTo>
                  <a:lnTo>
                    <a:pt x="317861" y="158575"/>
                  </a:lnTo>
                  <a:lnTo>
                    <a:pt x="322584" y="155379"/>
                  </a:lnTo>
                  <a:close/>
                  <a:moveTo>
                    <a:pt x="345647" y="149826"/>
                  </a:moveTo>
                  <a:cubicBezTo>
                    <a:pt x="355341" y="149826"/>
                    <a:pt x="365034" y="151438"/>
                    <a:pt x="374727" y="156275"/>
                  </a:cubicBezTo>
                  <a:cubicBezTo>
                    <a:pt x="403807" y="167562"/>
                    <a:pt x="402192" y="203035"/>
                    <a:pt x="407038" y="217546"/>
                  </a:cubicBezTo>
                  <a:lnTo>
                    <a:pt x="409141" y="216180"/>
                  </a:lnTo>
                  <a:lnTo>
                    <a:pt x="406964" y="217652"/>
                  </a:lnTo>
                  <a:cubicBezTo>
                    <a:pt x="402119" y="203142"/>
                    <a:pt x="403734" y="167673"/>
                    <a:pt x="374666" y="156387"/>
                  </a:cubicBezTo>
                  <a:cubicBezTo>
                    <a:pt x="365380" y="152760"/>
                    <a:pt x="356195" y="150946"/>
                    <a:pt x="347414" y="150820"/>
                  </a:cubicBezTo>
                  <a:lnTo>
                    <a:pt x="335601" y="152989"/>
                  </a:lnTo>
                  <a:close/>
                  <a:moveTo>
                    <a:pt x="129195" y="0"/>
                  </a:moveTo>
                  <a:cubicBezTo>
                    <a:pt x="174413" y="0"/>
                    <a:pt x="211557" y="32245"/>
                    <a:pt x="232551" y="53204"/>
                  </a:cubicBezTo>
                  <a:cubicBezTo>
                    <a:pt x="253545" y="32245"/>
                    <a:pt x="290689" y="0"/>
                    <a:pt x="334292" y="0"/>
                  </a:cubicBezTo>
                  <a:cubicBezTo>
                    <a:pt x="411809" y="0"/>
                    <a:pt x="465102" y="53204"/>
                    <a:pt x="465102" y="128979"/>
                  </a:cubicBezTo>
                  <a:lnTo>
                    <a:pt x="457823" y="161277"/>
                  </a:lnTo>
                  <a:lnTo>
                    <a:pt x="457120" y="161112"/>
                  </a:lnTo>
                  <a:cubicBezTo>
                    <a:pt x="445812" y="161112"/>
                    <a:pt x="436118" y="164337"/>
                    <a:pt x="426425" y="167562"/>
                  </a:cubicBezTo>
                  <a:cubicBezTo>
                    <a:pt x="419963" y="151438"/>
                    <a:pt x="408654" y="135314"/>
                    <a:pt x="386036" y="125640"/>
                  </a:cubicBezTo>
                  <a:cubicBezTo>
                    <a:pt x="373112" y="120802"/>
                    <a:pt x="360187" y="119190"/>
                    <a:pt x="345647" y="119190"/>
                  </a:cubicBezTo>
                  <a:cubicBezTo>
                    <a:pt x="306874" y="119190"/>
                    <a:pt x="272948" y="141764"/>
                    <a:pt x="258408" y="178849"/>
                  </a:cubicBezTo>
                  <a:cubicBezTo>
                    <a:pt x="235790" y="233670"/>
                    <a:pt x="261639" y="282042"/>
                    <a:pt x="284256" y="322352"/>
                  </a:cubicBezTo>
                  <a:lnTo>
                    <a:pt x="298153" y="352073"/>
                  </a:lnTo>
                  <a:lnTo>
                    <a:pt x="248700" y="398223"/>
                  </a:lnTo>
                  <a:cubicBezTo>
                    <a:pt x="245470" y="403060"/>
                    <a:pt x="239011" y="406284"/>
                    <a:pt x="232551" y="406284"/>
                  </a:cubicBezTo>
                  <a:lnTo>
                    <a:pt x="230936" y="406284"/>
                  </a:lnTo>
                  <a:cubicBezTo>
                    <a:pt x="226091" y="406284"/>
                    <a:pt x="219632" y="403060"/>
                    <a:pt x="214787" y="398223"/>
                  </a:cubicBezTo>
                  <a:cubicBezTo>
                    <a:pt x="192178" y="369203"/>
                    <a:pt x="159879" y="345019"/>
                    <a:pt x="130810" y="319223"/>
                  </a:cubicBezTo>
                  <a:cubicBezTo>
                    <a:pt x="66212" y="267632"/>
                    <a:pt x="0" y="212815"/>
                    <a:pt x="0" y="128979"/>
                  </a:cubicBezTo>
                  <a:cubicBezTo>
                    <a:pt x="0" y="53204"/>
                    <a:pt x="53293" y="0"/>
                    <a:pt x="129195" y="0"/>
                  </a:cubicBezTo>
                  <a:close/>
                </a:path>
              </a:pathLst>
            </a:custGeom>
            <a:solidFill>
              <a:schemeClr val="bg1"/>
            </a:solidFill>
            <a:ln>
              <a:noFill/>
            </a:ln>
          </p:spPr>
          <p:txBody>
            <a:bodyPr/>
            <a:lstStyle/>
            <a:p>
              <a:endParaRPr lang="zh-CN" altLang="en-US">
                <a:solidFill>
                  <a:schemeClr val="tx1">
                    <a:lumMod val="75000"/>
                    <a:lumOff val="25000"/>
                  </a:schemeClr>
                </a:solidFill>
                <a:latin typeface="微软雅黑" panose="020B0503020204020204" charset="-122"/>
                <a:ea typeface="微软雅黑" panose="020B0503020204020204" charset="-122"/>
              </a:endParaRPr>
            </a:p>
          </p:txBody>
        </p:sp>
        <p:sp>
          <p:nvSpPr>
            <p:cNvPr id="18" name="target_126420"/>
            <p:cNvSpPr>
              <a:spLocks noChangeAspect="1"/>
            </p:cNvSpPr>
            <p:nvPr/>
          </p:nvSpPr>
          <p:spPr bwMode="auto">
            <a:xfrm rot="20355934">
              <a:off x="4086570" y="2818236"/>
              <a:ext cx="316193" cy="248649"/>
            </a:xfrm>
            <a:custGeom>
              <a:avLst/>
              <a:gdLst>
                <a:gd name="T0" fmla="*/ 2297 w 2795"/>
                <a:gd name="T1" fmla="*/ 2201 h 2201"/>
                <a:gd name="T2" fmla="*/ 1968 w 2795"/>
                <a:gd name="T3" fmla="*/ 2201 h 2201"/>
                <a:gd name="T4" fmla="*/ 124 w 2795"/>
                <a:gd name="T5" fmla="*/ 1973 h 2201"/>
                <a:gd name="T6" fmla="*/ 352 w 2795"/>
                <a:gd name="T7" fmla="*/ 1495 h 2201"/>
                <a:gd name="T8" fmla="*/ 2190 w 2795"/>
                <a:gd name="T9" fmla="*/ 1495 h 2201"/>
                <a:gd name="T10" fmla="*/ 2364 w 2795"/>
                <a:gd name="T11" fmla="*/ 1562 h 2201"/>
                <a:gd name="T12" fmla="*/ 2257 w 2795"/>
                <a:gd name="T13" fmla="*/ 1628 h 2201"/>
                <a:gd name="T14" fmla="*/ 2297 w 2795"/>
                <a:gd name="T15" fmla="*/ 2067 h 2201"/>
                <a:gd name="T16" fmla="*/ 2649 w 2795"/>
                <a:gd name="T17" fmla="*/ 1342 h 2201"/>
                <a:gd name="T18" fmla="*/ 2483 w 2795"/>
                <a:gd name="T19" fmla="*/ 1409 h 2201"/>
                <a:gd name="T20" fmla="*/ 913 w 2795"/>
                <a:gd name="T21" fmla="*/ 1409 h 2201"/>
                <a:gd name="T22" fmla="*/ 701 w 2795"/>
                <a:gd name="T23" fmla="*/ 1019 h 2201"/>
                <a:gd name="T24" fmla="*/ 2253 w 2795"/>
                <a:gd name="T25" fmla="*/ 807 h 2201"/>
                <a:gd name="T26" fmla="*/ 2583 w 2795"/>
                <a:gd name="T27" fmla="*/ 807 h 2201"/>
                <a:gd name="T28" fmla="*/ 2583 w 2795"/>
                <a:gd name="T29" fmla="*/ 940 h 2201"/>
                <a:gd name="T30" fmla="*/ 2549 w 2795"/>
                <a:gd name="T31" fmla="*/ 1275 h 2201"/>
                <a:gd name="T32" fmla="*/ 2649 w 2795"/>
                <a:gd name="T33" fmla="*/ 1342 h 2201"/>
                <a:gd name="T34" fmla="*/ 2253 w 2795"/>
                <a:gd name="T35" fmla="*/ 1275 h 2201"/>
                <a:gd name="T36" fmla="*/ 2416 w 2795"/>
                <a:gd name="T37" fmla="*/ 940 h 2201"/>
                <a:gd name="T38" fmla="*/ 913 w 2795"/>
                <a:gd name="T39" fmla="*/ 940 h 2201"/>
                <a:gd name="T40" fmla="*/ 834 w 2795"/>
                <a:gd name="T41" fmla="*/ 1197 h 2201"/>
                <a:gd name="T42" fmla="*/ 2728 w 2795"/>
                <a:gd name="T43" fmla="*/ 0 h 2201"/>
                <a:gd name="T44" fmla="*/ 638 w 2795"/>
                <a:gd name="T45" fmla="*/ 0 h 2201"/>
                <a:gd name="T46" fmla="*/ 0 w 2795"/>
                <a:gd name="T47" fmla="*/ 67 h 2201"/>
                <a:gd name="T48" fmla="*/ 124 w 2795"/>
                <a:gd name="T49" fmla="*/ 134 h 2201"/>
                <a:gd name="T50" fmla="*/ 73 w 2795"/>
                <a:gd name="T51" fmla="*/ 800 h 2201"/>
                <a:gd name="T52" fmla="*/ 308 w 2795"/>
                <a:gd name="T53" fmla="*/ 800 h 2201"/>
                <a:gd name="T54" fmla="*/ 257 w 2795"/>
                <a:gd name="T55" fmla="*/ 134 h 2201"/>
                <a:gd name="T56" fmla="*/ 571 w 2795"/>
                <a:gd name="T57" fmla="*/ 659 h 2201"/>
                <a:gd name="T58" fmla="*/ 2157 w 2795"/>
                <a:gd name="T59" fmla="*/ 726 h 2201"/>
                <a:gd name="T60" fmla="*/ 2224 w 2795"/>
                <a:gd name="T61" fmla="*/ 134 h 2201"/>
                <a:gd name="T62" fmla="*/ 2795 w 2795"/>
                <a:gd name="T63" fmla="*/ 67 h 2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795" h="2201">
                  <a:moveTo>
                    <a:pt x="2364" y="2134"/>
                  </a:moveTo>
                  <a:cubicBezTo>
                    <a:pt x="2364" y="2171"/>
                    <a:pt x="2334" y="2201"/>
                    <a:pt x="2297" y="2201"/>
                  </a:cubicBezTo>
                  <a:lnTo>
                    <a:pt x="2190" y="2201"/>
                  </a:lnTo>
                  <a:lnTo>
                    <a:pt x="1968" y="2201"/>
                  </a:lnTo>
                  <a:lnTo>
                    <a:pt x="352" y="2201"/>
                  </a:lnTo>
                  <a:cubicBezTo>
                    <a:pt x="226" y="2201"/>
                    <a:pt x="124" y="2098"/>
                    <a:pt x="124" y="1973"/>
                  </a:cubicBezTo>
                  <a:lnTo>
                    <a:pt x="124" y="1723"/>
                  </a:lnTo>
                  <a:cubicBezTo>
                    <a:pt x="124" y="1597"/>
                    <a:pt x="226" y="1495"/>
                    <a:pt x="352" y="1495"/>
                  </a:cubicBezTo>
                  <a:lnTo>
                    <a:pt x="1968" y="1495"/>
                  </a:lnTo>
                  <a:lnTo>
                    <a:pt x="2190" y="1495"/>
                  </a:lnTo>
                  <a:lnTo>
                    <a:pt x="2297" y="1495"/>
                  </a:lnTo>
                  <a:cubicBezTo>
                    <a:pt x="2334" y="1495"/>
                    <a:pt x="2364" y="1525"/>
                    <a:pt x="2364" y="1562"/>
                  </a:cubicBezTo>
                  <a:cubicBezTo>
                    <a:pt x="2364" y="1599"/>
                    <a:pt x="2334" y="1628"/>
                    <a:pt x="2297" y="1628"/>
                  </a:cubicBezTo>
                  <a:lnTo>
                    <a:pt x="2257" y="1628"/>
                  </a:lnTo>
                  <a:lnTo>
                    <a:pt x="2257" y="2067"/>
                  </a:lnTo>
                  <a:lnTo>
                    <a:pt x="2297" y="2067"/>
                  </a:lnTo>
                  <a:cubicBezTo>
                    <a:pt x="2334" y="2067"/>
                    <a:pt x="2364" y="2097"/>
                    <a:pt x="2364" y="2134"/>
                  </a:cubicBezTo>
                  <a:close/>
                  <a:moveTo>
                    <a:pt x="2649" y="1342"/>
                  </a:moveTo>
                  <a:cubicBezTo>
                    <a:pt x="2649" y="1379"/>
                    <a:pt x="2620" y="1409"/>
                    <a:pt x="2583" y="1409"/>
                  </a:cubicBezTo>
                  <a:lnTo>
                    <a:pt x="2483" y="1409"/>
                  </a:lnTo>
                  <a:lnTo>
                    <a:pt x="2254" y="1409"/>
                  </a:lnTo>
                  <a:lnTo>
                    <a:pt x="913" y="1409"/>
                  </a:lnTo>
                  <a:cubicBezTo>
                    <a:pt x="796" y="1409"/>
                    <a:pt x="701" y="1314"/>
                    <a:pt x="701" y="1197"/>
                  </a:cubicBezTo>
                  <a:lnTo>
                    <a:pt x="701" y="1019"/>
                  </a:lnTo>
                  <a:cubicBezTo>
                    <a:pt x="701" y="902"/>
                    <a:pt x="796" y="807"/>
                    <a:pt x="913" y="807"/>
                  </a:cubicBezTo>
                  <a:lnTo>
                    <a:pt x="2253" y="807"/>
                  </a:lnTo>
                  <a:lnTo>
                    <a:pt x="2483" y="807"/>
                  </a:lnTo>
                  <a:lnTo>
                    <a:pt x="2583" y="807"/>
                  </a:lnTo>
                  <a:cubicBezTo>
                    <a:pt x="2620" y="807"/>
                    <a:pt x="2649" y="837"/>
                    <a:pt x="2649" y="874"/>
                  </a:cubicBezTo>
                  <a:cubicBezTo>
                    <a:pt x="2649" y="911"/>
                    <a:pt x="2620" y="940"/>
                    <a:pt x="2583" y="940"/>
                  </a:cubicBezTo>
                  <a:lnTo>
                    <a:pt x="2549" y="940"/>
                  </a:lnTo>
                  <a:lnTo>
                    <a:pt x="2549" y="1275"/>
                  </a:lnTo>
                  <a:lnTo>
                    <a:pt x="2583" y="1275"/>
                  </a:lnTo>
                  <a:cubicBezTo>
                    <a:pt x="2620" y="1275"/>
                    <a:pt x="2649" y="1305"/>
                    <a:pt x="2649" y="1342"/>
                  </a:cubicBezTo>
                  <a:close/>
                  <a:moveTo>
                    <a:pt x="913" y="1275"/>
                  </a:moveTo>
                  <a:lnTo>
                    <a:pt x="2253" y="1275"/>
                  </a:lnTo>
                  <a:lnTo>
                    <a:pt x="2416" y="1275"/>
                  </a:lnTo>
                  <a:lnTo>
                    <a:pt x="2416" y="940"/>
                  </a:lnTo>
                  <a:lnTo>
                    <a:pt x="2253" y="940"/>
                  </a:lnTo>
                  <a:lnTo>
                    <a:pt x="913" y="940"/>
                  </a:lnTo>
                  <a:cubicBezTo>
                    <a:pt x="869" y="940"/>
                    <a:pt x="834" y="976"/>
                    <a:pt x="834" y="1019"/>
                  </a:cubicBezTo>
                  <a:lnTo>
                    <a:pt x="834" y="1197"/>
                  </a:lnTo>
                  <a:cubicBezTo>
                    <a:pt x="834" y="1240"/>
                    <a:pt x="869" y="1275"/>
                    <a:pt x="913" y="1275"/>
                  </a:cubicBezTo>
                  <a:close/>
                  <a:moveTo>
                    <a:pt x="2728" y="0"/>
                  </a:moveTo>
                  <a:lnTo>
                    <a:pt x="2157" y="0"/>
                  </a:lnTo>
                  <a:lnTo>
                    <a:pt x="638" y="0"/>
                  </a:lnTo>
                  <a:lnTo>
                    <a:pt x="67" y="0"/>
                  </a:lnTo>
                  <a:cubicBezTo>
                    <a:pt x="30" y="0"/>
                    <a:pt x="0" y="30"/>
                    <a:pt x="0" y="67"/>
                  </a:cubicBezTo>
                  <a:cubicBezTo>
                    <a:pt x="0" y="104"/>
                    <a:pt x="30" y="134"/>
                    <a:pt x="67" y="134"/>
                  </a:cubicBezTo>
                  <a:lnTo>
                    <a:pt x="124" y="134"/>
                  </a:lnTo>
                  <a:lnTo>
                    <a:pt x="124" y="704"/>
                  </a:lnTo>
                  <a:cubicBezTo>
                    <a:pt x="93" y="725"/>
                    <a:pt x="73" y="760"/>
                    <a:pt x="73" y="800"/>
                  </a:cubicBezTo>
                  <a:cubicBezTo>
                    <a:pt x="73" y="865"/>
                    <a:pt x="126" y="917"/>
                    <a:pt x="191" y="917"/>
                  </a:cubicBezTo>
                  <a:cubicBezTo>
                    <a:pt x="255" y="917"/>
                    <a:pt x="308" y="865"/>
                    <a:pt x="308" y="800"/>
                  </a:cubicBezTo>
                  <a:cubicBezTo>
                    <a:pt x="308" y="760"/>
                    <a:pt x="288" y="725"/>
                    <a:pt x="257" y="704"/>
                  </a:cubicBezTo>
                  <a:lnTo>
                    <a:pt x="257" y="134"/>
                  </a:lnTo>
                  <a:lnTo>
                    <a:pt x="571" y="134"/>
                  </a:lnTo>
                  <a:lnTo>
                    <a:pt x="571" y="659"/>
                  </a:lnTo>
                  <a:cubicBezTo>
                    <a:pt x="571" y="696"/>
                    <a:pt x="601" y="726"/>
                    <a:pt x="638" y="726"/>
                  </a:cubicBezTo>
                  <a:lnTo>
                    <a:pt x="2157" y="726"/>
                  </a:lnTo>
                  <a:cubicBezTo>
                    <a:pt x="2194" y="726"/>
                    <a:pt x="2224" y="696"/>
                    <a:pt x="2224" y="659"/>
                  </a:cubicBezTo>
                  <a:lnTo>
                    <a:pt x="2224" y="134"/>
                  </a:lnTo>
                  <a:lnTo>
                    <a:pt x="2728" y="134"/>
                  </a:lnTo>
                  <a:cubicBezTo>
                    <a:pt x="2765" y="134"/>
                    <a:pt x="2795" y="104"/>
                    <a:pt x="2795" y="67"/>
                  </a:cubicBezTo>
                  <a:cubicBezTo>
                    <a:pt x="2795" y="30"/>
                    <a:pt x="2765" y="0"/>
                    <a:pt x="2728" y="0"/>
                  </a:cubicBezTo>
                  <a:close/>
                </a:path>
              </a:pathLst>
            </a:custGeom>
            <a:solidFill>
              <a:schemeClr val="bg1"/>
            </a:solid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75000"/>
                    <a:lumOff val="25000"/>
                  </a:schemeClr>
                </a:solidFill>
                <a:latin typeface="微软雅黑" panose="020B0503020204020204" charset="-122"/>
                <a:ea typeface="微软雅黑" panose="020B0503020204020204" charset="-122"/>
              </a:endParaRPr>
            </a:p>
          </p:txBody>
        </p:sp>
      </p:grpSp>
      <p:sp>
        <p:nvSpPr>
          <p:cNvPr id="23" name="矩形 22"/>
          <p:cNvSpPr/>
          <p:nvPr/>
        </p:nvSpPr>
        <p:spPr>
          <a:xfrm>
            <a:off x="5577463" y="1602946"/>
            <a:ext cx="2393950" cy="369332"/>
          </a:xfrm>
          <a:prstGeom prst="rect">
            <a:avLst/>
          </a:prstGeom>
          <a:noFill/>
        </p:spPr>
        <p:txBody>
          <a:bodyPr wrap="square" rtlCol="0">
            <a:spAutoFit/>
          </a:bodyPr>
          <a:lstStyle/>
          <a:p>
            <a:r>
              <a:rPr lang="zh-CN" altLang="en-US">
                <a:solidFill>
                  <a:schemeClr val="tx1">
                    <a:lumMod val="75000"/>
                    <a:lumOff val="25000"/>
                  </a:schemeClr>
                </a:solidFill>
                <a:latin typeface="微软雅黑" panose="020B0503020204020204" charset="-122"/>
                <a:ea typeface="微软雅黑" panose="020B0503020204020204" charset="-122"/>
              </a:rPr>
              <a:t>输入文本</a:t>
            </a:r>
            <a:r>
              <a:rPr lang="zh-CN" altLang="en-US" dirty="0">
                <a:solidFill>
                  <a:schemeClr val="tx1">
                    <a:lumMod val="75000"/>
                    <a:lumOff val="25000"/>
                  </a:schemeClr>
                </a:solidFill>
                <a:latin typeface="微软雅黑" panose="020B0503020204020204" charset="-122"/>
                <a:ea typeface="微软雅黑" panose="020B0503020204020204" charset="-122"/>
              </a:rPr>
              <a:t>信息</a:t>
            </a:r>
            <a:endParaRPr lang="zh-CN" altLang="en-US" dirty="0">
              <a:solidFill>
                <a:schemeClr val="tx1">
                  <a:lumMod val="75000"/>
                  <a:lumOff val="25000"/>
                </a:schemeClr>
              </a:solidFill>
              <a:latin typeface="微软雅黑" panose="020B0503020204020204" charset="-122"/>
              <a:ea typeface="微软雅黑" panose="020B0503020204020204" charset="-122"/>
            </a:endParaRPr>
          </a:p>
        </p:txBody>
      </p:sp>
      <p:sp>
        <p:nvSpPr>
          <p:cNvPr id="24" name="矩形 23"/>
          <p:cNvSpPr/>
          <p:nvPr/>
        </p:nvSpPr>
        <p:spPr>
          <a:xfrm>
            <a:off x="5577463" y="1999328"/>
            <a:ext cx="5732444" cy="1186800"/>
          </a:xfrm>
          <a:prstGeom prst="rect">
            <a:avLst/>
          </a:prstGeom>
        </p:spPr>
        <p:txBody>
          <a:bodyPr wrap="square">
            <a:spAutoFit/>
          </a:bodyPr>
          <a:lstStyle/>
          <a:p>
            <a:pPr>
              <a:lnSpc>
                <a:spcPct val="130000"/>
              </a:lnSpc>
            </a:pPr>
            <a:r>
              <a:rPr lang="zh-CN" altLang="en-US" sz="1400">
                <a:solidFill>
                  <a:schemeClr val="tx1">
                    <a:lumMod val="75000"/>
                    <a:lumOff val="25000"/>
                  </a:schemeClr>
                </a:solidFill>
                <a:latin typeface="微软雅黑" panose="020B0503020204020204" charset="-122"/>
                <a:ea typeface="微软雅黑" panose="020B0503020204020204" charset="-122"/>
              </a:rPr>
              <a:t>本模板涉及的文字、图形、图像、声音以及视频等多媒体元素均可编辑，替换。演示文档可以在投影仪或电脑上进行演示，亦可制作成胶片，以便用于更广泛的领域中。本模板涉及的文字、图形等多媒体元素均可编辑。涉及图形多媒体元素均可编辑。</a:t>
            </a:r>
            <a:endParaRPr kumimoji="1" lang="zh-CN" altLang="en-US" sz="1400" dirty="0">
              <a:solidFill>
                <a:schemeClr val="tx1">
                  <a:lumMod val="75000"/>
                  <a:lumOff val="25000"/>
                </a:schemeClr>
              </a:solidFill>
              <a:latin typeface="微软雅黑" panose="020B0503020204020204" charset="-122"/>
              <a:ea typeface="微软雅黑" panose="020B0503020204020204" charset="-122"/>
            </a:endParaRPr>
          </a:p>
        </p:txBody>
      </p:sp>
      <p:grpSp>
        <p:nvGrpSpPr>
          <p:cNvPr id="25" name="组合 24"/>
          <p:cNvGrpSpPr/>
          <p:nvPr/>
        </p:nvGrpSpPr>
        <p:grpSpPr>
          <a:xfrm>
            <a:off x="5607641" y="3292466"/>
            <a:ext cx="2969098" cy="1089364"/>
            <a:chOff x="5951672" y="3455429"/>
            <a:chExt cx="2969098" cy="1089364"/>
          </a:xfrm>
        </p:grpSpPr>
        <p:sp>
          <p:nvSpPr>
            <p:cNvPr id="26" name="椭圆 25"/>
            <p:cNvSpPr/>
            <p:nvPr/>
          </p:nvSpPr>
          <p:spPr>
            <a:xfrm>
              <a:off x="5951672" y="3465084"/>
              <a:ext cx="359987" cy="359987"/>
            </a:xfrm>
            <a:prstGeom prst="ellipse">
              <a:avLst/>
            </a:prstGeom>
            <a:solidFill>
              <a:srgbClr val="7727FA"/>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75000"/>
                    <a:lumOff val="25000"/>
                  </a:schemeClr>
                </a:solidFill>
                <a:latin typeface="微软雅黑" panose="020B0503020204020204" charset="-122"/>
                <a:ea typeface="微软雅黑" panose="020B0503020204020204" charset="-122"/>
              </a:endParaRPr>
            </a:p>
          </p:txBody>
        </p:sp>
        <p:sp>
          <p:nvSpPr>
            <p:cNvPr id="27" name="矩形 26"/>
            <p:cNvSpPr/>
            <p:nvPr/>
          </p:nvSpPr>
          <p:spPr>
            <a:xfrm>
              <a:off x="6419239" y="3455429"/>
              <a:ext cx="2393950" cy="307777"/>
            </a:xfrm>
            <a:prstGeom prst="rect">
              <a:avLst/>
            </a:prstGeom>
            <a:noFill/>
          </p:spPr>
          <p:txBody>
            <a:bodyPr wrap="square" rtlCol="0">
              <a:spAutoFit/>
            </a:bodyPr>
            <a:lstStyle/>
            <a:p>
              <a:r>
                <a:rPr lang="zh-CN" altLang="en-US" sz="1400">
                  <a:solidFill>
                    <a:schemeClr val="tx1">
                      <a:lumMod val="75000"/>
                      <a:lumOff val="25000"/>
                    </a:schemeClr>
                  </a:solidFill>
                  <a:latin typeface="微软雅黑" panose="020B0503020204020204" charset="-122"/>
                  <a:ea typeface="微软雅黑" panose="020B0503020204020204" charset="-122"/>
                </a:rPr>
                <a:t>输入文本</a:t>
              </a:r>
              <a:r>
                <a:rPr lang="zh-CN" altLang="en-US" sz="1400" dirty="0">
                  <a:solidFill>
                    <a:schemeClr val="tx1">
                      <a:lumMod val="75000"/>
                      <a:lumOff val="25000"/>
                    </a:schemeClr>
                  </a:solidFill>
                  <a:latin typeface="微软雅黑" panose="020B0503020204020204" charset="-122"/>
                  <a:ea typeface="微软雅黑" panose="020B0503020204020204" charset="-122"/>
                </a:rPr>
                <a:t>信息</a:t>
              </a:r>
              <a:endParaRPr lang="zh-CN" altLang="en-US" sz="1400" dirty="0">
                <a:solidFill>
                  <a:schemeClr val="tx1">
                    <a:lumMod val="75000"/>
                    <a:lumOff val="25000"/>
                  </a:schemeClr>
                </a:solidFill>
                <a:latin typeface="微软雅黑" panose="020B0503020204020204" charset="-122"/>
                <a:ea typeface="微软雅黑" panose="020B0503020204020204" charset="-122"/>
              </a:endParaRPr>
            </a:p>
          </p:txBody>
        </p:sp>
        <p:sp>
          <p:nvSpPr>
            <p:cNvPr id="28" name="矩形 27"/>
            <p:cNvSpPr/>
            <p:nvPr/>
          </p:nvSpPr>
          <p:spPr>
            <a:xfrm>
              <a:off x="6419240" y="3754448"/>
              <a:ext cx="2501530" cy="790345"/>
            </a:xfrm>
            <a:prstGeom prst="rect">
              <a:avLst/>
            </a:prstGeom>
          </p:spPr>
          <p:txBody>
            <a:bodyPr wrap="square">
              <a:spAutoFit/>
            </a:bodyPr>
            <a:lstStyle/>
            <a:p>
              <a:pPr>
                <a:lnSpc>
                  <a:spcPct val="130000"/>
                </a:lnSpc>
              </a:pPr>
              <a:r>
                <a:rPr lang="zh-CN" altLang="en-US" sz="1200">
                  <a:solidFill>
                    <a:schemeClr val="tx1">
                      <a:lumMod val="75000"/>
                      <a:lumOff val="25000"/>
                    </a:schemeClr>
                  </a:solidFill>
                  <a:latin typeface="微软雅黑" panose="020B0503020204020204" charset="-122"/>
                  <a:ea typeface="微软雅黑" panose="020B0503020204020204" charset="-122"/>
                </a:rPr>
                <a:t>演示文档可以在投影仪或者电脑上进行演示，亦可以制作成胶片，以便用于更广泛的领域中。</a:t>
              </a:r>
              <a:endParaRPr kumimoji="1" lang="zh-CN" altLang="en-US" sz="1200" dirty="0">
                <a:solidFill>
                  <a:schemeClr val="tx1">
                    <a:lumMod val="75000"/>
                    <a:lumOff val="25000"/>
                  </a:schemeClr>
                </a:solidFill>
                <a:latin typeface="微软雅黑" panose="020B0503020204020204" charset="-122"/>
                <a:ea typeface="微软雅黑" panose="020B0503020204020204" charset="-122"/>
              </a:endParaRPr>
            </a:p>
          </p:txBody>
        </p:sp>
      </p:grpSp>
      <p:grpSp>
        <p:nvGrpSpPr>
          <p:cNvPr id="29" name="组合 28"/>
          <p:cNvGrpSpPr/>
          <p:nvPr/>
        </p:nvGrpSpPr>
        <p:grpSpPr>
          <a:xfrm>
            <a:off x="8576660" y="3222667"/>
            <a:ext cx="2969098" cy="1089364"/>
            <a:chOff x="5951672" y="3455429"/>
            <a:chExt cx="2969098" cy="1089364"/>
          </a:xfrm>
        </p:grpSpPr>
        <p:sp>
          <p:nvSpPr>
            <p:cNvPr id="30" name="椭圆 29"/>
            <p:cNvSpPr/>
            <p:nvPr/>
          </p:nvSpPr>
          <p:spPr>
            <a:xfrm>
              <a:off x="5951672" y="3465084"/>
              <a:ext cx="359987" cy="359987"/>
            </a:xfrm>
            <a:prstGeom prst="ellipse">
              <a:avLst/>
            </a:prstGeom>
            <a:solidFill>
              <a:srgbClr val="7727FA"/>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75000"/>
                    <a:lumOff val="25000"/>
                  </a:schemeClr>
                </a:solidFill>
                <a:latin typeface="微软雅黑" panose="020B0503020204020204" charset="-122"/>
                <a:ea typeface="微软雅黑" panose="020B0503020204020204" charset="-122"/>
              </a:endParaRPr>
            </a:p>
          </p:txBody>
        </p:sp>
        <p:sp>
          <p:nvSpPr>
            <p:cNvPr id="31" name="矩形 30"/>
            <p:cNvSpPr/>
            <p:nvPr/>
          </p:nvSpPr>
          <p:spPr>
            <a:xfrm>
              <a:off x="6419239" y="3455429"/>
              <a:ext cx="2393950" cy="307777"/>
            </a:xfrm>
            <a:prstGeom prst="rect">
              <a:avLst/>
            </a:prstGeom>
            <a:noFill/>
          </p:spPr>
          <p:txBody>
            <a:bodyPr wrap="square" rtlCol="0">
              <a:spAutoFit/>
            </a:bodyPr>
            <a:lstStyle/>
            <a:p>
              <a:r>
                <a:rPr lang="zh-CN" altLang="en-US" sz="1400">
                  <a:solidFill>
                    <a:schemeClr val="tx1">
                      <a:lumMod val="75000"/>
                      <a:lumOff val="25000"/>
                    </a:schemeClr>
                  </a:solidFill>
                  <a:latin typeface="微软雅黑" panose="020B0503020204020204" charset="-122"/>
                  <a:ea typeface="微软雅黑" panose="020B0503020204020204" charset="-122"/>
                </a:rPr>
                <a:t>输入文本</a:t>
              </a:r>
              <a:r>
                <a:rPr lang="zh-CN" altLang="en-US" sz="1400" dirty="0">
                  <a:solidFill>
                    <a:schemeClr val="tx1">
                      <a:lumMod val="75000"/>
                      <a:lumOff val="25000"/>
                    </a:schemeClr>
                  </a:solidFill>
                  <a:latin typeface="微软雅黑" panose="020B0503020204020204" charset="-122"/>
                  <a:ea typeface="微软雅黑" panose="020B0503020204020204" charset="-122"/>
                </a:rPr>
                <a:t>信息</a:t>
              </a:r>
              <a:endParaRPr lang="zh-CN" altLang="en-US" sz="1400" dirty="0">
                <a:solidFill>
                  <a:schemeClr val="tx1">
                    <a:lumMod val="75000"/>
                    <a:lumOff val="25000"/>
                  </a:schemeClr>
                </a:solidFill>
                <a:latin typeface="微软雅黑" panose="020B0503020204020204" charset="-122"/>
                <a:ea typeface="微软雅黑" panose="020B0503020204020204" charset="-122"/>
              </a:endParaRPr>
            </a:p>
          </p:txBody>
        </p:sp>
        <p:sp>
          <p:nvSpPr>
            <p:cNvPr id="32" name="矩形 31"/>
            <p:cNvSpPr/>
            <p:nvPr/>
          </p:nvSpPr>
          <p:spPr>
            <a:xfrm>
              <a:off x="6419240" y="3754448"/>
              <a:ext cx="2501530" cy="790345"/>
            </a:xfrm>
            <a:prstGeom prst="rect">
              <a:avLst/>
            </a:prstGeom>
          </p:spPr>
          <p:txBody>
            <a:bodyPr wrap="square">
              <a:spAutoFit/>
            </a:bodyPr>
            <a:lstStyle/>
            <a:p>
              <a:pPr>
                <a:lnSpc>
                  <a:spcPct val="130000"/>
                </a:lnSpc>
              </a:pPr>
              <a:r>
                <a:rPr lang="zh-CN" altLang="en-US" sz="1200">
                  <a:solidFill>
                    <a:schemeClr val="tx1">
                      <a:lumMod val="75000"/>
                      <a:lumOff val="25000"/>
                    </a:schemeClr>
                  </a:solidFill>
                  <a:latin typeface="微软雅黑" panose="020B0503020204020204" charset="-122"/>
                  <a:ea typeface="微软雅黑" panose="020B0503020204020204" charset="-122"/>
                </a:rPr>
                <a:t>演示文档可以在投影仪或者电脑上进行演示，亦可以制作成胶片，以便用于更广泛的领域中。</a:t>
              </a:r>
              <a:endParaRPr kumimoji="1" lang="zh-CN" altLang="en-US" sz="1200" dirty="0">
                <a:solidFill>
                  <a:schemeClr val="tx1">
                    <a:lumMod val="75000"/>
                    <a:lumOff val="25000"/>
                  </a:schemeClr>
                </a:solidFill>
                <a:latin typeface="微软雅黑" panose="020B0503020204020204" charset="-122"/>
                <a:ea typeface="微软雅黑" panose="020B0503020204020204" charset="-122"/>
              </a:endParaRPr>
            </a:p>
          </p:txBody>
        </p:sp>
      </p:grpSp>
      <p:grpSp>
        <p:nvGrpSpPr>
          <p:cNvPr id="33" name="组合 32"/>
          <p:cNvGrpSpPr/>
          <p:nvPr/>
        </p:nvGrpSpPr>
        <p:grpSpPr>
          <a:xfrm>
            <a:off x="5607562" y="4766893"/>
            <a:ext cx="2969098" cy="1089364"/>
            <a:chOff x="5951672" y="3455429"/>
            <a:chExt cx="2969098" cy="1089364"/>
          </a:xfrm>
        </p:grpSpPr>
        <p:sp>
          <p:nvSpPr>
            <p:cNvPr id="34" name="椭圆 33"/>
            <p:cNvSpPr/>
            <p:nvPr/>
          </p:nvSpPr>
          <p:spPr>
            <a:xfrm>
              <a:off x="5951672" y="3465084"/>
              <a:ext cx="359987" cy="359987"/>
            </a:xfrm>
            <a:prstGeom prst="ellipse">
              <a:avLst/>
            </a:prstGeom>
            <a:solidFill>
              <a:srgbClr val="6C629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75000"/>
                    <a:lumOff val="25000"/>
                  </a:schemeClr>
                </a:solidFill>
                <a:latin typeface="微软雅黑" panose="020B0503020204020204" charset="-122"/>
                <a:ea typeface="微软雅黑" panose="020B0503020204020204" charset="-122"/>
              </a:endParaRPr>
            </a:p>
          </p:txBody>
        </p:sp>
        <p:sp>
          <p:nvSpPr>
            <p:cNvPr id="35" name="矩形 34"/>
            <p:cNvSpPr/>
            <p:nvPr/>
          </p:nvSpPr>
          <p:spPr>
            <a:xfrm>
              <a:off x="6419239" y="3455429"/>
              <a:ext cx="2393950" cy="307777"/>
            </a:xfrm>
            <a:prstGeom prst="rect">
              <a:avLst/>
            </a:prstGeom>
            <a:noFill/>
          </p:spPr>
          <p:txBody>
            <a:bodyPr wrap="square" rtlCol="0">
              <a:spAutoFit/>
            </a:bodyPr>
            <a:lstStyle/>
            <a:p>
              <a:r>
                <a:rPr lang="zh-CN" altLang="en-US" sz="1400">
                  <a:solidFill>
                    <a:schemeClr val="tx1">
                      <a:lumMod val="75000"/>
                      <a:lumOff val="25000"/>
                    </a:schemeClr>
                  </a:solidFill>
                  <a:latin typeface="微软雅黑" panose="020B0503020204020204" charset="-122"/>
                  <a:ea typeface="微软雅黑" panose="020B0503020204020204" charset="-122"/>
                </a:rPr>
                <a:t>输入文本</a:t>
              </a:r>
              <a:r>
                <a:rPr lang="zh-CN" altLang="en-US" sz="1400" dirty="0">
                  <a:solidFill>
                    <a:schemeClr val="tx1">
                      <a:lumMod val="75000"/>
                      <a:lumOff val="25000"/>
                    </a:schemeClr>
                  </a:solidFill>
                  <a:latin typeface="微软雅黑" panose="020B0503020204020204" charset="-122"/>
                  <a:ea typeface="微软雅黑" panose="020B0503020204020204" charset="-122"/>
                </a:rPr>
                <a:t>信息</a:t>
              </a:r>
              <a:endParaRPr lang="zh-CN" altLang="en-US" sz="1400" dirty="0">
                <a:solidFill>
                  <a:schemeClr val="tx1">
                    <a:lumMod val="75000"/>
                    <a:lumOff val="25000"/>
                  </a:schemeClr>
                </a:solidFill>
                <a:latin typeface="微软雅黑" panose="020B0503020204020204" charset="-122"/>
                <a:ea typeface="微软雅黑" panose="020B0503020204020204" charset="-122"/>
              </a:endParaRPr>
            </a:p>
          </p:txBody>
        </p:sp>
        <p:sp>
          <p:nvSpPr>
            <p:cNvPr id="36" name="矩形 35"/>
            <p:cNvSpPr/>
            <p:nvPr/>
          </p:nvSpPr>
          <p:spPr>
            <a:xfrm>
              <a:off x="6419240" y="3754448"/>
              <a:ext cx="2501530" cy="790345"/>
            </a:xfrm>
            <a:prstGeom prst="rect">
              <a:avLst/>
            </a:prstGeom>
          </p:spPr>
          <p:txBody>
            <a:bodyPr wrap="square">
              <a:spAutoFit/>
            </a:bodyPr>
            <a:lstStyle/>
            <a:p>
              <a:pPr>
                <a:lnSpc>
                  <a:spcPct val="130000"/>
                </a:lnSpc>
              </a:pPr>
              <a:r>
                <a:rPr lang="zh-CN" altLang="en-US" sz="1200">
                  <a:solidFill>
                    <a:schemeClr val="tx1">
                      <a:lumMod val="75000"/>
                      <a:lumOff val="25000"/>
                    </a:schemeClr>
                  </a:solidFill>
                  <a:latin typeface="微软雅黑" panose="020B0503020204020204" charset="-122"/>
                  <a:ea typeface="微软雅黑" panose="020B0503020204020204" charset="-122"/>
                </a:rPr>
                <a:t>演示文档可以在投影仪或者电脑上进行演示，亦可以制作成胶片，以便用于更广泛的领域中。</a:t>
              </a:r>
              <a:endParaRPr kumimoji="1" lang="zh-CN" altLang="en-US" sz="1200" dirty="0">
                <a:solidFill>
                  <a:schemeClr val="tx1">
                    <a:lumMod val="75000"/>
                    <a:lumOff val="25000"/>
                  </a:schemeClr>
                </a:solidFill>
                <a:latin typeface="微软雅黑" panose="020B0503020204020204" charset="-122"/>
                <a:ea typeface="微软雅黑" panose="020B0503020204020204" charset="-122"/>
              </a:endParaRPr>
            </a:p>
          </p:txBody>
        </p:sp>
      </p:grpSp>
      <p:grpSp>
        <p:nvGrpSpPr>
          <p:cNvPr id="37" name="组合 36"/>
          <p:cNvGrpSpPr/>
          <p:nvPr/>
        </p:nvGrpSpPr>
        <p:grpSpPr>
          <a:xfrm>
            <a:off x="8576659" y="4701118"/>
            <a:ext cx="2969098" cy="1089364"/>
            <a:chOff x="5951672" y="3455429"/>
            <a:chExt cx="2969098" cy="1089364"/>
          </a:xfrm>
        </p:grpSpPr>
        <p:sp>
          <p:nvSpPr>
            <p:cNvPr id="38" name="椭圆 37"/>
            <p:cNvSpPr/>
            <p:nvPr/>
          </p:nvSpPr>
          <p:spPr>
            <a:xfrm>
              <a:off x="5951672" y="3465084"/>
              <a:ext cx="359987" cy="359987"/>
            </a:xfrm>
            <a:prstGeom prst="ellipse">
              <a:avLst/>
            </a:prstGeom>
            <a:solidFill>
              <a:srgbClr val="6C629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75000"/>
                    <a:lumOff val="25000"/>
                  </a:schemeClr>
                </a:solidFill>
                <a:latin typeface="微软雅黑" panose="020B0503020204020204" charset="-122"/>
                <a:ea typeface="微软雅黑" panose="020B0503020204020204" charset="-122"/>
              </a:endParaRPr>
            </a:p>
          </p:txBody>
        </p:sp>
        <p:sp>
          <p:nvSpPr>
            <p:cNvPr id="39" name="矩形 38"/>
            <p:cNvSpPr/>
            <p:nvPr/>
          </p:nvSpPr>
          <p:spPr>
            <a:xfrm>
              <a:off x="6419239" y="3455429"/>
              <a:ext cx="2393950" cy="307777"/>
            </a:xfrm>
            <a:prstGeom prst="rect">
              <a:avLst/>
            </a:prstGeom>
            <a:noFill/>
          </p:spPr>
          <p:txBody>
            <a:bodyPr wrap="square" rtlCol="0">
              <a:spAutoFit/>
            </a:bodyPr>
            <a:lstStyle/>
            <a:p>
              <a:r>
                <a:rPr lang="zh-CN" altLang="en-US" sz="1400">
                  <a:solidFill>
                    <a:schemeClr val="tx1">
                      <a:lumMod val="75000"/>
                      <a:lumOff val="25000"/>
                    </a:schemeClr>
                  </a:solidFill>
                  <a:latin typeface="微软雅黑" panose="020B0503020204020204" charset="-122"/>
                  <a:ea typeface="微软雅黑" panose="020B0503020204020204" charset="-122"/>
                </a:rPr>
                <a:t>输入文本</a:t>
              </a:r>
              <a:r>
                <a:rPr lang="zh-CN" altLang="en-US" sz="1400" dirty="0">
                  <a:solidFill>
                    <a:schemeClr val="tx1">
                      <a:lumMod val="75000"/>
                      <a:lumOff val="25000"/>
                    </a:schemeClr>
                  </a:solidFill>
                  <a:latin typeface="微软雅黑" panose="020B0503020204020204" charset="-122"/>
                  <a:ea typeface="微软雅黑" panose="020B0503020204020204" charset="-122"/>
                </a:rPr>
                <a:t>信息</a:t>
              </a:r>
              <a:endParaRPr lang="zh-CN" altLang="en-US" sz="1400" dirty="0">
                <a:solidFill>
                  <a:schemeClr val="tx1">
                    <a:lumMod val="75000"/>
                    <a:lumOff val="25000"/>
                  </a:schemeClr>
                </a:solidFill>
                <a:latin typeface="微软雅黑" panose="020B0503020204020204" charset="-122"/>
                <a:ea typeface="微软雅黑" panose="020B0503020204020204" charset="-122"/>
              </a:endParaRPr>
            </a:p>
          </p:txBody>
        </p:sp>
        <p:sp>
          <p:nvSpPr>
            <p:cNvPr id="40" name="矩形 39"/>
            <p:cNvSpPr/>
            <p:nvPr/>
          </p:nvSpPr>
          <p:spPr>
            <a:xfrm>
              <a:off x="6419240" y="3754448"/>
              <a:ext cx="2501530" cy="790345"/>
            </a:xfrm>
            <a:prstGeom prst="rect">
              <a:avLst/>
            </a:prstGeom>
          </p:spPr>
          <p:txBody>
            <a:bodyPr wrap="square">
              <a:spAutoFit/>
            </a:bodyPr>
            <a:lstStyle/>
            <a:p>
              <a:pPr>
                <a:lnSpc>
                  <a:spcPct val="130000"/>
                </a:lnSpc>
              </a:pPr>
              <a:r>
                <a:rPr lang="zh-CN" altLang="en-US" sz="1200">
                  <a:solidFill>
                    <a:schemeClr val="tx1">
                      <a:lumMod val="75000"/>
                      <a:lumOff val="25000"/>
                    </a:schemeClr>
                  </a:solidFill>
                  <a:latin typeface="微软雅黑" panose="020B0503020204020204" charset="-122"/>
                  <a:ea typeface="微软雅黑" panose="020B0503020204020204" charset="-122"/>
                </a:rPr>
                <a:t>演示文档可以在投影仪或者电脑上进行演示，亦可以制作成胶片，以便用于更广泛的领域中。</a:t>
              </a:r>
              <a:endParaRPr kumimoji="1" lang="zh-CN" altLang="en-US" sz="1200" dirty="0">
                <a:solidFill>
                  <a:schemeClr val="tx1">
                    <a:lumMod val="75000"/>
                    <a:lumOff val="25000"/>
                  </a:schemeClr>
                </a:solidFill>
                <a:latin typeface="微软雅黑" panose="020B0503020204020204" charset="-122"/>
                <a:ea typeface="微软雅黑" panose="020B0503020204020204" charset="-122"/>
              </a:endParaRPr>
            </a:p>
          </p:txBody>
        </p:sp>
      </p:grpSp>
      <p:sp>
        <p:nvSpPr>
          <p:cNvPr id="2" name="文本框 1"/>
          <p:cNvSpPr txBox="1"/>
          <p:nvPr/>
        </p:nvSpPr>
        <p:spPr>
          <a:xfrm>
            <a:off x="1379265" y="306344"/>
            <a:ext cx="3599543" cy="460375"/>
          </a:xfrm>
          <a:prstGeom prst="rect">
            <a:avLst/>
          </a:prstGeom>
          <a:noFill/>
        </p:spPr>
        <p:txBody>
          <a:bodyPr wrap="square" rtlCol="0">
            <a:spAutoFit/>
          </a:bodyPr>
          <a:p>
            <a:r>
              <a:rPr lang="zh-CN" altLang="en-US" sz="2400" dirty="0">
                <a:solidFill>
                  <a:schemeClr val="tx1">
                    <a:lumMod val="75000"/>
                    <a:lumOff val="25000"/>
                  </a:schemeClr>
                </a:solidFill>
                <a:latin typeface="微软雅黑" panose="020B0503020204020204" charset="-122"/>
                <a:ea typeface="微软雅黑" panose="020B0503020204020204" charset="-122"/>
              </a:rPr>
              <a:t>点击此处添加文本信息</a:t>
            </a:r>
            <a:endParaRPr lang="zh-CN" altLang="en-US" sz="2400" dirty="0">
              <a:solidFill>
                <a:schemeClr val="tx1">
                  <a:lumMod val="75000"/>
                  <a:lumOff val="25000"/>
                </a:schemeClr>
              </a:solidFill>
              <a:latin typeface="微软雅黑" panose="020B0503020204020204" charset="-122"/>
              <a:ea typeface="微软雅黑" panose="020B0503020204020204" charset="-122"/>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a:blip r:embed="rId1"/>
          <a:stretch>
            <a:fillRect/>
          </a:stretch>
        </p:blipFill>
        <p:spPr>
          <a:xfrm>
            <a:off x="4811395" y="1899285"/>
            <a:ext cx="2584450" cy="2018665"/>
          </a:xfrm>
          <a:prstGeom prst="rect">
            <a:avLst/>
          </a:prstGeom>
        </p:spPr>
      </p:pic>
      <p:pic>
        <p:nvPicPr>
          <p:cNvPr id="16" name="图片 15"/>
          <p:cNvPicPr>
            <a:picLocks noChangeAspect="1"/>
          </p:cNvPicPr>
          <p:nvPr/>
        </p:nvPicPr>
        <p:blipFill>
          <a:blip r:embed="rId1"/>
          <a:stretch>
            <a:fillRect/>
          </a:stretch>
        </p:blipFill>
        <p:spPr>
          <a:xfrm>
            <a:off x="8807450" y="1899285"/>
            <a:ext cx="2584450" cy="2018665"/>
          </a:xfrm>
          <a:prstGeom prst="rect">
            <a:avLst/>
          </a:prstGeom>
        </p:spPr>
      </p:pic>
      <p:pic>
        <p:nvPicPr>
          <p:cNvPr id="2" name="图片 1"/>
          <p:cNvPicPr>
            <a:picLocks noChangeAspect="1"/>
          </p:cNvPicPr>
          <p:nvPr/>
        </p:nvPicPr>
        <p:blipFill>
          <a:blip r:embed="rId1"/>
          <a:stretch>
            <a:fillRect/>
          </a:stretch>
        </p:blipFill>
        <p:spPr>
          <a:xfrm>
            <a:off x="892175" y="1899285"/>
            <a:ext cx="2584450" cy="2018665"/>
          </a:xfrm>
          <a:prstGeom prst="rect">
            <a:avLst/>
          </a:prstGeom>
        </p:spPr>
      </p:pic>
      <p:grpSp>
        <p:nvGrpSpPr>
          <p:cNvPr id="9" name="组合 8"/>
          <p:cNvGrpSpPr/>
          <p:nvPr/>
        </p:nvGrpSpPr>
        <p:grpSpPr>
          <a:xfrm>
            <a:off x="800100" y="3714750"/>
            <a:ext cx="2600325" cy="2163387"/>
            <a:chOff x="800100" y="3429000"/>
            <a:chExt cx="2600325" cy="2163387"/>
          </a:xfrm>
        </p:grpSpPr>
        <p:sp>
          <p:nvSpPr>
            <p:cNvPr id="11" name="矩形 10"/>
            <p:cNvSpPr/>
            <p:nvPr/>
          </p:nvSpPr>
          <p:spPr>
            <a:xfrm>
              <a:off x="1447800" y="3429000"/>
              <a:ext cx="1304925" cy="342900"/>
            </a:xfrm>
            <a:prstGeom prst="rect">
              <a:avLst/>
            </a:prstGeom>
            <a:solidFill>
              <a:srgbClr val="6C62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a:solidFill>
                    <a:schemeClr val="bg1"/>
                  </a:solidFill>
                  <a:latin typeface="微软雅黑" panose="020B0503020204020204" charset="-122"/>
                  <a:ea typeface="微软雅黑" panose="020B0503020204020204" charset="-122"/>
                </a:rPr>
                <a:t>输入文本信息</a:t>
              </a:r>
              <a:endParaRPr lang="zh-CN" altLang="en-US" sz="1400" dirty="0">
                <a:solidFill>
                  <a:schemeClr val="bg1"/>
                </a:solidFill>
                <a:latin typeface="微软雅黑" panose="020B0503020204020204" charset="-122"/>
                <a:ea typeface="微软雅黑" panose="020B0503020204020204" charset="-122"/>
              </a:endParaRPr>
            </a:p>
          </p:txBody>
        </p:sp>
        <p:sp>
          <p:nvSpPr>
            <p:cNvPr id="12" name="矩形 11"/>
            <p:cNvSpPr/>
            <p:nvPr/>
          </p:nvSpPr>
          <p:spPr>
            <a:xfrm>
              <a:off x="1325069" y="4272349"/>
              <a:ext cx="1550386" cy="307777"/>
            </a:xfrm>
            <a:prstGeom prst="rect">
              <a:avLst/>
            </a:prstGeom>
            <a:noFill/>
          </p:spPr>
          <p:txBody>
            <a:bodyPr wrap="square" rtlCol="0">
              <a:spAutoFit/>
            </a:bodyPr>
            <a:lstStyle/>
            <a:p>
              <a:pPr algn="ctr"/>
              <a:r>
                <a:rPr lang="zh-CN" altLang="en-US" sz="1400">
                  <a:solidFill>
                    <a:schemeClr val="tx1">
                      <a:lumMod val="75000"/>
                      <a:lumOff val="25000"/>
                    </a:schemeClr>
                  </a:solidFill>
                  <a:latin typeface="微软雅黑" panose="020B0503020204020204" charset="-122"/>
                  <a:ea typeface="微软雅黑" panose="020B0503020204020204" charset="-122"/>
                </a:rPr>
                <a:t>输入文本</a:t>
              </a:r>
              <a:r>
                <a:rPr lang="zh-CN" altLang="en-US" sz="1400" dirty="0">
                  <a:solidFill>
                    <a:schemeClr val="tx1">
                      <a:lumMod val="75000"/>
                      <a:lumOff val="25000"/>
                    </a:schemeClr>
                  </a:solidFill>
                  <a:latin typeface="微软雅黑" panose="020B0503020204020204" charset="-122"/>
                  <a:ea typeface="微软雅黑" panose="020B0503020204020204" charset="-122"/>
                </a:rPr>
                <a:t>信息</a:t>
              </a:r>
              <a:endParaRPr lang="zh-CN" altLang="en-US" sz="1400" dirty="0">
                <a:solidFill>
                  <a:schemeClr val="tx1">
                    <a:lumMod val="75000"/>
                    <a:lumOff val="25000"/>
                  </a:schemeClr>
                </a:solidFill>
                <a:latin typeface="微软雅黑" panose="020B0503020204020204" charset="-122"/>
                <a:ea typeface="微软雅黑" panose="020B0503020204020204" charset="-122"/>
              </a:endParaRPr>
            </a:p>
          </p:txBody>
        </p:sp>
        <p:sp>
          <p:nvSpPr>
            <p:cNvPr id="13" name="矩形 12"/>
            <p:cNvSpPr/>
            <p:nvPr/>
          </p:nvSpPr>
          <p:spPr>
            <a:xfrm>
              <a:off x="800100" y="4802042"/>
              <a:ext cx="2600325" cy="790345"/>
            </a:xfrm>
            <a:prstGeom prst="rect">
              <a:avLst/>
            </a:prstGeom>
          </p:spPr>
          <p:txBody>
            <a:bodyPr wrap="square">
              <a:spAutoFit/>
            </a:bodyPr>
            <a:lstStyle/>
            <a:p>
              <a:pPr algn="ctr">
                <a:lnSpc>
                  <a:spcPct val="130000"/>
                </a:lnSpc>
              </a:pPr>
              <a:r>
                <a:rPr lang="zh-CN" altLang="en-US" sz="1200">
                  <a:solidFill>
                    <a:schemeClr val="tx1">
                      <a:lumMod val="75000"/>
                      <a:lumOff val="25000"/>
                    </a:schemeClr>
                  </a:solidFill>
                  <a:latin typeface="微软雅黑" panose="020B0503020204020204" charset="-122"/>
                  <a:ea typeface="微软雅黑" panose="020B0503020204020204" charset="-122"/>
                </a:rPr>
                <a:t>演示文档可以在投影仪或者电脑上进行演示，亦可以制作成胶片，以便用于更广泛的领域中</a:t>
              </a:r>
              <a:endParaRPr lang="zh-CN" altLang="en-US" sz="1200" dirty="0">
                <a:solidFill>
                  <a:schemeClr val="tx1">
                    <a:lumMod val="75000"/>
                    <a:lumOff val="25000"/>
                  </a:schemeClr>
                </a:solidFill>
                <a:latin typeface="微软雅黑" panose="020B0503020204020204" charset="-122"/>
                <a:ea typeface="微软雅黑" panose="020B0503020204020204" charset="-122"/>
              </a:endParaRPr>
            </a:p>
          </p:txBody>
        </p:sp>
        <p:sp>
          <p:nvSpPr>
            <p:cNvPr id="14" name="矩形 13"/>
            <p:cNvSpPr/>
            <p:nvPr/>
          </p:nvSpPr>
          <p:spPr>
            <a:xfrm>
              <a:off x="1325069" y="4494265"/>
              <a:ext cx="1550386" cy="276999"/>
            </a:xfrm>
            <a:prstGeom prst="rect">
              <a:avLst/>
            </a:prstGeom>
            <a:noFill/>
          </p:spPr>
          <p:txBody>
            <a:bodyPr wrap="square" rtlCol="0">
              <a:spAutoFit/>
            </a:bodyPr>
            <a:lstStyle/>
            <a:p>
              <a:pPr algn="ctr"/>
              <a:r>
                <a:rPr lang="zh-CN" altLang="en-US" sz="1200" dirty="0">
                  <a:solidFill>
                    <a:schemeClr val="tx1">
                      <a:lumMod val="75000"/>
                      <a:lumOff val="25000"/>
                    </a:schemeClr>
                  </a:solidFill>
                  <a:latin typeface="微软雅黑" panose="020B0503020204020204" charset="-122"/>
                  <a:ea typeface="微软雅黑" panose="020B0503020204020204" charset="-122"/>
                </a:rPr>
                <a:t>文本信息</a:t>
              </a:r>
              <a:endParaRPr lang="zh-CN" altLang="en-US" sz="1200" dirty="0">
                <a:solidFill>
                  <a:schemeClr val="tx1">
                    <a:lumMod val="75000"/>
                    <a:lumOff val="25000"/>
                  </a:schemeClr>
                </a:solidFill>
                <a:latin typeface="微软雅黑" panose="020B0503020204020204" charset="-122"/>
                <a:ea typeface="微软雅黑" panose="020B0503020204020204" charset="-122"/>
              </a:endParaRPr>
            </a:p>
          </p:txBody>
        </p:sp>
      </p:grpSp>
      <p:grpSp>
        <p:nvGrpSpPr>
          <p:cNvPr id="15" name="组合 14"/>
          <p:cNvGrpSpPr/>
          <p:nvPr/>
        </p:nvGrpSpPr>
        <p:grpSpPr>
          <a:xfrm>
            <a:off x="4795837" y="3714750"/>
            <a:ext cx="2600325" cy="2163387"/>
            <a:chOff x="800100" y="3429000"/>
            <a:chExt cx="2600325" cy="2163387"/>
          </a:xfrm>
        </p:grpSpPr>
        <p:sp>
          <p:nvSpPr>
            <p:cNvPr id="17" name="矩形 16"/>
            <p:cNvSpPr/>
            <p:nvPr/>
          </p:nvSpPr>
          <p:spPr>
            <a:xfrm>
              <a:off x="1447800" y="3429000"/>
              <a:ext cx="1304925" cy="342900"/>
            </a:xfrm>
            <a:prstGeom prst="rect">
              <a:avLst/>
            </a:prstGeom>
            <a:solidFill>
              <a:srgbClr val="7727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a:solidFill>
                    <a:schemeClr val="bg1"/>
                  </a:solidFill>
                  <a:latin typeface="微软雅黑" panose="020B0503020204020204" charset="-122"/>
                  <a:ea typeface="微软雅黑" panose="020B0503020204020204" charset="-122"/>
                </a:rPr>
                <a:t>输入文本信息</a:t>
              </a:r>
              <a:endParaRPr lang="zh-CN" altLang="en-US" sz="1400" dirty="0">
                <a:solidFill>
                  <a:schemeClr val="bg1"/>
                </a:solidFill>
                <a:latin typeface="微软雅黑" panose="020B0503020204020204" charset="-122"/>
                <a:ea typeface="微软雅黑" panose="020B0503020204020204" charset="-122"/>
              </a:endParaRPr>
            </a:p>
          </p:txBody>
        </p:sp>
        <p:sp>
          <p:nvSpPr>
            <p:cNvPr id="18" name="矩形 17"/>
            <p:cNvSpPr/>
            <p:nvPr/>
          </p:nvSpPr>
          <p:spPr>
            <a:xfrm>
              <a:off x="1325069" y="4272349"/>
              <a:ext cx="1550386" cy="307777"/>
            </a:xfrm>
            <a:prstGeom prst="rect">
              <a:avLst/>
            </a:prstGeom>
            <a:noFill/>
          </p:spPr>
          <p:txBody>
            <a:bodyPr wrap="square" rtlCol="0">
              <a:spAutoFit/>
            </a:bodyPr>
            <a:lstStyle/>
            <a:p>
              <a:pPr algn="ctr"/>
              <a:r>
                <a:rPr lang="zh-CN" altLang="en-US" sz="1400">
                  <a:solidFill>
                    <a:schemeClr val="tx1">
                      <a:lumMod val="75000"/>
                      <a:lumOff val="25000"/>
                    </a:schemeClr>
                  </a:solidFill>
                  <a:latin typeface="微软雅黑" panose="020B0503020204020204" charset="-122"/>
                  <a:ea typeface="微软雅黑" panose="020B0503020204020204" charset="-122"/>
                </a:rPr>
                <a:t>输入文本</a:t>
              </a:r>
              <a:r>
                <a:rPr lang="zh-CN" altLang="en-US" sz="1400" dirty="0">
                  <a:solidFill>
                    <a:schemeClr val="tx1">
                      <a:lumMod val="75000"/>
                      <a:lumOff val="25000"/>
                    </a:schemeClr>
                  </a:solidFill>
                  <a:latin typeface="微软雅黑" panose="020B0503020204020204" charset="-122"/>
                  <a:ea typeface="微软雅黑" panose="020B0503020204020204" charset="-122"/>
                </a:rPr>
                <a:t>信息</a:t>
              </a:r>
              <a:endParaRPr lang="zh-CN" altLang="en-US" sz="1400" dirty="0">
                <a:solidFill>
                  <a:schemeClr val="tx1">
                    <a:lumMod val="75000"/>
                    <a:lumOff val="25000"/>
                  </a:schemeClr>
                </a:solidFill>
                <a:latin typeface="微软雅黑" panose="020B0503020204020204" charset="-122"/>
                <a:ea typeface="微软雅黑" panose="020B0503020204020204" charset="-122"/>
              </a:endParaRPr>
            </a:p>
          </p:txBody>
        </p:sp>
        <p:sp>
          <p:nvSpPr>
            <p:cNvPr id="19" name="矩形 18"/>
            <p:cNvSpPr/>
            <p:nvPr/>
          </p:nvSpPr>
          <p:spPr>
            <a:xfrm>
              <a:off x="800100" y="4802042"/>
              <a:ext cx="2600325" cy="790345"/>
            </a:xfrm>
            <a:prstGeom prst="rect">
              <a:avLst/>
            </a:prstGeom>
          </p:spPr>
          <p:txBody>
            <a:bodyPr wrap="square">
              <a:spAutoFit/>
            </a:bodyPr>
            <a:lstStyle/>
            <a:p>
              <a:pPr algn="ctr">
                <a:lnSpc>
                  <a:spcPct val="130000"/>
                </a:lnSpc>
              </a:pPr>
              <a:r>
                <a:rPr lang="zh-CN" altLang="en-US" sz="1200">
                  <a:solidFill>
                    <a:schemeClr val="tx1">
                      <a:lumMod val="75000"/>
                      <a:lumOff val="25000"/>
                    </a:schemeClr>
                  </a:solidFill>
                  <a:latin typeface="微软雅黑" panose="020B0503020204020204" charset="-122"/>
                  <a:ea typeface="微软雅黑" panose="020B0503020204020204" charset="-122"/>
                </a:rPr>
                <a:t>演示文档可以在投影仪或者电脑上进行演示，亦可以制作成胶片，以便用于更广泛的领域中</a:t>
              </a:r>
              <a:endParaRPr lang="zh-CN" altLang="en-US" sz="1200" dirty="0">
                <a:solidFill>
                  <a:schemeClr val="tx1">
                    <a:lumMod val="75000"/>
                    <a:lumOff val="25000"/>
                  </a:schemeClr>
                </a:solidFill>
                <a:latin typeface="微软雅黑" panose="020B0503020204020204" charset="-122"/>
                <a:ea typeface="微软雅黑" panose="020B0503020204020204" charset="-122"/>
              </a:endParaRPr>
            </a:p>
          </p:txBody>
        </p:sp>
        <p:sp>
          <p:nvSpPr>
            <p:cNvPr id="20" name="矩形 19"/>
            <p:cNvSpPr/>
            <p:nvPr/>
          </p:nvSpPr>
          <p:spPr>
            <a:xfrm>
              <a:off x="1325069" y="4494265"/>
              <a:ext cx="1550386" cy="276999"/>
            </a:xfrm>
            <a:prstGeom prst="rect">
              <a:avLst/>
            </a:prstGeom>
            <a:noFill/>
          </p:spPr>
          <p:txBody>
            <a:bodyPr wrap="square" rtlCol="0">
              <a:spAutoFit/>
            </a:bodyPr>
            <a:lstStyle/>
            <a:p>
              <a:pPr algn="ctr"/>
              <a:r>
                <a:rPr lang="zh-CN" altLang="en-US" sz="1200" dirty="0">
                  <a:solidFill>
                    <a:schemeClr val="tx1">
                      <a:lumMod val="75000"/>
                      <a:lumOff val="25000"/>
                    </a:schemeClr>
                  </a:solidFill>
                  <a:latin typeface="微软雅黑" panose="020B0503020204020204" charset="-122"/>
                  <a:ea typeface="微软雅黑" panose="020B0503020204020204" charset="-122"/>
                </a:rPr>
                <a:t>文本信息</a:t>
              </a:r>
              <a:endParaRPr lang="zh-CN" altLang="en-US" sz="1200" dirty="0">
                <a:solidFill>
                  <a:schemeClr val="tx1">
                    <a:lumMod val="75000"/>
                    <a:lumOff val="25000"/>
                  </a:schemeClr>
                </a:solidFill>
                <a:latin typeface="微软雅黑" panose="020B0503020204020204" charset="-122"/>
                <a:ea typeface="微软雅黑" panose="020B0503020204020204" charset="-122"/>
              </a:endParaRPr>
            </a:p>
          </p:txBody>
        </p:sp>
      </p:grpSp>
      <p:grpSp>
        <p:nvGrpSpPr>
          <p:cNvPr id="21" name="组合 20"/>
          <p:cNvGrpSpPr/>
          <p:nvPr/>
        </p:nvGrpSpPr>
        <p:grpSpPr>
          <a:xfrm>
            <a:off x="8791574" y="3714750"/>
            <a:ext cx="2600325" cy="2163387"/>
            <a:chOff x="800100" y="3429000"/>
            <a:chExt cx="2600325" cy="2163387"/>
          </a:xfrm>
        </p:grpSpPr>
        <p:sp>
          <p:nvSpPr>
            <p:cNvPr id="23" name="矩形 22"/>
            <p:cNvSpPr/>
            <p:nvPr/>
          </p:nvSpPr>
          <p:spPr>
            <a:xfrm>
              <a:off x="1447800" y="3429000"/>
              <a:ext cx="1304925" cy="342900"/>
            </a:xfrm>
            <a:prstGeom prst="rect">
              <a:avLst/>
            </a:prstGeom>
            <a:solidFill>
              <a:srgbClr val="6C62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a:solidFill>
                    <a:schemeClr val="bg1"/>
                  </a:solidFill>
                  <a:latin typeface="微软雅黑" panose="020B0503020204020204" charset="-122"/>
                  <a:ea typeface="微软雅黑" panose="020B0503020204020204" charset="-122"/>
                </a:rPr>
                <a:t>输入文本信息</a:t>
              </a:r>
              <a:endParaRPr lang="zh-CN" altLang="en-US" sz="1400" dirty="0">
                <a:solidFill>
                  <a:schemeClr val="bg1"/>
                </a:solidFill>
                <a:latin typeface="微软雅黑" panose="020B0503020204020204" charset="-122"/>
                <a:ea typeface="微软雅黑" panose="020B0503020204020204" charset="-122"/>
              </a:endParaRPr>
            </a:p>
          </p:txBody>
        </p:sp>
        <p:sp>
          <p:nvSpPr>
            <p:cNvPr id="24" name="矩形 23"/>
            <p:cNvSpPr/>
            <p:nvPr/>
          </p:nvSpPr>
          <p:spPr>
            <a:xfrm>
              <a:off x="1325069" y="4272349"/>
              <a:ext cx="1550386" cy="307777"/>
            </a:xfrm>
            <a:prstGeom prst="rect">
              <a:avLst/>
            </a:prstGeom>
            <a:noFill/>
          </p:spPr>
          <p:txBody>
            <a:bodyPr wrap="square" rtlCol="0">
              <a:spAutoFit/>
            </a:bodyPr>
            <a:lstStyle/>
            <a:p>
              <a:pPr algn="ctr"/>
              <a:r>
                <a:rPr lang="zh-CN" altLang="en-US" sz="1400">
                  <a:solidFill>
                    <a:schemeClr val="tx1">
                      <a:lumMod val="75000"/>
                      <a:lumOff val="25000"/>
                    </a:schemeClr>
                  </a:solidFill>
                  <a:latin typeface="微软雅黑" panose="020B0503020204020204" charset="-122"/>
                  <a:ea typeface="微软雅黑" panose="020B0503020204020204" charset="-122"/>
                </a:rPr>
                <a:t>输入文本</a:t>
              </a:r>
              <a:r>
                <a:rPr lang="zh-CN" altLang="en-US" sz="1400" dirty="0">
                  <a:solidFill>
                    <a:schemeClr val="tx1">
                      <a:lumMod val="75000"/>
                      <a:lumOff val="25000"/>
                    </a:schemeClr>
                  </a:solidFill>
                  <a:latin typeface="微软雅黑" panose="020B0503020204020204" charset="-122"/>
                  <a:ea typeface="微软雅黑" panose="020B0503020204020204" charset="-122"/>
                </a:rPr>
                <a:t>信息</a:t>
              </a:r>
              <a:endParaRPr lang="zh-CN" altLang="en-US" sz="1400" dirty="0">
                <a:solidFill>
                  <a:schemeClr val="tx1">
                    <a:lumMod val="75000"/>
                    <a:lumOff val="25000"/>
                  </a:schemeClr>
                </a:solidFill>
                <a:latin typeface="微软雅黑" panose="020B0503020204020204" charset="-122"/>
                <a:ea typeface="微软雅黑" panose="020B0503020204020204" charset="-122"/>
              </a:endParaRPr>
            </a:p>
          </p:txBody>
        </p:sp>
        <p:sp>
          <p:nvSpPr>
            <p:cNvPr id="25" name="矩形 24"/>
            <p:cNvSpPr/>
            <p:nvPr/>
          </p:nvSpPr>
          <p:spPr>
            <a:xfrm>
              <a:off x="800100" y="4802042"/>
              <a:ext cx="2600325" cy="790345"/>
            </a:xfrm>
            <a:prstGeom prst="rect">
              <a:avLst/>
            </a:prstGeom>
          </p:spPr>
          <p:txBody>
            <a:bodyPr wrap="square">
              <a:spAutoFit/>
            </a:bodyPr>
            <a:lstStyle/>
            <a:p>
              <a:pPr algn="ctr">
                <a:lnSpc>
                  <a:spcPct val="130000"/>
                </a:lnSpc>
              </a:pPr>
              <a:r>
                <a:rPr lang="zh-CN" altLang="en-US" sz="1200">
                  <a:solidFill>
                    <a:schemeClr val="tx1">
                      <a:lumMod val="75000"/>
                      <a:lumOff val="25000"/>
                    </a:schemeClr>
                  </a:solidFill>
                  <a:latin typeface="微软雅黑" panose="020B0503020204020204" charset="-122"/>
                  <a:ea typeface="微软雅黑" panose="020B0503020204020204" charset="-122"/>
                </a:rPr>
                <a:t>演示文档可以在投影仪或者电脑上进行演示，亦可以制作成胶片，以便用于更广泛的领域中</a:t>
              </a:r>
              <a:endParaRPr lang="zh-CN" altLang="en-US" sz="1200" dirty="0">
                <a:solidFill>
                  <a:schemeClr val="tx1">
                    <a:lumMod val="75000"/>
                    <a:lumOff val="25000"/>
                  </a:schemeClr>
                </a:solidFill>
                <a:latin typeface="微软雅黑" panose="020B0503020204020204" charset="-122"/>
                <a:ea typeface="微软雅黑" panose="020B0503020204020204" charset="-122"/>
              </a:endParaRPr>
            </a:p>
          </p:txBody>
        </p:sp>
        <p:sp>
          <p:nvSpPr>
            <p:cNvPr id="26" name="矩形 25"/>
            <p:cNvSpPr/>
            <p:nvPr/>
          </p:nvSpPr>
          <p:spPr>
            <a:xfrm>
              <a:off x="1325069" y="4494265"/>
              <a:ext cx="1550386" cy="276999"/>
            </a:xfrm>
            <a:prstGeom prst="rect">
              <a:avLst/>
            </a:prstGeom>
            <a:noFill/>
          </p:spPr>
          <p:txBody>
            <a:bodyPr wrap="square" rtlCol="0">
              <a:spAutoFit/>
            </a:bodyPr>
            <a:lstStyle/>
            <a:p>
              <a:pPr algn="ctr"/>
              <a:r>
                <a:rPr lang="zh-CN" altLang="en-US" sz="1200" dirty="0">
                  <a:solidFill>
                    <a:schemeClr val="tx1">
                      <a:lumMod val="75000"/>
                      <a:lumOff val="25000"/>
                    </a:schemeClr>
                  </a:solidFill>
                  <a:latin typeface="微软雅黑" panose="020B0503020204020204" charset="-122"/>
                  <a:ea typeface="微软雅黑" panose="020B0503020204020204" charset="-122"/>
                </a:rPr>
                <a:t>文本信息</a:t>
              </a:r>
              <a:endParaRPr lang="zh-CN" altLang="en-US" sz="1200" dirty="0">
                <a:solidFill>
                  <a:schemeClr val="tx1">
                    <a:lumMod val="75000"/>
                    <a:lumOff val="25000"/>
                  </a:schemeClr>
                </a:solidFill>
                <a:latin typeface="微软雅黑" panose="020B0503020204020204" charset="-122"/>
                <a:ea typeface="微软雅黑" panose="020B0503020204020204" charset="-122"/>
              </a:endParaRPr>
            </a:p>
          </p:txBody>
        </p:sp>
      </p:grpSp>
      <p:sp>
        <p:nvSpPr>
          <p:cNvPr id="22" name="文本框 21"/>
          <p:cNvSpPr txBox="1"/>
          <p:nvPr/>
        </p:nvSpPr>
        <p:spPr>
          <a:xfrm>
            <a:off x="1379265" y="306344"/>
            <a:ext cx="3599543" cy="460375"/>
          </a:xfrm>
          <a:prstGeom prst="rect">
            <a:avLst/>
          </a:prstGeom>
          <a:noFill/>
        </p:spPr>
        <p:txBody>
          <a:bodyPr wrap="square" rtlCol="0">
            <a:spAutoFit/>
          </a:bodyPr>
          <a:p>
            <a:r>
              <a:rPr lang="zh-CN" altLang="en-US" sz="2400" dirty="0">
                <a:solidFill>
                  <a:schemeClr val="tx1">
                    <a:lumMod val="75000"/>
                    <a:lumOff val="25000"/>
                  </a:schemeClr>
                </a:solidFill>
                <a:latin typeface="微软雅黑" panose="020B0503020204020204" charset="-122"/>
                <a:ea typeface="微软雅黑" panose="020B0503020204020204" charset="-122"/>
              </a:rPr>
              <a:t>点击此处添加文本信息</a:t>
            </a:r>
            <a:endParaRPr lang="zh-CN" altLang="en-US" sz="2400" dirty="0">
              <a:solidFill>
                <a:schemeClr val="tx1">
                  <a:lumMod val="75000"/>
                  <a:lumOff val="25000"/>
                </a:schemeClr>
              </a:solidFill>
              <a:latin typeface="微软雅黑" panose="020B0503020204020204" charset="-122"/>
              <a:ea typeface="微软雅黑" panose="020B0503020204020204" charset="-122"/>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箭头: V 形 8"/>
          <p:cNvSpPr/>
          <p:nvPr/>
        </p:nvSpPr>
        <p:spPr>
          <a:xfrm>
            <a:off x="742385" y="2342584"/>
            <a:ext cx="2335794" cy="905347"/>
          </a:xfrm>
          <a:prstGeom prst="chevron">
            <a:avLst>
              <a:gd name="adj" fmla="val 39000"/>
            </a:avLst>
          </a:prstGeom>
          <a:solidFill>
            <a:srgbClr val="7727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微软雅黑" panose="020B0503020204020204" charset="-122"/>
              <a:ea typeface="微软雅黑" panose="020B0503020204020204" charset="-122"/>
            </a:endParaRPr>
          </a:p>
        </p:txBody>
      </p:sp>
      <p:sp>
        <p:nvSpPr>
          <p:cNvPr id="10" name="箭头: V 形 9"/>
          <p:cNvSpPr/>
          <p:nvPr/>
        </p:nvSpPr>
        <p:spPr>
          <a:xfrm>
            <a:off x="2856965" y="2342583"/>
            <a:ext cx="2335794" cy="905347"/>
          </a:xfrm>
          <a:prstGeom prst="chevron">
            <a:avLst>
              <a:gd name="adj" fmla="val 39000"/>
            </a:avLst>
          </a:prstGeom>
          <a:solidFill>
            <a:srgbClr val="6C62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微软雅黑" panose="020B0503020204020204" charset="-122"/>
              <a:ea typeface="微软雅黑" panose="020B0503020204020204" charset="-122"/>
            </a:endParaRPr>
          </a:p>
        </p:txBody>
      </p:sp>
      <p:sp>
        <p:nvSpPr>
          <p:cNvPr id="11" name="箭头: V 形 10"/>
          <p:cNvSpPr/>
          <p:nvPr/>
        </p:nvSpPr>
        <p:spPr>
          <a:xfrm>
            <a:off x="4971545" y="2342582"/>
            <a:ext cx="2335794" cy="905347"/>
          </a:xfrm>
          <a:prstGeom prst="chevron">
            <a:avLst>
              <a:gd name="adj" fmla="val 39000"/>
            </a:avLst>
          </a:prstGeom>
          <a:solidFill>
            <a:srgbClr val="7727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微软雅黑" panose="020B0503020204020204" charset="-122"/>
              <a:ea typeface="微软雅黑" panose="020B0503020204020204" charset="-122"/>
            </a:endParaRPr>
          </a:p>
        </p:txBody>
      </p:sp>
      <p:sp>
        <p:nvSpPr>
          <p:cNvPr id="12" name="箭头: V 形 11"/>
          <p:cNvSpPr/>
          <p:nvPr/>
        </p:nvSpPr>
        <p:spPr>
          <a:xfrm>
            <a:off x="7086125" y="2342581"/>
            <a:ext cx="2335794" cy="905347"/>
          </a:xfrm>
          <a:prstGeom prst="chevron">
            <a:avLst>
              <a:gd name="adj" fmla="val 39000"/>
            </a:avLst>
          </a:prstGeom>
          <a:solidFill>
            <a:srgbClr val="6C62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微软雅黑" panose="020B0503020204020204" charset="-122"/>
              <a:ea typeface="微软雅黑" panose="020B0503020204020204" charset="-122"/>
            </a:endParaRPr>
          </a:p>
        </p:txBody>
      </p:sp>
      <p:sp>
        <p:nvSpPr>
          <p:cNvPr id="13" name="箭头: V 形 12"/>
          <p:cNvSpPr/>
          <p:nvPr/>
        </p:nvSpPr>
        <p:spPr>
          <a:xfrm>
            <a:off x="9200705" y="2342580"/>
            <a:ext cx="2335794" cy="905347"/>
          </a:xfrm>
          <a:prstGeom prst="chevron">
            <a:avLst>
              <a:gd name="adj" fmla="val 39000"/>
            </a:avLst>
          </a:prstGeom>
          <a:solidFill>
            <a:srgbClr val="7727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微软雅黑" panose="020B0503020204020204" charset="-122"/>
              <a:ea typeface="微软雅黑" panose="020B0503020204020204" charset="-122"/>
            </a:endParaRPr>
          </a:p>
        </p:txBody>
      </p:sp>
      <p:sp>
        <p:nvSpPr>
          <p:cNvPr id="14" name="business-bars-graphic_70650"/>
          <p:cNvSpPr>
            <a:spLocks noChangeAspect="1"/>
          </p:cNvSpPr>
          <p:nvPr/>
        </p:nvSpPr>
        <p:spPr bwMode="auto">
          <a:xfrm>
            <a:off x="4006281" y="2631382"/>
            <a:ext cx="258376" cy="309575"/>
          </a:xfrm>
          <a:custGeom>
            <a:avLst/>
            <a:gdLst>
              <a:gd name="connsiteX0" fmla="*/ 485852 w 492308"/>
              <a:gd name="connsiteY0" fmla="*/ 451239 h 589863"/>
              <a:gd name="connsiteX1" fmla="*/ 492308 w 492308"/>
              <a:gd name="connsiteY1" fmla="*/ 497178 h 589863"/>
              <a:gd name="connsiteX2" fmla="*/ 488273 w 492308"/>
              <a:gd name="connsiteY2" fmla="*/ 496373 h 589863"/>
              <a:gd name="connsiteX3" fmla="*/ 475360 w 492308"/>
              <a:gd name="connsiteY3" fmla="*/ 562461 h 589863"/>
              <a:gd name="connsiteX4" fmla="*/ 414024 w 492308"/>
              <a:gd name="connsiteY4" fmla="*/ 589863 h 589863"/>
              <a:gd name="connsiteX5" fmla="*/ 387392 w 492308"/>
              <a:gd name="connsiteY5" fmla="*/ 589863 h 589863"/>
              <a:gd name="connsiteX6" fmla="*/ 233245 w 492308"/>
              <a:gd name="connsiteY6" fmla="*/ 526193 h 589863"/>
              <a:gd name="connsiteX7" fmla="*/ 93626 w 492308"/>
              <a:gd name="connsiteY7" fmla="*/ 485895 h 589863"/>
              <a:gd name="connsiteX8" fmla="*/ 81520 w 492308"/>
              <a:gd name="connsiteY8" fmla="*/ 477030 h 589863"/>
              <a:gd name="connsiteX9" fmla="*/ 91205 w 492308"/>
              <a:gd name="connsiteY9" fmla="*/ 464940 h 589863"/>
              <a:gd name="connsiteX10" fmla="*/ 248579 w 492308"/>
              <a:gd name="connsiteY10" fmla="*/ 511686 h 589863"/>
              <a:gd name="connsiteX11" fmla="*/ 413217 w 492308"/>
              <a:gd name="connsiteY11" fmla="*/ 568102 h 589863"/>
              <a:gd name="connsiteX12" fmla="*/ 458412 w 492308"/>
              <a:gd name="connsiteY12" fmla="*/ 549565 h 589863"/>
              <a:gd name="connsiteX13" fmla="*/ 465675 w 492308"/>
              <a:gd name="connsiteY13" fmla="*/ 492343 h 589863"/>
              <a:gd name="connsiteX14" fmla="*/ 447113 w 492308"/>
              <a:gd name="connsiteY14" fmla="*/ 489119 h 589863"/>
              <a:gd name="connsiteX15" fmla="*/ 453562 w 492308"/>
              <a:gd name="connsiteY15" fmla="*/ 404600 h 589863"/>
              <a:gd name="connsiteX16" fmla="*/ 475336 w 492308"/>
              <a:gd name="connsiteY16" fmla="*/ 434373 h 589863"/>
              <a:gd name="connsiteX17" fmla="*/ 432595 w 492308"/>
              <a:gd name="connsiteY17" fmla="*/ 477021 h 589863"/>
              <a:gd name="connsiteX18" fmla="*/ 403563 w 492308"/>
              <a:gd name="connsiteY18" fmla="*/ 456904 h 589863"/>
              <a:gd name="connsiteX19" fmla="*/ 258279 w 492308"/>
              <a:gd name="connsiteY19" fmla="*/ 178915 h 589863"/>
              <a:gd name="connsiteX20" fmla="*/ 442300 w 492308"/>
              <a:gd name="connsiteY20" fmla="*/ 391628 h 589863"/>
              <a:gd name="connsiteX21" fmla="*/ 388224 w 492308"/>
              <a:gd name="connsiteY21" fmla="*/ 447223 h 589863"/>
              <a:gd name="connsiteX22" fmla="*/ 171919 w 492308"/>
              <a:gd name="connsiteY22" fmla="*/ 263516 h 589863"/>
              <a:gd name="connsiteX23" fmla="*/ 258279 w 492308"/>
              <a:gd name="connsiteY23" fmla="*/ 178915 h 589863"/>
              <a:gd name="connsiteX24" fmla="*/ 119450 w 492308"/>
              <a:gd name="connsiteY24" fmla="*/ 0 h 589863"/>
              <a:gd name="connsiteX25" fmla="*/ 238900 w 492308"/>
              <a:gd name="connsiteY25" fmla="*/ 119255 h 589863"/>
              <a:gd name="connsiteX26" fmla="*/ 119450 w 492308"/>
              <a:gd name="connsiteY26" fmla="*/ 238510 h 589863"/>
              <a:gd name="connsiteX27" fmla="*/ 0 w 492308"/>
              <a:gd name="connsiteY27" fmla="*/ 119255 h 589863"/>
              <a:gd name="connsiteX28" fmla="*/ 119450 w 492308"/>
              <a:gd name="connsiteY28" fmla="*/ 0 h 5898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492308" h="589863">
                <a:moveTo>
                  <a:pt x="485852" y="451239"/>
                </a:moveTo>
                <a:lnTo>
                  <a:pt x="492308" y="497178"/>
                </a:lnTo>
                <a:lnTo>
                  <a:pt x="488273" y="496373"/>
                </a:lnTo>
                <a:cubicBezTo>
                  <a:pt x="490694" y="513298"/>
                  <a:pt x="491501" y="540700"/>
                  <a:pt x="475360" y="562461"/>
                </a:cubicBezTo>
                <a:cubicBezTo>
                  <a:pt x="462447" y="579386"/>
                  <a:pt x="442271" y="589057"/>
                  <a:pt x="414024" y="589863"/>
                </a:cubicBezTo>
                <a:cubicBezTo>
                  <a:pt x="404340" y="589863"/>
                  <a:pt x="395462" y="589863"/>
                  <a:pt x="387392" y="589863"/>
                </a:cubicBezTo>
                <a:cubicBezTo>
                  <a:pt x="318792" y="589863"/>
                  <a:pt x="282475" y="580192"/>
                  <a:pt x="233245" y="526193"/>
                </a:cubicBezTo>
                <a:cubicBezTo>
                  <a:pt x="184822" y="474612"/>
                  <a:pt x="95240" y="485895"/>
                  <a:pt x="93626" y="485895"/>
                </a:cubicBezTo>
                <a:cubicBezTo>
                  <a:pt x="87976" y="486701"/>
                  <a:pt x="82327" y="482671"/>
                  <a:pt x="81520" y="477030"/>
                </a:cubicBezTo>
                <a:cubicBezTo>
                  <a:pt x="80713" y="470582"/>
                  <a:pt x="85555" y="465746"/>
                  <a:pt x="91205" y="464940"/>
                </a:cubicBezTo>
                <a:cubicBezTo>
                  <a:pt x="95240" y="464134"/>
                  <a:pt x="192893" y="452045"/>
                  <a:pt x="248579" y="511686"/>
                </a:cubicBezTo>
                <a:cubicBezTo>
                  <a:pt x="297002" y="564073"/>
                  <a:pt x="325249" y="570520"/>
                  <a:pt x="413217" y="568102"/>
                </a:cubicBezTo>
                <a:cubicBezTo>
                  <a:pt x="434200" y="567296"/>
                  <a:pt x="449534" y="561655"/>
                  <a:pt x="458412" y="549565"/>
                </a:cubicBezTo>
                <a:cubicBezTo>
                  <a:pt x="471325" y="531029"/>
                  <a:pt x="468097" y="503626"/>
                  <a:pt x="465675" y="492343"/>
                </a:cubicBezTo>
                <a:lnTo>
                  <a:pt x="447113" y="489119"/>
                </a:lnTo>
                <a:close/>
                <a:moveTo>
                  <a:pt x="453562" y="404600"/>
                </a:moveTo>
                <a:lnTo>
                  <a:pt x="475336" y="434373"/>
                </a:lnTo>
                <a:lnTo>
                  <a:pt x="432595" y="477021"/>
                </a:lnTo>
                <a:lnTo>
                  <a:pt x="403563" y="456904"/>
                </a:lnTo>
                <a:close/>
                <a:moveTo>
                  <a:pt x="258279" y="178915"/>
                </a:moveTo>
                <a:lnTo>
                  <a:pt x="442300" y="391628"/>
                </a:lnTo>
                <a:lnTo>
                  <a:pt x="388224" y="447223"/>
                </a:lnTo>
                <a:lnTo>
                  <a:pt x="171919" y="263516"/>
                </a:lnTo>
                <a:cubicBezTo>
                  <a:pt x="171919" y="263516"/>
                  <a:pt x="230838" y="230482"/>
                  <a:pt x="258279" y="178915"/>
                </a:cubicBezTo>
                <a:close/>
                <a:moveTo>
                  <a:pt x="119450" y="0"/>
                </a:moveTo>
                <a:cubicBezTo>
                  <a:pt x="185420" y="0"/>
                  <a:pt x="238900" y="53392"/>
                  <a:pt x="238900" y="119255"/>
                </a:cubicBezTo>
                <a:cubicBezTo>
                  <a:pt x="238900" y="185118"/>
                  <a:pt x="185420" y="238510"/>
                  <a:pt x="119450" y="238510"/>
                </a:cubicBezTo>
                <a:cubicBezTo>
                  <a:pt x="53480" y="238510"/>
                  <a:pt x="0" y="185118"/>
                  <a:pt x="0" y="119255"/>
                </a:cubicBezTo>
                <a:cubicBezTo>
                  <a:pt x="0" y="53392"/>
                  <a:pt x="53480" y="0"/>
                  <a:pt x="119450" y="0"/>
                </a:cubicBezTo>
                <a:close/>
              </a:path>
            </a:pathLst>
          </a:custGeom>
          <a:solidFill>
            <a:schemeClr val="bg1"/>
          </a:solidFill>
          <a:ln>
            <a:noFill/>
          </a:ln>
        </p:spPr>
        <p:txBody>
          <a:bodyPr/>
          <a:lstStyle/>
          <a:p>
            <a:endParaRPr lang="zh-CN" altLang="en-US">
              <a:solidFill>
                <a:schemeClr val="tx1">
                  <a:lumMod val="75000"/>
                  <a:lumOff val="25000"/>
                </a:schemeClr>
              </a:solidFill>
              <a:latin typeface="微软雅黑" panose="020B0503020204020204" charset="-122"/>
              <a:ea typeface="微软雅黑" panose="020B0503020204020204" charset="-122"/>
            </a:endParaRPr>
          </a:p>
        </p:txBody>
      </p:sp>
      <p:sp>
        <p:nvSpPr>
          <p:cNvPr id="15" name="business-bars-graphic_70650"/>
          <p:cNvSpPr>
            <a:spLocks noChangeAspect="1"/>
          </p:cNvSpPr>
          <p:nvPr/>
        </p:nvSpPr>
        <p:spPr bwMode="auto">
          <a:xfrm>
            <a:off x="6096000" y="2627911"/>
            <a:ext cx="221043" cy="309575"/>
          </a:xfrm>
          <a:custGeom>
            <a:avLst/>
            <a:gdLst>
              <a:gd name="connsiteX0" fmla="*/ 154403 w 432307"/>
              <a:gd name="connsiteY0" fmla="*/ 499109 h 605451"/>
              <a:gd name="connsiteX1" fmla="*/ 277904 w 432307"/>
              <a:gd name="connsiteY1" fmla="*/ 499109 h 605451"/>
              <a:gd name="connsiteX2" fmla="*/ 287248 w 432307"/>
              <a:gd name="connsiteY2" fmla="*/ 513435 h 605451"/>
              <a:gd name="connsiteX3" fmla="*/ 277904 w 432307"/>
              <a:gd name="connsiteY3" fmla="*/ 527762 h 605451"/>
              <a:gd name="connsiteX4" fmla="*/ 287248 w 432307"/>
              <a:gd name="connsiteY4" fmla="*/ 542184 h 605451"/>
              <a:gd name="connsiteX5" fmla="*/ 277904 w 432307"/>
              <a:gd name="connsiteY5" fmla="*/ 556511 h 605451"/>
              <a:gd name="connsiteX6" fmla="*/ 287248 w 432307"/>
              <a:gd name="connsiteY6" fmla="*/ 570837 h 605451"/>
              <a:gd name="connsiteX7" fmla="*/ 271449 w 432307"/>
              <a:gd name="connsiteY7" fmla="*/ 586606 h 605451"/>
              <a:gd name="connsiteX8" fmla="*/ 268078 w 432307"/>
              <a:gd name="connsiteY8" fmla="*/ 586606 h 605451"/>
              <a:gd name="connsiteX9" fmla="*/ 239081 w 432307"/>
              <a:gd name="connsiteY9" fmla="*/ 605451 h 605451"/>
              <a:gd name="connsiteX10" fmla="*/ 193226 w 432307"/>
              <a:gd name="connsiteY10" fmla="*/ 605451 h 605451"/>
              <a:gd name="connsiteX11" fmla="*/ 164229 w 432307"/>
              <a:gd name="connsiteY11" fmla="*/ 586606 h 605451"/>
              <a:gd name="connsiteX12" fmla="*/ 160761 w 432307"/>
              <a:gd name="connsiteY12" fmla="*/ 586606 h 605451"/>
              <a:gd name="connsiteX13" fmla="*/ 145059 w 432307"/>
              <a:gd name="connsiteY13" fmla="*/ 570837 h 605451"/>
              <a:gd name="connsiteX14" fmla="*/ 154403 w 432307"/>
              <a:gd name="connsiteY14" fmla="*/ 556511 h 605451"/>
              <a:gd name="connsiteX15" fmla="*/ 145059 w 432307"/>
              <a:gd name="connsiteY15" fmla="*/ 542184 h 605451"/>
              <a:gd name="connsiteX16" fmla="*/ 154403 w 432307"/>
              <a:gd name="connsiteY16" fmla="*/ 527762 h 605451"/>
              <a:gd name="connsiteX17" fmla="*/ 145059 w 432307"/>
              <a:gd name="connsiteY17" fmla="*/ 513435 h 605451"/>
              <a:gd name="connsiteX18" fmla="*/ 154403 w 432307"/>
              <a:gd name="connsiteY18" fmla="*/ 499109 h 605451"/>
              <a:gd name="connsiteX19" fmla="*/ 396249 w 432307"/>
              <a:gd name="connsiteY19" fmla="*/ 337144 h 605451"/>
              <a:gd name="connsiteX20" fmla="*/ 426219 w 432307"/>
              <a:gd name="connsiteY20" fmla="*/ 354378 h 605451"/>
              <a:gd name="connsiteX21" fmla="*/ 430651 w 432307"/>
              <a:gd name="connsiteY21" fmla="*/ 371035 h 605451"/>
              <a:gd name="connsiteX22" fmla="*/ 420148 w 432307"/>
              <a:gd name="connsiteY22" fmla="*/ 377101 h 605451"/>
              <a:gd name="connsiteX23" fmla="*/ 414077 w 432307"/>
              <a:gd name="connsiteY23" fmla="*/ 375464 h 605451"/>
              <a:gd name="connsiteX24" fmla="*/ 384107 w 432307"/>
              <a:gd name="connsiteY24" fmla="*/ 358133 h 605451"/>
              <a:gd name="connsiteX25" fmla="*/ 379578 w 432307"/>
              <a:gd name="connsiteY25" fmla="*/ 341573 h 605451"/>
              <a:gd name="connsiteX26" fmla="*/ 396249 w 432307"/>
              <a:gd name="connsiteY26" fmla="*/ 337144 h 605451"/>
              <a:gd name="connsiteX27" fmla="*/ 36058 w 432307"/>
              <a:gd name="connsiteY27" fmla="*/ 337144 h 605451"/>
              <a:gd name="connsiteX28" fmla="*/ 52729 w 432307"/>
              <a:gd name="connsiteY28" fmla="*/ 341573 h 605451"/>
              <a:gd name="connsiteX29" fmla="*/ 48200 w 432307"/>
              <a:gd name="connsiteY29" fmla="*/ 358133 h 605451"/>
              <a:gd name="connsiteX30" fmla="*/ 18230 w 432307"/>
              <a:gd name="connsiteY30" fmla="*/ 375464 h 605451"/>
              <a:gd name="connsiteX31" fmla="*/ 12159 w 432307"/>
              <a:gd name="connsiteY31" fmla="*/ 377101 h 605451"/>
              <a:gd name="connsiteX32" fmla="*/ 1656 w 432307"/>
              <a:gd name="connsiteY32" fmla="*/ 371035 h 605451"/>
              <a:gd name="connsiteX33" fmla="*/ 6088 w 432307"/>
              <a:gd name="connsiteY33" fmla="*/ 354378 h 605451"/>
              <a:gd name="connsiteX34" fmla="*/ 18230 w 432307"/>
              <a:gd name="connsiteY34" fmla="*/ 119232 h 605451"/>
              <a:gd name="connsiteX35" fmla="*/ 48200 w 432307"/>
              <a:gd name="connsiteY35" fmla="*/ 136535 h 605451"/>
              <a:gd name="connsiteX36" fmla="*/ 52729 w 432307"/>
              <a:gd name="connsiteY36" fmla="*/ 153069 h 605451"/>
              <a:gd name="connsiteX37" fmla="*/ 42129 w 432307"/>
              <a:gd name="connsiteY37" fmla="*/ 159125 h 605451"/>
              <a:gd name="connsiteX38" fmla="*/ 36058 w 432307"/>
              <a:gd name="connsiteY38" fmla="*/ 157491 h 605451"/>
              <a:gd name="connsiteX39" fmla="*/ 6088 w 432307"/>
              <a:gd name="connsiteY39" fmla="*/ 140188 h 605451"/>
              <a:gd name="connsiteX40" fmla="*/ 1656 w 432307"/>
              <a:gd name="connsiteY40" fmla="*/ 123654 h 605451"/>
              <a:gd name="connsiteX41" fmla="*/ 18230 w 432307"/>
              <a:gd name="connsiteY41" fmla="*/ 119232 h 605451"/>
              <a:gd name="connsiteX42" fmla="*/ 414077 w 432307"/>
              <a:gd name="connsiteY42" fmla="*/ 119232 h 605451"/>
              <a:gd name="connsiteX43" fmla="*/ 430651 w 432307"/>
              <a:gd name="connsiteY43" fmla="*/ 123654 h 605451"/>
              <a:gd name="connsiteX44" fmla="*/ 426219 w 432307"/>
              <a:gd name="connsiteY44" fmla="*/ 140188 h 605451"/>
              <a:gd name="connsiteX45" fmla="*/ 396249 w 432307"/>
              <a:gd name="connsiteY45" fmla="*/ 157491 h 605451"/>
              <a:gd name="connsiteX46" fmla="*/ 390178 w 432307"/>
              <a:gd name="connsiteY46" fmla="*/ 159125 h 605451"/>
              <a:gd name="connsiteX47" fmla="*/ 379578 w 432307"/>
              <a:gd name="connsiteY47" fmla="*/ 153069 h 605451"/>
              <a:gd name="connsiteX48" fmla="*/ 384107 w 432307"/>
              <a:gd name="connsiteY48" fmla="*/ 136535 h 605451"/>
              <a:gd name="connsiteX49" fmla="*/ 216153 w 432307"/>
              <a:gd name="connsiteY49" fmla="*/ 94416 h 605451"/>
              <a:gd name="connsiteX50" fmla="*/ 372067 w 432307"/>
              <a:gd name="connsiteY50" fmla="*/ 250212 h 605451"/>
              <a:gd name="connsiteX51" fmla="*/ 335376 w 432307"/>
              <a:gd name="connsiteY51" fmla="*/ 361866 h 605451"/>
              <a:gd name="connsiteX52" fmla="*/ 301285 w 432307"/>
              <a:gd name="connsiteY52" fmla="*/ 462269 h 605451"/>
              <a:gd name="connsiteX53" fmla="*/ 286935 w 432307"/>
              <a:gd name="connsiteY53" fmla="*/ 476598 h 605451"/>
              <a:gd name="connsiteX54" fmla="*/ 284046 w 432307"/>
              <a:gd name="connsiteY54" fmla="*/ 476598 h 605451"/>
              <a:gd name="connsiteX55" fmla="*/ 148163 w 432307"/>
              <a:gd name="connsiteY55" fmla="*/ 476598 h 605451"/>
              <a:gd name="connsiteX56" fmla="*/ 145371 w 432307"/>
              <a:gd name="connsiteY56" fmla="*/ 476598 h 605451"/>
              <a:gd name="connsiteX57" fmla="*/ 131021 w 432307"/>
              <a:gd name="connsiteY57" fmla="*/ 462269 h 605451"/>
              <a:gd name="connsiteX58" fmla="*/ 97316 w 432307"/>
              <a:gd name="connsiteY58" fmla="*/ 363501 h 605451"/>
              <a:gd name="connsiteX59" fmla="*/ 60239 w 432307"/>
              <a:gd name="connsiteY59" fmla="*/ 250212 h 605451"/>
              <a:gd name="connsiteX60" fmla="*/ 216153 w 432307"/>
              <a:gd name="connsiteY60" fmla="*/ 94416 h 605451"/>
              <a:gd name="connsiteX61" fmla="*/ 216154 w 432307"/>
              <a:gd name="connsiteY61" fmla="*/ 0 h 605451"/>
              <a:gd name="connsiteX62" fmla="*/ 228256 w 432307"/>
              <a:gd name="connsiteY62" fmla="*/ 12117 h 605451"/>
              <a:gd name="connsiteX63" fmla="*/ 228256 w 432307"/>
              <a:gd name="connsiteY63" fmla="*/ 46735 h 605451"/>
              <a:gd name="connsiteX64" fmla="*/ 216154 w 432307"/>
              <a:gd name="connsiteY64" fmla="*/ 58852 h 605451"/>
              <a:gd name="connsiteX65" fmla="*/ 204052 w 432307"/>
              <a:gd name="connsiteY65" fmla="*/ 46735 h 605451"/>
              <a:gd name="connsiteX66" fmla="*/ 204052 w 432307"/>
              <a:gd name="connsiteY66" fmla="*/ 12117 h 605451"/>
              <a:gd name="connsiteX67" fmla="*/ 216154 w 432307"/>
              <a:gd name="connsiteY67" fmla="*/ 0 h 6054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432307" h="605451">
                <a:moveTo>
                  <a:pt x="154403" y="499109"/>
                </a:moveTo>
                <a:lnTo>
                  <a:pt x="277904" y="499109"/>
                </a:lnTo>
                <a:cubicBezTo>
                  <a:pt x="283395" y="501513"/>
                  <a:pt x="287248" y="507089"/>
                  <a:pt x="287248" y="513435"/>
                </a:cubicBezTo>
                <a:cubicBezTo>
                  <a:pt x="287248" y="519877"/>
                  <a:pt x="283395" y="525358"/>
                  <a:pt x="277904" y="527762"/>
                </a:cubicBezTo>
                <a:cubicBezTo>
                  <a:pt x="283395" y="530262"/>
                  <a:pt x="287248" y="535742"/>
                  <a:pt x="287248" y="542184"/>
                </a:cubicBezTo>
                <a:cubicBezTo>
                  <a:pt x="287248" y="548530"/>
                  <a:pt x="283395" y="554011"/>
                  <a:pt x="277904" y="556511"/>
                </a:cubicBezTo>
                <a:cubicBezTo>
                  <a:pt x="283395" y="558914"/>
                  <a:pt x="287248" y="564395"/>
                  <a:pt x="287248" y="570837"/>
                </a:cubicBezTo>
                <a:cubicBezTo>
                  <a:pt x="287248" y="579491"/>
                  <a:pt x="280216" y="586606"/>
                  <a:pt x="271449" y="586606"/>
                </a:cubicBezTo>
                <a:lnTo>
                  <a:pt x="268078" y="586606"/>
                </a:lnTo>
                <a:cubicBezTo>
                  <a:pt x="263165" y="597663"/>
                  <a:pt x="251990" y="605451"/>
                  <a:pt x="239081" y="605451"/>
                </a:cubicBezTo>
                <a:lnTo>
                  <a:pt x="193226" y="605451"/>
                </a:lnTo>
                <a:cubicBezTo>
                  <a:pt x="180221" y="605451"/>
                  <a:pt x="169143" y="597663"/>
                  <a:pt x="164229" y="586606"/>
                </a:cubicBezTo>
                <a:lnTo>
                  <a:pt x="160761" y="586606"/>
                </a:lnTo>
                <a:cubicBezTo>
                  <a:pt x="152091" y="586606"/>
                  <a:pt x="145059" y="579491"/>
                  <a:pt x="145059" y="570837"/>
                </a:cubicBezTo>
                <a:cubicBezTo>
                  <a:pt x="145059" y="564395"/>
                  <a:pt x="148912" y="558914"/>
                  <a:pt x="154403" y="556511"/>
                </a:cubicBezTo>
                <a:cubicBezTo>
                  <a:pt x="148912" y="554011"/>
                  <a:pt x="145059" y="548530"/>
                  <a:pt x="145059" y="542184"/>
                </a:cubicBezTo>
                <a:cubicBezTo>
                  <a:pt x="145059" y="535742"/>
                  <a:pt x="148912" y="530262"/>
                  <a:pt x="154403" y="527762"/>
                </a:cubicBezTo>
                <a:cubicBezTo>
                  <a:pt x="148912" y="525358"/>
                  <a:pt x="145059" y="519877"/>
                  <a:pt x="145059" y="513435"/>
                </a:cubicBezTo>
                <a:cubicBezTo>
                  <a:pt x="145059" y="507089"/>
                  <a:pt x="148912" y="501513"/>
                  <a:pt x="154403" y="499109"/>
                </a:cubicBezTo>
                <a:close/>
                <a:moveTo>
                  <a:pt x="396249" y="337144"/>
                </a:moveTo>
                <a:lnTo>
                  <a:pt x="426219" y="354378"/>
                </a:lnTo>
                <a:cubicBezTo>
                  <a:pt x="432000" y="357748"/>
                  <a:pt x="434024" y="365258"/>
                  <a:pt x="430651" y="371035"/>
                </a:cubicBezTo>
                <a:cubicBezTo>
                  <a:pt x="428435" y="374886"/>
                  <a:pt x="424291" y="377101"/>
                  <a:pt x="420148" y="377101"/>
                </a:cubicBezTo>
                <a:cubicBezTo>
                  <a:pt x="418028" y="377101"/>
                  <a:pt x="416004" y="376620"/>
                  <a:pt x="414077" y="375464"/>
                </a:cubicBezTo>
                <a:lnTo>
                  <a:pt x="384107" y="358133"/>
                </a:lnTo>
                <a:cubicBezTo>
                  <a:pt x="378229" y="354860"/>
                  <a:pt x="376302" y="347350"/>
                  <a:pt x="379578" y="341573"/>
                </a:cubicBezTo>
                <a:cubicBezTo>
                  <a:pt x="382951" y="335796"/>
                  <a:pt x="390371" y="333774"/>
                  <a:pt x="396249" y="337144"/>
                </a:cubicBezTo>
                <a:close/>
                <a:moveTo>
                  <a:pt x="36058" y="337144"/>
                </a:moveTo>
                <a:cubicBezTo>
                  <a:pt x="41839" y="333774"/>
                  <a:pt x="49356" y="335796"/>
                  <a:pt x="52729" y="341573"/>
                </a:cubicBezTo>
                <a:cubicBezTo>
                  <a:pt x="56005" y="347350"/>
                  <a:pt x="54078" y="354860"/>
                  <a:pt x="48200" y="358133"/>
                </a:cubicBezTo>
                <a:lnTo>
                  <a:pt x="18230" y="375464"/>
                </a:lnTo>
                <a:cubicBezTo>
                  <a:pt x="16303" y="376620"/>
                  <a:pt x="14183" y="377101"/>
                  <a:pt x="12159" y="377101"/>
                </a:cubicBezTo>
                <a:cubicBezTo>
                  <a:pt x="7919" y="377101"/>
                  <a:pt x="3872" y="374886"/>
                  <a:pt x="1656" y="371035"/>
                </a:cubicBezTo>
                <a:cubicBezTo>
                  <a:pt x="-1717" y="365258"/>
                  <a:pt x="210" y="357748"/>
                  <a:pt x="6088" y="354378"/>
                </a:cubicBezTo>
                <a:close/>
                <a:moveTo>
                  <a:pt x="18230" y="119232"/>
                </a:moveTo>
                <a:lnTo>
                  <a:pt x="48200" y="136535"/>
                </a:lnTo>
                <a:cubicBezTo>
                  <a:pt x="54078" y="139804"/>
                  <a:pt x="56005" y="147301"/>
                  <a:pt x="52729" y="153069"/>
                </a:cubicBezTo>
                <a:cubicBezTo>
                  <a:pt x="50416" y="156914"/>
                  <a:pt x="46369" y="159125"/>
                  <a:pt x="42129" y="159125"/>
                </a:cubicBezTo>
                <a:cubicBezTo>
                  <a:pt x="40105" y="159125"/>
                  <a:pt x="37985" y="158644"/>
                  <a:pt x="36058" y="157491"/>
                </a:cubicBezTo>
                <a:lnTo>
                  <a:pt x="6088" y="140188"/>
                </a:lnTo>
                <a:cubicBezTo>
                  <a:pt x="210" y="136920"/>
                  <a:pt x="-1717" y="129422"/>
                  <a:pt x="1656" y="123654"/>
                </a:cubicBezTo>
                <a:cubicBezTo>
                  <a:pt x="4932" y="117887"/>
                  <a:pt x="12448" y="115868"/>
                  <a:pt x="18230" y="119232"/>
                </a:cubicBezTo>
                <a:close/>
                <a:moveTo>
                  <a:pt x="414077" y="119232"/>
                </a:moveTo>
                <a:cubicBezTo>
                  <a:pt x="419859" y="115868"/>
                  <a:pt x="427279" y="117887"/>
                  <a:pt x="430651" y="123654"/>
                </a:cubicBezTo>
                <a:cubicBezTo>
                  <a:pt x="434024" y="129422"/>
                  <a:pt x="432097" y="136920"/>
                  <a:pt x="426219" y="140188"/>
                </a:cubicBezTo>
                <a:lnTo>
                  <a:pt x="396249" y="157491"/>
                </a:lnTo>
                <a:cubicBezTo>
                  <a:pt x="394322" y="158644"/>
                  <a:pt x="392202" y="159125"/>
                  <a:pt x="390178" y="159125"/>
                </a:cubicBezTo>
                <a:cubicBezTo>
                  <a:pt x="385938" y="159125"/>
                  <a:pt x="381891" y="156914"/>
                  <a:pt x="379578" y="153069"/>
                </a:cubicBezTo>
                <a:cubicBezTo>
                  <a:pt x="376302" y="147301"/>
                  <a:pt x="378229" y="139804"/>
                  <a:pt x="384107" y="136535"/>
                </a:cubicBezTo>
                <a:close/>
                <a:moveTo>
                  <a:pt x="216153" y="94416"/>
                </a:moveTo>
                <a:cubicBezTo>
                  <a:pt x="302151" y="94416"/>
                  <a:pt x="372067" y="164332"/>
                  <a:pt x="372067" y="250212"/>
                </a:cubicBezTo>
                <a:cubicBezTo>
                  <a:pt x="372067" y="288777"/>
                  <a:pt x="353384" y="325899"/>
                  <a:pt x="335376" y="361866"/>
                </a:cubicBezTo>
                <a:cubicBezTo>
                  <a:pt x="317849" y="396680"/>
                  <a:pt x="301285" y="429667"/>
                  <a:pt x="301285" y="462269"/>
                </a:cubicBezTo>
                <a:cubicBezTo>
                  <a:pt x="301285" y="470155"/>
                  <a:pt x="294832" y="476598"/>
                  <a:pt x="286935" y="476598"/>
                </a:cubicBezTo>
                <a:lnTo>
                  <a:pt x="284046" y="476598"/>
                </a:lnTo>
                <a:lnTo>
                  <a:pt x="148163" y="476598"/>
                </a:lnTo>
                <a:lnTo>
                  <a:pt x="145371" y="476598"/>
                </a:lnTo>
                <a:cubicBezTo>
                  <a:pt x="137377" y="476598"/>
                  <a:pt x="131021" y="470155"/>
                  <a:pt x="131021" y="462269"/>
                </a:cubicBezTo>
                <a:cubicBezTo>
                  <a:pt x="131021" y="431013"/>
                  <a:pt x="114650" y="398219"/>
                  <a:pt x="97316" y="363501"/>
                </a:cubicBezTo>
                <a:cubicBezTo>
                  <a:pt x="79018" y="326860"/>
                  <a:pt x="60239" y="289065"/>
                  <a:pt x="60239" y="250212"/>
                </a:cubicBezTo>
                <a:cubicBezTo>
                  <a:pt x="60239" y="164332"/>
                  <a:pt x="130155" y="94416"/>
                  <a:pt x="216153" y="94416"/>
                </a:cubicBezTo>
                <a:close/>
                <a:moveTo>
                  <a:pt x="216154" y="0"/>
                </a:moveTo>
                <a:cubicBezTo>
                  <a:pt x="222877" y="0"/>
                  <a:pt x="228256" y="5385"/>
                  <a:pt x="228256" y="12117"/>
                </a:cubicBezTo>
                <a:lnTo>
                  <a:pt x="228256" y="46735"/>
                </a:lnTo>
                <a:cubicBezTo>
                  <a:pt x="228256" y="53371"/>
                  <a:pt x="222877" y="58852"/>
                  <a:pt x="216154" y="58852"/>
                </a:cubicBezTo>
                <a:cubicBezTo>
                  <a:pt x="209431" y="58852"/>
                  <a:pt x="204052" y="53371"/>
                  <a:pt x="204052" y="46735"/>
                </a:cubicBezTo>
                <a:lnTo>
                  <a:pt x="204052" y="12117"/>
                </a:lnTo>
                <a:cubicBezTo>
                  <a:pt x="204052" y="5385"/>
                  <a:pt x="209431" y="0"/>
                  <a:pt x="216154" y="0"/>
                </a:cubicBezTo>
                <a:close/>
              </a:path>
            </a:pathLst>
          </a:custGeom>
          <a:solidFill>
            <a:schemeClr val="bg1"/>
          </a:solid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75000"/>
                  <a:lumOff val="25000"/>
                </a:schemeClr>
              </a:solidFill>
              <a:latin typeface="微软雅黑" panose="020B0503020204020204" charset="-122"/>
              <a:ea typeface="微软雅黑" panose="020B0503020204020204" charset="-122"/>
            </a:endParaRPr>
          </a:p>
        </p:txBody>
      </p:sp>
      <p:sp>
        <p:nvSpPr>
          <p:cNvPr id="16" name="business-bars-graphic_70650"/>
          <p:cNvSpPr>
            <a:spLocks noChangeAspect="1"/>
          </p:cNvSpPr>
          <p:nvPr/>
        </p:nvSpPr>
        <p:spPr bwMode="auto">
          <a:xfrm>
            <a:off x="8159734" y="2627910"/>
            <a:ext cx="266261" cy="309575"/>
          </a:xfrm>
          <a:custGeom>
            <a:avLst/>
            <a:gdLst>
              <a:gd name="T0" fmla="*/ 4142 w 5720"/>
              <a:gd name="T1" fmla="*/ 1476 h 6660"/>
              <a:gd name="T2" fmla="*/ 4753 w 5720"/>
              <a:gd name="T3" fmla="*/ 1195 h 6660"/>
              <a:gd name="T4" fmla="*/ 4177 w 5720"/>
              <a:gd name="T5" fmla="*/ 1044 h 6660"/>
              <a:gd name="T6" fmla="*/ 3935 w 5720"/>
              <a:gd name="T7" fmla="*/ 1135 h 6660"/>
              <a:gd name="T8" fmla="*/ 2861 w 5720"/>
              <a:gd name="T9" fmla="*/ 1062 h 6660"/>
              <a:gd name="T10" fmla="*/ 1617 w 5720"/>
              <a:gd name="T11" fmla="*/ 1094 h 6660"/>
              <a:gd name="T12" fmla="*/ 967 w 5720"/>
              <a:gd name="T13" fmla="*/ 852 h 6660"/>
              <a:gd name="T14" fmla="*/ 1176 w 5720"/>
              <a:gd name="T15" fmla="*/ 1287 h 6660"/>
              <a:gd name="T16" fmla="*/ 1210 w 5720"/>
              <a:gd name="T17" fmla="*/ 1311 h 6660"/>
              <a:gd name="T18" fmla="*/ 1488 w 5720"/>
              <a:gd name="T19" fmla="*/ 1476 h 6660"/>
              <a:gd name="T20" fmla="*/ 0 w 5720"/>
              <a:gd name="T21" fmla="*/ 1676 h 6660"/>
              <a:gd name="T22" fmla="*/ 200 w 5720"/>
              <a:gd name="T23" fmla="*/ 3544 h 6660"/>
              <a:gd name="T24" fmla="*/ 403 w 5720"/>
              <a:gd name="T25" fmla="*/ 6460 h 6660"/>
              <a:gd name="T26" fmla="*/ 5116 w 5720"/>
              <a:gd name="T27" fmla="*/ 6660 h 6660"/>
              <a:gd name="T28" fmla="*/ 5316 w 5720"/>
              <a:gd name="T29" fmla="*/ 3544 h 6660"/>
              <a:gd name="T30" fmla="*/ 5720 w 5720"/>
              <a:gd name="T31" fmla="*/ 3344 h 6660"/>
              <a:gd name="T32" fmla="*/ 5520 w 5720"/>
              <a:gd name="T33" fmla="*/ 1476 h 6660"/>
              <a:gd name="T34" fmla="*/ 3558 w 5720"/>
              <a:gd name="T35" fmla="*/ 742 h 6660"/>
              <a:gd name="T36" fmla="*/ 3535 w 5720"/>
              <a:gd name="T37" fmla="*/ 733 h 6660"/>
              <a:gd name="T38" fmla="*/ 2674 w 5720"/>
              <a:gd name="T39" fmla="*/ 1476 h 6660"/>
              <a:gd name="T40" fmla="*/ 2129 w 5720"/>
              <a:gd name="T41" fmla="*/ 699 h 6660"/>
              <a:gd name="T42" fmla="*/ 3480 w 5720"/>
              <a:gd name="T43" fmla="*/ 6260 h 6660"/>
              <a:gd name="T44" fmla="*/ 3280 w 5720"/>
              <a:gd name="T45" fmla="*/ 3733 h 6660"/>
              <a:gd name="T46" fmla="*/ 2240 w 5720"/>
              <a:gd name="T47" fmla="*/ 3933 h 6660"/>
              <a:gd name="T48" fmla="*/ 803 w 5720"/>
              <a:gd name="T49" fmla="*/ 6260 h 6660"/>
              <a:gd name="T50" fmla="*/ 4916 w 5720"/>
              <a:gd name="T51" fmla="*/ 3544 h 6660"/>
              <a:gd name="T52" fmla="*/ 5320 w 5720"/>
              <a:gd name="T53" fmla="*/ 3144 h 6660"/>
              <a:gd name="T54" fmla="*/ 603 w 5720"/>
              <a:gd name="T55" fmla="*/ 3144 h 6660"/>
              <a:gd name="T56" fmla="*/ 400 w 5720"/>
              <a:gd name="T57" fmla="*/ 1876 h 6660"/>
              <a:gd name="T58" fmla="*/ 2240 w 5720"/>
              <a:gd name="T59" fmla="*/ 2730 h 6660"/>
              <a:gd name="T60" fmla="*/ 3280 w 5720"/>
              <a:gd name="T61" fmla="*/ 2930 h 6660"/>
              <a:gd name="T62" fmla="*/ 3480 w 5720"/>
              <a:gd name="T63" fmla="*/ 1876 h 6660"/>
              <a:gd name="T64" fmla="*/ 5320 w 5720"/>
              <a:gd name="T65" fmla="*/ 3144 h 66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720" h="6660">
                <a:moveTo>
                  <a:pt x="5520" y="1476"/>
                </a:moveTo>
                <a:lnTo>
                  <a:pt x="4142" y="1476"/>
                </a:lnTo>
                <a:cubicBezTo>
                  <a:pt x="4263" y="1432"/>
                  <a:pt x="4426" y="1384"/>
                  <a:pt x="4546" y="1388"/>
                </a:cubicBezTo>
                <a:cubicBezTo>
                  <a:pt x="4657" y="1392"/>
                  <a:pt x="4749" y="1305"/>
                  <a:pt x="4753" y="1195"/>
                </a:cubicBezTo>
                <a:cubicBezTo>
                  <a:pt x="4757" y="1085"/>
                  <a:pt x="4670" y="992"/>
                  <a:pt x="4560" y="988"/>
                </a:cubicBezTo>
                <a:cubicBezTo>
                  <a:pt x="4435" y="984"/>
                  <a:pt x="4298" y="1010"/>
                  <a:pt x="4177" y="1044"/>
                </a:cubicBezTo>
                <a:cubicBezTo>
                  <a:pt x="4169" y="1046"/>
                  <a:pt x="4159" y="1049"/>
                  <a:pt x="4149" y="1052"/>
                </a:cubicBezTo>
                <a:cubicBezTo>
                  <a:pt x="4128" y="1056"/>
                  <a:pt x="4020" y="1088"/>
                  <a:pt x="3935" y="1135"/>
                </a:cubicBezTo>
                <a:cubicBezTo>
                  <a:pt x="3985" y="866"/>
                  <a:pt x="3920" y="704"/>
                  <a:pt x="3920" y="704"/>
                </a:cubicBezTo>
                <a:cubicBezTo>
                  <a:pt x="3643" y="0"/>
                  <a:pt x="3057" y="719"/>
                  <a:pt x="2861" y="1062"/>
                </a:cubicBezTo>
                <a:cubicBezTo>
                  <a:pt x="2665" y="687"/>
                  <a:pt x="2264" y="112"/>
                  <a:pt x="1772" y="453"/>
                </a:cubicBezTo>
                <a:cubicBezTo>
                  <a:pt x="1503" y="629"/>
                  <a:pt x="1506" y="867"/>
                  <a:pt x="1617" y="1094"/>
                </a:cubicBezTo>
                <a:cubicBezTo>
                  <a:pt x="1507" y="1036"/>
                  <a:pt x="1367" y="939"/>
                  <a:pt x="1249" y="835"/>
                </a:cubicBezTo>
                <a:cubicBezTo>
                  <a:pt x="1166" y="762"/>
                  <a:pt x="1040" y="770"/>
                  <a:pt x="967" y="852"/>
                </a:cubicBezTo>
                <a:cubicBezTo>
                  <a:pt x="893" y="935"/>
                  <a:pt x="901" y="1062"/>
                  <a:pt x="984" y="1135"/>
                </a:cubicBezTo>
                <a:cubicBezTo>
                  <a:pt x="988" y="1138"/>
                  <a:pt x="1066" y="1207"/>
                  <a:pt x="1176" y="1287"/>
                </a:cubicBezTo>
                <a:cubicBezTo>
                  <a:pt x="1176" y="1287"/>
                  <a:pt x="1176" y="1287"/>
                  <a:pt x="1177" y="1287"/>
                </a:cubicBezTo>
                <a:cubicBezTo>
                  <a:pt x="1187" y="1295"/>
                  <a:pt x="1198" y="1303"/>
                  <a:pt x="1210" y="1311"/>
                </a:cubicBezTo>
                <a:cubicBezTo>
                  <a:pt x="1224" y="1321"/>
                  <a:pt x="1239" y="1331"/>
                  <a:pt x="1253" y="1341"/>
                </a:cubicBezTo>
                <a:cubicBezTo>
                  <a:pt x="1338" y="1398"/>
                  <a:pt x="1416" y="1443"/>
                  <a:pt x="1488" y="1476"/>
                </a:cubicBezTo>
                <a:lnTo>
                  <a:pt x="200" y="1476"/>
                </a:lnTo>
                <a:cubicBezTo>
                  <a:pt x="89" y="1476"/>
                  <a:pt x="0" y="1566"/>
                  <a:pt x="0" y="1676"/>
                </a:cubicBezTo>
                <a:lnTo>
                  <a:pt x="0" y="3344"/>
                </a:lnTo>
                <a:cubicBezTo>
                  <a:pt x="0" y="3455"/>
                  <a:pt x="89" y="3544"/>
                  <a:pt x="200" y="3544"/>
                </a:cubicBezTo>
                <a:lnTo>
                  <a:pt x="403" y="3544"/>
                </a:lnTo>
                <a:lnTo>
                  <a:pt x="403" y="6460"/>
                </a:lnTo>
                <a:cubicBezTo>
                  <a:pt x="403" y="6571"/>
                  <a:pt x="493" y="6660"/>
                  <a:pt x="603" y="6660"/>
                </a:cubicBezTo>
                <a:lnTo>
                  <a:pt x="5116" y="6660"/>
                </a:lnTo>
                <a:cubicBezTo>
                  <a:pt x="5227" y="6660"/>
                  <a:pt x="5316" y="6571"/>
                  <a:pt x="5316" y="6460"/>
                </a:cubicBezTo>
                <a:lnTo>
                  <a:pt x="5316" y="3544"/>
                </a:lnTo>
                <a:lnTo>
                  <a:pt x="5520" y="3544"/>
                </a:lnTo>
                <a:cubicBezTo>
                  <a:pt x="5630" y="3544"/>
                  <a:pt x="5720" y="3455"/>
                  <a:pt x="5720" y="3344"/>
                </a:cubicBezTo>
                <a:lnTo>
                  <a:pt x="5720" y="1676"/>
                </a:lnTo>
                <a:cubicBezTo>
                  <a:pt x="5720" y="1566"/>
                  <a:pt x="5630" y="1476"/>
                  <a:pt x="5520" y="1476"/>
                </a:cubicBezTo>
                <a:close/>
                <a:moveTo>
                  <a:pt x="3535" y="733"/>
                </a:moveTo>
                <a:cubicBezTo>
                  <a:pt x="3545" y="729"/>
                  <a:pt x="3553" y="736"/>
                  <a:pt x="3558" y="742"/>
                </a:cubicBezTo>
                <a:cubicBezTo>
                  <a:pt x="3631" y="836"/>
                  <a:pt x="3236" y="1522"/>
                  <a:pt x="3046" y="1436"/>
                </a:cubicBezTo>
                <a:cubicBezTo>
                  <a:pt x="2997" y="1341"/>
                  <a:pt x="3421" y="777"/>
                  <a:pt x="3535" y="733"/>
                </a:cubicBezTo>
                <a:close/>
                <a:moveTo>
                  <a:pt x="2129" y="699"/>
                </a:moveTo>
                <a:cubicBezTo>
                  <a:pt x="2404" y="776"/>
                  <a:pt x="2594" y="1244"/>
                  <a:pt x="2674" y="1476"/>
                </a:cubicBezTo>
                <a:lnTo>
                  <a:pt x="2442" y="1476"/>
                </a:lnTo>
                <a:cubicBezTo>
                  <a:pt x="2175" y="1209"/>
                  <a:pt x="1610" y="552"/>
                  <a:pt x="2129" y="699"/>
                </a:cubicBezTo>
                <a:close/>
                <a:moveTo>
                  <a:pt x="4916" y="6260"/>
                </a:moveTo>
                <a:lnTo>
                  <a:pt x="3480" y="6260"/>
                </a:lnTo>
                <a:lnTo>
                  <a:pt x="3480" y="3933"/>
                </a:lnTo>
                <a:cubicBezTo>
                  <a:pt x="3480" y="3822"/>
                  <a:pt x="3390" y="3733"/>
                  <a:pt x="3280" y="3733"/>
                </a:cubicBezTo>
                <a:lnTo>
                  <a:pt x="2440" y="3733"/>
                </a:lnTo>
                <a:cubicBezTo>
                  <a:pt x="2329" y="3733"/>
                  <a:pt x="2240" y="3822"/>
                  <a:pt x="2240" y="3933"/>
                </a:cubicBezTo>
                <a:lnTo>
                  <a:pt x="2240" y="6260"/>
                </a:lnTo>
                <a:lnTo>
                  <a:pt x="803" y="6260"/>
                </a:lnTo>
                <a:lnTo>
                  <a:pt x="803" y="3544"/>
                </a:lnTo>
                <a:lnTo>
                  <a:pt x="4916" y="3544"/>
                </a:lnTo>
                <a:lnTo>
                  <a:pt x="4916" y="6260"/>
                </a:lnTo>
                <a:close/>
                <a:moveTo>
                  <a:pt x="5320" y="3144"/>
                </a:moveTo>
                <a:lnTo>
                  <a:pt x="5116" y="3144"/>
                </a:lnTo>
                <a:lnTo>
                  <a:pt x="603" y="3144"/>
                </a:lnTo>
                <a:lnTo>
                  <a:pt x="400" y="3144"/>
                </a:lnTo>
                <a:lnTo>
                  <a:pt x="400" y="1876"/>
                </a:lnTo>
                <a:lnTo>
                  <a:pt x="2240" y="1876"/>
                </a:lnTo>
                <a:lnTo>
                  <a:pt x="2240" y="2730"/>
                </a:lnTo>
                <a:cubicBezTo>
                  <a:pt x="2240" y="2841"/>
                  <a:pt x="2329" y="2930"/>
                  <a:pt x="2440" y="2930"/>
                </a:cubicBezTo>
                <a:lnTo>
                  <a:pt x="3280" y="2930"/>
                </a:lnTo>
                <a:cubicBezTo>
                  <a:pt x="3390" y="2930"/>
                  <a:pt x="3480" y="2841"/>
                  <a:pt x="3480" y="2730"/>
                </a:cubicBezTo>
                <a:lnTo>
                  <a:pt x="3480" y="1876"/>
                </a:lnTo>
                <a:lnTo>
                  <a:pt x="5320" y="1876"/>
                </a:lnTo>
                <a:lnTo>
                  <a:pt x="5320" y="3144"/>
                </a:lnTo>
                <a:close/>
              </a:path>
            </a:pathLst>
          </a:custGeom>
          <a:solidFill>
            <a:schemeClr val="bg1"/>
          </a:solid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75000"/>
                  <a:lumOff val="25000"/>
                </a:schemeClr>
              </a:solidFill>
              <a:latin typeface="微软雅黑" panose="020B0503020204020204" charset="-122"/>
              <a:ea typeface="微软雅黑" panose="020B0503020204020204" charset="-122"/>
            </a:endParaRPr>
          </a:p>
        </p:txBody>
      </p:sp>
      <p:sp>
        <p:nvSpPr>
          <p:cNvPr id="17" name="business-bars-graphic_70650"/>
          <p:cNvSpPr>
            <a:spLocks noChangeAspect="1"/>
          </p:cNvSpPr>
          <p:nvPr/>
        </p:nvSpPr>
        <p:spPr bwMode="auto">
          <a:xfrm>
            <a:off x="1793570" y="2653020"/>
            <a:ext cx="309575" cy="284466"/>
          </a:xfrm>
          <a:custGeom>
            <a:avLst/>
            <a:gdLst>
              <a:gd name="connsiteX0" fmla="*/ 366665 w 604675"/>
              <a:gd name="connsiteY0" fmla="*/ 388199 h 555632"/>
              <a:gd name="connsiteX1" fmla="*/ 366665 w 604675"/>
              <a:gd name="connsiteY1" fmla="*/ 481413 h 555632"/>
              <a:gd name="connsiteX2" fmla="*/ 426977 w 604675"/>
              <a:gd name="connsiteY2" fmla="*/ 481413 h 555632"/>
              <a:gd name="connsiteX3" fmla="*/ 426977 w 604675"/>
              <a:gd name="connsiteY3" fmla="*/ 388199 h 555632"/>
              <a:gd name="connsiteX4" fmla="*/ 189710 w 604675"/>
              <a:gd name="connsiteY4" fmla="*/ 388199 h 555632"/>
              <a:gd name="connsiteX5" fmla="*/ 189710 w 604675"/>
              <a:gd name="connsiteY5" fmla="*/ 481413 h 555632"/>
              <a:gd name="connsiteX6" fmla="*/ 250022 w 604675"/>
              <a:gd name="connsiteY6" fmla="*/ 481413 h 555632"/>
              <a:gd name="connsiteX7" fmla="*/ 250022 w 604675"/>
              <a:gd name="connsiteY7" fmla="*/ 388199 h 555632"/>
              <a:gd name="connsiteX8" fmla="*/ 366665 w 604675"/>
              <a:gd name="connsiteY8" fmla="*/ 291853 h 555632"/>
              <a:gd name="connsiteX9" fmla="*/ 366665 w 604675"/>
              <a:gd name="connsiteY9" fmla="*/ 385067 h 555632"/>
              <a:gd name="connsiteX10" fmla="*/ 426977 w 604675"/>
              <a:gd name="connsiteY10" fmla="*/ 385067 h 555632"/>
              <a:gd name="connsiteX11" fmla="*/ 426977 w 604675"/>
              <a:gd name="connsiteY11" fmla="*/ 291853 h 555632"/>
              <a:gd name="connsiteX12" fmla="*/ 189710 w 604675"/>
              <a:gd name="connsiteY12" fmla="*/ 291853 h 555632"/>
              <a:gd name="connsiteX13" fmla="*/ 189710 w 604675"/>
              <a:gd name="connsiteY13" fmla="*/ 385067 h 555632"/>
              <a:gd name="connsiteX14" fmla="*/ 250022 w 604675"/>
              <a:gd name="connsiteY14" fmla="*/ 385067 h 555632"/>
              <a:gd name="connsiteX15" fmla="*/ 250022 w 604675"/>
              <a:gd name="connsiteY15" fmla="*/ 291853 h 555632"/>
              <a:gd name="connsiteX16" fmla="*/ 257380 w 604675"/>
              <a:gd name="connsiteY16" fmla="*/ 53277 h 555632"/>
              <a:gd name="connsiteX17" fmla="*/ 359428 w 604675"/>
              <a:gd name="connsiteY17" fmla="*/ 53277 h 555632"/>
              <a:gd name="connsiteX18" fmla="*/ 366665 w 604675"/>
              <a:gd name="connsiteY18" fmla="*/ 60503 h 555632"/>
              <a:gd name="connsiteX19" fmla="*/ 366665 w 604675"/>
              <a:gd name="connsiteY19" fmla="*/ 96030 h 555632"/>
              <a:gd name="connsiteX20" fmla="*/ 557612 w 604675"/>
              <a:gd name="connsiteY20" fmla="*/ 96030 h 555632"/>
              <a:gd name="connsiteX21" fmla="*/ 559301 w 604675"/>
              <a:gd name="connsiteY21" fmla="*/ 97596 h 555632"/>
              <a:gd name="connsiteX22" fmla="*/ 557612 w 604675"/>
              <a:gd name="connsiteY22" fmla="*/ 99162 h 555632"/>
              <a:gd name="connsiteX23" fmla="*/ 366665 w 604675"/>
              <a:gd name="connsiteY23" fmla="*/ 99162 h 555632"/>
              <a:gd name="connsiteX24" fmla="*/ 366665 w 604675"/>
              <a:gd name="connsiteY24" fmla="*/ 192376 h 555632"/>
              <a:gd name="connsiteX25" fmla="*/ 557612 w 604675"/>
              <a:gd name="connsiteY25" fmla="*/ 192376 h 555632"/>
              <a:gd name="connsiteX26" fmla="*/ 559301 w 604675"/>
              <a:gd name="connsiteY26" fmla="*/ 193942 h 555632"/>
              <a:gd name="connsiteX27" fmla="*/ 557612 w 604675"/>
              <a:gd name="connsiteY27" fmla="*/ 195507 h 555632"/>
              <a:gd name="connsiteX28" fmla="*/ 366665 w 604675"/>
              <a:gd name="connsiteY28" fmla="*/ 195507 h 555632"/>
              <a:gd name="connsiteX29" fmla="*/ 366665 w 604675"/>
              <a:gd name="connsiteY29" fmla="*/ 288722 h 555632"/>
              <a:gd name="connsiteX30" fmla="*/ 426977 w 604675"/>
              <a:gd name="connsiteY30" fmla="*/ 288722 h 555632"/>
              <a:gd name="connsiteX31" fmla="*/ 426977 w 604675"/>
              <a:gd name="connsiteY31" fmla="*/ 237177 h 555632"/>
              <a:gd name="connsiteX32" fmla="*/ 434214 w 604675"/>
              <a:gd name="connsiteY32" fmla="*/ 229830 h 555632"/>
              <a:gd name="connsiteX33" fmla="*/ 536262 w 604675"/>
              <a:gd name="connsiteY33" fmla="*/ 229830 h 555632"/>
              <a:gd name="connsiteX34" fmla="*/ 543620 w 604675"/>
              <a:gd name="connsiteY34" fmla="*/ 237177 h 555632"/>
              <a:gd name="connsiteX35" fmla="*/ 543620 w 604675"/>
              <a:gd name="connsiteY35" fmla="*/ 288722 h 555632"/>
              <a:gd name="connsiteX36" fmla="*/ 557612 w 604675"/>
              <a:gd name="connsiteY36" fmla="*/ 288722 h 555632"/>
              <a:gd name="connsiteX37" fmla="*/ 559301 w 604675"/>
              <a:gd name="connsiteY37" fmla="*/ 290287 h 555632"/>
              <a:gd name="connsiteX38" fmla="*/ 557612 w 604675"/>
              <a:gd name="connsiteY38" fmla="*/ 291853 h 555632"/>
              <a:gd name="connsiteX39" fmla="*/ 543620 w 604675"/>
              <a:gd name="connsiteY39" fmla="*/ 291853 h 555632"/>
              <a:gd name="connsiteX40" fmla="*/ 543620 w 604675"/>
              <a:gd name="connsiteY40" fmla="*/ 385067 h 555632"/>
              <a:gd name="connsiteX41" fmla="*/ 557612 w 604675"/>
              <a:gd name="connsiteY41" fmla="*/ 385067 h 555632"/>
              <a:gd name="connsiteX42" fmla="*/ 559301 w 604675"/>
              <a:gd name="connsiteY42" fmla="*/ 386633 h 555632"/>
              <a:gd name="connsiteX43" fmla="*/ 557612 w 604675"/>
              <a:gd name="connsiteY43" fmla="*/ 388199 h 555632"/>
              <a:gd name="connsiteX44" fmla="*/ 543620 w 604675"/>
              <a:gd name="connsiteY44" fmla="*/ 388199 h 555632"/>
              <a:gd name="connsiteX45" fmla="*/ 543620 w 604675"/>
              <a:gd name="connsiteY45" fmla="*/ 481413 h 555632"/>
              <a:gd name="connsiteX46" fmla="*/ 557612 w 604675"/>
              <a:gd name="connsiteY46" fmla="*/ 481413 h 555632"/>
              <a:gd name="connsiteX47" fmla="*/ 559301 w 604675"/>
              <a:gd name="connsiteY47" fmla="*/ 482979 h 555632"/>
              <a:gd name="connsiteX48" fmla="*/ 557612 w 604675"/>
              <a:gd name="connsiteY48" fmla="*/ 484544 h 555632"/>
              <a:gd name="connsiteX49" fmla="*/ 543620 w 604675"/>
              <a:gd name="connsiteY49" fmla="*/ 484544 h 555632"/>
              <a:gd name="connsiteX50" fmla="*/ 536262 w 604675"/>
              <a:gd name="connsiteY50" fmla="*/ 491770 h 555632"/>
              <a:gd name="connsiteX51" fmla="*/ 434214 w 604675"/>
              <a:gd name="connsiteY51" fmla="*/ 491770 h 555632"/>
              <a:gd name="connsiteX52" fmla="*/ 426977 w 604675"/>
              <a:gd name="connsiteY52" fmla="*/ 484544 h 555632"/>
              <a:gd name="connsiteX53" fmla="*/ 366665 w 604675"/>
              <a:gd name="connsiteY53" fmla="*/ 484544 h 555632"/>
              <a:gd name="connsiteX54" fmla="*/ 359428 w 604675"/>
              <a:gd name="connsiteY54" fmla="*/ 491770 h 555632"/>
              <a:gd name="connsiteX55" fmla="*/ 257380 w 604675"/>
              <a:gd name="connsiteY55" fmla="*/ 491770 h 555632"/>
              <a:gd name="connsiteX56" fmla="*/ 250022 w 604675"/>
              <a:gd name="connsiteY56" fmla="*/ 484544 h 555632"/>
              <a:gd name="connsiteX57" fmla="*/ 189710 w 604675"/>
              <a:gd name="connsiteY57" fmla="*/ 484544 h 555632"/>
              <a:gd name="connsiteX58" fmla="*/ 182473 w 604675"/>
              <a:gd name="connsiteY58" fmla="*/ 491770 h 555632"/>
              <a:gd name="connsiteX59" fmla="*/ 80425 w 604675"/>
              <a:gd name="connsiteY59" fmla="*/ 491770 h 555632"/>
              <a:gd name="connsiteX60" fmla="*/ 73187 w 604675"/>
              <a:gd name="connsiteY60" fmla="*/ 484544 h 555632"/>
              <a:gd name="connsiteX61" fmla="*/ 47012 w 604675"/>
              <a:gd name="connsiteY61" fmla="*/ 484544 h 555632"/>
              <a:gd name="connsiteX62" fmla="*/ 45444 w 604675"/>
              <a:gd name="connsiteY62" fmla="*/ 482979 h 555632"/>
              <a:gd name="connsiteX63" fmla="*/ 47012 w 604675"/>
              <a:gd name="connsiteY63" fmla="*/ 481413 h 555632"/>
              <a:gd name="connsiteX64" fmla="*/ 73187 w 604675"/>
              <a:gd name="connsiteY64" fmla="*/ 481413 h 555632"/>
              <a:gd name="connsiteX65" fmla="*/ 73187 w 604675"/>
              <a:gd name="connsiteY65" fmla="*/ 388199 h 555632"/>
              <a:gd name="connsiteX66" fmla="*/ 47012 w 604675"/>
              <a:gd name="connsiteY66" fmla="*/ 388199 h 555632"/>
              <a:gd name="connsiteX67" fmla="*/ 45444 w 604675"/>
              <a:gd name="connsiteY67" fmla="*/ 386633 h 555632"/>
              <a:gd name="connsiteX68" fmla="*/ 47012 w 604675"/>
              <a:gd name="connsiteY68" fmla="*/ 385067 h 555632"/>
              <a:gd name="connsiteX69" fmla="*/ 73187 w 604675"/>
              <a:gd name="connsiteY69" fmla="*/ 385067 h 555632"/>
              <a:gd name="connsiteX70" fmla="*/ 73187 w 604675"/>
              <a:gd name="connsiteY70" fmla="*/ 291853 h 555632"/>
              <a:gd name="connsiteX71" fmla="*/ 47012 w 604675"/>
              <a:gd name="connsiteY71" fmla="*/ 291853 h 555632"/>
              <a:gd name="connsiteX72" fmla="*/ 45444 w 604675"/>
              <a:gd name="connsiteY72" fmla="*/ 290287 h 555632"/>
              <a:gd name="connsiteX73" fmla="*/ 47012 w 604675"/>
              <a:gd name="connsiteY73" fmla="*/ 288722 h 555632"/>
              <a:gd name="connsiteX74" fmla="*/ 73187 w 604675"/>
              <a:gd name="connsiteY74" fmla="*/ 288722 h 555632"/>
              <a:gd name="connsiteX75" fmla="*/ 73187 w 604675"/>
              <a:gd name="connsiteY75" fmla="*/ 237177 h 555632"/>
              <a:gd name="connsiteX76" fmla="*/ 80425 w 604675"/>
              <a:gd name="connsiteY76" fmla="*/ 229830 h 555632"/>
              <a:gd name="connsiteX77" fmla="*/ 182473 w 604675"/>
              <a:gd name="connsiteY77" fmla="*/ 229830 h 555632"/>
              <a:gd name="connsiteX78" fmla="*/ 189710 w 604675"/>
              <a:gd name="connsiteY78" fmla="*/ 237177 h 555632"/>
              <a:gd name="connsiteX79" fmla="*/ 189710 w 604675"/>
              <a:gd name="connsiteY79" fmla="*/ 288722 h 555632"/>
              <a:gd name="connsiteX80" fmla="*/ 250022 w 604675"/>
              <a:gd name="connsiteY80" fmla="*/ 288722 h 555632"/>
              <a:gd name="connsiteX81" fmla="*/ 250022 w 604675"/>
              <a:gd name="connsiteY81" fmla="*/ 195507 h 555632"/>
              <a:gd name="connsiteX82" fmla="*/ 47012 w 604675"/>
              <a:gd name="connsiteY82" fmla="*/ 195507 h 555632"/>
              <a:gd name="connsiteX83" fmla="*/ 45444 w 604675"/>
              <a:gd name="connsiteY83" fmla="*/ 193942 h 555632"/>
              <a:gd name="connsiteX84" fmla="*/ 47012 w 604675"/>
              <a:gd name="connsiteY84" fmla="*/ 192376 h 555632"/>
              <a:gd name="connsiteX85" fmla="*/ 250022 w 604675"/>
              <a:gd name="connsiteY85" fmla="*/ 192376 h 555632"/>
              <a:gd name="connsiteX86" fmla="*/ 250022 w 604675"/>
              <a:gd name="connsiteY86" fmla="*/ 99162 h 555632"/>
              <a:gd name="connsiteX87" fmla="*/ 47012 w 604675"/>
              <a:gd name="connsiteY87" fmla="*/ 99162 h 555632"/>
              <a:gd name="connsiteX88" fmla="*/ 45444 w 604675"/>
              <a:gd name="connsiteY88" fmla="*/ 97596 h 555632"/>
              <a:gd name="connsiteX89" fmla="*/ 47012 w 604675"/>
              <a:gd name="connsiteY89" fmla="*/ 96030 h 555632"/>
              <a:gd name="connsiteX90" fmla="*/ 250022 w 604675"/>
              <a:gd name="connsiteY90" fmla="*/ 96030 h 555632"/>
              <a:gd name="connsiteX91" fmla="*/ 250022 w 604675"/>
              <a:gd name="connsiteY91" fmla="*/ 60503 h 555632"/>
              <a:gd name="connsiteX92" fmla="*/ 257380 w 604675"/>
              <a:gd name="connsiteY92" fmla="*/ 53277 h 555632"/>
              <a:gd name="connsiteX93" fmla="*/ 16043 w 604675"/>
              <a:gd name="connsiteY93" fmla="*/ 0 h 555632"/>
              <a:gd name="connsiteX94" fmla="*/ 32206 w 604675"/>
              <a:gd name="connsiteY94" fmla="*/ 16020 h 555632"/>
              <a:gd name="connsiteX95" fmla="*/ 32206 w 604675"/>
              <a:gd name="connsiteY95" fmla="*/ 523593 h 555632"/>
              <a:gd name="connsiteX96" fmla="*/ 588632 w 604675"/>
              <a:gd name="connsiteY96" fmla="*/ 523593 h 555632"/>
              <a:gd name="connsiteX97" fmla="*/ 604675 w 604675"/>
              <a:gd name="connsiteY97" fmla="*/ 539612 h 555632"/>
              <a:gd name="connsiteX98" fmla="*/ 588632 w 604675"/>
              <a:gd name="connsiteY98" fmla="*/ 555632 h 555632"/>
              <a:gd name="connsiteX99" fmla="*/ 16043 w 604675"/>
              <a:gd name="connsiteY99" fmla="*/ 555632 h 555632"/>
              <a:gd name="connsiteX100" fmla="*/ 0 w 604675"/>
              <a:gd name="connsiteY100" fmla="*/ 539612 h 555632"/>
              <a:gd name="connsiteX101" fmla="*/ 0 w 604675"/>
              <a:gd name="connsiteY101" fmla="*/ 16020 h 555632"/>
              <a:gd name="connsiteX102" fmla="*/ 16043 w 604675"/>
              <a:gd name="connsiteY102" fmla="*/ 0 h 5556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604675" h="555632">
                <a:moveTo>
                  <a:pt x="366665" y="388199"/>
                </a:moveTo>
                <a:lnTo>
                  <a:pt x="366665" y="481413"/>
                </a:lnTo>
                <a:lnTo>
                  <a:pt x="426977" y="481413"/>
                </a:lnTo>
                <a:lnTo>
                  <a:pt x="426977" y="388199"/>
                </a:lnTo>
                <a:close/>
                <a:moveTo>
                  <a:pt x="189710" y="388199"/>
                </a:moveTo>
                <a:lnTo>
                  <a:pt x="189710" y="481413"/>
                </a:lnTo>
                <a:lnTo>
                  <a:pt x="250022" y="481413"/>
                </a:lnTo>
                <a:lnTo>
                  <a:pt x="250022" y="388199"/>
                </a:lnTo>
                <a:close/>
                <a:moveTo>
                  <a:pt x="366665" y="291853"/>
                </a:moveTo>
                <a:lnTo>
                  <a:pt x="366665" y="385067"/>
                </a:lnTo>
                <a:lnTo>
                  <a:pt x="426977" y="385067"/>
                </a:lnTo>
                <a:lnTo>
                  <a:pt x="426977" y="291853"/>
                </a:lnTo>
                <a:close/>
                <a:moveTo>
                  <a:pt x="189710" y="291853"/>
                </a:moveTo>
                <a:lnTo>
                  <a:pt x="189710" y="385067"/>
                </a:lnTo>
                <a:lnTo>
                  <a:pt x="250022" y="385067"/>
                </a:lnTo>
                <a:lnTo>
                  <a:pt x="250022" y="291853"/>
                </a:lnTo>
                <a:close/>
                <a:moveTo>
                  <a:pt x="257380" y="53277"/>
                </a:moveTo>
                <a:lnTo>
                  <a:pt x="359428" y="53277"/>
                </a:lnTo>
                <a:cubicBezTo>
                  <a:pt x="363408" y="53277"/>
                  <a:pt x="366665" y="56529"/>
                  <a:pt x="366665" y="60503"/>
                </a:cubicBezTo>
                <a:lnTo>
                  <a:pt x="366665" y="96030"/>
                </a:lnTo>
                <a:lnTo>
                  <a:pt x="557612" y="96030"/>
                </a:lnTo>
                <a:cubicBezTo>
                  <a:pt x="558577" y="96030"/>
                  <a:pt x="559301" y="96753"/>
                  <a:pt x="559301" y="97596"/>
                </a:cubicBezTo>
                <a:cubicBezTo>
                  <a:pt x="559301" y="98439"/>
                  <a:pt x="558577" y="99162"/>
                  <a:pt x="557612" y="99162"/>
                </a:cubicBezTo>
                <a:lnTo>
                  <a:pt x="366665" y="99162"/>
                </a:lnTo>
                <a:lnTo>
                  <a:pt x="366665" y="192376"/>
                </a:lnTo>
                <a:lnTo>
                  <a:pt x="557612" y="192376"/>
                </a:lnTo>
                <a:cubicBezTo>
                  <a:pt x="558577" y="192376"/>
                  <a:pt x="559301" y="193099"/>
                  <a:pt x="559301" y="193942"/>
                </a:cubicBezTo>
                <a:cubicBezTo>
                  <a:pt x="559301" y="194785"/>
                  <a:pt x="558577" y="195507"/>
                  <a:pt x="557612" y="195507"/>
                </a:cubicBezTo>
                <a:lnTo>
                  <a:pt x="366665" y="195507"/>
                </a:lnTo>
                <a:lnTo>
                  <a:pt x="366665" y="288722"/>
                </a:lnTo>
                <a:lnTo>
                  <a:pt x="426977" y="288722"/>
                </a:lnTo>
                <a:lnTo>
                  <a:pt x="426977" y="237177"/>
                </a:lnTo>
                <a:cubicBezTo>
                  <a:pt x="426977" y="233082"/>
                  <a:pt x="430234" y="229830"/>
                  <a:pt x="434214" y="229830"/>
                </a:cubicBezTo>
                <a:lnTo>
                  <a:pt x="536262" y="229830"/>
                </a:lnTo>
                <a:cubicBezTo>
                  <a:pt x="540363" y="229830"/>
                  <a:pt x="543620" y="233082"/>
                  <a:pt x="543620" y="237177"/>
                </a:cubicBezTo>
                <a:lnTo>
                  <a:pt x="543620" y="288722"/>
                </a:lnTo>
                <a:lnTo>
                  <a:pt x="557612" y="288722"/>
                </a:lnTo>
                <a:cubicBezTo>
                  <a:pt x="558577" y="288722"/>
                  <a:pt x="559301" y="289444"/>
                  <a:pt x="559301" y="290287"/>
                </a:cubicBezTo>
                <a:cubicBezTo>
                  <a:pt x="559301" y="291130"/>
                  <a:pt x="558577" y="291853"/>
                  <a:pt x="557612" y="291853"/>
                </a:cubicBezTo>
                <a:lnTo>
                  <a:pt x="543620" y="291853"/>
                </a:lnTo>
                <a:lnTo>
                  <a:pt x="543620" y="385067"/>
                </a:lnTo>
                <a:lnTo>
                  <a:pt x="557612" y="385067"/>
                </a:lnTo>
                <a:cubicBezTo>
                  <a:pt x="558577" y="385067"/>
                  <a:pt x="559301" y="385790"/>
                  <a:pt x="559301" y="386633"/>
                </a:cubicBezTo>
                <a:cubicBezTo>
                  <a:pt x="559301" y="387476"/>
                  <a:pt x="558577" y="388199"/>
                  <a:pt x="557612" y="388199"/>
                </a:cubicBezTo>
                <a:lnTo>
                  <a:pt x="543620" y="388199"/>
                </a:lnTo>
                <a:lnTo>
                  <a:pt x="543620" y="481413"/>
                </a:lnTo>
                <a:lnTo>
                  <a:pt x="557612" y="481413"/>
                </a:lnTo>
                <a:cubicBezTo>
                  <a:pt x="558577" y="481413"/>
                  <a:pt x="559301" y="482136"/>
                  <a:pt x="559301" y="482979"/>
                </a:cubicBezTo>
                <a:cubicBezTo>
                  <a:pt x="559301" y="483822"/>
                  <a:pt x="558577" y="484544"/>
                  <a:pt x="557612" y="484544"/>
                </a:cubicBezTo>
                <a:lnTo>
                  <a:pt x="543620" y="484544"/>
                </a:lnTo>
                <a:cubicBezTo>
                  <a:pt x="543499" y="488518"/>
                  <a:pt x="540243" y="491770"/>
                  <a:pt x="536262" y="491770"/>
                </a:cubicBezTo>
                <a:lnTo>
                  <a:pt x="434214" y="491770"/>
                </a:lnTo>
                <a:cubicBezTo>
                  <a:pt x="430234" y="491770"/>
                  <a:pt x="426977" y="488518"/>
                  <a:pt x="426977" y="484544"/>
                </a:cubicBezTo>
                <a:lnTo>
                  <a:pt x="366665" y="484544"/>
                </a:lnTo>
                <a:cubicBezTo>
                  <a:pt x="366665" y="488518"/>
                  <a:pt x="363408" y="491770"/>
                  <a:pt x="359428" y="491770"/>
                </a:cubicBezTo>
                <a:lnTo>
                  <a:pt x="257380" y="491770"/>
                </a:lnTo>
                <a:cubicBezTo>
                  <a:pt x="253399" y="491770"/>
                  <a:pt x="250142" y="488518"/>
                  <a:pt x="250022" y="484544"/>
                </a:cubicBezTo>
                <a:lnTo>
                  <a:pt x="189710" y="484544"/>
                </a:lnTo>
                <a:cubicBezTo>
                  <a:pt x="189710" y="488518"/>
                  <a:pt x="186453" y="491770"/>
                  <a:pt x="182473" y="491770"/>
                </a:cubicBezTo>
                <a:lnTo>
                  <a:pt x="80425" y="491770"/>
                </a:lnTo>
                <a:cubicBezTo>
                  <a:pt x="76444" y="491770"/>
                  <a:pt x="73187" y="488518"/>
                  <a:pt x="73187" y="484544"/>
                </a:cubicBezTo>
                <a:lnTo>
                  <a:pt x="47012" y="484544"/>
                </a:lnTo>
                <a:cubicBezTo>
                  <a:pt x="46168" y="484544"/>
                  <a:pt x="45444" y="483822"/>
                  <a:pt x="45444" y="482979"/>
                </a:cubicBezTo>
                <a:cubicBezTo>
                  <a:pt x="45444" y="482136"/>
                  <a:pt x="46168" y="481413"/>
                  <a:pt x="47012" y="481413"/>
                </a:cubicBezTo>
                <a:lnTo>
                  <a:pt x="73187" y="481413"/>
                </a:lnTo>
                <a:lnTo>
                  <a:pt x="73187" y="388199"/>
                </a:lnTo>
                <a:lnTo>
                  <a:pt x="47012" y="388199"/>
                </a:lnTo>
                <a:cubicBezTo>
                  <a:pt x="46168" y="388199"/>
                  <a:pt x="45444" y="387476"/>
                  <a:pt x="45444" y="386633"/>
                </a:cubicBezTo>
                <a:cubicBezTo>
                  <a:pt x="45444" y="385790"/>
                  <a:pt x="46168" y="385067"/>
                  <a:pt x="47012" y="385067"/>
                </a:cubicBezTo>
                <a:lnTo>
                  <a:pt x="73187" y="385067"/>
                </a:lnTo>
                <a:lnTo>
                  <a:pt x="73187" y="291853"/>
                </a:lnTo>
                <a:lnTo>
                  <a:pt x="47012" y="291853"/>
                </a:lnTo>
                <a:cubicBezTo>
                  <a:pt x="46168" y="291853"/>
                  <a:pt x="45444" y="291130"/>
                  <a:pt x="45444" y="290287"/>
                </a:cubicBezTo>
                <a:cubicBezTo>
                  <a:pt x="45444" y="289444"/>
                  <a:pt x="46168" y="288722"/>
                  <a:pt x="47012" y="288722"/>
                </a:cubicBezTo>
                <a:lnTo>
                  <a:pt x="73187" y="288722"/>
                </a:lnTo>
                <a:lnTo>
                  <a:pt x="73187" y="237177"/>
                </a:lnTo>
                <a:cubicBezTo>
                  <a:pt x="73187" y="233082"/>
                  <a:pt x="76444" y="229830"/>
                  <a:pt x="80425" y="229830"/>
                </a:cubicBezTo>
                <a:lnTo>
                  <a:pt x="182473" y="229830"/>
                </a:lnTo>
                <a:cubicBezTo>
                  <a:pt x="186453" y="229830"/>
                  <a:pt x="189710" y="233082"/>
                  <a:pt x="189710" y="237177"/>
                </a:cubicBezTo>
                <a:lnTo>
                  <a:pt x="189710" y="288722"/>
                </a:lnTo>
                <a:lnTo>
                  <a:pt x="250022" y="288722"/>
                </a:lnTo>
                <a:lnTo>
                  <a:pt x="250022" y="195507"/>
                </a:lnTo>
                <a:lnTo>
                  <a:pt x="47012" y="195507"/>
                </a:lnTo>
                <a:cubicBezTo>
                  <a:pt x="46168" y="195507"/>
                  <a:pt x="45444" y="194785"/>
                  <a:pt x="45444" y="193942"/>
                </a:cubicBezTo>
                <a:cubicBezTo>
                  <a:pt x="45444" y="193099"/>
                  <a:pt x="46168" y="192376"/>
                  <a:pt x="47012" y="192376"/>
                </a:cubicBezTo>
                <a:lnTo>
                  <a:pt x="250022" y="192376"/>
                </a:lnTo>
                <a:lnTo>
                  <a:pt x="250022" y="99162"/>
                </a:lnTo>
                <a:lnTo>
                  <a:pt x="47012" y="99162"/>
                </a:lnTo>
                <a:cubicBezTo>
                  <a:pt x="46168" y="99162"/>
                  <a:pt x="45444" y="98439"/>
                  <a:pt x="45444" y="97596"/>
                </a:cubicBezTo>
                <a:cubicBezTo>
                  <a:pt x="45444" y="96753"/>
                  <a:pt x="46168" y="96030"/>
                  <a:pt x="47012" y="96030"/>
                </a:cubicBezTo>
                <a:lnTo>
                  <a:pt x="250022" y="96030"/>
                </a:lnTo>
                <a:lnTo>
                  <a:pt x="250022" y="60503"/>
                </a:lnTo>
                <a:cubicBezTo>
                  <a:pt x="250022" y="56529"/>
                  <a:pt x="253279" y="53277"/>
                  <a:pt x="257380" y="53277"/>
                </a:cubicBezTo>
                <a:close/>
                <a:moveTo>
                  <a:pt x="16043" y="0"/>
                </a:moveTo>
                <a:cubicBezTo>
                  <a:pt x="24969" y="0"/>
                  <a:pt x="32206" y="7227"/>
                  <a:pt x="32206" y="16020"/>
                </a:cubicBezTo>
                <a:lnTo>
                  <a:pt x="32206" y="523593"/>
                </a:lnTo>
                <a:lnTo>
                  <a:pt x="588632" y="523593"/>
                </a:lnTo>
                <a:cubicBezTo>
                  <a:pt x="597558" y="523593"/>
                  <a:pt x="604675" y="530699"/>
                  <a:pt x="604675" y="539612"/>
                </a:cubicBezTo>
                <a:cubicBezTo>
                  <a:pt x="604675" y="548526"/>
                  <a:pt x="597558" y="555632"/>
                  <a:pt x="588632" y="555632"/>
                </a:cubicBezTo>
                <a:lnTo>
                  <a:pt x="16043" y="555632"/>
                </a:lnTo>
                <a:cubicBezTo>
                  <a:pt x="7237" y="555632"/>
                  <a:pt x="0" y="548526"/>
                  <a:pt x="0" y="539612"/>
                </a:cubicBezTo>
                <a:lnTo>
                  <a:pt x="0" y="16020"/>
                </a:lnTo>
                <a:cubicBezTo>
                  <a:pt x="0" y="7227"/>
                  <a:pt x="7237" y="0"/>
                  <a:pt x="16043" y="0"/>
                </a:cubicBezTo>
                <a:close/>
              </a:path>
            </a:pathLst>
          </a:custGeom>
          <a:solidFill>
            <a:schemeClr val="bg1"/>
          </a:solidFill>
          <a:ln>
            <a:noFill/>
          </a:ln>
        </p:spPr>
      </p:sp>
      <p:sp>
        <p:nvSpPr>
          <p:cNvPr id="18" name="business-bars-graphic_70650"/>
          <p:cNvSpPr>
            <a:spLocks noChangeAspect="1"/>
          </p:cNvSpPr>
          <p:nvPr/>
        </p:nvSpPr>
        <p:spPr bwMode="auto">
          <a:xfrm>
            <a:off x="10339897" y="2614538"/>
            <a:ext cx="225190" cy="309575"/>
          </a:xfrm>
          <a:custGeom>
            <a:avLst/>
            <a:gdLst>
              <a:gd name="connsiteX0" fmla="*/ 325000 h 606722"/>
              <a:gd name="connsiteY0" fmla="*/ 325000 h 606722"/>
              <a:gd name="connsiteX1" fmla="*/ 325000 h 606722"/>
              <a:gd name="connsiteY1" fmla="*/ 325000 h 606722"/>
              <a:gd name="connsiteX2" fmla="*/ 325000 h 606722"/>
              <a:gd name="connsiteY2" fmla="*/ 325000 h 606722"/>
              <a:gd name="connsiteX3" fmla="*/ 325000 h 606722"/>
              <a:gd name="connsiteY3" fmla="*/ 325000 h 606722"/>
              <a:gd name="connsiteX4" fmla="*/ 325000 h 606722"/>
              <a:gd name="connsiteY4" fmla="*/ 325000 h 606722"/>
              <a:gd name="connsiteX5" fmla="*/ 325000 h 606722"/>
              <a:gd name="connsiteY5" fmla="*/ 325000 h 606722"/>
              <a:gd name="connsiteX6" fmla="*/ 325000 h 606722"/>
              <a:gd name="connsiteY6" fmla="*/ 325000 h 606722"/>
              <a:gd name="connsiteX7" fmla="*/ 325000 h 606722"/>
              <a:gd name="connsiteY7" fmla="*/ 325000 h 606722"/>
              <a:gd name="connsiteX8" fmla="*/ 325000 h 606722"/>
              <a:gd name="connsiteY8" fmla="*/ 325000 h 606722"/>
              <a:gd name="connsiteX9" fmla="*/ 325000 h 606722"/>
              <a:gd name="connsiteY9" fmla="*/ 325000 h 606722"/>
              <a:gd name="connsiteX10" fmla="*/ 325000 h 606722"/>
              <a:gd name="connsiteY10" fmla="*/ 325000 h 606722"/>
              <a:gd name="connsiteX11" fmla="*/ 325000 h 606722"/>
              <a:gd name="connsiteY11" fmla="*/ 325000 h 606722"/>
              <a:gd name="connsiteX12" fmla="*/ 325000 h 606722"/>
              <a:gd name="connsiteY12" fmla="*/ 325000 h 606722"/>
              <a:gd name="connsiteX13" fmla="*/ 325000 h 606722"/>
              <a:gd name="connsiteY13" fmla="*/ 325000 h 606722"/>
              <a:gd name="connsiteX14" fmla="*/ 325000 h 606722"/>
              <a:gd name="connsiteY14" fmla="*/ 325000 h 606722"/>
              <a:gd name="connsiteX15" fmla="*/ 325000 h 606722"/>
              <a:gd name="connsiteY15" fmla="*/ 325000 h 606722"/>
              <a:gd name="connsiteX16" fmla="*/ 325000 h 606722"/>
              <a:gd name="connsiteY16" fmla="*/ 325000 h 606722"/>
              <a:gd name="connsiteX17" fmla="*/ 325000 h 606722"/>
              <a:gd name="connsiteY17" fmla="*/ 325000 h 606722"/>
              <a:gd name="connsiteX18" fmla="*/ 325000 h 606722"/>
              <a:gd name="connsiteY18" fmla="*/ 325000 h 606722"/>
              <a:gd name="connsiteX19" fmla="*/ 325000 h 606722"/>
              <a:gd name="connsiteY19" fmla="*/ 325000 h 606722"/>
              <a:gd name="connsiteX20" fmla="*/ 325000 h 606722"/>
              <a:gd name="connsiteY20" fmla="*/ 325000 h 606722"/>
              <a:gd name="connsiteX21" fmla="*/ 325000 h 606722"/>
              <a:gd name="connsiteY21" fmla="*/ 325000 h 606722"/>
              <a:gd name="connsiteX22" fmla="*/ 325000 h 606722"/>
              <a:gd name="connsiteY22" fmla="*/ 325000 h 606722"/>
              <a:gd name="connsiteX23" fmla="*/ 325000 h 606722"/>
              <a:gd name="connsiteY23" fmla="*/ 325000 h 606722"/>
              <a:gd name="connsiteX24" fmla="*/ 325000 h 606722"/>
              <a:gd name="connsiteY24" fmla="*/ 325000 h 606722"/>
              <a:gd name="connsiteX25" fmla="*/ 325000 h 606722"/>
              <a:gd name="connsiteY25" fmla="*/ 325000 h 606722"/>
              <a:gd name="connsiteX26" fmla="*/ 325000 h 606722"/>
              <a:gd name="connsiteY26" fmla="*/ 325000 h 606722"/>
              <a:gd name="connsiteX27" fmla="*/ 325000 h 606722"/>
              <a:gd name="connsiteY27" fmla="*/ 325000 h 606722"/>
              <a:gd name="connsiteX28" fmla="*/ 325000 h 606722"/>
              <a:gd name="connsiteY28" fmla="*/ 325000 h 606722"/>
              <a:gd name="connsiteX29" fmla="*/ 325000 h 606722"/>
              <a:gd name="connsiteY29" fmla="*/ 325000 h 606722"/>
              <a:gd name="connsiteX30" fmla="*/ 325000 h 606722"/>
              <a:gd name="connsiteY30" fmla="*/ 32500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442828" h="608768">
                <a:moveTo>
                  <a:pt x="26237" y="155244"/>
                </a:moveTo>
                <a:lnTo>
                  <a:pt x="64831" y="155244"/>
                </a:lnTo>
                <a:lnTo>
                  <a:pt x="64831" y="309528"/>
                </a:lnTo>
                <a:cubicBezTo>
                  <a:pt x="64831" y="395814"/>
                  <a:pt x="135135" y="466021"/>
                  <a:pt x="221541" y="466021"/>
                </a:cubicBezTo>
                <a:cubicBezTo>
                  <a:pt x="308070" y="466021"/>
                  <a:pt x="378375" y="395814"/>
                  <a:pt x="378375" y="309528"/>
                </a:cubicBezTo>
                <a:lnTo>
                  <a:pt x="378375" y="155244"/>
                </a:lnTo>
                <a:lnTo>
                  <a:pt x="416846" y="155244"/>
                </a:lnTo>
                <a:cubicBezTo>
                  <a:pt x="416846" y="155244"/>
                  <a:pt x="444132" y="171446"/>
                  <a:pt x="442780" y="188261"/>
                </a:cubicBezTo>
                <a:cubicBezTo>
                  <a:pt x="442043" y="198939"/>
                  <a:pt x="428031" y="210968"/>
                  <a:pt x="416846" y="218946"/>
                </a:cubicBezTo>
                <a:lnTo>
                  <a:pt x="416846" y="309528"/>
                </a:lnTo>
                <a:cubicBezTo>
                  <a:pt x="416846" y="401215"/>
                  <a:pt x="353055" y="478295"/>
                  <a:pt x="267510" y="499039"/>
                </a:cubicBezTo>
                <a:lnTo>
                  <a:pt x="267510" y="567527"/>
                </a:lnTo>
                <a:lnTo>
                  <a:pt x="303277" y="567527"/>
                </a:lnTo>
                <a:lnTo>
                  <a:pt x="303277" y="608768"/>
                </a:lnTo>
                <a:lnTo>
                  <a:pt x="267510" y="608768"/>
                </a:lnTo>
                <a:lnTo>
                  <a:pt x="175327" y="608768"/>
                </a:lnTo>
                <a:lnTo>
                  <a:pt x="139560" y="608768"/>
                </a:lnTo>
                <a:lnTo>
                  <a:pt x="139560" y="567527"/>
                </a:lnTo>
                <a:lnTo>
                  <a:pt x="175327" y="567527"/>
                </a:lnTo>
                <a:lnTo>
                  <a:pt x="175327" y="498916"/>
                </a:lnTo>
                <a:cubicBezTo>
                  <a:pt x="89904" y="478173"/>
                  <a:pt x="26237" y="401092"/>
                  <a:pt x="26237" y="309528"/>
                </a:cubicBezTo>
                <a:lnTo>
                  <a:pt x="26237" y="219191"/>
                </a:lnTo>
                <a:cubicBezTo>
                  <a:pt x="15052" y="211091"/>
                  <a:pt x="794" y="198939"/>
                  <a:pt x="57" y="188261"/>
                </a:cubicBezTo>
                <a:cubicBezTo>
                  <a:pt x="-1418" y="170341"/>
                  <a:pt x="26237" y="155244"/>
                  <a:pt x="26237" y="155244"/>
                </a:cubicBezTo>
                <a:close/>
                <a:moveTo>
                  <a:pt x="221393" y="0"/>
                </a:moveTo>
                <a:cubicBezTo>
                  <a:pt x="282227" y="0"/>
                  <a:pt x="331510" y="49215"/>
                  <a:pt x="331510" y="109967"/>
                </a:cubicBezTo>
                <a:lnTo>
                  <a:pt x="331510" y="298236"/>
                </a:lnTo>
                <a:cubicBezTo>
                  <a:pt x="331510" y="358865"/>
                  <a:pt x="282227" y="408080"/>
                  <a:pt x="221393" y="408080"/>
                </a:cubicBezTo>
                <a:cubicBezTo>
                  <a:pt x="160557" y="408080"/>
                  <a:pt x="111275" y="358865"/>
                  <a:pt x="111275" y="298236"/>
                </a:cubicBezTo>
                <a:lnTo>
                  <a:pt x="111275" y="109967"/>
                </a:lnTo>
                <a:cubicBezTo>
                  <a:pt x="111275" y="49215"/>
                  <a:pt x="160557" y="0"/>
                  <a:pt x="221393" y="0"/>
                </a:cubicBezTo>
                <a:close/>
              </a:path>
            </a:pathLst>
          </a:custGeom>
          <a:solidFill>
            <a:schemeClr val="bg1"/>
          </a:solid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75000"/>
                  <a:lumOff val="25000"/>
                </a:schemeClr>
              </a:solidFill>
              <a:latin typeface="微软雅黑" panose="020B0503020204020204" charset="-122"/>
              <a:ea typeface="微软雅黑" panose="020B0503020204020204" charset="-122"/>
            </a:endParaRPr>
          </a:p>
        </p:txBody>
      </p:sp>
      <p:sp>
        <p:nvSpPr>
          <p:cNvPr id="22" name="矩形 21"/>
          <p:cNvSpPr/>
          <p:nvPr/>
        </p:nvSpPr>
        <p:spPr>
          <a:xfrm>
            <a:off x="742385" y="4237106"/>
            <a:ext cx="1016493" cy="307777"/>
          </a:xfrm>
          <a:prstGeom prst="rect">
            <a:avLst/>
          </a:prstGeom>
          <a:noFill/>
        </p:spPr>
        <p:txBody>
          <a:bodyPr wrap="square" rtlCol="0">
            <a:spAutoFit/>
          </a:bodyPr>
          <a:lstStyle/>
          <a:p>
            <a:r>
              <a:rPr lang="zh-CN" altLang="en-US" sz="1400" dirty="0">
                <a:solidFill>
                  <a:schemeClr val="tx1">
                    <a:lumMod val="75000"/>
                    <a:lumOff val="25000"/>
                  </a:schemeClr>
                </a:solidFill>
                <a:latin typeface="微软雅黑" panose="020B0503020204020204" charset="-122"/>
                <a:ea typeface="微软雅黑" panose="020B0503020204020204" charset="-122"/>
              </a:rPr>
              <a:t>文本信息</a:t>
            </a:r>
            <a:endParaRPr lang="zh-CN" altLang="en-US" sz="1400" dirty="0">
              <a:solidFill>
                <a:schemeClr val="tx1">
                  <a:lumMod val="75000"/>
                  <a:lumOff val="25000"/>
                </a:schemeClr>
              </a:solidFill>
              <a:latin typeface="微软雅黑" panose="020B0503020204020204" charset="-122"/>
              <a:ea typeface="微软雅黑" panose="020B0503020204020204" charset="-122"/>
            </a:endParaRPr>
          </a:p>
        </p:txBody>
      </p:sp>
      <p:sp>
        <p:nvSpPr>
          <p:cNvPr id="23" name="矩形 22"/>
          <p:cNvSpPr/>
          <p:nvPr/>
        </p:nvSpPr>
        <p:spPr>
          <a:xfrm>
            <a:off x="742386" y="4495301"/>
            <a:ext cx="1711104" cy="1123256"/>
          </a:xfrm>
          <a:prstGeom prst="rect">
            <a:avLst/>
          </a:prstGeom>
        </p:spPr>
        <p:txBody>
          <a:bodyPr wrap="square">
            <a:spAutoFit/>
          </a:bodyPr>
          <a:lstStyle/>
          <a:p>
            <a:pPr>
              <a:lnSpc>
                <a:spcPct val="130000"/>
              </a:lnSpc>
            </a:pPr>
            <a:r>
              <a:rPr lang="zh-CN" altLang="en-US" sz="1050">
                <a:solidFill>
                  <a:schemeClr val="tx1">
                    <a:lumMod val="75000"/>
                    <a:lumOff val="25000"/>
                  </a:schemeClr>
                </a:solidFill>
                <a:latin typeface="微软雅黑" panose="020B0503020204020204" charset="-122"/>
                <a:ea typeface="微软雅黑" panose="020B0503020204020204" charset="-122"/>
              </a:rPr>
              <a:t>本模板涉及的文字、图形、图像、声音以及视频编辑等多媒体元素均可编辑，替换。演示文档可以在投影仪演示。</a:t>
            </a:r>
            <a:endParaRPr lang="zh-CN" altLang="en-US" sz="1050" dirty="0">
              <a:solidFill>
                <a:schemeClr val="tx1">
                  <a:lumMod val="75000"/>
                  <a:lumOff val="25000"/>
                </a:schemeClr>
              </a:solidFill>
              <a:latin typeface="微软雅黑" panose="020B0503020204020204" charset="-122"/>
              <a:ea typeface="微软雅黑" panose="020B0503020204020204" charset="-122"/>
            </a:endParaRPr>
          </a:p>
        </p:txBody>
      </p:sp>
      <p:sp>
        <p:nvSpPr>
          <p:cNvPr id="21" name="文本框 20"/>
          <p:cNvSpPr txBox="1"/>
          <p:nvPr/>
        </p:nvSpPr>
        <p:spPr>
          <a:xfrm>
            <a:off x="760381" y="3775441"/>
            <a:ext cx="778708" cy="584775"/>
          </a:xfrm>
          <a:prstGeom prst="rect">
            <a:avLst/>
          </a:prstGeom>
          <a:noFill/>
        </p:spPr>
        <p:txBody>
          <a:bodyPr wrap="square" rtlCol="0">
            <a:spAutoFit/>
          </a:bodyPr>
          <a:lstStyle/>
          <a:p>
            <a:r>
              <a:rPr lang="en-US" altLang="zh-CN" sz="3200" b="1" dirty="0">
                <a:solidFill>
                  <a:schemeClr val="tx1">
                    <a:lumMod val="75000"/>
                    <a:lumOff val="25000"/>
                  </a:schemeClr>
                </a:solidFill>
                <a:latin typeface="微软雅黑" panose="020B0503020204020204" charset="-122"/>
                <a:ea typeface="微软雅黑" panose="020B0503020204020204" charset="-122"/>
              </a:rPr>
              <a:t>01</a:t>
            </a:r>
            <a:endParaRPr lang="en-US" altLang="zh-CN" sz="3200" b="1" dirty="0">
              <a:solidFill>
                <a:schemeClr val="tx1">
                  <a:lumMod val="75000"/>
                  <a:lumOff val="25000"/>
                </a:schemeClr>
              </a:solidFill>
              <a:latin typeface="微软雅黑" panose="020B0503020204020204" charset="-122"/>
              <a:ea typeface="微软雅黑" panose="020B0503020204020204" charset="-122"/>
            </a:endParaRPr>
          </a:p>
        </p:txBody>
      </p:sp>
      <p:sp>
        <p:nvSpPr>
          <p:cNvPr id="27" name="矩形 26"/>
          <p:cNvSpPr/>
          <p:nvPr/>
        </p:nvSpPr>
        <p:spPr>
          <a:xfrm>
            <a:off x="2856965" y="4237106"/>
            <a:ext cx="1016493" cy="307777"/>
          </a:xfrm>
          <a:prstGeom prst="rect">
            <a:avLst/>
          </a:prstGeom>
          <a:noFill/>
        </p:spPr>
        <p:txBody>
          <a:bodyPr wrap="square" rtlCol="0">
            <a:spAutoFit/>
          </a:bodyPr>
          <a:lstStyle/>
          <a:p>
            <a:r>
              <a:rPr lang="zh-CN" altLang="en-US" sz="1400" dirty="0">
                <a:solidFill>
                  <a:schemeClr val="tx1">
                    <a:lumMod val="75000"/>
                    <a:lumOff val="25000"/>
                  </a:schemeClr>
                </a:solidFill>
                <a:latin typeface="微软雅黑" panose="020B0503020204020204" charset="-122"/>
                <a:ea typeface="微软雅黑" panose="020B0503020204020204" charset="-122"/>
              </a:rPr>
              <a:t>文本信息</a:t>
            </a:r>
            <a:endParaRPr lang="zh-CN" altLang="en-US" sz="1400" dirty="0">
              <a:solidFill>
                <a:schemeClr val="tx1">
                  <a:lumMod val="75000"/>
                  <a:lumOff val="25000"/>
                </a:schemeClr>
              </a:solidFill>
              <a:latin typeface="微软雅黑" panose="020B0503020204020204" charset="-122"/>
              <a:ea typeface="微软雅黑" panose="020B0503020204020204" charset="-122"/>
            </a:endParaRPr>
          </a:p>
        </p:txBody>
      </p:sp>
      <p:sp>
        <p:nvSpPr>
          <p:cNvPr id="28" name="矩形 27"/>
          <p:cNvSpPr/>
          <p:nvPr/>
        </p:nvSpPr>
        <p:spPr>
          <a:xfrm>
            <a:off x="2856966" y="4495301"/>
            <a:ext cx="1711104" cy="1123256"/>
          </a:xfrm>
          <a:prstGeom prst="rect">
            <a:avLst/>
          </a:prstGeom>
        </p:spPr>
        <p:txBody>
          <a:bodyPr wrap="square">
            <a:spAutoFit/>
          </a:bodyPr>
          <a:lstStyle/>
          <a:p>
            <a:pPr>
              <a:lnSpc>
                <a:spcPct val="130000"/>
              </a:lnSpc>
            </a:pPr>
            <a:r>
              <a:rPr lang="zh-CN" altLang="en-US" sz="1050">
                <a:solidFill>
                  <a:schemeClr val="tx1">
                    <a:lumMod val="75000"/>
                    <a:lumOff val="25000"/>
                  </a:schemeClr>
                </a:solidFill>
                <a:latin typeface="微软雅黑" panose="020B0503020204020204" charset="-122"/>
                <a:ea typeface="微软雅黑" panose="020B0503020204020204" charset="-122"/>
              </a:rPr>
              <a:t>本模板涉及的文字、图形、图像、声音以及视频编辑等多媒体元素均可编辑，替换。演示文档可以在投影仪演示。</a:t>
            </a:r>
            <a:endParaRPr lang="zh-CN" altLang="en-US" sz="1050" dirty="0">
              <a:solidFill>
                <a:schemeClr val="tx1">
                  <a:lumMod val="75000"/>
                  <a:lumOff val="25000"/>
                </a:schemeClr>
              </a:solidFill>
              <a:latin typeface="微软雅黑" panose="020B0503020204020204" charset="-122"/>
              <a:ea typeface="微软雅黑" panose="020B0503020204020204" charset="-122"/>
            </a:endParaRPr>
          </a:p>
        </p:txBody>
      </p:sp>
      <p:sp>
        <p:nvSpPr>
          <p:cNvPr id="26" name="文本框 25"/>
          <p:cNvSpPr txBox="1"/>
          <p:nvPr/>
        </p:nvSpPr>
        <p:spPr>
          <a:xfrm>
            <a:off x="2874961" y="3775441"/>
            <a:ext cx="778708" cy="584775"/>
          </a:xfrm>
          <a:prstGeom prst="rect">
            <a:avLst/>
          </a:prstGeom>
          <a:noFill/>
        </p:spPr>
        <p:txBody>
          <a:bodyPr wrap="square" rtlCol="0">
            <a:spAutoFit/>
          </a:bodyPr>
          <a:lstStyle/>
          <a:p>
            <a:r>
              <a:rPr lang="en-US" altLang="zh-CN" sz="3200" b="1" dirty="0">
                <a:solidFill>
                  <a:schemeClr val="tx1">
                    <a:lumMod val="75000"/>
                    <a:lumOff val="25000"/>
                  </a:schemeClr>
                </a:solidFill>
                <a:latin typeface="微软雅黑" panose="020B0503020204020204" charset="-122"/>
                <a:ea typeface="微软雅黑" panose="020B0503020204020204" charset="-122"/>
              </a:rPr>
              <a:t>02</a:t>
            </a:r>
            <a:endParaRPr lang="en-US" altLang="zh-CN" sz="3200" b="1" dirty="0">
              <a:solidFill>
                <a:schemeClr val="tx1">
                  <a:lumMod val="75000"/>
                  <a:lumOff val="25000"/>
                </a:schemeClr>
              </a:solidFill>
              <a:latin typeface="微软雅黑" panose="020B0503020204020204" charset="-122"/>
              <a:ea typeface="微软雅黑" panose="020B0503020204020204" charset="-122"/>
            </a:endParaRPr>
          </a:p>
        </p:txBody>
      </p:sp>
      <p:sp>
        <p:nvSpPr>
          <p:cNvPr id="32" name="矩形 31"/>
          <p:cNvSpPr/>
          <p:nvPr/>
        </p:nvSpPr>
        <p:spPr>
          <a:xfrm>
            <a:off x="4971545" y="4237106"/>
            <a:ext cx="1016493" cy="307777"/>
          </a:xfrm>
          <a:prstGeom prst="rect">
            <a:avLst/>
          </a:prstGeom>
          <a:noFill/>
        </p:spPr>
        <p:txBody>
          <a:bodyPr wrap="square" rtlCol="0">
            <a:spAutoFit/>
          </a:bodyPr>
          <a:lstStyle/>
          <a:p>
            <a:r>
              <a:rPr lang="zh-CN" altLang="en-US" sz="1400" dirty="0">
                <a:solidFill>
                  <a:schemeClr val="tx1">
                    <a:lumMod val="75000"/>
                    <a:lumOff val="25000"/>
                  </a:schemeClr>
                </a:solidFill>
                <a:latin typeface="微软雅黑" panose="020B0503020204020204" charset="-122"/>
                <a:ea typeface="微软雅黑" panose="020B0503020204020204" charset="-122"/>
              </a:rPr>
              <a:t>文本信息</a:t>
            </a:r>
            <a:endParaRPr lang="zh-CN" altLang="en-US" sz="1400" dirty="0">
              <a:solidFill>
                <a:schemeClr val="tx1">
                  <a:lumMod val="75000"/>
                  <a:lumOff val="25000"/>
                </a:schemeClr>
              </a:solidFill>
              <a:latin typeface="微软雅黑" panose="020B0503020204020204" charset="-122"/>
              <a:ea typeface="微软雅黑" panose="020B0503020204020204" charset="-122"/>
            </a:endParaRPr>
          </a:p>
        </p:txBody>
      </p:sp>
      <p:sp>
        <p:nvSpPr>
          <p:cNvPr id="33" name="矩形 32"/>
          <p:cNvSpPr/>
          <p:nvPr/>
        </p:nvSpPr>
        <p:spPr>
          <a:xfrm>
            <a:off x="4971546" y="4495301"/>
            <a:ext cx="1711104" cy="1123256"/>
          </a:xfrm>
          <a:prstGeom prst="rect">
            <a:avLst/>
          </a:prstGeom>
        </p:spPr>
        <p:txBody>
          <a:bodyPr wrap="square">
            <a:spAutoFit/>
          </a:bodyPr>
          <a:lstStyle/>
          <a:p>
            <a:pPr>
              <a:lnSpc>
                <a:spcPct val="130000"/>
              </a:lnSpc>
            </a:pPr>
            <a:r>
              <a:rPr lang="zh-CN" altLang="en-US" sz="1050">
                <a:solidFill>
                  <a:schemeClr val="tx1">
                    <a:lumMod val="75000"/>
                    <a:lumOff val="25000"/>
                  </a:schemeClr>
                </a:solidFill>
                <a:latin typeface="微软雅黑" panose="020B0503020204020204" charset="-122"/>
                <a:ea typeface="微软雅黑" panose="020B0503020204020204" charset="-122"/>
              </a:rPr>
              <a:t>本模板涉及的文字、图形、图像、声音以及视频编辑等多媒体元素均可编辑，替换。演示文档可以在投影仪演示。</a:t>
            </a:r>
            <a:endParaRPr lang="zh-CN" altLang="en-US" sz="1050" dirty="0">
              <a:solidFill>
                <a:schemeClr val="tx1">
                  <a:lumMod val="75000"/>
                  <a:lumOff val="25000"/>
                </a:schemeClr>
              </a:solidFill>
              <a:latin typeface="微软雅黑" panose="020B0503020204020204" charset="-122"/>
              <a:ea typeface="微软雅黑" panose="020B0503020204020204" charset="-122"/>
            </a:endParaRPr>
          </a:p>
        </p:txBody>
      </p:sp>
      <p:sp>
        <p:nvSpPr>
          <p:cNvPr id="31" name="文本框 30"/>
          <p:cNvSpPr txBox="1"/>
          <p:nvPr/>
        </p:nvSpPr>
        <p:spPr>
          <a:xfrm>
            <a:off x="4989541" y="3775441"/>
            <a:ext cx="778708" cy="584775"/>
          </a:xfrm>
          <a:prstGeom prst="rect">
            <a:avLst/>
          </a:prstGeom>
          <a:noFill/>
        </p:spPr>
        <p:txBody>
          <a:bodyPr wrap="square" rtlCol="0">
            <a:spAutoFit/>
          </a:bodyPr>
          <a:lstStyle/>
          <a:p>
            <a:r>
              <a:rPr lang="en-US" altLang="zh-CN" sz="3200" b="1" dirty="0">
                <a:solidFill>
                  <a:schemeClr val="tx1">
                    <a:lumMod val="75000"/>
                    <a:lumOff val="25000"/>
                  </a:schemeClr>
                </a:solidFill>
                <a:latin typeface="微软雅黑" panose="020B0503020204020204" charset="-122"/>
                <a:ea typeface="微软雅黑" panose="020B0503020204020204" charset="-122"/>
              </a:rPr>
              <a:t>03</a:t>
            </a:r>
            <a:endParaRPr lang="en-US" altLang="zh-CN" sz="3200" b="1" dirty="0">
              <a:solidFill>
                <a:schemeClr val="tx1">
                  <a:lumMod val="75000"/>
                  <a:lumOff val="25000"/>
                </a:schemeClr>
              </a:solidFill>
              <a:latin typeface="微软雅黑" panose="020B0503020204020204" charset="-122"/>
              <a:ea typeface="微软雅黑" panose="020B0503020204020204" charset="-122"/>
            </a:endParaRPr>
          </a:p>
        </p:txBody>
      </p:sp>
      <p:sp>
        <p:nvSpPr>
          <p:cNvPr id="37" name="矩形 36"/>
          <p:cNvSpPr/>
          <p:nvPr/>
        </p:nvSpPr>
        <p:spPr>
          <a:xfrm>
            <a:off x="7086125" y="4237106"/>
            <a:ext cx="1016493" cy="307777"/>
          </a:xfrm>
          <a:prstGeom prst="rect">
            <a:avLst/>
          </a:prstGeom>
          <a:noFill/>
        </p:spPr>
        <p:txBody>
          <a:bodyPr wrap="square" rtlCol="0">
            <a:spAutoFit/>
          </a:bodyPr>
          <a:lstStyle/>
          <a:p>
            <a:r>
              <a:rPr lang="zh-CN" altLang="en-US" sz="1400" dirty="0">
                <a:solidFill>
                  <a:schemeClr val="tx1">
                    <a:lumMod val="75000"/>
                    <a:lumOff val="25000"/>
                  </a:schemeClr>
                </a:solidFill>
                <a:latin typeface="微软雅黑" panose="020B0503020204020204" charset="-122"/>
                <a:ea typeface="微软雅黑" panose="020B0503020204020204" charset="-122"/>
              </a:rPr>
              <a:t>文本信息</a:t>
            </a:r>
            <a:endParaRPr lang="zh-CN" altLang="en-US" sz="1400" dirty="0">
              <a:solidFill>
                <a:schemeClr val="tx1">
                  <a:lumMod val="75000"/>
                  <a:lumOff val="25000"/>
                </a:schemeClr>
              </a:solidFill>
              <a:latin typeface="微软雅黑" panose="020B0503020204020204" charset="-122"/>
              <a:ea typeface="微软雅黑" panose="020B0503020204020204" charset="-122"/>
            </a:endParaRPr>
          </a:p>
        </p:txBody>
      </p:sp>
      <p:sp>
        <p:nvSpPr>
          <p:cNvPr id="38" name="矩形 37"/>
          <p:cNvSpPr/>
          <p:nvPr/>
        </p:nvSpPr>
        <p:spPr>
          <a:xfrm>
            <a:off x="7086126" y="4495301"/>
            <a:ext cx="1711104" cy="1123256"/>
          </a:xfrm>
          <a:prstGeom prst="rect">
            <a:avLst/>
          </a:prstGeom>
        </p:spPr>
        <p:txBody>
          <a:bodyPr wrap="square">
            <a:spAutoFit/>
          </a:bodyPr>
          <a:lstStyle/>
          <a:p>
            <a:pPr>
              <a:lnSpc>
                <a:spcPct val="130000"/>
              </a:lnSpc>
            </a:pPr>
            <a:r>
              <a:rPr lang="zh-CN" altLang="en-US" sz="1050">
                <a:solidFill>
                  <a:schemeClr val="tx1">
                    <a:lumMod val="75000"/>
                    <a:lumOff val="25000"/>
                  </a:schemeClr>
                </a:solidFill>
                <a:latin typeface="微软雅黑" panose="020B0503020204020204" charset="-122"/>
                <a:ea typeface="微软雅黑" panose="020B0503020204020204" charset="-122"/>
              </a:rPr>
              <a:t>本模板涉及的文字、图形、图像、声音以及视频编辑等多媒体元素均可编辑，替换。演示文档可以在投影仪演示。</a:t>
            </a:r>
            <a:endParaRPr lang="zh-CN" altLang="en-US" sz="1050" dirty="0">
              <a:solidFill>
                <a:schemeClr val="tx1">
                  <a:lumMod val="75000"/>
                  <a:lumOff val="25000"/>
                </a:schemeClr>
              </a:solidFill>
              <a:latin typeface="微软雅黑" panose="020B0503020204020204" charset="-122"/>
              <a:ea typeface="微软雅黑" panose="020B0503020204020204" charset="-122"/>
            </a:endParaRPr>
          </a:p>
        </p:txBody>
      </p:sp>
      <p:sp>
        <p:nvSpPr>
          <p:cNvPr id="36" name="文本框 35"/>
          <p:cNvSpPr txBox="1"/>
          <p:nvPr/>
        </p:nvSpPr>
        <p:spPr>
          <a:xfrm>
            <a:off x="7104121" y="3775441"/>
            <a:ext cx="778708" cy="584775"/>
          </a:xfrm>
          <a:prstGeom prst="rect">
            <a:avLst/>
          </a:prstGeom>
          <a:noFill/>
        </p:spPr>
        <p:txBody>
          <a:bodyPr wrap="square" rtlCol="0">
            <a:spAutoFit/>
          </a:bodyPr>
          <a:lstStyle/>
          <a:p>
            <a:r>
              <a:rPr lang="en-US" altLang="zh-CN" sz="3200" b="1" dirty="0">
                <a:solidFill>
                  <a:schemeClr val="tx1">
                    <a:lumMod val="75000"/>
                    <a:lumOff val="25000"/>
                  </a:schemeClr>
                </a:solidFill>
                <a:latin typeface="微软雅黑" panose="020B0503020204020204" charset="-122"/>
                <a:ea typeface="微软雅黑" panose="020B0503020204020204" charset="-122"/>
              </a:rPr>
              <a:t>04</a:t>
            </a:r>
            <a:endParaRPr lang="en-US" altLang="zh-CN" sz="3200" b="1" dirty="0">
              <a:solidFill>
                <a:schemeClr val="tx1">
                  <a:lumMod val="75000"/>
                  <a:lumOff val="25000"/>
                </a:schemeClr>
              </a:solidFill>
              <a:latin typeface="微软雅黑" panose="020B0503020204020204" charset="-122"/>
              <a:ea typeface="微软雅黑" panose="020B0503020204020204" charset="-122"/>
            </a:endParaRPr>
          </a:p>
        </p:txBody>
      </p:sp>
      <p:sp>
        <p:nvSpPr>
          <p:cNvPr id="42" name="矩形 41"/>
          <p:cNvSpPr/>
          <p:nvPr/>
        </p:nvSpPr>
        <p:spPr>
          <a:xfrm>
            <a:off x="9200705" y="4237106"/>
            <a:ext cx="1016493" cy="307777"/>
          </a:xfrm>
          <a:prstGeom prst="rect">
            <a:avLst/>
          </a:prstGeom>
          <a:noFill/>
        </p:spPr>
        <p:txBody>
          <a:bodyPr wrap="square" rtlCol="0">
            <a:spAutoFit/>
          </a:bodyPr>
          <a:lstStyle/>
          <a:p>
            <a:r>
              <a:rPr lang="zh-CN" altLang="en-US" sz="1400" dirty="0">
                <a:solidFill>
                  <a:schemeClr val="tx1">
                    <a:lumMod val="75000"/>
                    <a:lumOff val="25000"/>
                  </a:schemeClr>
                </a:solidFill>
                <a:latin typeface="微软雅黑" panose="020B0503020204020204" charset="-122"/>
                <a:ea typeface="微软雅黑" panose="020B0503020204020204" charset="-122"/>
              </a:rPr>
              <a:t>文本信息</a:t>
            </a:r>
            <a:endParaRPr lang="zh-CN" altLang="en-US" sz="1400" dirty="0">
              <a:solidFill>
                <a:schemeClr val="tx1">
                  <a:lumMod val="75000"/>
                  <a:lumOff val="25000"/>
                </a:schemeClr>
              </a:solidFill>
              <a:latin typeface="微软雅黑" panose="020B0503020204020204" charset="-122"/>
              <a:ea typeface="微软雅黑" panose="020B0503020204020204" charset="-122"/>
            </a:endParaRPr>
          </a:p>
        </p:txBody>
      </p:sp>
      <p:sp>
        <p:nvSpPr>
          <p:cNvPr id="43" name="矩形 42"/>
          <p:cNvSpPr/>
          <p:nvPr/>
        </p:nvSpPr>
        <p:spPr>
          <a:xfrm>
            <a:off x="9200706" y="4495301"/>
            <a:ext cx="1711104" cy="1123256"/>
          </a:xfrm>
          <a:prstGeom prst="rect">
            <a:avLst/>
          </a:prstGeom>
        </p:spPr>
        <p:txBody>
          <a:bodyPr wrap="square">
            <a:spAutoFit/>
          </a:bodyPr>
          <a:lstStyle/>
          <a:p>
            <a:pPr>
              <a:lnSpc>
                <a:spcPct val="130000"/>
              </a:lnSpc>
            </a:pPr>
            <a:r>
              <a:rPr lang="zh-CN" altLang="en-US" sz="1050">
                <a:solidFill>
                  <a:schemeClr val="tx1">
                    <a:lumMod val="75000"/>
                    <a:lumOff val="25000"/>
                  </a:schemeClr>
                </a:solidFill>
                <a:latin typeface="微软雅黑" panose="020B0503020204020204" charset="-122"/>
                <a:ea typeface="微软雅黑" panose="020B0503020204020204" charset="-122"/>
              </a:rPr>
              <a:t>本模板涉及的文字、图形、图像、声音以及视频编辑等多媒体元素均可编辑，替换。演示文档可以在投影仪演示。</a:t>
            </a:r>
            <a:endParaRPr lang="zh-CN" altLang="en-US" sz="1050" dirty="0">
              <a:solidFill>
                <a:schemeClr val="tx1">
                  <a:lumMod val="75000"/>
                  <a:lumOff val="25000"/>
                </a:schemeClr>
              </a:solidFill>
              <a:latin typeface="微软雅黑" panose="020B0503020204020204" charset="-122"/>
              <a:ea typeface="微软雅黑" panose="020B0503020204020204" charset="-122"/>
            </a:endParaRPr>
          </a:p>
        </p:txBody>
      </p:sp>
      <p:sp>
        <p:nvSpPr>
          <p:cNvPr id="41" name="文本框 40"/>
          <p:cNvSpPr txBox="1"/>
          <p:nvPr/>
        </p:nvSpPr>
        <p:spPr>
          <a:xfrm>
            <a:off x="9218701" y="3775441"/>
            <a:ext cx="778708" cy="584775"/>
          </a:xfrm>
          <a:prstGeom prst="rect">
            <a:avLst/>
          </a:prstGeom>
          <a:noFill/>
        </p:spPr>
        <p:txBody>
          <a:bodyPr wrap="square" rtlCol="0">
            <a:spAutoFit/>
          </a:bodyPr>
          <a:lstStyle/>
          <a:p>
            <a:r>
              <a:rPr lang="en-US" altLang="zh-CN" sz="3200" b="1" dirty="0">
                <a:solidFill>
                  <a:schemeClr val="tx1">
                    <a:lumMod val="75000"/>
                    <a:lumOff val="25000"/>
                  </a:schemeClr>
                </a:solidFill>
                <a:latin typeface="微软雅黑" panose="020B0503020204020204" charset="-122"/>
                <a:ea typeface="微软雅黑" panose="020B0503020204020204" charset="-122"/>
              </a:rPr>
              <a:t>05</a:t>
            </a:r>
            <a:endParaRPr lang="en-US" altLang="zh-CN" sz="3200" b="1" dirty="0">
              <a:solidFill>
                <a:schemeClr val="tx1">
                  <a:lumMod val="75000"/>
                  <a:lumOff val="25000"/>
                </a:schemeClr>
              </a:solidFill>
              <a:latin typeface="微软雅黑" panose="020B0503020204020204" charset="-122"/>
              <a:ea typeface="微软雅黑" panose="020B0503020204020204" charset="-122"/>
            </a:endParaRPr>
          </a:p>
        </p:txBody>
      </p:sp>
      <p:sp>
        <p:nvSpPr>
          <p:cNvPr id="2" name="文本框 1"/>
          <p:cNvSpPr txBox="1"/>
          <p:nvPr/>
        </p:nvSpPr>
        <p:spPr>
          <a:xfrm>
            <a:off x="1379265" y="306344"/>
            <a:ext cx="3599543" cy="460375"/>
          </a:xfrm>
          <a:prstGeom prst="rect">
            <a:avLst/>
          </a:prstGeom>
          <a:noFill/>
        </p:spPr>
        <p:txBody>
          <a:bodyPr wrap="square" rtlCol="0">
            <a:spAutoFit/>
          </a:bodyPr>
          <a:p>
            <a:r>
              <a:rPr lang="zh-CN" altLang="en-US" sz="2400" dirty="0">
                <a:solidFill>
                  <a:schemeClr val="tx1">
                    <a:lumMod val="75000"/>
                    <a:lumOff val="25000"/>
                  </a:schemeClr>
                </a:solidFill>
                <a:latin typeface="微软雅黑" panose="020B0503020204020204" charset="-122"/>
                <a:ea typeface="微软雅黑" panose="020B0503020204020204" charset="-122"/>
              </a:rPr>
              <a:t>点击此处添加文本信息</a:t>
            </a:r>
            <a:endParaRPr lang="zh-CN" altLang="en-US" sz="2400" dirty="0">
              <a:solidFill>
                <a:schemeClr val="tx1">
                  <a:lumMod val="75000"/>
                  <a:lumOff val="25000"/>
                </a:schemeClr>
              </a:solidFill>
              <a:latin typeface="微软雅黑" panose="020B0503020204020204" charset="-122"/>
              <a:ea typeface="微软雅黑" panose="020B0503020204020204" charset="-122"/>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C4D大色块堆叠质感线条背景"/>
          <p:cNvPicPr>
            <a:picLocks noChangeAspect="1"/>
          </p:cNvPicPr>
          <p:nvPr/>
        </p:nvPicPr>
        <p:blipFill>
          <a:blip r:embed="rId1"/>
          <a:srcRect l="38680" r="13367"/>
          <a:stretch>
            <a:fillRect/>
          </a:stretch>
        </p:blipFill>
        <p:spPr>
          <a:xfrm>
            <a:off x="0" y="0"/>
            <a:ext cx="9020810" cy="6858635"/>
          </a:xfrm>
          <a:prstGeom prst="rect">
            <a:avLst/>
          </a:prstGeom>
        </p:spPr>
      </p:pic>
      <p:sp>
        <p:nvSpPr>
          <p:cNvPr id="30" name="任意多边形 29"/>
          <p:cNvSpPr/>
          <p:nvPr/>
        </p:nvSpPr>
        <p:spPr>
          <a:xfrm>
            <a:off x="3664844" y="0"/>
            <a:ext cx="8527157" cy="6858000"/>
          </a:xfrm>
          <a:custGeom>
            <a:avLst/>
            <a:gdLst>
              <a:gd name="connsiteX0" fmla="*/ 4051549 w 8527157"/>
              <a:gd name="connsiteY0" fmla="*/ 0 h 6858000"/>
              <a:gd name="connsiteX1" fmla="*/ 8527157 w 8527157"/>
              <a:gd name="connsiteY1" fmla="*/ 0 h 6858000"/>
              <a:gd name="connsiteX2" fmla="*/ 8527157 w 8527157"/>
              <a:gd name="connsiteY2" fmla="*/ 6858000 h 6858000"/>
              <a:gd name="connsiteX3" fmla="*/ 680524 w 8527157"/>
              <a:gd name="connsiteY3" fmla="*/ 6858000 h 6858000"/>
              <a:gd name="connsiteX4" fmla="*/ 638452 w 8527157"/>
              <a:gd name="connsiteY4" fmla="*/ 6811879 h 6858000"/>
              <a:gd name="connsiteX5" fmla="*/ 297557 w 8527157"/>
              <a:gd name="connsiteY5" fmla="*/ 6448926 h 6858000"/>
              <a:gd name="connsiteX6" fmla="*/ 457978 w 8527157"/>
              <a:gd name="connsiteY6" fmla="*/ 5887453 h 6858000"/>
              <a:gd name="connsiteX7" fmla="*/ 72968 w 8527157"/>
              <a:gd name="connsiteY7" fmla="*/ 5245768 h 6858000"/>
              <a:gd name="connsiteX8" fmla="*/ 2158441 w 8527157"/>
              <a:gd name="connsiteY8" fmla="*/ 4074695 h 6858000"/>
              <a:gd name="connsiteX9" fmla="*/ 1596968 w 8527157"/>
              <a:gd name="connsiteY9" fmla="*/ 3272589 h 6858000"/>
              <a:gd name="connsiteX10" fmla="*/ 1500715 w 8527157"/>
              <a:gd name="connsiteY10" fmla="*/ 2630905 h 6858000"/>
              <a:gd name="connsiteX11" fmla="*/ 2174483 w 8527157"/>
              <a:gd name="connsiteY11" fmla="*/ 2695074 h 6858000"/>
              <a:gd name="connsiteX12" fmla="*/ 2383031 w 8527157"/>
              <a:gd name="connsiteY12" fmla="*/ 2550695 h 6858000"/>
              <a:gd name="connsiteX13" fmla="*/ 1933852 w 8527157"/>
              <a:gd name="connsiteY13" fmla="*/ 1716505 h 6858000"/>
              <a:gd name="connsiteX14" fmla="*/ 2703873 w 8527157"/>
              <a:gd name="connsiteY14" fmla="*/ 1507958 h 6858000"/>
              <a:gd name="connsiteX15" fmla="*/ 2543452 w 8527157"/>
              <a:gd name="connsiteY15" fmla="*/ 898358 h 6858000"/>
              <a:gd name="connsiteX16" fmla="*/ 2992631 w 8527157"/>
              <a:gd name="connsiteY16" fmla="*/ 802105 h 6858000"/>
              <a:gd name="connsiteX17" fmla="*/ 2960546 w 8527157"/>
              <a:gd name="connsiteY17" fmla="*/ 465221 h 6858000"/>
              <a:gd name="connsiteX18" fmla="*/ 3185136 w 8527157"/>
              <a:gd name="connsiteY18" fmla="*/ 417095 h 6858000"/>
              <a:gd name="connsiteX19" fmla="*/ 3088883 w 8527157"/>
              <a:gd name="connsiteY19" fmla="*/ 256674 h 6858000"/>
              <a:gd name="connsiteX20" fmla="*/ 3505978 w 8527157"/>
              <a:gd name="connsiteY20" fmla="*/ 96253 h 6858000"/>
              <a:gd name="connsiteX21" fmla="*/ 4044738 w 8527157"/>
              <a:gd name="connsiteY21" fmla="*/ 2685 h 6858000"/>
              <a:gd name="connsiteX22" fmla="*/ 4051549 w 8527157"/>
              <a:gd name="connsiteY22"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8527157" h="6858000">
                <a:moveTo>
                  <a:pt x="4051549" y="0"/>
                </a:moveTo>
                <a:lnTo>
                  <a:pt x="8527157" y="0"/>
                </a:lnTo>
                <a:lnTo>
                  <a:pt x="8527157" y="6858000"/>
                </a:lnTo>
                <a:lnTo>
                  <a:pt x="680524" y="6858000"/>
                </a:lnTo>
                <a:lnTo>
                  <a:pt x="638452" y="6811879"/>
                </a:lnTo>
                <a:cubicBezTo>
                  <a:pt x="512789" y="6686884"/>
                  <a:pt x="294884" y="6550526"/>
                  <a:pt x="297557" y="6448926"/>
                </a:cubicBezTo>
                <a:cubicBezTo>
                  <a:pt x="302904" y="6245726"/>
                  <a:pt x="495409" y="6087979"/>
                  <a:pt x="457978" y="5887453"/>
                </a:cubicBezTo>
                <a:cubicBezTo>
                  <a:pt x="420547" y="5686927"/>
                  <a:pt x="-210442" y="5547894"/>
                  <a:pt x="72968" y="5245768"/>
                </a:cubicBezTo>
                <a:cubicBezTo>
                  <a:pt x="356378" y="4943642"/>
                  <a:pt x="1904441" y="4403558"/>
                  <a:pt x="2158441" y="4074695"/>
                </a:cubicBezTo>
                <a:cubicBezTo>
                  <a:pt x="2412441" y="3745832"/>
                  <a:pt x="1706589" y="3513221"/>
                  <a:pt x="1596968" y="3272589"/>
                </a:cubicBezTo>
                <a:cubicBezTo>
                  <a:pt x="1487347" y="3031957"/>
                  <a:pt x="1404463" y="2727157"/>
                  <a:pt x="1500715" y="2630905"/>
                </a:cubicBezTo>
                <a:cubicBezTo>
                  <a:pt x="1596967" y="2534653"/>
                  <a:pt x="2027430" y="2708442"/>
                  <a:pt x="2174483" y="2695074"/>
                </a:cubicBezTo>
                <a:cubicBezTo>
                  <a:pt x="2321536" y="2681706"/>
                  <a:pt x="2423136" y="2713790"/>
                  <a:pt x="2383031" y="2550695"/>
                </a:cubicBezTo>
                <a:cubicBezTo>
                  <a:pt x="2342926" y="2387600"/>
                  <a:pt x="1880378" y="1890294"/>
                  <a:pt x="1933852" y="1716505"/>
                </a:cubicBezTo>
                <a:cubicBezTo>
                  <a:pt x="1987326" y="1542716"/>
                  <a:pt x="2602273" y="1644316"/>
                  <a:pt x="2703873" y="1507958"/>
                </a:cubicBezTo>
                <a:cubicBezTo>
                  <a:pt x="2805473" y="1371600"/>
                  <a:pt x="2495326" y="1016000"/>
                  <a:pt x="2543452" y="898358"/>
                </a:cubicBezTo>
                <a:cubicBezTo>
                  <a:pt x="2591578" y="780716"/>
                  <a:pt x="2923115" y="874294"/>
                  <a:pt x="2992631" y="802105"/>
                </a:cubicBezTo>
                <a:cubicBezTo>
                  <a:pt x="3062147" y="729916"/>
                  <a:pt x="2928462" y="529389"/>
                  <a:pt x="2960546" y="465221"/>
                </a:cubicBezTo>
                <a:cubicBezTo>
                  <a:pt x="2992630" y="401053"/>
                  <a:pt x="3163746" y="451853"/>
                  <a:pt x="3185136" y="417095"/>
                </a:cubicBezTo>
                <a:cubicBezTo>
                  <a:pt x="3206526" y="382337"/>
                  <a:pt x="3035409" y="310148"/>
                  <a:pt x="3088883" y="256674"/>
                </a:cubicBezTo>
                <a:cubicBezTo>
                  <a:pt x="3142357" y="203200"/>
                  <a:pt x="3436462" y="149727"/>
                  <a:pt x="3505978" y="96253"/>
                </a:cubicBezTo>
                <a:cubicBezTo>
                  <a:pt x="3545081" y="66174"/>
                  <a:pt x="3933569" y="33557"/>
                  <a:pt x="4044738" y="2685"/>
                </a:cubicBezTo>
                <a:lnTo>
                  <a:pt x="4051549" y="0"/>
                </a:lnTo>
                <a:close/>
              </a:path>
            </a:pathLst>
          </a:custGeom>
          <a:solidFill>
            <a:schemeClr val="bg1">
              <a:alpha val="9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 name="矩形 2"/>
          <p:cNvSpPr/>
          <p:nvPr/>
        </p:nvSpPr>
        <p:spPr>
          <a:xfrm>
            <a:off x="338915" y="260478"/>
            <a:ext cx="11514171" cy="6338314"/>
          </a:xfrm>
          <a:prstGeom prst="rect">
            <a:avLst/>
          </a:prstGeom>
          <a:noFill/>
          <a:ln w="635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 name="文本框 1"/>
          <p:cNvSpPr txBox="1"/>
          <p:nvPr/>
        </p:nvSpPr>
        <p:spPr>
          <a:xfrm>
            <a:off x="8059035" y="1530249"/>
            <a:ext cx="3172663" cy="1446550"/>
          </a:xfrm>
          <a:prstGeom prst="rect">
            <a:avLst/>
          </a:prstGeom>
          <a:noFill/>
        </p:spPr>
        <p:txBody>
          <a:bodyPr wrap="none" rtlCol="0">
            <a:spAutoFit/>
          </a:bodyPr>
          <a:p>
            <a:r>
              <a:rPr lang="en-US" altLang="zh-CN" sz="8800" b="1" dirty="0" smtClean="0">
                <a:latin typeface="Bahnschrift" panose="020B0502040204020203" pitchFamily="34" charset="0"/>
              </a:rPr>
              <a:t>2 0 2 0</a:t>
            </a:r>
            <a:endParaRPr lang="zh-CN" altLang="en-US" sz="8800" b="1" dirty="0">
              <a:latin typeface="Bahnschrift" panose="020B0502040204020203" pitchFamily="34" charset="0"/>
            </a:endParaRPr>
          </a:p>
        </p:txBody>
      </p:sp>
      <p:sp>
        <p:nvSpPr>
          <p:cNvPr id="5" name="矩形 4"/>
          <p:cNvSpPr/>
          <p:nvPr/>
        </p:nvSpPr>
        <p:spPr>
          <a:xfrm>
            <a:off x="6727051" y="4272775"/>
            <a:ext cx="4889500" cy="398780"/>
          </a:xfrm>
          <a:prstGeom prst="rect">
            <a:avLst/>
          </a:prstGeom>
        </p:spPr>
        <p:txBody>
          <a:bodyPr wrap="none">
            <a:spAutoFit/>
          </a:bodyPr>
          <a:p>
            <a:r>
              <a:rPr lang="en-US" altLang="zh-CN" sz="2000" dirty="0">
                <a:solidFill>
                  <a:schemeClr val="tx1">
                    <a:lumMod val="75000"/>
                    <a:lumOff val="25000"/>
                  </a:schemeClr>
                </a:solidFill>
                <a:latin typeface="微软雅黑" panose="020B0503020204020204" charset="-122"/>
                <a:ea typeface="微软雅黑" panose="020B0503020204020204" charset="-122"/>
                <a:cs typeface="Arial" panose="020B0604020202020204" pitchFamily="34" charset="0"/>
              </a:rPr>
              <a:t>Enter the title here. Enter the title here. </a:t>
            </a:r>
            <a:endParaRPr lang="en-US" altLang="zh-CN" sz="2000" dirty="0">
              <a:solidFill>
                <a:schemeClr val="tx1">
                  <a:lumMod val="75000"/>
                  <a:lumOff val="25000"/>
                </a:schemeClr>
              </a:solidFill>
              <a:latin typeface="微软雅黑" panose="020B0503020204020204" charset="-122"/>
              <a:ea typeface="微软雅黑" panose="020B0503020204020204" charset="-122"/>
              <a:cs typeface="Arial" panose="020B0604020202020204" pitchFamily="34" charset="0"/>
            </a:endParaRPr>
          </a:p>
        </p:txBody>
      </p:sp>
      <p:sp>
        <p:nvSpPr>
          <p:cNvPr id="6" name="文本框 5"/>
          <p:cNvSpPr txBox="1"/>
          <p:nvPr/>
        </p:nvSpPr>
        <p:spPr>
          <a:xfrm>
            <a:off x="8591748" y="3301920"/>
            <a:ext cx="2926080" cy="645160"/>
          </a:xfrm>
          <a:prstGeom prst="rect">
            <a:avLst/>
          </a:prstGeom>
          <a:noFill/>
        </p:spPr>
        <p:txBody>
          <a:bodyPr wrap="none" rtlCol="0">
            <a:spAutoFit/>
          </a:bodyPr>
          <a:p>
            <a:pPr algn="l"/>
            <a:r>
              <a:rPr lang="zh-CN" altLang="en-US" sz="3600" b="1" dirty="0">
                <a:ln w="0">
                  <a:noFill/>
                </a:ln>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感谢您的聆听</a:t>
            </a:r>
            <a:endParaRPr lang="zh-CN" altLang="en-US" sz="3600" b="1" dirty="0">
              <a:ln w="0">
                <a:noFill/>
              </a:ln>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endParaRPr>
          </a:p>
        </p:txBody>
      </p:sp>
      <p:sp>
        <p:nvSpPr>
          <p:cNvPr id="7" name="任意多边形 6"/>
          <p:cNvSpPr/>
          <p:nvPr/>
        </p:nvSpPr>
        <p:spPr>
          <a:xfrm>
            <a:off x="7394825" y="2852151"/>
            <a:ext cx="4122821" cy="0"/>
          </a:xfrm>
          <a:custGeom>
            <a:avLst/>
            <a:gdLst>
              <a:gd name="connsiteX0" fmla="*/ 0 w 4122821"/>
              <a:gd name="connsiteY0" fmla="*/ 0 h 0"/>
              <a:gd name="connsiteX1" fmla="*/ 4122821 w 4122821"/>
              <a:gd name="connsiteY1" fmla="*/ 0 h 0"/>
            </a:gdLst>
            <a:ahLst/>
            <a:cxnLst>
              <a:cxn ang="0">
                <a:pos x="connsiteX0" y="connsiteY0"/>
              </a:cxn>
              <a:cxn ang="0">
                <a:pos x="connsiteX1" y="connsiteY1"/>
              </a:cxn>
            </a:cxnLst>
            <a:rect l="l" t="t" r="r" b="b"/>
            <a:pathLst>
              <a:path w="4122821">
                <a:moveTo>
                  <a:pt x="0" y="0"/>
                </a:moveTo>
                <a:lnTo>
                  <a:pt x="4122821" y="0"/>
                </a:lnTo>
              </a:path>
            </a:pathLst>
          </a:cu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8" name="文本框 7"/>
          <p:cNvSpPr txBox="1"/>
          <p:nvPr/>
        </p:nvSpPr>
        <p:spPr>
          <a:xfrm>
            <a:off x="9498469" y="4921866"/>
            <a:ext cx="2019300" cy="398780"/>
          </a:xfrm>
          <a:prstGeom prst="rect">
            <a:avLst/>
          </a:prstGeom>
          <a:noFill/>
        </p:spPr>
        <p:txBody>
          <a:bodyPr wrap="none" rtlCol="0">
            <a:spAutoFit/>
          </a:bodyPr>
          <a:p>
            <a:r>
              <a:rPr lang="zh-CN" altLang="en-US" sz="2000" dirty="0" smtClean="0">
                <a:solidFill>
                  <a:schemeClr val="tx1">
                    <a:lumMod val="75000"/>
                    <a:lumOff val="25000"/>
                  </a:schemeClr>
                </a:solidFill>
                <a:latin typeface="微软雅黑" panose="020B0503020204020204" charset="-122"/>
                <a:ea typeface="微软雅黑" panose="020B0503020204020204" charset="-122"/>
              </a:rPr>
              <a:t>汇报人：</a:t>
            </a:r>
            <a:r>
              <a:rPr lang="en-US" altLang="zh-CN" sz="2000" dirty="0" smtClean="0">
                <a:solidFill>
                  <a:schemeClr val="tx1">
                    <a:lumMod val="75000"/>
                    <a:lumOff val="25000"/>
                  </a:schemeClr>
                </a:solidFill>
                <a:latin typeface="微软雅黑" panose="020B0503020204020204" charset="-122"/>
                <a:ea typeface="微软雅黑" panose="020B0503020204020204" charset="-122"/>
              </a:rPr>
              <a:t>PPTCN</a:t>
            </a:r>
            <a:endParaRPr lang="en-US" altLang="zh-CN" sz="2000" dirty="0" smtClean="0">
              <a:solidFill>
                <a:schemeClr val="tx1">
                  <a:lumMod val="75000"/>
                  <a:lumOff val="25000"/>
                </a:schemeClr>
              </a:solidFill>
              <a:latin typeface="微软雅黑" panose="020B0503020204020204" charset="-122"/>
              <a:ea typeface="微软雅黑" panose="020B0503020204020204" charset="-122"/>
            </a:endParaRPr>
          </a:p>
        </p:txBody>
      </p:sp>
      <p:pic>
        <p:nvPicPr>
          <p:cNvPr id="9" name="图片 8" descr="618-4"/>
          <p:cNvPicPr>
            <a:picLocks noChangeAspect="1"/>
          </p:cNvPicPr>
          <p:nvPr/>
        </p:nvPicPr>
        <p:blipFill>
          <a:blip r:embed="rId2"/>
          <a:stretch>
            <a:fillRect/>
          </a:stretch>
        </p:blipFill>
        <p:spPr>
          <a:xfrm>
            <a:off x="-1570355" y="1583055"/>
            <a:ext cx="10163175" cy="4763770"/>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图片2"/>
          <p:cNvPicPr>
            <a:picLocks noChangeAspect="1"/>
          </p:cNvPicPr>
          <p:nvPr/>
        </p:nvPicPr>
        <p:blipFill>
          <a:blip r:embed="rId1"/>
          <a:stretch>
            <a:fillRect/>
          </a:stretch>
        </p:blipFill>
        <p:spPr>
          <a:xfrm>
            <a:off x="0" y="0"/>
            <a:ext cx="12192000" cy="6867525"/>
          </a:xfrm>
          <a:prstGeom prst="rect">
            <a:avLst/>
          </a:prstGeom>
        </p:spPr>
      </p:pic>
    </p:spTree>
  </p:cSld>
  <p:clrMapOvr>
    <a:masterClrMapping/>
  </p:clrMapOvr>
</p:sld>
</file>

<file path=ppt/tags/tag1.xml><?xml version="1.0" encoding="utf-8"?>
<p:tagLst xmlns:p="http://schemas.openxmlformats.org/presentationml/2006/main">
  <p:tag name="PA" val="v4.1.3"/>
</p:tagLst>
</file>

<file path=ppt/tags/tag2.xml><?xml version="1.0" encoding="utf-8"?>
<p:tagLst xmlns:p="http://schemas.openxmlformats.org/presentationml/2006/main">
  <p:tag name="PA" val="v4.1.3"/>
</p:tagLst>
</file>

<file path=ppt/tags/tag3.xml><?xml version="1.0" encoding="utf-8"?>
<p:tagLst xmlns:p="http://schemas.openxmlformats.org/presentationml/2006/main">
  <p:tag name="PA" val="v4.1.3"/>
</p:tagLst>
</file>

<file path=ppt/tags/tag4.xml><?xml version="1.0" encoding="utf-8"?>
<p:tagLst xmlns:p="http://schemas.openxmlformats.org/presentationml/2006/main">
  <p:tag name="PA" val="v4.1.3"/>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3798</Words>
  <Application>WPS 演示</Application>
  <PresentationFormat>宽屏</PresentationFormat>
  <Paragraphs>338</Paragraphs>
  <Slides>20</Slides>
  <Notes>0</Notes>
  <HiddenSlides>0</HiddenSlides>
  <MMClips>0</MMClips>
  <ScaleCrop>false</ScaleCrop>
  <HeadingPairs>
    <vt:vector size="6" baseType="variant">
      <vt:variant>
        <vt:lpstr>已用的字体</vt:lpstr>
      </vt:variant>
      <vt:variant>
        <vt:i4>19</vt:i4>
      </vt:variant>
      <vt:variant>
        <vt:lpstr>主题</vt:lpstr>
      </vt:variant>
      <vt:variant>
        <vt:i4>2</vt:i4>
      </vt:variant>
      <vt:variant>
        <vt:lpstr>幻灯片标题</vt:lpstr>
      </vt:variant>
      <vt:variant>
        <vt:i4>20</vt:i4>
      </vt:variant>
    </vt:vector>
  </HeadingPairs>
  <TitlesOfParts>
    <vt:vector size="41" baseType="lpstr">
      <vt:lpstr>Arial</vt:lpstr>
      <vt:lpstr>宋体</vt:lpstr>
      <vt:lpstr>Wingdings</vt:lpstr>
      <vt:lpstr>汉仪中宋简</vt:lpstr>
      <vt:lpstr>微软雅黑 Light</vt:lpstr>
      <vt:lpstr>黑体</vt:lpstr>
      <vt:lpstr>等线</vt:lpstr>
      <vt:lpstr>微软雅黑</vt:lpstr>
      <vt:lpstr>Arial Unicode MS</vt:lpstr>
      <vt:lpstr>等线 Light</vt:lpstr>
      <vt:lpstr>Calibri</vt:lpstr>
      <vt:lpstr>Bahnschrift</vt:lpstr>
      <vt:lpstr>Vrinda</vt:lpstr>
      <vt:lpstr>Bodoni MT</vt:lpstr>
      <vt:lpstr>华文中宋</vt:lpstr>
      <vt:lpstr>汉仪粗简黑简</vt:lpstr>
      <vt:lpstr>字魂142号-小浣熊</vt:lpstr>
      <vt:lpstr>Calibri Light</vt:lpstr>
      <vt:lpstr>Segoe UI</vt:lpstr>
      <vt:lpstr>Office 主题​​</vt:lpstr>
      <vt:lpstr>1_Office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dc:creator>
  <cp:lastModifiedBy>罗祉璇</cp:lastModifiedBy>
  <cp:revision>46</cp:revision>
  <dcterms:created xsi:type="dcterms:W3CDTF">2020-03-21T02:19:00Z</dcterms:created>
  <dcterms:modified xsi:type="dcterms:W3CDTF">2020-06-03T03:51:45Z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2052-11.1.0.9339</vt:lpwstr>
  </property>
</Properties>
</file>