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7" r:id="rId3"/>
    <p:sldId id="258" r:id="rId4"/>
    <p:sldId id="263" r:id="rId5"/>
    <p:sldId id="264" r:id="rId6"/>
    <p:sldId id="265" r:id="rId7"/>
    <p:sldId id="266" r:id="rId8"/>
    <p:sldId id="267" r:id="rId9"/>
    <p:sldId id="268" r:id="rId10"/>
    <p:sldId id="269" r:id="rId11"/>
    <p:sldId id="259" r:id="rId12"/>
    <p:sldId id="270" r:id="rId13"/>
    <p:sldId id="272" r:id="rId14"/>
    <p:sldId id="273" r:id="rId15"/>
    <p:sldId id="274" r:id="rId16"/>
    <p:sldId id="275" r:id="rId17"/>
    <p:sldId id="276" r:id="rId18"/>
    <p:sldId id="277" r:id="rId19"/>
    <p:sldId id="260" r:id="rId20"/>
    <p:sldId id="278" r:id="rId21"/>
    <p:sldId id="279" r:id="rId22"/>
    <p:sldId id="280" r:id="rId23"/>
    <p:sldId id="281" r:id="rId24"/>
    <p:sldId id="282" r:id="rId25"/>
    <p:sldId id="283" r:id="rId26"/>
    <p:sldId id="284" r:id="rId27"/>
    <p:sldId id="261" r:id="rId28"/>
    <p:sldId id="285" r:id="rId29"/>
    <p:sldId id="286" r:id="rId30"/>
    <p:sldId id="287" r:id="rId31"/>
    <p:sldId id="288" r:id="rId32"/>
    <p:sldId id="289" r:id="rId33"/>
    <p:sldId id="290" r:id="rId34"/>
    <p:sldId id="291"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7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8" autoAdjust="0"/>
    <p:restoredTop sz="94660"/>
  </p:normalViewPr>
  <p:slideViewPr>
    <p:cSldViewPr snapToGrid="0">
      <p:cViewPr>
        <p:scale>
          <a:sx n="62" d="100"/>
          <a:sy n="62" d="100"/>
        </p:scale>
        <p:origin x="-1152" y="-672"/>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dPt>
            <c:idx val="0"/>
            <c:bubble3D val="0"/>
            <c:spPr>
              <a:solidFill>
                <a:schemeClr val="accent2"/>
              </a:solidFill>
              <a:ln w="19050">
                <a:noFill/>
              </a:ln>
              <a:effectLst/>
            </c:spPr>
          </c:dPt>
          <c:dPt>
            <c:idx val="1"/>
            <c:bubble3D val="0"/>
            <c:spPr>
              <a:solidFill>
                <a:schemeClr val="accent2"/>
              </a:solidFill>
              <a:ln w="19050">
                <a:noFill/>
              </a:ln>
              <a:effectLst/>
            </c:spPr>
          </c:dPt>
          <c:dPt>
            <c:idx val="2"/>
            <c:bubble3D val="0"/>
            <c:spPr>
              <a:solidFill>
                <a:schemeClr val="tx1">
                  <a:lumMod val="75000"/>
                  <a:lumOff val="25000"/>
                </a:schemeClr>
              </a:solidFill>
              <a:ln w="19050">
                <a:noFill/>
              </a:ln>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dPt>
            <c:idx val="0"/>
            <c:bubble3D val="0"/>
            <c:spPr>
              <a:solidFill>
                <a:schemeClr val="tx2"/>
              </a:solidFill>
              <a:ln w="19050">
                <a:noFill/>
              </a:ln>
              <a:effectLst/>
            </c:spPr>
          </c:dPt>
          <c:dPt>
            <c:idx val="1"/>
            <c:bubble3D val="0"/>
            <c:spPr>
              <a:solidFill>
                <a:srgbClr val="41A847"/>
              </a:solidFill>
              <a:ln w="19050">
                <a:noFill/>
              </a:ln>
              <a:effectLst/>
            </c:spPr>
          </c:dPt>
          <c:dPt>
            <c:idx val="2"/>
            <c:bubble3D val="0"/>
            <c:spPr>
              <a:solidFill>
                <a:schemeClr val="tx1">
                  <a:lumMod val="75000"/>
                  <a:lumOff val="25000"/>
                </a:schemeClr>
              </a:solidFill>
              <a:ln w="19050">
                <a:noFill/>
              </a:ln>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dPt>
            <c:idx val="0"/>
            <c:bubble3D val="0"/>
            <c:spPr>
              <a:solidFill>
                <a:schemeClr val="tx1">
                  <a:lumMod val="75000"/>
                  <a:lumOff val="25000"/>
                </a:schemeClr>
              </a:solidFill>
              <a:ln w="19050">
                <a:noFill/>
              </a:ln>
              <a:effectLst/>
            </c:spPr>
          </c:dPt>
          <c:dPt>
            <c:idx val="1"/>
            <c:bubble3D val="0"/>
            <c:spPr>
              <a:solidFill>
                <a:srgbClr val="41A847"/>
              </a:solidFill>
              <a:ln w="19050">
                <a:noFill/>
              </a:ln>
              <a:effectLst/>
            </c:spPr>
          </c:dPt>
          <c:dPt>
            <c:idx val="2"/>
            <c:bubble3D val="0"/>
            <c:spPr>
              <a:solidFill>
                <a:schemeClr val="accent3"/>
              </a:solidFill>
              <a:ln w="19050">
                <a:noFill/>
              </a:ln>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141BA-FDA0-486E-8179-930CDE0E5384}" type="datetimeFigureOut">
              <a:rPr lang="zh-CN" altLang="en-US" smtClean="0"/>
              <a:t>2018/2/7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69ADC-4868-4D71-BC6A-74495CA04774}" type="slidenum">
              <a:rPr lang="zh-CN" altLang="en-US" smtClean="0"/>
              <a:t>‹#›</a:t>
            </a:fld>
            <a:endParaRPr lang="zh-CN" altLang="en-US"/>
          </a:p>
        </p:txBody>
      </p:sp>
    </p:spTree>
    <p:extLst>
      <p:ext uri="{BB962C8B-B14F-4D97-AF65-F5344CB8AC3E}">
        <p14:creationId xmlns:p14="http://schemas.microsoft.com/office/powerpoint/2010/main" val="3119760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17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20</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21</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22</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23</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24</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26</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28</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29</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30</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E665C9A-F863-4B53-BF18-B9F895775B52}" type="slidenum">
              <a:rPr lang="zh-CN" altLang="en-US" smtClean="0"/>
              <a:t>31</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32</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33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43840" y="273685"/>
            <a:ext cx="10515600" cy="701675"/>
          </a:xfrm>
        </p:spPr>
        <p:txBody>
          <a:bodyPr>
            <a:normAutofit/>
          </a:bodyPr>
          <a:lstStyle>
            <a:lvl1pPr>
              <a:defRPr sz="3600" b="1">
                <a:gradFill flip="none" rotWithShape="1">
                  <a:gsLst>
                    <a:gs pos="0">
                      <a:srgbClr val="317105">
                        <a:shade val="30000"/>
                        <a:satMod val="115000"/>
                      </a:srgbClr>
                    </a:gs>
                    <a:gs pos="50000">
                      <a:srgbClr val="317105">
                        <a:shade val="67500"/>
                        <a:satMod val="115000"/>
                      </a:srgbClr>
                    </a:gs>
                    <a:gs pos="100000">
                      <a:srgbClr val="317105">
                        <a:shade val="100000"/>
                        <a:satMod val="115000"/>
                      </a:srgb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609600" y="6356352"/>
            <a:ext cx="2844800" cy="365125"/>
          </a:xfrm>
          <a:prstGeom prst="rect">
            <a:avLst/>
          </a:prstGeom>
        </p:spPr>
        <p:txBody>
          <a:bodyPr lIns="91432" tIns="45717" rIns="91432" bIns="45717"/>
          <a:lstStyle/>
          <a:p>
            <a:fld id="{7932891C-557F-4DAE-9C62-7A437A8E1DF4}" type="datetimeFigureOut">
              <a:rPr lang="zh-CN" altLang="en-US" smtClean="0"/>
              <a:t>2018/2/7</a:t>
            </a:fld>
            <a:endParaRPr lang="zh-CN" altLang="en-US"/>
          </a:p>
        </p:txBody>
      </p:sp>
      <p:sp>
        <p:nvSpPr>
          <p:cNvPr id="4" name="页脚占位符 3"/>
          <p:cNvSpPr>
            <a:spLocks noGrp="1"/>
          </p:cNvSpPr>
          <p:nvPr>
            <p:ph type="ftr" sz="quarter" idx="11"/>
          </p:nvPr>
        </p:nvSpPr>
        <p:spPr>
          <a:xfrm>
            <a:off x="4165601" y="6356352"/>
            <a:ext cx="3860800" cy="365125"/>
          </a:xfrm>
          <a:prstGeom prst="rect">
            <a:avLst/>
          </a:prstGeom>
        </p:spPr>
        <p:txBody>
          <a:bodyPr lIns="91432" tIns="45717" rIns="91432" bIns="45717"/>
          <a:lstStyle/>
          <a:p>
            <a:endParaRPr lang="zh-CN" altLang="en-US"/>
          </a:p>
        </p:txBody>
      </p:sp>
      <p:sp>
        <p:nvSpPr>
          <p:cNvPr id="5" name="灯片编号占位符 4"/>
          <p:cNvSpPr>
            <a:spLocks noGrp="1"/>
          </p:cNvSpPr>
          <p:nvPr>
            <p:ph type="sldNum" sz="quarter" idx="12"/>
          </p:nvPr>
        </p:nvSpPr>
        <p:spPr>
          <a:xfrm>
            <a:off x="8737601" y="6356352"/>
            <a:ext cx="2844800" cy="365125"/>
          </a:xfrm>
          <a:prstGeom prst="rect">
            <a:avLst/>
          </a:prstGeom>
        </p:spPr>
        <p:txBody>
          <a:bodyPr lIns="91432" tIns="45717" rIns="91432" bIns="45717"/>
          <a:lstStyle/>
          <a:p>
            <a:fld id="{72CD6AF2-9DFB-4C20-B9F9-A186F19BBBF1}"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l="-12000" r="-1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6.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518196" y="3332423"/>
            <a:ext cx="3109512" cy="3368085"/>
          </a:xfrm>
          <a:prstGeom prst="rect">
            <a:avLst/>
          </a:prstGeom>
        </p:spPr>
      </p:pic>
      <p:sp>
        <p:nvSpPr>
          <p:cNvPr id="3" name="TextBox 168"/>
          <p:cNvSpPr txBox="1"/>
          <p:nvPr/>
        </p:nvSpPr>
        <p:spPr>
          <a:xfrm>
            <a:off x="1085092" y="1455840"/>
            <a:ext cx="7830966" cy="1015649"/>
          </a:xfrm>
          <a:prstGeom prst="rect">
            <a:avLst/>
          </a:prstGeom>
          <a:noFill/>
        </p:spPr>
        <p:txBody>
          <a:bodyPr wrap="none" lIns="91428" tIns="45713" rIns="91428" bIns="45713" rtlCol="0">
            <a:spAutoFit/>
          </a:bodyPr>
          <a:lstStyle/>
          <a:p>
            <a:r>
              <a:rPr lang="zh-CN" altLang="en-US" sz="6000" b="1" dirty="0" smtClean="0">
                <a:solidFill>
                  <a:srgbClr val="317105"/>
                </a:solidFill>
                <a:latin typeface="微软雅黑" panose="020B0503020204020204" pitchFamily="34" charset="-122"/>
                <a:ea typeface="微软雅黑" panose="020B0503020204020204" pitchFamily="34" charset="-122"/>
                <a:cs typeface="+mn-ea"/>
                <a:sym typeface="+mn-lt"/>
              </a:rPr>
              <a:t>绿色家园和谐生活</a:t>
            </a:r>
            <a:r>
              <a:rPr lang="en-US" altLang="zh-CN" sz="6000" b="1" dirty="0" smtClean="0">
                <a:solidFill>
                  <a:srgbClr val="317105"/>
                </a:solidFill>
                <a:latin typeface="微软雅黑" panose="020B0503020204020204" pitchFamily="34" charset="-122"/>
                <a:ea typeface="微软雅黑" panose="020B0503020204020204" pitchFamily="34" charset="-122"/>
                <a:cs typeface="+mn-ea"/>
                <a:sym typeface="+mn-lt"/>
              </a:rPr>
              <a:t>PPT</a:t>
            </a:r>
            <a:endParaRPr lang="zh-CN" altLang="en-US" sz="6000" b="1" dirty="0">
              <a:solidFill>
                <a:srgbClr val="317105"/>
              </a:solidFill>
              <a:latin typeface="微软雅黑" panose="020B0503020204020204" pitchFamily="34" charset="-122"/>
              <a:ea typeface="微软雅黑" panose="020B0503020204020204" pitchFamily="34" charset="-122"/>
              <a:cs typeface="+mn-ea"/>
              <a:sym typeface="+mn-lt"/>
            </a:endParaRPr>
          </a:p>
        </p:txBody>
      </p:sp>
      <p:sp>
        <p:nvSpPr>
          <p:cNvPr id="4" name="TextBox 169"/>
          <p:cNvSpPr txBox="1"/>
          <p:nvPr/>
        </p:nvSpPr>
        <p:spPr>
          <a:xfrm>
            <a:off x="1085092" y="2583712"/>
            <a:ext cx="6139797" cy="369318"/>
          </a:xfrm>
          <a:prstGeom prst="rect">
            <a:avLst/>
          </a:prstGeom>
          <a:noFill/>
        </p:spPr>
        <p:txBody>
          <a:bodyPr wrap="none" lIns="91428" tIns="45713" rIns="91428" bIns="45713" rtlCol="0">
            <a:spAutoFit/>
          </a:bodyPr>
          <a:lstStyle/>
          <a:p>
            <a:r>
              <a:rPr lang="zh-CN" altLang="en-US" dirty="0">
                <a:solidFill>
                  <a:srgbClr val="317105"/>
                </a:solidFill>
                <a:latin typeface="微软雅黑" panose="020B0503020204020204" pitchFamily="34" charset="-122"/>
                <a:ea typeface="微软雅黑" panose="020B0503020204020204" pitchFamily="34" charset="-122"/>
                <a:cs typeface="+mn-ea"/>
                <a:sym typeface="+mn-lt"/>
              </a:rPr>
              <a:t>精美实用、框架完整的年终总结、工作汇报、新年计划</a:t>
            </a:r>
            <a:r>
              <a:rPr lang="en-US" altLang="zh-CN" dirty="0">
                <a:solidFill>
                  <a:srgbClr val="317105"/>
                </a:solidFill>
                <a:latin typeface="微软雅黑" panose="020B0503020204020204" pitchFamily="34" charset="-122"/>
                <a:ea typeface="微软雅黑" panose="020B0503020204020204" pitchFamily="34" charset="-122"/>
                <a:cs typeface="+mn-ea"/>
                <a:sym typeface="+mn-lt"/>
              </a:rPr>
              <a:t>PPT</a:t>
            </a:r>
            <a:endParaRPr lang="zh-CN" altLang="en-US" dirty="0">
              <a:solidFill>
                <a:srgbClr val="317105"/>
              </a:solidFill>
              <a:latin typeface="微软雅黑" panose="020B0503020204020204" pitchFamily="34" charset="-122"/>
              <a:ea typeface="微软雅黑" panose="020B0503020204020204" pitchFamily="34" charset="-122"/>
              <a:cs typeface="+mn-ea"/>
              <a:sym typeface="+mn-lt"/>
            </a:endParaRPr>
          </a:p>
        </p:txBody>
      </p:sp>
      <p:cxnSp>
        <p:nvCxnSpPr>
          <p:cNvPr id="5" name="直接连接符 4"/>
          <p:cNvCxnSpPr/>
          <p:nvPr/>
        </p:nvCxnSpPr>
        <p:spPr>
          <a:xfrm>
            <a:off x="1085092" y="2500781"/>
            <a:ext cx="7083649" cy="0"/>
          </a:xfrm>
          <a:prstGeom prst="line">
            <a:avLst/>
          </a:prstGeom>
          <a:ln w="12700">
            <a:solidFill>
              <a:srgbClr val="317105"/>
            </a:solidFill>
          </a:ln>
        </p:spPr>
        <p:style>
          <a:lnRef idx="1">
            <a:schemeClr val="accent1"/>
          </a:lnRef>
          <a:fillRef idx="0">
            <a:schemeClr val="accent1"/>
          </a:fillRef>
          <a:effectRef idx="0">
            <a:schemeClr val="accent1"/>
          </a:effectRef>
          <a:fontRef idx="minor">
            <a:schemeClr val="tx1"/>
          </a:fontRef>
        </p:style>
      </p:cxnSp>
      <p:sp>
        <p:nvSpPr>
          <p:cNvPr id="6" name="Rectangle 4"/>
          <p:cNvSpPr txBox="1">
            <a:spLocks noChangeArrowheads="1"/>
          </p:cNvSpPr>
          <p:nvPr/>
        </p:nvSpPr>
        <p:spPr bwMode="auto">
          <a:xfrm>
            <a:off x="1085092" y="3117273"/>
            <a:ext cx="384042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135" b="0" dirty="0">
                <a:solidFill>
                  <a:srgbClr val="317105"/>
                </a:solidFill>
                <a:latin typeface="微软雅黑" panose="020B0503020204020204" pitchFamily="34" charset="-122"/>
                <a:ea typeface="微软雅黑" panose="020B0503020204020204" pitchFamily="34" charset="-122"/>
              </a:rPr>
              <a:t>汇报人</a:t>
            </a:r>
            <a:r>
              <a:rPr lang="en-US" altLang="zh-CN" sz="2135" b="0" dirty="0">
                <a:solidFill>
                  <a:srgbClr val="317105"/>
                </a:solidFill>
                <a:latin typeface="微软雅黑" panose="020B0503020204020204" pitchFamily="34" charset="-122"/>
                <a:ea typeface="微软雅黑" panose="020B0503020204020204" pitchFamily="34" charset="-122"/>
              </a:rPr>
              <a:t>: </a:t>
            </a:r>
            <a:endParaRPr lang="zh-CN" altLang="en-US" sz="2135" b="0" dirty="0">
              <a:solidFill>
                <a:srgbClr val="317105"/>
              </a:solidFill>
              <a:latin typeface="微软雅黑" panose="020B0503020204020204" pitchFamily="34" charset="-122"/>
              <a:ea typeface="微软雅黑" panose="020B0503020204020204" pitchFamily="34" charset="-122"/>
            </a:endParaRPr>
          </a:p>
        </p:txBody>
      </p:sp>
      <p:pic>
        <p:nvPicPr>
          <p:cNvPr id="7" name="宗次郎 - いつも何度でも">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68741" y="-254508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6" presetClass="entr" presetSubtype="37"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500"/>
                            </p:stCondLst>
                            <p:childTnLst>
                              <p:par>
                                <p:cTn id="17" presetID="12" presetClass="entr" presetSubtype="4"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up)">
                                      <p:cBhvr>
                                        <p:cTn id="20" dur="500"/>
                                        <p:tgtEl>
                                          <p:spTgt spid="3"/>
                                        </p:tgtEl>
                                      </p:cBhvr>
                                    </p:animEffect>
                                  </p:childTnLst>
                                </p:cTn>
                              </p:par>
                              <p:par>
                                <p:cTn id="21" presetID="12" presetClass="entr" presetSubtype="1" fill="hold" grpId="0" nodeType="with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childTnLst>
                          </p:cTn>
                        </p:par>
                        <p:par>
                          <p:cTn id="25" fill="hold">
                            <p:stCondLst>
                              <p:cond delay="23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by="(-#ppt_w*2)" calcmode="lin" valueType="num">
                                      <p:cBhvr rctx="PPT">
                                        <p:cTn id="28" dur="500" autoRev="1" fill="hold">
                                          <p:stCondLst>
                                            <p:cond delay="0"/>
                                          </p:stCondLst>
                                        </p:cTn>
                                        <p:tgtEl>
                                          <p:spTgt spid="6"/>
                                        </p:tgtEl>
                                        <p:attrNameLst>
                                          <p:attrName>ppt_w</p:attrName>
                                        </p:attrNameLst>
                                      </p:cBhvr>
                                    </p:anim>
                                    <p:anim by="(#ppt_w*0.50)" calcmode="lin" valueType="num">
                                      <p:cBhvr>
                                        <p:cTn id="29" dur="500" decel="50000" autoRev="1" fill="hold">
                                          <p:stCondLst>
                                            <p:cond delay="0"/>
                                          </p:stCondLst>
                                        </p:cTn>
                                        <p:tgtEl>
                                          <p:spTgt spid="6"/>
                                        </p:tgtEl>
                                        <p:attrNameLst>
                                          <p:attrName>ppt_x</p:attrName>
                                        </p:attrNameLst>
                                      </p:cBhvr>
                                    </p:anim>
                                    <p:anim from="(-#ppt_h/2)" to="(#ppt_y)" calcmode="lin" valueType="num">
                                      <p:cBhvr>
                                        <p:cTn id="30" dur="1000" fill="hold">
                                          <p:stCondLst>
                                            <p:cond delay="0"/>
                                          </p:stCondLst>
                                        </p:cTn>
                                        <p:tgtEl>
                                          <p:spTgt spid="6"/>
                                        </p:tgtEl>
                                        <p:attrNameLst>
                                          <p:attrName>ppt_y</p:attrName>
                                        </p:attrNameLst>
                                      </p:cBhvr>
                                    </p:anim>
                                    <p:animRot by="21600000">
                                      <p:cBhvr>
                                        <p:cTn id="31"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7"/>
                </p:tgtEl>
              </p:cMediaNode>
            </p:audio>
          </p:childTnLst>
        </p:cTn>
      </p:par>
    </p:tnLst>
    <p:bldLst>
      <p:bldP spid="3" grpId="0"/>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368258" y="5300721"/>
            <a:ext cx="4139381" cy="628229"/>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317105"/>
              </a:solidFill>
            </a:endParaRPr>
          </a:p>
        </p:txBody>
      </p:sp>
      <p:sp>
        <p:nvSpPr>
          <p:cNvPr id="3" name="文本框 9"/>
          <p:cNvSpPr txBox="1"/>
          <p:nvPr/>
        </p:nvSpPr>
        <p:spPr>
          <a:xfrm>
            <a:off x="5009059" y="5427717"/>
            <a:ext cx="2102492" cy="376928"/>
          </a:xfrm>
          <a:prstGeom prst="rect">
            <a:avLst/>
          </a:prstGeom>
          <a:noFill/>
        </p:spPr>
        <p:txBody>
          <a:bodyPr wrap="square" lIns="68562" tIns="34281" rIns="68562" bIns="34281" rtlCol="0">
            <a:spAutoFit/>
          </a:bodyPr>
          <a:lstStyle/>
          <a:p>
            <a:pPr marL="0" lvl="1" algn="ctr"/>
            <a:r>
              <a:rPr lang="en-US" altLang="zh-CN" sz="2000" b="1" dirty="0">
                <a:solidFill>
                  <a:srgbClr val="317105"/>
                </a:solidFill>
                <a:latin typeface="Impact MT Std" pitchFamily="34" charset="0"/>
                <a:ea typeface="微软雅黑" panose="020B0503020204020204" pitchFamily="34" charset="-122"/>
              </a:rPr>
              <a:t>04</a:t>
            </a:r>
            <a:r>
              <a:rPr lang="en-US" altLang="zh-CN" sz="2000" b="1" dirty="0" smtClean="0">
                <a:solidFill>
                  <a:srgbClr val="317105"/>
                </a:solidFill>
                <a:latin typeface="微软雅黑" panose="020B0503020204020204" pitchFamily="34" charset="-122"/>
                <a:ea typeface="微软雅黑" panose="020B0503020204020204" pitchFamily="34" charset="-122"/>
              </a:rPr>
              <a:t>.</a:t>
            </a:r>
            <a:r>
              <a:rPr lang="zh-CN" altLang="en-US" sz="2000" b="1" dirty="0">
                <a:solidFill>
                  <a:srgbClr val="317105"/>
                </a:solidFill>
                <a:latin typeface="微软雅黑" panose="020B0503020204020204" pitchFamily="34" charset="-122"/>
                <a:ea typeface="微软雅黑" panose="020B0503020204020204" pitchFamily="34" charset="-122"/>
              </a:rPr>
              <a:t>单击添加目录</a:t>
            </a:r>
            <a:endParaRPr lang="en-US" altLang="zh-CN" sz="2000" b="1" dirty="0">
              <a:solidFill>
                <a:srgbClr val="317105"/>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720355" y="4384535"/>
            <a:ext cx="3931105" cy="628229"/>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317105"/>
              </a:solidFill>
            </a:endParaRPr>
          </a:p>
        </p:txBody>
      </p:sp>
      <p:sp>
        <p:nvSpPr>
          <p:cNvPr id="5" name="文本框 9"/>
          <p:cNvSpPr txBox="1"/>
          <p:nvPr/>
        </p:nvSpPr>
        <p:spPr>
          <a:xfrm>
            <a:off x="5016162" y="4512724"/>
            <a:ext cx="2016697" cy="376928"/>
          </a:xfrm>
          <a:prstGeom prst="rect">
            <a:avLst/>
          </a:prstGeom>
          <a:noFill/>
        </p:spPr>
        <p:txBody>
          <a:bodyPr wrap="square" lIns="68562" tIns="34281" rIns="68562" bIns="34281" rtlCol="0">
            <a:spAutoFit/>
          </a:bodyPr>
          <a:lstStyle/>
          <a:p>
            <a:pPr marL="0" lvl="1" algn="ctr"/>
            <a:r>
              <a:rPr lang="en-US" altLang="zh-CN" sz="2000" b="1" dirty="0">
                <a:solidFill>
                  <a:srgbClr val="317105"/>
                </a:solidFill>
                <a:latin typeface="Impact MT Std" pitchFamily="34" charset="0"/>
                <a:ea typeface="微软雅黑" panose="020B0503020204020204" pitchFamily="34" charset="-122"/>
              </a:rPr>
              <a:t>03</a:t>
            </a:r>
            <a:r>
              <a:rPr lang="en-US" altLang="zh-CN" sz="2000" b="1" dirty="0" smtClean="0">
                <a:solidFill>
                  <a:srgbClr val="317105"/>
                </a:solidFill>
                <a:latin typeface="微软雅黑" panose="020B0503020204020204" pitchFamily="34" charset="-122"/>
                <a:ea typeface="微软雅黑" panose="020B0503020204020204" pitchFamily="34" charset="-122"/>
              </a:rPr>
              <a:t>.</a:t>
            </a:r>
            <a:r>
              <a:rPr lang="zh-CN" altLang="en-US" sz="2000" b="1" dirty="0">
                <a:solidFill>
                  <a:srgbClr val="317105"/>
                </a:solidFill>
                <a:latin typeface="微软雅黑" panose="020B0503020204020204" pitchFamily="34" charset="-122"/>
                <a:ea typeface="微软雅黑" panose="020B0503020204020204" pitchFamily="34" charset="-122"/>
              </a:rPr>
              <a:t>单击添加目录</a:t>
            </a:r>
            <a:endParaRPr lang="en-US" altLang="zh-CN" sz="2000" b="1" dirty="0">
              <a:solidFill>
                <a:srgbClr val="317105"/>
              </a:solidFill>
              <a:latin typeface="微软雅黑" panose="020B0503020204020204" pitchFamily="34" charset="-122"/>
              <a:ea typeface="微软雅黑" panose="020B0503020204020204" pitchFamily="34" charset="-122"/>
            </a:endParaRPr>
          </a:p>
        </p:txBody>
      </p:sp>
      <p:sp>
        <p:nvSpPr>
          <p:cNvPr id="6" name="圆角矩形 5"/>
          <p:cNvSpPr/>
          <p:nvPr/>
        </p:nvSpPr>
        <p:spPr>
          <a:xfrm>
            <a:off x="4378100" y="3429001"/>
            <a:ext cx="3949567" cy="628229"/>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317105"/>
              </a:solidFill>
            </a:endParaRPr>
          </a:p>
        </p:txBody>
      </p:sp>
      <p:sp>
        <p:nvSpPr>
          <p:cNvPr id="7" name="圆角矩形 6"/>
          <p:cNvSpPr/>
          <p:nvPr/>
        </p:nvSpPr>
        <p:spPr>
          <a:xfrm>
            <a:off x="3720354" y="2502978"/>
            <a:ext cx="3931106" cy="628229"/>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317105"/>
              </a:solidFill>
            </a:endParaRPr>
          </a:p>
        </p:txBody>
      </p:sp>
      <p:grpSp>
        <p:nvGrpSpPr>
          <p:cNvPr id="8" name="组合 7"/>
          <p:cNvGrpSpPr/>
          <p:nvPr/>
        </p:nvGrpSpPr>
        <p:grpSpPr>
          <a:xfrm>
            <a:off x="3288419" y="2349161"/>
            <a:ext cx="935860" cy="935860"/>
            <a:chOff x="1677608" y="2996952"/>
            <a:chExt cx="1395643" cy="1395643"/>
          </a:xfrm>
        </p:grpSpPr>
        <p:sp>
          <p:nvSpPr>
            <p:cNvPr id="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17105"/>
                </a:solidFill>
              </a:endParaRPr>
            </a:p>
          </p:txBody>
        </p:sp>
        <p:sp>
          <p:nvSpPr>
            <p:cNvPr id="10"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317105"/>
                  </a:solidFill>
                  <a:effectLst>
                    <a:outerShdw blurRad="38100" dist="38100" dir="2700000" algn="tl">
                      <a:srgbClr val="000000">
                        <a:alpha val="43137"/>
                      </a:srgbClr>
                    </a:outerShdw>
                  </a:effectLst>
                  <a:latin typeface="DIN-BoldItalic" pitchFamily="50" charset="0"/>
                </a:rPr>
                <a:t></a:t>
              </a:r>
            </a:p>
          </p:txBody>
        </p:sp>
      </p:grpSp>
      <p:sp>
        <p:nvSpPr>
          <p:cNvPr id="11" name="KSO_Shape"/>
          <p:cNvSpPr/>
          <p:nvPr/>
        </p:nvSpPr>
        <p:spPr bwMode="auto">
          <a:xfrm>
            <a:off x="3590287" y="2716178"/>
            <a:ext cx="332123" cy="251858"/>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p>
            <a:pPr algn="ctr">
              <a:defRPr/>
            </a:pPr>
            <a:endParaRPr lang="zh-CN" altLang="en-US" sz="1800">
              <a:solidFill>
                <a:srgbClr val="317105"/>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895731" y="3256705"/>
            <a:ext cx="935860" cy="935860"/>
            <a:chOff x="1677608" y="2996952"/>
            <a:chExt cx="1395643" cy="1395643"/>
          </a:xfrm>
        </p:grpSpPr>
        <p:sp>
          <p:nvSpPr>
            <p:cNvPr id="1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17105"/>
                </a:solidFill>
              </a:endParaRPr>
            </a:p>
          </p:txBody>
        </p:sp>
        <p:sp>
          <p:nvSpPr>
            <p:cNvPr id="14"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317105"/>
                  </a:solidFill>
                  <a:effectLst>
                    <a:outerShdw blurRad="38100" dist="38100" dir="2700000" algn="tl">
                      <a:srgbClr val="000000">
                        <a:alpha val="43137"/>
                      </a:srgbClr>
                    </a:outerShdw>
                  </a:effectLst>
                  <a:latin typeface="DIN-BoldItalic" pitchFamily="50" charset="0"/>
                </a:rPr>
                <a:t></a:t>
              </a:r>
            </a:p>
          </p:txBody>
        </p:sp>
      </p:grpSp>
      <p:grpSp>
        <p:nvGrpSpPr>
          <p:cNvPr id="15" name="组合 14"/>
          <p:cNvGrpSpPr/>
          <p:nvPr/>
        </p:nvGrpSpPr>
        <p:grpSpPr>
          <a:xfrm>
            <a:off x="3288419" y="4197133"/>
            <a:ext cx="935860" cy="935860"/>
            <a:chOff x="1677608" y="2996952"/>
            <a:chExt cx="1395643" cy="1395643"/>
          </a:xfrm>
        </p:grpSpPr>
        <p:sp>
          <p:nvSpPr>
            <p:cNvPr id="1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17105"/>
                </a:solidFill>
              </a:endParaRPr>
            </a:p>
          </p:txBody>
        </p:sp>
        <p:sp>
          <p:nvSpPr>
            <p:cNvPr id="17"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317105"/>
                  </a:solidFill>
                  <a:effectLst>
                    <a:outerShdw blurRad="38100" dist="38100" dir="2700000" algn="tl">
                      <a:srgbClr val="000000">
                        <a:alpha val="43137"/>
                      </a:srgbClr>
                    </a:outerShdw>
                  </a:effectLst>
                  <a:latin typeface="DIN-BoldItalic" pitchFamily="50" charset="0"/>
                </a:rPr>
                <a:t></a:t>
              </a:r>
            </a:p>
          </p:txBody>
        </p:sp>
      </p:grpSp>
      <p:grpSp>
        <p:nvGrpSpPr>
          <p:cNvPr id="18" name="组合 17"/>
          <p:cNvGrpSpPr/>
          <p:nvPr/>
        </p:nvGrpSpPr>
        <p:grpSpPr>
          <a:xfrm>
            <a:off x="7895731" y="5156742"/>
            <a:ext cx="935860" cy="935860"/>
            <a:chOff x="1677608" y="2996952"/>
            <a:chExt cx="1395643" cy="1395643"/>
          </a:xfrm>
        </p:grpSpPr>
        <p:sp>
          <p:nvSpPr>
            <p:cNvPr id="1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17105"/>
                </a:solidFill>
              </a:endParaRPr>
            </a:p>
          </p:txBody>
        </p:sp>
        <p:sp>
          <p:nvSpPr>
            <p:cNvPr id="20"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317105"/>
                  </a:solidFill>
                  <a:effectLst>
                    <a:outerShdw blurRad="38100" dist="38100" dir="2700000" algn="tl">
                      <a:srgbClr val="000000">
                        <a:alpha val="43137"/>
                      </a:srgbClr>
                    </a:outerShdw>
                  </a:effectLst>
                  <a:latin typeface="DIN-BoldItalic" pitchFamily="50" charset="0"/>
                </a:rPr>
                <a:t></a:t>
              </a:r>
            </a:p>
          </p:txBody>
        </p:sp>
      </p:grpSp>
      <p:sp>
        <p:nvSpPr>
          <p:cNvPr id="21" name="KSO_Shape"/>
          <p:cNvSpPr/>
          <p:nvPr/>
        </p:nvSpPr>
        <p:spPr bwMode="auto">
          <a:xfrm>
            <a:off x="8211993" y="3608819"/>
            <a:ext cx="321563" cy="273865"/>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317105"/>
              </a:solidFill>
              <a:ea typeface="宋体" panose="02010600030101010101" pitchFamily="2" charset="-122"/>
            </a:endParaRPr>
          </a:p>
        </p:txBody>
      </p:sp>
      <p:sp>
        <p:nvSpPr>
          <p:cNvPr id="22" name="KSO_Shape"/>
          <p:cNvSpPr/>
          <p:nvPr/>
        </p:nvSpPr>
        <p:spPr bwMode="auto">
          <a:xfrm>
            <a:off x="3597624" y="4542754"/>
            <a:ext cx="317450" cy="3142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317105"/>
              </a:solidFill>
              <a:ea typeface="宋体" panose="02010600030101010101" pitchFamily="2" charset="-122"/>
            </a:endParaRPr>
          </a:p>
        </p:txBody>
      </p:sp>
      <p:sp>
        <p:nvSpPr>
          <p:cNvPr id="23" name="KSO_Shape"/>
          <p:cNvSpPr/>
          <p:nvPr/>
        </p:nvSpPr>
        <p:spPr bwMode="auto">
          <a:xfrm>
            <a:off x="8210505" y="5494831"/>
            <a:ext cx="346551" cy="2945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317105"/>
              </a:solidFill>
              <a:ea typeface="宋体" panose="02010600030101010101" pitchFamily="2" charset="-122"/>
            </a:endParaRPr>
          </a:p>
        </p:txBody>
      </p:sp>
      <p:sp>
        <p:nvSpPr>
          <p:cNvPr id="24" name="文本框 9"/>
          <p:cNvSpPr txBox="1"/>
          <p:nvPr/>
        </p:nvSpPr>
        <p:spPr>
          <a:xfrm>
            <a:off x="5016161" y="2631167"/>
            <a:ext cx="2102492" cy="376880"/>
          </a:xfrm>
          <a:prstGeom prst="rect">
            <a:avLst/>
          </a:prstGeom>
          <a:noFill/>
        </p:spPr>
        <p:txBody>
          <a:bodyPr wrap="square" lIns="68562" tIns="34281" rIns="68562" bIns="34281" rtlCol="0">
            <a:spAutoFit/>
          </a:bodyPr>
          <a:lstStyle/>
          <a:p>
            <a:pPr marL="0" lvl="1" algn="ctr"/>
            <a:r>
              <a:rPr lang="en-US" altLang="zh-CN" sz="2000" b="1" dirty="0">
                <a:solidFill>
                  <a:srgbClr val="317105"/>
                </a:solidFill>
                <a:latin typeface="Impact MT Std" pitchFamily="34" charset="0"/>
                <a:ea typeface="微软雅黑" panose="020B0503020204020204" pitchFamily="34" charset="-122"/>
              </a:rPr>
              <a:t>01</a:t>
            </a:r>
            <a:r>
              <a:rPr lang="en-US" altLang="zh-CN" sz="2000" b="1" dirty="0" smtClean="0">
                <a:solidFill>
                  <a:srgbClr val="317105"/>
                </a:solidFill>
                <a:latin typeface="微软雅黑" panose="020B0503020204020204" pitchFamily="34" charset="-122"/>
                <a:ea typeface="微软雅黑" panose="020B0503020204020204" pitchFamily="34" charset="-122"/>
              </a:rPr>
              <a:t>.</a:t>
            </a:r>
            <a:r>
              <a:rPr lang="zh-CN" altLang="en-US" sz="2000" b="1" dirty="0" smtClean="0">
                <a:solidFill>
                  <a:srgbClr val="317105"/>
                </a:solidFill>
                <a:latin typeface="微软雅黑" panose="020B0503020204020204" pitchFamily="34" charset="-122"/>
                <a:ea typeface="微软雅黑" panose="020B0503020204020204" pitchFamily="34" charset="-122"/>
              </a:rPr>
              <a:t>单击添加目录</a:t>
            </a:r>
            <a:endParaRPr lang="en-US" altLang="zh-CN" sz="2000" b="1" dirty="0">
              <a:solidFill>
                <a:srgbClr val="317105"/>
              </a:solidFill>
              <a:latin typeface="微软雅黑" panose="020B0503020204020204" pitchFamily="34" charset="-122"/>
              <a:ea typeface="微软雅黑" panose="020B0503020204020204" pitchFamily="34" charset="-122"/>
            </a:endParaRPr>
          </a:p>
        </p:txBody>
      </p:sp>
      <p:sp>
        <p:nvSpPr>
          <p:cNvPr id="25" name="文本框 9"/>
          <p:cNvSpPr txBox="1"/>
          <p:nvPr/>
        </p:nvSpPr>
        <p:spPr>
          <a:xfrm>
            <a:off x="5016161" y="3555997"/>
            <a:ext cx="2102492" cy="376928"/>
          </a:xfrm>
          <a:prstGeom prst="rect">
            <a:avLst/>
          </a:prstGeom>
          <a:noFill/>
        </p:spPr>
        <p:txBody>
          <a:bodyPr wrap="square" lIns="68562" tIns="34281" rIns="68562" bIns="34281" rtlCol="0">
            <a:spAutoFit/>
          </a:bodyPr>
          <a:lstStyle/>
          <a:p>
            <a:pPr marL="0" lvl="1" algn="ctr"/>
            <a:r>
              <a:rPr lang="en-US" altLang="zh-CN" sz="2000" b="1" dirty="0">
                <a:solidFill>
                  <a:srgbClr val="317105"/>
                </a:solidFill>
                <a:latin typeface="Impact MT Std" pitchFamily="34" charset="0"/>
                <a:ea typeface="微软雅黑" panose="020B0503020204020204" pitchFamily="34" charset="-122"/>
              </a:rPr>
              <a:t>02</a:t>
            </a:r>
            <a:r>
              <a:rPr lang="en-US" altLang="zh-CN" sz="2000" b="1" dirty="0" smtClean="0">
                <a:solidFill>
                  <a:srgbClr val="317105"/>
                </a:solidFill>
                <a:latin typeface="微软雅黑" panose="020B0503020204020204" pitchFamily="34" charset="-122"/>
                <a:ea typeface="微软雅黑" panose="020B0503020204020204" pitchFamily="34" charset="-122"/>
              </a:rPr>
              <a:t>.</a:t>
            </a:r>
            <a:r>
              <a:rPr lang="zh-CN" altLang="en-US" sz="2000" b="1" dirty="0">
                <a:solidFill>
                  <a:srgbClr val="317105"/>
                </a:solidFill>
                <a:latin typeface="微软雅黑" panose="020B0503020204020204" pitchFamily="34" charset="-122"/>
                <a:ea typeface="微软雅黑" panose="020B0503020204020204" pitchFamily="34" charset="-122"/>
              </a:rPr>
              <a:t>单击添加目录</a:t>
            </a:r>
            <a:endParaRPr lang="en-US" altLang="zh-CN" sz="2000" b="1" dirty="0">
              <a:solidFill>
                <a:srgbClr val="317105"/>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393129" y="502504"/>
            <a:ext cx="1395280" cy="1395280"/>
            <a:chOff x="1677608" y="2996952"/>
            <a:chExt cx="1395643" cy="1395643"/>
          </a:xfrm>
        </p:grpSpPr>
        <p:sp>
          <p:nvSpPr>
            <p:cNvPr id="2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28"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29" name="组合 28"/>
          <p:cNvGrpSpPr/>
          <p:nvPr/>
        </p:nvGrpSpPr>
        <p:grpSpPr>
          <a:xfrm>
            <a:off x="6860398" y="502504"/>
            <a:ext cx="1395280" cy="1395280"/>
            <a:chOff x="1677608" y="2996952"/>
            <a:chExt cx="1395643" cy="1395643"/>
          </a:xfrm>
        </p:grpSpPr>
        <p:sp>
          <p:nvSpPr>
            <p:cNvPr id="3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31"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32" name="组合 31"/>
          <p:cNvGrpSpPr/>
          <p:nvPr/>
        </p:nvGrpSpPr>
        <p:grpSpPr>
          <a:xfrm>
            <a:off x="3940444" y="477441"/>
            <a:ext cx="1395280" cy="1395280"/>
            <a:chOff x="1677608" y="2996952"/>
            <a:chExt cx="1395643" cy="1395643"/>
          </a:xfrm>
        </p:grpSpPr>
        <p:sp>
          <p:nvSpPr>
            <p:cNvPr id="3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34" name="Oval 29"/>
            <p:cNvSpPr>
              <a:spLocks noChangeAspect="1"/>
            </p:cNvSpPr>
            <p:nvPr/>
          </p:nvSpPr>
          <p:spPr>
            <a:xfrm>
              <a:off x="1850114" y="3169458"/>
              <a:ext cx="1050630" cy="1050630"/>
            </a:xfrm>
            <a:prstGeom prst="ellipse">
              <a:avLst/>
            </a:prstGeom>
            <a:solidFill>
              <a:srgbClr val="31710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35" name="TextBox 40"/>
          <p:cNvSpPr txBox="1"/>
          <p:nvPr/>
        </p:nvSpPr>
        <p:spPr>
          <a:xfrm flipH="1">
            <a:off x="4484753" y="860028"/>
            <a:ext cx="359946" cy="7692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目</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36" name="TextBox 41"/>
          <p:cNvSpPr txBox="1"/>
          <p:nvPr/>
        </p:nvSpPr>
        <p:spPr>
          <a:xfrm flipH="1">
            <a:off x="5952022" y="860028"/>
            <a:ext cx="359946" cy="7692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录</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37" name="TextBox 42"/>
          <p:cNvSpPr txBox="1"/>
          <p:nvPr/>
        </p:nvSpPr>
        <p:spPr>
          <a:xfrm flipH="1">
            <a:off x="7391807" y="860028"/>
            <a:ext cx="359946" cy="7692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页</a:t>
            </a:r>
            <a:endParaRPr lang="id-ID" sz="4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par>
                                <p:cTn id="22" presetID="53" presetClass="entr" presetSubtype="16" fill="hold" grpId="0" nodeType="withEffect">
                                  <p:stCondLst>
                                    <p:cond delay="75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par>
                                <p:cTn id="32" presetID="2" presetClass="entr" presetSubtype="1" fill="hold" nodeType="withEffect">
                                  <p:stCondLst>
                                    <p:cond delay="15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150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150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0-#ppt_h/2"/>
                                          </p:val>
                                        </p:tav>
                                        <p:tav tm="100000">
                                          <p:val>
                                            <p:strVal val="#ppt_y"/>
                                          </p:val>
                                        </p:tav>
                                      </p:tavLst>
                                    </p:anim>
                                  </p:childTnLst>
                                </p:cTn>
                              </p:par>
                              <p:par>
                                <p:cTn id="44" presetID="2" presetClass="entr" presetSubtype="1" fill="hold" nodeType="withEffect">
                                  <p:stCondLst>
                                    <p:cond delay="15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0-#ppt_h/2"/>
                                          </p:val>
                                        </p:tav>
                                        <p:tav tm="100000">
                                          <p:val>
                                            <p:strVal val="#ppt_y"/>
                                          </p:val>
                                        </p:tav>
                                      </p:tavLst>
                                    </p:anim>
                                  </p:childTnLst>
                                </p:cTn>
                              </p:par>
                              <p:par>
                                <p:cTn id="48" presetID="53" presetClass="entr" presetSubtype="16" fill="hold" grpId="0" nodeType="withEffect">
                                  <p:stCondLst>
                                    <p:cond delay="2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par>
                                <p:cTn id="53" presetID="53" presetClass="entr" presetSubtype="16" fill="hold" grpId="0" nodeType="withEffect">
                                  <p:stCondLst>
                                    <p:cond delay="225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grpId="0" nodeType="withEffect">
                                  <p:stCondLst>
                                    <p:cond delay="225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grpId="0" nodeType="withEffect">
                                  <p:stCondLst>
                                    <p:cond delay="225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750"/>
                            </p:stCondLst>
                            <p:childTnLst>
                              <p:par>
                                <p:cTn id="69" presetID="10"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500"/>
                                        <p:tgtEl>
                                          <p:spTgt spid="7"/>
                                        </p:tgtEl>
                                      </p:cBhvr>
                                    </p:animEffect>
                                  </p:childTnLst>
                                </p:cTn>
                              </p:par>
                            </p:childTnLst>
                          </p:cTn>
                        </p:par>
                        <p:par>
                          <p:cTn id="72" fill="hold">
                            <p:stCondLst>
                              <p:cond delay="1250"/>
                            </p:stCondLst>
                            <p:childTnLst>
                              <p:par>
                                <p:cTn id="73" presetID="42"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1000"/>
                                        <p:tgtEl>
                                          <p:spTgt spid="24"/>
                                        </p:tgtEl>
                                      </p:cBhvr>
                                    </p:animEffect>
                                    <p:anim calcmode="lin" valueType="num">
                                      <p:cBhvr>
                                        <p:cTn id="76" dur="1000" fill="hold"/>
                                        <p:tgtEl>
                                          <p:spTgt spid="24"/>
                                        </p:tgtEl>
                                        <p:attrNameLst>
                                          <p:attrName>ppt_x</p:attrName>
                                        </p:attrNameLst>
                                      </p:cBhvr>
                                      <p:tavLst>
                                        <p:tav tm="0">
                                          <p:val>
                                            <p:strVal val="#ppt_x"/>
                                          </p:val>
                                        </p:tav>
                                        <p:tav tm="100000">
                                          <p:val>
                                            <p:strVal val="#ppt_x"/>
                                          </p:val>
                                        </p:tav>
                                      </p:tavLst>
                                    </p:anim>
                                    <p:anim calcmode="lin" valueType="num">
                                      <p:cBhvr>
                                        <p:cTn id="77" dur="1000" fill="hold"/>
                                        <p:tgtEl>
                                          <p:spTgt spid="24"/>
                                        </p:tgtEl>
                                        <p:attrNameLst>
                                          <p:attrName>ppt_y</p:attrName>
                                        </p:attrNameLst>
                                      </p:cBhvr>
                                      <p:tavLst>
                                        <p:tav tm="0">
                                          <p:val>
                                            <p:strVal val="#ppt_y+.1"/>
                                          </p:val>
                                        </p:tav>
                                        <p:tav tm="100000">
                                          <p:val>
                                            <p:strVal val="#ppt_y"/>
                                          </p:val>
                                        </p:tav>
                                      </p:tavLst>
                                    </p:anim>
                                  </p:childTnLst>
                                </p:cTn>
                              </p:par>
                            </p:childTnLst>
                          </p:cTn>
                        </p:par>
                        <p:par>
                          <p:cTn id="78" fill="hold">
                            <p:stCondLst>
                              <p:cond delay="2250"/>
                            </p:stCondLst>
                            <p:childTnLst>
                              <p:par>
                                <p:cTn id="79" presetID="10"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fade">
                                      <p:cBhvr>
                                        <p:cTn id="81" dur="500"/>
                                        <p:tgtEl>
                                          <p:spTgt spid="6"/>
                                        </p:tgtEl>
                                      </p:cBhvr>
                                    </p:animEffect>
                                  </p:childTnLst>
                                </p:cTn>
                              </p:par>
                            </p:childTnLst>
                          </p:cTn>
                        </p:par>
                        <p:par>
                          <p:cTn id="82" fill="hold">
                            <p:stCondLst>
                              <p:cond delay="2750"/>
                            </p:stCondLst>
                            <p:childTnLst>
                              <p:par>
                                <p:cTn id="83" presetID="42" presetClass="entr" presetSubtype="0"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1000"/>
                                        <p:tgtEl>
                                          <p:spTgt spid="25"/>
                                        </p:tgtEl>
                                      </p:cBhvr>
                                    </p:animEffect>
                                    <p:anim calcmode="lin" valueType="num">
                                      <p:cBhvr>
                                        <p:cTn id="86" dur="1000" fill="hold"/>
                                        <p:tgtEl>
                                          <p:spTgt spid="25"/>
                                        </p:tgtEl>
                                        <p:attrNameLst>
                                          <p:attrName>ppt_x</p:attrName>
                                        </p:attrNameLst>
                                      </p:cBhvr>
                                      <p:tavLst>
                                        <p:tav tm="0">
                                          <p:val>
                                            <p:strVal val="#ppt_x"/>
                                          </p:val>
                                        </p:tav>
                                        <p:tav tm="100000">
                                          <p:val>
                                            <p:strVal val="#ppt_x"/>
                                          </p:val>
                                        </p:tav>
                                      </p:tavLst>
                                    </p:anim>
                                    <p:anim calcmode="lin" valueType="num">
                                      <p:cBhvr>
                                        <p:cTn id="87" dur="1000" fill="hold"/>
                                        <p:tgtEl>
                                          <p:spTgt spid="25"/>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10" presetClass="entr" presetSubtype="0" fill="hold" grpId="0"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fade">
                                      <p:cBhvr>
                                        <p:cTn id="91" dur="500"/>
                                        <p:tgtEl>
                                          <p:spTgt spid="4"/>
                                        </p:tgtEl>
                                      </p:cBhvr>
                                    </p:animEffect>
                                  </p:childTnLst>
                                </p:cTn>
                              </p:par>
                            </p:childTnLst>
                          </p:cTn>
                        </p:par>
                        <p:par>
                          <p:cTn id="92" fill="hold">
                            <p:stCondLst>
                              <p:cond delay="4250"/>
                            </p:stCondLst>
                            <p:childTnLst>
                              <p:par>
                                <p:cTn id="93" presetID="42" presetClass="entr" presetSubtype="0" fill="hold" grpId="0" nodeType="afterEffect">
                                  <p:stCondLst>
                                    <p:cond delay="0"/>
                                  </p:stCondLst>
                                  <p:childTnLst>
                                    <p:set>
                                      <p:cBhvr>
                                        <p:cTn id="94" dur="1" fill="hold">
                                          <p:stCondLst>
                                            <p:cond delay="0"/>
                                          </p:stCondLst>
                                        </p:cTn>
                                        <p:tgtEl>
                                          <p:spTgt spid="5"/>
                                        </p:tgtEl>
                                        <p:attrNameLst>
                                          <p:attrName>style.visibility</p:attrName>
                                        </p:attrNameLst>
                                      </p:cBhvr>
                                      <p:to>
                                        <p:strVal val="visible"/>
                                      </p:to>
                                    </p:set>
                                    <p:animEffect transition="in" filter="fade">
                                      <p:cBhvr>
                                        <p:cTn id="95" dur="1000"/>
                                        <p:tgtEl>
                                          <p:spTgt spid="5"/>
                                        </p:tgtEl>
                                      </p:cBhvr>
                                    </p:animEffect>
                                    <p:anim calcmode="lin" valueType="num">
                                      <p:cBhvr>
                                        <p:cTn id="96" dur="1000" fill="hold"/>
                                        <p:tgtEl>
                                          <p:spTgt spid="5"/>
                                        </p:tgtEl>
                                        <p:attrNameLst>
                                          <p:attrName>ppt_x</p:attrName>
                                        </p:attrNameLst>
                                      </p:cBhvr>
                                      <p:tavLst>
                                        <p:tav tm="0">
                                          <p:val>
                                            <p:strVal val="#ppt_x"/>
                                          </p:val>
                                        </p:tav>
                                        <p:tav tm="100000">
                                          <p:val>
                                            <p:strVal val="#ppt_x"/>
                                          </p:val>
                                        </p:tav>
                                      </p:tavLst>
                                    </p:anim>
                                    <p:anim calcmode="lin" valueType="num">
                                      <p:cBhvr>
                                        <p:cTn id="97" dur="1000" fill="hold"/>
                                        <p:tgtEl>
                                          <p:spTgt spid="5"/>
                                        </p:tgtEl>
                                        <p:attrNameLst>
                                          <p:attrName>ppt_y</p:attrName>
                                        </p:attrNameLst>
                                      </p:cBhvr>
                                      <p:tavLst>
                                        <p:tav tm="0">
                                          <p:val>
                                            <p:strVal val="#ppt_y+.1"/>
                                          </p:val>
                                        </p:tav>
                                        <p:tav tm="100000">
                                          <p:val>
                                            <p:strVal val="#ppt_y"/>
                                          </p:val>
                                        </p:tav>
                                      </p:tavLst>
                                    </p:anim>
                                  </p:childTnLst>
                                </p:cTn>
                              </p:par>
                            </p:childTnLst>
                          </p:cTn>
                        </p:par>
                        <p:par>
                          <p:cTn id="98" fill="hold">
                            <p:stCondLst>
                              <p:cond delay="5250"/>
                            </p:stCondLst>
                            <p:childTnLst>
                              <p:par>
                                <p:cTn id="99" presetID="10" presetClass="entr" presetSubtype="0" fill="hold" grpId="0" nodeType="afterEffect">
                                  <p:stCondLst>
                                    <p:cond delay="0"/>
                                  </p:stCondLst>
                                  <p:childTnLst>
                                    <p:set>
                                      <p:cBhvr>
                                        <p:cTn id="100" dur="1" fill="hold">
                                          <p:stCondLst>
                                            <p:cond delay="0"/>
                                          </p:stCondLst>
                                        </p:cTn>
                                        <p:tgtEl>
                                          <p:spTgt spid="2"/>
                                        </p:tgtEl>
                                        <p:attrNameLst>
                                          <p:attrName>style.visibility</p:attrName>
                                        </p:attrNameLst>
                                      </p:cBhvr>
                                      <p:to>
                                        <p:strVal val="visible"/>
                                      </p:to>
                                    </p:set>
                                    <p:animEffect transition="in" filter="fade">
                                      <p:cBhvr>
                                        <p:cTn id="101" dur="500"/>
                                        <p:tgtEl>
                                          <p:spTgt spid="2"/>
                                        </p:tgtEl>
                                      </p:cBhvr>
                                    </p:animEffect>
                                  </p:childTnLst>
                                </p:cTn>
                              </p:par>
                            </p:childTnLst>
                          </p:cTn>
                        </p:par>
                        <p:par>
                          <p:cTn id="102" fill="hold">
                            <p:stCondLst>
                              <p:cond delay="5750"/>
                            </p:stCondLst>
                            <p:childTnLst>
                              <p:par>
                                <p:cTn id="103" presetID="42" presetClass="entr" presetSubtype="0" fill="hold" grpId="0" nodeType="afterEffect">
                                  <p:stCondLst>
                                    <p:cond delay="0"/>
                                  </p:stCondLst>
                                  <p:childTnLst>
                                    <p:set>
                                      <p:cBhvr>
                                        <p:cTn id="104" dur="1" fill="hold">
                                          <p:stCondLst>
                                            <p:cond delay="0"/>
                                          </p:stCondLst>
                                        </p:cTn>
                                        <p:tgtEl>
                                          <p:spTgt spid="3"/>
                                        </p:tgtEl>
                                        <p:attrNameLst>
                                          <p:attrName>style.visibility</p:attrName>
                                        </p:attrNameLst>
                                      </p:cBhvr>
                                      <p:to>
                                        <p:strVal val="visible"/>
                                      </p:to>
                                    </p:set>
                                    <p:animEffect transition="in" filter="fade">
                                      <p:cBhvr>
                                        <p:cTn id="105" dur="1000"/>
                                        <p:tgtEl>
                                          <p:spTgt spid="3"/>
                                        </p:tgtEl>
                                      </p:cBhvr>
                                    </p:animEffect>
                                    <p:anim calcmode="lin" valueType="num">
                                      <p:cBhvr>
                                        <p:cTn id="106" dur="1000" fill="hold"/>
                                        <p:tgtEl>
                                          <p:spTgt spid="3"/>
                                        </p:tgtEl>
                                        <p:attrNameLst>
                                          <p:attrName>ppt_x</p:attrName>
                                        </p:attrNameLst>
                                      </p:cBhvr>
                                      <p:tavLst>
                                        <p:tav tm="0">
                                          <p:val>
                                            <p:strVal val="#ppt_x"/>
                                          </p:val>
                                        </p:tav>
                                        <p:tav tm="100000">
                                          <p:val>
                                            <p:strVal val="#ppt_x"/>
                                          </p:val>
                                        </p:tav>
                                      </p:tavLst>
                                    </p:anim>
                                    <p:anim calcmode="lin" valueType="num">
                                      <p:cBhvr>
                                        <p:cTn id="10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animBg="1"/>
      <p:bldP spid="11" grpId="0" animBg="1"/>
      <p:bldP spid="21" grpId="0" animBg="1"/>
      <p:bldP spid="22" grpId="0" animBg="1"/>
      <p:bldP spid="23" grpId="0" animBg="1"/>
      <p:bldP spid="24" grpId="0"/>
      <p:bldP spid="25" grpId="0"/>
      <p:bldP spid="35" grpId="0"/>
      <p:bldP spid="36"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24142" y="1337503"/>
            <a:ext cx="2132942" cy="2029256"/>
            <a:chOff x="1424226" y="1858045"/>
            <a:chExt cx="1600200" cy="1522412"/>
          </a:xfrm>
        </p:grpSpPr>
        <p:grpSp>
          <p:nvGrpSpPr>
            <p:cNvPr id="3" name="组合 35"/>
            <p:cNvGrpSpPr/>
            <p:nvPr/>
          </p:nvGrpSpPr>
          <p:grpSpPr bwMode="auto">
            <a:xfrm>
              <a:off x="1449388" y="1858045"/>
              <a:ext cx="1524000" cy="1522412"/>
              <a:chOff x="3091333" y="1182834"/>
              <a:chExt cx="3298687" cy="3298688"/>
            </a:xfrm>
          </p:grpSpPr>
          <p:sp>
            <p:nvSpPr>
              <p:cNvPr id="5" name="椭圆 4"/>
              <p:cNvSpPr>
                <a:spLocks noChangeArrowheads="1"/>
              </p:cNvSpPr>
              <p:nvPr/>
            </p:nvSpPr>
            <p:spPr bwMode="auto">
              <a:xfrm>
                <a:off x="3453163" y="1539455"/>
                <a:ext cx="2585448" cy="2585448"/>
              </a:xfrm>
              <a:prstGeom prst="ellipse">
                <a:avLst/>
              </a:prstGeom>
              <a:solidFill>
                <a:srgbClr val="317105"/>
              </a:solidFill>
              <a:ln>
                <a:noFill/>
              </a:ln>
              <a:extLst>
                <a:ext uri="{91240B29-F687-4F45-9708-019B960494DF}">
                  <a14:hiddenLine xmlns:a14="http://schemas.microsoft.com/office/drawing/2010/main" w="25400">
                    <a:solidFill>
                      <a:srgbClr val="000000"/>
                    </a:solidFill>
                    <a:round/>
                  </a14:hiddenLine>
                </a:ext>
              </a:extLst>
            </p:spPr>
            <p:txBody>
              <a:bodyPr anchor="ctr"/>
              <a:lstStyle/>
              <a:p>
                <a:pPr algn="ctr" defTabSz="1289685">
                  <a:defRPr/>
                </a:pPr>
                <a:endParaRPr lang="zh-CN" altLang="en-US" sz="2535">
                  <a:solidFill>
                    <a:schemeClr val="lt1"/>
                  </a:solidFill>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sp>
              <p:nvSpPr>
                <p:cNvPr id="8" name="同心圆 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grpSp>
        </p:grpSp>
        <p:sp>
          <p:nvSpPr>
            <p:cNvPr id="4"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6660"/>
              <a:r>
                <a:rPr lang="en-US" altLang="zh-CN" sz="6665"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endParaRPr lang="en-US" altLang="zh-CN" sz="6665"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9" name="Rectangle 4"/>
          <p:cNvSpPr txBox="1">
            <a:spLocks noChangeArrowheads="1"/>
          </p:cNvSpPr>
          <p:nvPr/>
        </p:nvSpPr>
        <p:spPr bwMode="auto">
          <a:xfrm>
            <a:off x="3981591" y="3545067"/>
            <a:ext cx="4018045" cy="7678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a:defRPr/>
            </a:pPr>
            <a:r>
              <a:rPr lang="zh-CN" altLang="en-US" sz="4000" kern="0" dirty="0" smtClean="0">
                <a:solidFill>
                  <a:srgbClr val="317105"/>
                </a:solidFill>
                <a:latin typeface="Arial" panose="020B0604020202020204"/>
                <a:ea typeface="微软雅黑" panose="020B0503020204020204" pitchFamily="34" charset="-122"/>
              </a:rPr>
              <a:t>单击添加过渡页</a:t>
            </a:r>
            <a:endParaRPr lang="zh-CN" altLang="en-US" sz="4000" kern="0" dirty="0">
              <a:solidFill>
                <a:srgbClr val="317105"/>
              </a:solidFill>
              <a:latin typeface="Arial" panose="020B0604020202020204"/>
              <a:ea typeface="微软雅黑" panose="020B0503020204020204" pitchFamily="34" charset="-122"/>
            </a:endParaRPr>
          </a:p>
        </p:txBody>
      </p:sp>
      <p:sp>
        <p:nvSpPr>
          <p:cNvPr id="10" name="Rectangle 4"/>
          <p:cNvSpPr txBox="1">
            <a:spLocks noChangeArrowheads="1"/>
          </p:cNvSpPr>
          <p:nvPr/>
        </p:nvSpPr>
        <p:spPr bwMode="auto">
          <a:xfrm>
            <a:off x="4134074" y="4216935"/>
            <a:ext cx="3713078" cy="507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2000" b="0" kern="0" dirty="0">
                <a:solidFill>
                  <a:schemeClr val="tx1">
                    <a:lumMod val="85000"/>
                    <a:lumOff val="15000"/>
                  </a:schemeClr>
                </a:solidFill>
                <a:latin typeface="Arial" panose="020B0604020202020204"/>
              </a:rPr>
              <a:t>Click here to add a title</a:t>
            </a:r>
            <a:endParaRPr lang="zh-CN" altLang="en-US" sz="2000" b="0" kern="0" dirty="0">
              <a:solidFill>
                <a:schemeClr val="tx1">
                  <a:lumMod val="85000"/>
                  <a:lumOff val="15000"/>
                </a:schemeClr>
              </a:solidFill>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087854" y="1791280"/>
            <a:ext cx="5712361" cy="958848"/>
            <a:chOff x="3905886" y="1363360"/>
            <a:chExt cx="4385998" cy="729789"/>
          </a:xfrm>
        </p:grpSpPr>
        <p:sp>
          <p:nvSpPr>
            <p:cNvPr id="27" name="任意多边形 26"/>
            <p:cNvSpPr/>
            <p:nvPr/>
          </p:nvSpPr>
          <p:spPr>
            <a:xfrm>
              <a:off x="3905886" y="1363360"/>
              <a:ext cx="4385998" cy="729789"/>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1" name="文本框 30"/>
            <p:cNvSpPr txBox="1"/>
            <p:nvPr/>
          </p:nvSpPr>
          <p:spPr>
            <a:xfrm>
              <a:off x="4322011" y="1453256"/>
              <a:ext cx="3149219" cy="56220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7" name="组合 6"/>
          <p:cNvGrpSpPr/>
          <p:nvPr/>
        </p:nvGrpSpPr>
        <p:grpSpPr>
          <a:xfrm>
            <a:off x="5087854" y="2896181"/>
            <a:ext cx="5712361" cy="958849"/>
            <a:chOff x="3905886" y="2204315"/>
            <a:chExt cx="4385998" cy="729791"/>
          </a:xfrm>
        </p:grpSpPr>
        <p:sp>
          <p:nvSpPr>
            <p:cNvPr id="28" name="任意多边形 27"/>
            <p:cNvSpPr/>
            <p:nvPr/>
          </p:nvSpPr>
          <p:spPr>
            <a:xfrm>
              <a:off x="3905886" y="2204315"/>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2" name="文本框 31"/>
            <p:cNvSpPr txBox="1"/>
            <p:nvPr/>
          </p:nvSpPr>
          <p:spPr>
            <a:xfrm>
              <a:off x="4322011" y="2272462"/>
              <a:ext cx="3149219" cy="562206"/>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8" name="组合 7"/>
          <p:cNvGrpSpPr/>
          <p:nvPr/>
        </p:nvGrpSpPr>
        <p:grpSpPr>
          <a:xfrm>
            <a:off x="5087854" y="3978220"/>
            <a:ext cx="5712361" cy="958849"/>
            <a:chOff x="3905886" y="3027863"/>
            <a:chExt cx="4385998" cy="729790"/>
          </a:xfrm>
        </p:grpSpPr>
        <p:sp>
          <p:nvSpPr>
            <p:cNvPr id="29" name="任意多边形 28"/>
            <p:cNvSpPr/>
            <p:nvPr/>
          </p:nvSpPr>
          <p:spPr>
            <a:xfrm>
              <a:off x="3905886" y="3027863"/>
              <a:ext cx="4385998" cy="72979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3" name="文本框 32"/>
            <p:cNvSpPr txBox="1"/>
            <p:nvPr/>
          </p:nvSpPr>
          <p:spPr>
            <a:xfrm>
              <a:off x="4322011" y="3072502"/>
              <a:ext cx="3149219" cy="56220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9" name="组合 8"/>
          <p:cNvGrpSpPr/>
          <p:nvPr/>
        </p:nvGrpSpPr>
        <p:grpSpPr>
          <a:xfrm>
            <a:off x="5087854" y="5083119"/>
            <a:ext cx="5712361" cy="958849"/>
            <a:chOff x="3905886" y="3868806"/>
            <a:chExt cx="4385998" cy="729789"/>
          </a:xfrm>
        </p:grpSpPr>
        <p:sp>
          <p:nvSpPr>
            <p:cNvPr id="30" name="任意多边形 29"/>
            <p:cNvSpPr/>
            <p:nvPr/>
          </p:nvSpPr>
          <p:spPr>
            <a:xfrm>
              <a:off x="3905886" y="3868806"/>
              <a:ext cx="4385998" cy="729789"/>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4" name="文本框 33"/>
            <p:cNvSpPr txBox="1"/>
            <p:nvPr/>
          </p:nvSpPr>
          <p:spPr>
            <a:xfrm>
              <a:off x="4322011" y="3947103"/>
              <a:ext cx="3149219" cy="56220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3" name="组合 2"/>
          <p:cNvGrpSpPr/>
          <p:nvPr/>
        </p:nvGrpSpPr>
        <p:grpSpPr>
          <a:xfrm>
            <a:off x="2806055" y="2896181"/>
            <a:ext cx="2436016" cy="958849"/>
            <a:chOff x="2153902" y="2204314"/>
            <a:chExt cx="1870393" cy="729791"/>
          </a:xfrm>
        </p:grpSpPr>
        <p:sp>
          <p:nvSpPr>
            <p:cNvPr id="24" name="五边形 23"/>
            <p:cNvSpPr/>
            <p:nvPr/>
          </p:nvSpPr>
          <p:spPr>
            <a:xfrm>
              <a:off x="2153902" y="2204314"/>
              <a:ext cx="1870393" cy="729791"/>
            </a:xfrm>
            <a:prstGeom prst="homePlate">
              <a:avLst>
                <a:gd name="adj" fmla="val 30537"/>
              </a:avLst>
            </a:prstGeom>
            <a:solidFill>
              <a:schemeClr val="accent1"/>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5" name="文本框 34"/>
            <p:cNvSpPr txBox="1"/>
            <p:nvPr/>
          </p:nvSpPr>
          <p:spPr>
            <a:xfrm>
              <a:off x="2354958" y="2282127"/>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具体文本内容</a:t>
              </a:r>
            </a:p>
          </p:txBody>
        </p:sp>
      </p:grpSp>
      <p:grpSp>
        <p:nvGrpSpPr>
          <p:cNvPr id="4" name="组合 3"/>
          <p:cNvGrpSpPr/>
          <p:nvPr/>
        </p:nvGrpSpPr>
        <p:grpSpPr>
          <a:xfrm>
            <a:off x="2806055" y="3978221"/>
            <a:ext cx="2436016" cy="958849"/>
            <a:chOff x="2153902" y="3027867"/>
            <a:chExt cx="1870393" cy="729791"/>
          </a:xfrm>
        </p:grpSpPr>
        <p:sp>
          <p:nvSpPr>
            <p:cNvPr id="25" name="五边形 24"/>
            <p:cNvSpPr/>
            <p:nvPr/>
          </p:nvSpPr>
          <p:spPr>
            <a:xfrm>
              <a:off x="2153902" y="3027867"/>
              <a:ext cx="1870393" cy="729791"/>
            </a:xfrm>
            <a:prstGeom prst="homePlate">
              <a:avLst>
                <a:gd name="adj" fmla="val 30537"/>
              </a:avLst>
            </a:prstGeom>
            <a:solidFill>
              <a:schemeClr val="accent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6" name="文本框 35"/>
            <p:cNvSpPr txBox="1"/>
            <p:nvPr/>
          </p:nvSpPr>
          <p:spPr>
            <a:xfrm>
              <a:off x="2354958" y="3142411"/>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点击插入具体</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文本内容</a:t>
              </a:r>
            </a:p>
          </p:txBody>
        </p:sp>
      </p:grpSp>
      <p:grpSp>
        <p:nvGrpSpPr>
          <p:cNvPr id="5" name="组合 4"/>
          <p:cNvGrpSpPr/>
          <p:nvPr/>
        </p:nvGrpSpPr>
        <p:grpSpPr>
          <a:xfrm>
            <a:off x="2806055" y="5083122"/>
            <a:ext cx="2436016" cy="958849"/>
            <a:chOff x="2153902" y="3868819"/>
            <a:chExt cx="1870393" cy="729791"/>
          </a:xfrm>
        </p:grpSpPr>
        <p:sp>
          <p:nvSpPr>
            <p:cNvPr id="26" name="五边形 25"/>
            <p:cNvSpPr/>
            <p:nvPr/>
          </p:nvSpPr>
          <p:spPr>
            <a:xfrm>
              <a:off x="2153902" y="3868819"/>
              <a:ext cx="1870393" cy="729791"/>
            </a:xfrm>
            <a:prstGeom prst="homePlate">
              <a:avLst>
                <a:gd name="adj" fmla="val 30537"/>
              </a:avLst>
            </a:prstGeom>
            <a:solidFill>
              <a:schemeClr val="accent3"/>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7" name="文本框 36"/>
            <p:cNvSpPr txBox="1"/>
            <p:nvPr/>
          </p:nvSpPr>
          <p:spPr>
            <a:xfrm>
              <a:off x="2354958" y="3954364"/>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具体文本内容</a:t>
              </a:r>
            </a:p>
          </p:txBody>
        </p:sp>
      </p:grpSp>
      <p:grpSp>
        <p:nvGrpSpPr>
          <p:cNvPr id="2" name="组合 1"/>
          <p:cNvGrpSpPr/>
          <p:nvPr/>
        </p:nvGrpSpPr>
        <p:grpSpPr>
          <a:xfrm>
            <a:off x="2806055" y="1791282"/>
            <a:ext cx="2436016" cy="958849"/>
            <a:chOff x="2153902" y="1363363"/>
            <a:chExt cx="1870393" cy="729791"/>
          </a:xfrm>
        </p:grpSpPr>
        <p:sp>
          <p:nvSpPr>
            <p:cNvPr id="23" name="五边形 22"/>
            <p:cNvSpPr/>
            <p:nvPr/>
          </p:nvSpPr>
          <p:spPr>
            <a:xfrm>
              <a:off x="2153902" y="1363363"/>
              <a:ext cx="1870393" cy="729791"/>
            </a:xfrm>
            <a:prstGeom prst="homePlate">
              <a:avLst>
                <a:gd name="adj" fmla="val 30537"/>
              </a:avLst>
            </a:prstGeom>
            <a:solidFill>
              <a:schemeClr val="tx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38" name="文本框 37"/>
            <p:cNvSpPr txBox="1"/>
            <p:nvPr/>
          </p:nvSpPr>
          <p:spPr>
            <a:xfrm>
              <a:off x="2325960" y="1452773"/>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点击插入具体</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文本内容</a:t>
              </a:r>
            </a:p>
          </p:txBody>
        </p:sp>
      </p:grpSp>
      <p:grpSp>
        <p:nvGrpSpPr>
          <p:cNvPr id="20" name="组合 19"/>
          <p:cNvGrpSpPr/>
          <p:nvPr/>
        </p:nvGrpSpPr>
        <p:grpSpPr>
          <a:xfrm flipH="1">
            <a:off x="1146491" y="2208523"/>
            <a:ext cx="1588700" cy="3698867"/>
            <a:chOff x="2051050" y="1727200"/>
            <a:chExt cx="792163" cy="1911350"/>
          </a:xfrm>
          <a:effectLst/>
        </p:grpSpPr>
        <p:sp>
          <p:nvSpPr>
            <p:cNvPr id="21" name="Freeform 100"/>
            <p:cNvSpPr/>
            <p:nvPr/>
          </p:nvSpPr>
          <p:spPr bwMode="auto">
            <a:xfrm>
              <a:off x="2579688" y="2960688"/>
              <a:ext cx="166688" cy="539750"/>
            </a:xfrm>
            <a:custGeom>
              <a:avLst/>
              <a:gdLst>
                <a:gd name="T0" fmla="*/ 0 w 12"/>
                <a:gd name="T1" fmla="*/ 4 h 39"/>
                <a:gd name="T2" fmla="*/ 9 w 12"/>
                <a:gd name="T3" fmla="*/ 0 h 39"/>
                <a:gd name="T4" fmla="*/ 11 w 12"/>
                <a:gd name="T5" fmla="*/ 5 h 39"/>
                <a:gd name="T6" fmla="*/ 11 w 12"/>
                <a:gd name="T7" fmla="*/ 19 h 39"/>
                <a:gd name="T8" fmla="*/ 11 w 12"/>
                <a:gd name="T9" fmla="*/ 19 h 39"/>
                <a:gd name="T10" fmla="*/ 11 w 12"/>
                <a:gd name="T11" fmla="*/ 19 h 39"/>
                <a:gd name="T12" fmla="*/ 11 w 12"/>
                <a:gd name="T13" fmla="*/ 19 h 39"/>
                <a:gd name="T14" fmla="*/ 11 w 12"/>
                <a:gd name="T15" fmla="*/ 19 h 39"/>
                <a:gd name="T16" fmla="*/ 11 w 12"/>
                <a:gd name="T17" fmla="*/ 19 h 39"/>
                <a:gd name="T18" fmla="*/ 11 w 12"/>
                <a:gd name="T19" fmla="*/ 20 h 39"/>
                <a:gd name="T20" fmla="*/ 9 w 12"/>
                <a:gd name="T21" fmla="*/ 28 h 39"/>
                <a:gd name="T22" fmla="*/ 8 w 12"/>
                <a:gd name="T23" fmla="*/ 39 h 39"/>
                <a:gd name="T24" fmla="*/ 8 w 12"/>
                <a:gd name="T25" fmla="*/ 39 h 39"/>
                <a:gd name="T26" fmla="*/ 8 w 12"/>
                <a:gd name="T27" fmla="*/ 39 h 39"/>
                <a:gd name="T28" fmla="*/ 3 w 12"/>
                <a:gd name="T29" fmla="*/ 39 h 39"/>
                <a:gd name="T30" fmla="*/ 1 w 12"/>
                <a:gd name="T31" fmla="*/ 37 h 39"/>
                <a:gd name="T32" fmla="*/ 2 w 12"/>
                <a:gd name="T33" fmla="*/ 35 h 39"/>
                <a:gd name="T34" fmla="*/ 7 w 12"/>
                <a:gd name="T35" fmla="*/ 35 h 39"/>
                <a:gd name="T36" fmla="*/ 0 w 12"/>
                <a:gd name="T37" fmla="*/ 32 h 39"/>
                <a:gd name="T38" fmla="*/ 8 w 12"/>
                <a:gd name="T39" fmla="*/ 33 h 39"/>
                <a:gd name="T40" fmla="*/ 8 w 12"/>
                <a:gd name="T41" fmla="*/ 29 h 39"/>
                <a:gd name="T42" fmla="*/ 5 w 12"/>
                <a:gd name="T43" fmla="*/ 30 h 39"/>
                <a:gd name="T44" fmla="*/ 8 w 12"/>
                <a:gd name="T45" fmla="*/ 26 h 39"/>
                <a:gd name="T46" fmla="*/ 5 w 12"/>
                <a:gd name="T47" fmla="*/ 26 h 39"/>
                <a:gd name="T48" fmla="*/ 8 w 12"/>
                <a:gd name="T49" fmla="*/ 23 h 39"/>
                <a:gd name="T50" fmla="*/ 5 w 12"/>
                <a:gd name="T51" fmla="*/ 20 h 39"/>
                <a:gd name="T52" fmla="*/ 6 w 12"/>
                <a:gd name="T53" fmla="*/ 17 h 39"/>
                <a:gd name="T54" fmla="*/ 9 w 12"/>
                <a:gd name="T55" fmla="*/ 16 h 39"/>
                <a:gd name="T56" fmla="*/ 9 w 12"/>
                <a:gd name="T57" fmla="*/ 15 h 39"/>
                <a:gd name="T58" fmla="*/ 5 w 12"/>
                <a:gd name="T59" fmla="*/ 10 h 39"/>
                <a:gd name="T60" fmla="*/ 9 w 12"/>
                <a:gd name="T61" fmla="*/ 10 h 39"/>
                <a:gd name="T62" fmla="*/ 4 w 12"/>
                <a:gd name="T63" fmla="*/ 7 h 39"/>
                <a:gd name="T64" fmla="*/ 6 w 12"/>
                <a:gd name="T65" fmla="*/ 7 h 39"/>
                <a:gd name="T66" fmla="*/ 9 w 12"/>
                <a:gd name="T67" fmla="*/ 6 h 39"/>
                <a:gd name="T68" fmla="*/ 7 w 12"/>
                <a:gd name="T69" fmla="*/ 5 h 39"/>
                <a:gd name="T70" fmla="*/ 9 w 12"/>
                <a:gd name="T71" fmla="*/ 4 h 39"/>
                <a:gd name="T72" fmla="*/ 0 w 12"/>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9">
                  <a:moveTo>
                    <a:pt x="0" y="4"/>
                  </a:moveTo>
                  <a:cubicBezTo>
                    <a:pt x="2" y="3"/>
                    <a:pt x="6" y="1"/>
                    <a:pt x="9" y="0"/>
                  </a:cubicBezTo>
                  <a:cubicBezTo>
                    <a:pt x="9" y="1"/>
                    <a:pt x="12" y="3"/>
                    <a:pt x="11" y="5"/>
                  </a:cubicBezTo>
                  <a:cubicBezTo>
                    <a:pt x="10" y="6"/>
                    <a:pt x="11" y="17"/>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20"/>
                    <a:pt x="11" y="20"/>
                    <a:pt x="11" y="20"/>
                  </a:cubicBezTo>
                  <a:cubicBezTo>
                    <a:pt x="11" y="21"/>
                    <a:pt x="9" y="28"/>
                    <a:pt x="9" y="28"/>
                  </a:cubicBezTo>
                  <a:cubicBezTo>
                    <a:pt x="9" y="28"/>
                    <a:pt x="11" y="37"/>
                    <a:pt x="8" y="39"/>
                  </a:cubicBezTo>
                  <a:cubicBezTo>
                    <a:pt x="8" y="39"/>
                    <a:pt x="8" y="39"/>
                    <a:pt x="8" y="39"/>
                  </a:cubicBezTo>
                  <a:cubicBezTo>
                    <a:pt x="8" y="39"/>
                    <a:pt x="8" y="39"/>
                    <a:pt x="8" y="39"/>
                  </a:cubicBezTo>
                  <a:cubicBezTo>
                    <a:pt x="3" y="39"/>
                    <a:pt x="3" y="39"/>
                    <a:pt x="3" y="39"/>
                  </a:cubicBezTo>
                  <a:cubicBezTo>
                    <a:pt x="1" y="37"/>
                    <a:pt x="1" y="37"/>
                    <a:pt x="1" y="37"/>
                  </a:cubicBezTo>
                  <a:cubicBezTo>
                    <a:pt x="1" y="36"/>
                    <a:pt x="2" y="35"/>
                    <a:pt x="2" y="35"/>
                  </a:cubicBezTo>
                  <a:cubicBezTo>
                    <a:pt x="7" y="35"/>
                    <a:pt x="7" y="35"/>
                    <a:pt x="7" y="35"/>
                  </a:cubicBezTo>
                  <a:cubicBezTo>
                    <a:pt x="6" y="32"/>
                    <a:pt x="0" y="32"/>
                    <a:pt x="0" y="32"/>
                  </a:cubicBezTo>
                  <a:cubicBezTo>
                    <a:pt x="1" y="31"/>
                    <a:pt x="6" y="32"/>
                    <a:pt x="8" y="33"/>
                  </a:cubicBezTo>
                  <a:cubicBezTo>
                    <a:pt x="9" y="32"/>
                    <a:pt x="8" y="30"/>
                    <a:pt x="8" y="29"/>
                  </a:cubicBezTo>
                  <a:cubicBezTo>
                    <a:pt x="7" y="29"/>
                    <a:pt x="5" y="30"/>
                    <a:pt x="5" y="30"/>
                  </a:cubicBezTo>
                  <a:cubicBezTo>
                    <a:pt x="8" y="26"/>
                    <a:pt x="8" y="26"/>
                    <a:pt x="8" y="26"/>
                  </a:cubicBezTo>
                  <a:cubicBezTo>
                    <a:pt x="8" y="25"/>
                    <a:pt x="5" y="26"/>
                    <a:pt x="5" y="26"/>
                  </a:cubicBezTo>
                  <a:cubicBezTo>
                    <a:pt x="8" y="23"/>
                    <a:pt x="8" y="23"/>
                    <a:pt x="8" y="23"/>
                  </a:cubicBezTo>
                  <a:cubicBezTo>
                    <a:pt x="8" y="23"/>
                    <a:pt x="7" y="22"/>
                    <a:pt x="5" y="20"/>
                  </a:cubicBezTo>
                  <a:cubicBezTo>
                    <a:pt x="4" y="18"/>
                    <a:pt x="6" y="17"/>
                    <a:pt x="6" y="17"/>
                  </a:cubicBezTo>
                  <a:cubicBezTo>
                    <a:pt x="6" y="17"/>
                    <a:pt x="10" y="19"/>
                    <a:pt x="9" y="16"/>
                  </a:cubicBezTo>
                  <a:cubicBezTo>
                    <a:pt x="9" y="16"/>
                    <a:pt x="9" y="16"/>
                    <a:pt x="9" y="15"/>
                  </a:cubicBezTo>
                  <a:cubicBezTo>
                    <a:pt x="8" y="13"/>
                    <a:pt x="5" y="10"/>
                    <a:pt x="5" y="10"/>
                  </a:cubicBezTo>
                  <a:cubicBezTo>
                    <a:pt x="9" y="10"/>
                    <a:pt x="9" y="10"/>
                    <a:pt x="9" y="10"/>
                  </a:cubicBezTo>
                  <a:cubicBezTo>
                    <a:pt x="8" y="8"/>
                    <a:pt x="3" y="9"/>
                    <a:pt x="4" y="7"/>
                  </a:cubicBezTo>
                  <a:cubicBezTo>
                    <a:pt x="5" y="7"/>
                    <a:pt x="5" y="7"/>
                    <a:pt x="6" y="7"/>
                  </a:cubicBezTo>
                  <a:cubicBezTo>
                    <a:pt x="7" y="6"/>
                    <a:pt x="9" y="6"/>
                    <a:pt x="9" y="6"/>
                  </a:cubicBezTo>
                  <a:cubicBezTo>
                    <a:pt x="7" y="5"/>
                    <a:pt x="7" y="5"/>
                    <a:pt x="7" y="5"/>
                  </a:cubicBezTo>
                  <a:cubicBezTo>
                    <a:pt x="9" y="4"/>
                    <a:pt x="9" y="4"/>
                    <a:pt x="9" y="4"/>
                  </a:cubicBezTo>
                  <a:cubicBezTo>
                    <a:pt x="7"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0" name="Freeform 93"/>
            <p:cNvSpPr/>
            <p:nvPr/>
          </p:nvSpPr>
          <p:spPr bwMode="auto">
            <a:xfrm>
              <a:off x="2481263" y="1892300"/>
              <a:ext cx="125413" cy="180975"/>
            </a:xfrm>
            <a:custGeom>
              <a:avLst/>
              <a:gdLst>
                <a:gd name="T0" fmla="*/ 9 w 9"/>
                <a:gd name="T1" fmla="*/ 6 h 13"/>
                <a:gd name="T2" fmla="*/ 9 w 9"/>
                <a:gd name="T3" fmla="*/ 0 h 13"/>
                <a:gd name="T4" fmla="*/ 3 w 9"/>
                <a:gd name="T5" fmla="*/ 3 h 13"/>
                <a:gd name="T6" fmla="*/ 1 w 9"/>
                <a:gd name="T7" fmla="*/ 9 h 13"/>
                <a:gd name="T8" fmla="*/ 5 w 9"/>
                <a:gd name="T9" fmla="*/ 13 h 13"/>
                <a:gd name="T10" fmla="*/ 9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9" y="6"/>
                  </a:moveTo>
                  <a:cubicBezTo>
                    <a:pt x="9" y="6"/>
                    <a:pt x="9" y="1"/>
                    <a:pt x="9" y="0"/>
                  </a:cubicBezTo>
                  <a:cubicBezTo>
                    <a:pt x="9" y="0"/>
                    <a:pt x="3" y="3"/>
                    <a:pt x="3" y="3"/>
                  </a:cubicBezTo>
                  <a:cubicBezTo>
                    <a:pt x="3" y="3"/>
                    <a:pt x="1" y="7"/>
                    <a:pt x="1" y="9"/>
                  </a:cubicBezTo>
                  <a:cubicBezTo>
                    <a:pt x="0" y="11"/>
                    <a:pt x="5" y="13"/>
                    <a:pt x="5" y="13"/>
                  </a:cubicBezTo>
                  <a:lnTo>
                    <a:pt x="9" y="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1" name="Freeform 94"/>
            <p:cNvSpPr/>
            <p:nvPr/>
          </p:nvSpPr>
          <p:spPr bwMode="auto">
            <a:xfrm>
              <a:off x="2509838" y="3459163"/>
              <a:ext cx="193675" cy="179387"/>
            </a:xfrm>
            <a:custGeom>
              <a:avLst/>
              <a:gdLst>
                <a:gd name="T0" fmla="*/ 12 w 14"/>
                <a:gd name="T1" fmla="*/ 1 h 13"/>
                <a:gd name="T2" fmla="*/ 13 w 14"/>
                <a:gd name="T3" fmla="*/ 7 h 13"/>
                <a:gd name="T4" fmla="*/ 13 w 14"/>
                <a:gd name="T5" fmla="*/ 9 h 13"/>
                <a:gd name="T6" fmla="*/ 11 w 14"/>
                <a:gd name="T7" fmla="*/ 9 h 13"/>
                <a:gd name="T8" fmla="*/ 5 w 14"/>
                <a:gd name="T9" fmla="*/ 12 h 13"/>
                <a:gd name="T10" fmla="*/ 0 w 14"/>
                <a:gd name="T11" fmla="*/ 11 h 13"/>
                <a:gd name="T12" fmla="*/ 3 w 14"/>
                <a:gd name="T13" fmla="*/ 7 h 13"/>
                <a:gd name="T14" fmla="*/ 5 w 14"/>
                <a:gd name="T15" fmla="*/ 1 h 13"/>
                <a:gd name="T16" fmla="*/ 12 w 14"/>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2" y="1"/>
                  </a:moveTo>
                  <a:cubicBezTo>
                    <a:pt x="12" y="1"/>
                    <a:pt x="14" y="6"/>
                    <a:pt x="13" y="7"/>
                  </a:cubicBezTo>
                  <a:cubicBezTo>
                    <a:pt x="13" y="9"/>
                    <a:pt x="13" y="9"/>
                    <a:pt x="13" y="9"/>
                  </a:cubicBezTo>
                  <a:cubicBezTo>
                    <a:pt x="11" y="9"/>
                    <a:pt x="11" y="9"/>
                    <a:pt x="11" y="9"/>
                  </a:cubicBezTo>
                  <a:cubicBezTo>
                    <a:pt x="11" y="9"/>
                    <a:pt x="11" y="13"/>
                    <a:pt x="5" y="12"/>
                  </a:cubicBezTo>
                  <a:cubicBezTo>
                    <a:pt x="0" y="11"/>
                    <a:pt x="0" y="11"/>
                    <a:pt x="0" y="11"/>
                  </a:cubicBezTo>
                  <a:cubicBezTo>
                    <a:pt x="0" y="11"/>
                    <a:pt x="2" y="7"/>
                    <a:pt x="3" y="7"/>
                  </a:cubicBezTo>
                  <a:cubicBezTo>
                    <a:pt x="3" y="6"/>
                    <a:pt x="5" y="2"/>
                    <a:pt x="5" y="1"/>
                  </a:cubicBezTo>
                  <a:cubicBezTo>
                    <a:pt x="6" y="0"/>
                    <a:pt x="12" y="1"/>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2" name="Freeform 95"/>
            <p:cNvSpPr/>
            <p:nvPr/>
          </p:nvSpPr>
          <p:spPr bwMode="auto">
            <a:xfrm>
              <a:off x="2051050" y="2211388"/>
              <a:ext cx="166688" cy="96837"/>
            </a:xfrm>
            <a:custGeom>
              <a:avLst/>
              <a:gdLst>
                <a:gd name="T0" fmla="*/ 0 w 12"/>
                <a:gd name="T1" fmla="*/ 3 h 7"/>
                <a:gd name="T2" fmla="*/ 3 w 12"/>
                <a:gd name="T3" fmla="*/ 3 h 7"/>
                <a:gd name="T4" fmla="*/ 7 w 12"/>
                <a:gd name="T5" fmla="*/ 3 h 7"/>
                <a:gd name="T6" fmla="*/ 8 w 12"/>
                <a:gd name="T7" fmla="*/ 2 h 7"/>
                <a:gd name="T8" fmla="*/ 8 w 12"/>
                <a:gd name="T9" fmla="*/ 0 h 7"/>
                <a:gd name="T10" fmla="*/ 10 w 12"/>
                <a:gd name="T11" fmla="*/ 3 h 7"/>
                <a:gd name="T12" fmla="*/ 12 w 12"/>
                <a:gd name="T13" fmla="*/ 5 h 7"/>
                <a:gd name="T14" fmla="*/ 10 w 12"/>
                <a:gd name="T15" fmla="*/ 7 h 7"/>
                <a:gd name="T16" fmla="*/ 5 w 12"/>
                <a:gd name="T17" fmla="*/ 7 h 7"/>
                <a:gd name="T18" fmla="*/ 0 w 1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0" y="3"/>
                  </a:moveTo>
                  <a:cubicBezTo>
                    <a:pt x="0" y="3"/>
                    <a:pt x="3" y="2"/>
                    <a:pt x="3" y="3"/>
                  </a:cubicBezTo>
                  <a:cubicBezTo>
                    <a:pt x="3" y="3"/>
                    <a:pt x="7" y="3"/>
                    <a:pt x="7" y="3"/>
                  </a:cubicBezTo>
                  <a:cubicBezTo>
                    <a:pt x="8" y="2"/>
                    <a:pt x="8" y="2"/>
                    <a:pt x="8" y="2"/>
                  </a:cubicBezTo>
                  <a:cubicBezTo>
                    <a:pt x="8" y="2"/>
                    <a:pt x="7" y="1"/>
                    <a:pt x="8" y="0"/>
                  </a:cubicBezTo>
                  <a:cubicBezTo>
                    <a:pt x="8" y="0"/>
                    <a:pt x="10" y="3"/>
                    <a:pt x="10" y="3"/>
                  </a:cubicBezTo>
                  <a:cubicBezTo>
                    <a:pt x="12" y="5"/>
                    <a:pt x="12" y="5"/>
                    <a:pt x="12" y="5"/>
                  </a:cubicBezTo>
                  <a:cubicBezTo>
                    <a:pt x="10" y="7"/>
                    <a:pt x="10" y="7"/>
                    <a:pt x="10" y="7"/>
                  </a:cubicBezTo>
                  <a:cubicBezTo>
                    <a:pt x="10" y="7"/>
                    <a:pt x="6" y="7"/>
                    <a:pt x="5" y="7"/>
                  </a:cubicBezTo>
                  <a:cubicBezTo>
                    <a:pt x="5" y="7"/>
                    <a:pt x="0" y="4"/>
                    <a:pt x="0" y="4"/>
                  </a:cubicBezTo>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3" name="Freeform 96"/>
            <p:cNvSpPr/>
            <p:nvPr/>
          </p:nvSpPr>
          <p:spPr bwMode="auto">
            <a:xfrm>
              <a:off x="2370138" y="3430588"/>
              <a:ext cx="236538" cy="111125"/>
            </a:xfrm>
            <a:custGeom>
              <a:avLst/>
              <a:gdLst>
                <a:gd name="T0" fmla="*/ 15 w 17"/>
                <a:gd name="T1" fmla="*/ 6 h 8"/>
                <a:gd name="T2" fmla="*/ 9 w 17"/>
                <a:gd name="T3" fmla="*/ 8 h 8"/>
                <a:gd name="T4" fmla="*/ 1 w 17"/>
                <a:gd name="T5" fmla="*/ 8 h 8"/>
                <a:gd name="T6" fmla="*/ 3 w 17"/>
                <a:gd name="T7" fmla="*/ 6 h 8"/>
                <a:gd name="T8" fmla="*/ 8 w 17"/>
                <a:gd name="T9" fmla="*/ 5 h 8"/>
                <a:gd name="T10" fmla="*/ 13 w 17"/>
                <a:gd name="T11" fmla="*/ 0 h 8"/>
                <a:gd name="T12" fmla="*/ 17 w 17"/>
                <a:gd name="T13" fmla="*/ 0 h 8"/>
                <a:gd name="T14" fmla="*/ 15 w 1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5" y="6"/>
                  </a:moveTo>
                  <a:cubicBezTo>
                    <a:pt x="15" y="6"/>
                    <a:pt x="12" y="8"/>
                    <a:pt x="9" y="8"/>
                  </a:cubicBezTo>
                  <a:cubicBezTo>
                    <a:pt x="1" y="8"/>
                    <a:pt x="1" y="8"/>
                    <a:pt x="1" y="8"/>
                  </a:cubicBezTo>
                  <a:cubicBezTo>
                    <a:pt x="1" y="8"/>
                    <a:pt x="0" y="6"/>
                    <a:pt x="3" y="6"/>
                  </a:cubicBezTo>
                  <a:cubicBezTo>
                    <a:pt x="3" y="6"/>
                    <a:pt x="5" y="6"/>
                    <a:pt x="8" y="5"/>
                  </a:cubicBezTo>
                  <a:cubicBezTo>
                    <a:pt x="11" y="3"/>
                    <a:pt x="13" y="0"/>
                    <a:pt x="13" y="0"/>
                  </a:cubicBezTo>
                  <a:cubicBezTo>
                    <a:pt x="17" y="0"/>
                    <a:pt x="17" y="0"/>
                    <a:pt x="17" y="0"/>
                  </a:cubicBezTo>
                  <a:cubicBezTo>
                    <a:pt x="17" y="0"/>
                    <a:pt x="17" y="4"/>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4" name="Freeform 97"/>
            <p:cNvSpPr/>
            <p:nvPr/>
          </p:nvSpPr>
          <p:spPr bwMode="auto">
            <a:xfrm>
              <a:off x="2411413" y="2544763"/>
              <a:ext cx="223838" cy="914400"/>
            </a:xfrm>
            <a:custGeom>
              <a:avLst/>
              <a:gdLst>
                <a:gd name="T0" fmla="*/ 14 w 16"/>
                <a:gd name="T1" fmla="*/ 66 h 66"/>
                <a:gd name="T2" fmla="*/ 9 w 16"/>
                <a:gd name="T3" fmla="*/ 64 h 66"/>
                <a:gd name="T4" fmla="*/ 9 w 16"/>
                <a:gd name="T5" fmla="*/ 62 h 66"/>
                <a:gd name="T6" fmla="*/ 11 w 16"/>
                <a:gd name="T7" fmla="*/ 60 h 66"/>
                <a:gd name="T8" fmla="*/ 10 w 16"/>
                <a:gd name="T9" fmla="*/ 58 h 66"/>
                <a:gd name="T10" fmla="*/ 11 w 16"/>
                <a:gd name="T11" fmla="*/ 56 h 66"/>
                <a:gd name="T12" fmla="*/ 9 w 16"/>
                <a:gd name="T13" fmla="*/ 55 h 66"/>
                <a:gd name="T14" fmla="*/ 10 w 16"/>
                <a:gd name="T15" fmla="*/ 52 h 66"/>
                <a:gd name="T16" fmla="*/ 9 w 16"/>
                <a:gd name="T17" fmla="*/ 46 h 66"/>
                <a:gd name="T18" fmla="*/ 9 w 16"/>
                <a:gd name="T19" fmla="*/ 42 h 66"/>
                <a:gd name="T20" fmla="*/ 9 w 16"/>
                <a:gd name="T21" fmla="*/ 42 h 66"/>
                <a:gd name="T22" fmla="*/ 7 w 16"/>
                <a:gd name="T23" fmla="*/ 40 h 66"/>
                <a:gd name="T24" fmla="*/ 7 w 16"/>
                <a:gd name="T25" fmla="*/ 38 h 66"/>
                <a:gd name="T26" fmla="*/ 6 w 16"/>
                <a:gd name="T27" fmla="*/ 35 h 66"/>
                <a:gd name="T28" fmla="*/ 1 w 16"/>
                <a:gd name="T29" fmla="*/ 10 h 66"/>
                <a:gd name="T30" fmla="*/ 1 w 16"/>
                <a:gd name="T31" fmla="*/ 0 h 66"/>
                <a:gd name="T32" fmla="*/ 6 w 16"/>
                <a:gd name="T33" fmla="*/ 1 h 66"/>
                <a:gd name="T34" fmla="*/ 9 w 16"/>
                <a:gd name="T35" fmla="*/ 4 h 66"/>
                <a:gd name="T36" fmla="*/ 14 w 16"/>
                <a:gd name="T37" fmla="*/ 19 h 66"/>
                <a:gd name="T38" fmla="*/ 13 w 16"/>
                <a:gd name="T39" fmla="*/ 33 h 66"/>
                <a:gd name="T40" fmla="*/ 15 w 16"/>
                <a:gd name="T41" fmla="*/ 44 h 66"/>
                <a:gd name="T42" fmla="*/ 15 w 16"/>
                <a:gd name="T43" fmla="*/ 61 h 66"/>
                <a:gd name="T44" fmla="*/ 14 w 16"/>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66">
                  <a:moveTo>
                    <a:pt x="14" y="66"/>
                  </a:moveTo>
                  <a:cubicBezTo>
                    <a:pt x="9" y="64"/>
                    <a:pt x="9" y="64"/>
                    <a:pt x="9" y="64"/>
                  </a:cubicBezTo>
                  <a:cubicBezTo>
                    <a:pt x="9" y="64"/>
                    <a:pt x="9" y="63"/>
                    <a:pt x="9" y="62"/>
                  </a:cubicBezTo>
                  <a:cubicBezTo>
                    <a:pt x="10" y="62"/>
                    <a:pt x="11" y="60"/>
                    <a:pt x="11" y="60"/>
                  </a:cubicBezTo>
                  <a:cubicBezTo>
                    <a:pt x="11" y="60"/>
                    <a:pt x="10" y="59"/>
                    <a:pt x="10" y="58"/>
                  </a:cubicBezTo>
                  <a:cubicBezTo>
                    <a:pt x="10" y="57"/>
                    <a:pt x="11" y="56"/>
                    <a:pt x="11" y="56"/>
                  </a:cubicBezTo>
                  <a:cubicBezTo>
                    <a:pt x="9" y="55"/>
                    <a:pt x="9" y="55"/>
                    <a:pt x="9" y="55"/>
                  </a:cubicBezTo>
                  <a:cubicBezTo>
                    <a:pt x="9" y="55"/>
                    <a:pt x="10" y="52"/>
                    <a:pt x="10" y="52"/>
                  </a:cubicBezTo>
                  <a:cubicBezTo>
                    <a:pt x="10" y="51"/>
                    <a:pt x="9" y="46"/>
                    <a:pt x="9" y="46"/>
                  </a:cubicBezTo>
                  <a:cubicBezTo>
                    <a:pt x="9" y="46"/>
                    <a:pt x="8" y="43"/>
                    <a:pt x="9" y="42"/>
                  </a:cubicBezTo>
                  <a:cubicBezTo>
                    <a:pt x="9" y="42"/>
                    <a:pt x="9" y="42"/>
                    <a:pt x="9" y="42"/>
                  </a:cubicBezTo>
                  <a:cubicBezTo>
                    <a:pt x="7" y="40"/>
                    <a:pt x="7" y="40"/>
                    <a:pt x="7" y="40"/>
                  </a:cubicBezTo>
                  <a:cubicBezTo>
                    <a:pt x="7" y="38"/>
                    <a:pt x="7" y="38"/>
                    <a:pt x="7" y="38"/>
                  </a:cubicBezTo>
                  <a:cubicBezTo>
                    <a:pt x="6" y="35"/>
                    <a:pt x="6" y="35"/>
                    <a:pt x="6" y="35"/>
                  </a:cubicBezTo>
                  <a:cubicBezTo>
                    <a:pt x="6" y="35"/>
                    <a:pt x="0" y="12"/>
                    <a:pt x="1" y="10"/>
                  </a:cubicBezTo>
                  <a:cubicBezTo>
                    <a:pt x="2" y="9"/>
                    <a:pt x="1" y="0"/>
                    <a:pt x="1" y="0"/>
                  </a:cubicBezTo>
                  <a:cubicBezTo>
                    <a:pt x="6" y="1"/>
                    <a:pt x="6" y="1"/>
                    <a:pt x="6" y="1"/>
                  </a:cubicBezTo>
                  <a:cubicBezTo>
                    <a:pt x="6" y="1"/>
                    <a:pt x="9" y="3"/>
                    <a:pt x="9" y="4"/>
                  </a:cubicBezTo>
                  <a:cubicBezTo>
                    <a:pt x="9" y="5"/>
                    <a:pt x="14" y="19"/>
                    <a:pt x="14" y="19"/>
                  </a:cubicBezTo>
                  <a:cubicBezTo>
                    <a:pt x="13" y="33"/>
                    <a:pt x="13" y="33"/>
                    <a:pt x="13" y="33"/>
                  </a:cubicBezTo>
                  <a:cubicBezTo>
                    <a:pt x="15" y="44"/>
                    <a:pt x="15" y="44"/>
                    <a:pt x="15" y="44"/>
                  </a:cubicBezTo>
                  <a:cubicBezTo>
                    <a:pt x="15" y="44"/>
                    <a:pt x="15" y="60"/>
                    <a:pt x="15" y="61"/>
                  </a:cubicBezTo>
                  <a:cubicBezTo>
                    <a:pt x="16" y="61"/>
                    <a:pt x="14" y="66"/>
                    <a:pt x="14" y="6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5" name="Freeform 98"/>
            <p:cNvSpPr/>
            <p:nvPr/>
          </p:nvSpPr>
          <p:spPr bwMode="auto">
            <a:xfrm>
              <a:off x="2425700" y="2544763"/>
              <a:ext cx="209550" cy="914400"/>
            </a:xfrm>
            <a:custGeom>
              <a:avLst/>
              <a:gdLst>
                <a:gd name="T0" fmla="*/ 0 w 15"/>
                <a:gd name="T1" fmla="*/ 0 h 66"/>
                <a:gd name="T2" fmla="*/ 5 w 15"/>
                <a:gd name="T3" fmla="*/ 1 h 66"/>
                <a:gd name="T4" fmla="*/ 8 w 15"/>
                <a:gd name="T5" fmla="*/ 4 h 66"/>
                <a:gd name="T6" fmla="*/ 13 w 15"/>
                <a:gd name="T7" fmla="*/ 19 h 66"/>
                <a:gd name="T8" fmla="*/ 12 w 15"/>
                <a:gd name="T9" fmla="*/ 33 h 66"/>
                <a:gd name="T10" fmla="*/ 14 w 15"/>
                <a:gd name="T11" fmla="*/ 44 h 66"/>
                <a:gd name="T12" fmla="*/ 14 w 15"/>
                <a:gd name="T13" fmla="*/ 61 h 66"/>
                <a:gd name="T14" fmla="*/ 13 w 15"/>
                <a:gd name="T15" fmla="*/ 66 h 66"/>
                <a:gd name="T16" fmla="*/ 8 w 15"/>
                <a:gd name="T17" fmla="*/ 64 h 66"/>
                <a:gd name="T18" fmla="*/ 8 w 15"/>
                <a:gd name="T19" fmla="*/ 63 h 66"/>
                <a:gd name="T20" fmla="*/ 11 w 15"/>
                <a:gd name="T21" fmla="*/ 61 h 66"/>
                <a:gd name="T22" fmla="*/ 10 w 15"/>
                <a:gd name="T23" fmla="*/ 60 h 66"/>
                <a:gd name="T24" fmla="*/ 10 w 15"/>
                <a:gd name="T25" fmla="*/ 60 h 66"/>
                <a:gd name="T26" fmla="*/ 9 w 15"/>
                <a:gd name="T27" fmla="*/ 59 h 66"/>
                <a:gd name="T28" fmla="*/ 11 w 15"/>
                <a:gd name="T29" fmla="*/ 56 h 66"/>
                <a:gd name="T30" fmla="*/ 10 w 15"/>
                <a:gd name="T31" fmla="*/ 56 h 66"/>
                <a:gd name="T32" fmla="*/ 8 w 15"/>
                <a:gd name="T33" fmla="*/ 55 h 66"/>
                <a:gd name="T34" fmla="*/ 8 w 15"/>
                <a:gd name="T35" fmla="*/ 55 h 66"/>
                <a:gd name="T36" fmla="*/ 11 w 15"/>
                <a:gd name="T37" fmla="*/ 53 h 66"/>
                <a:gd name="T38" fmla="*/ 12 w 15"/>
                <a:gd name="T39" fmla="*/ 49 h 66"/>
                <a:gd name="T40" fmla="*/ 9 w 15"/>
                <a:gd name="T41" fmla="*/ 52 h 66"/>
                <a:gd name="T42" fmla="*/ 10 w 15"/>
                <a:gd name="T43" fmla="*/ 47 h 66"/>
                <a:gd name="T44" fmla="*/ 9 w 15"/>
                <a:gd name="T45" fmla="*/ 49 h 66"/>
                <a:gd name="T46" fmla="*/ 8 w 15"/>
                <a:gd name="T47" fmla="*/ 46 h 66"/>
                <a:gd name="T48" fmla="*/ 10 w 15"/>
                <a:gd name="T49" fmla="*/ 42 h 66"/>
                <a:gd name="T50" fmla="*/ 9 w 15"/>
                <a:gd name="T51" fmla="*/ 38 h 66"/>
                <a:gd name="T52" fmla="*/ 7 w 15"/>
                <a:gd name="T53" fmla="*/ 41 h 66"/>
                <a:gd name="T54" fmla="*/ 6 w 15"/>
                <a:gd name="T55" fmla="*/ 40 h 66"/>
                <a:gd name="T56" fmla="*/ 9 w 15"/>
                <a:gd name="T57" fmla="*/ 36 h 66"/>
                <a:gd name="T58" fmla="*/ 8 w 15"/>
                <a:gd name="T59" fmla="*/ 34 h 66"/>
                <a:gd name="T60" fmla="*/ 5 w 15"/>
                <a:gd name="T61" fmla="*/ 35 h 66"/>
                <a:gd name="T62" fmla="*/ 5 w 15"/>
                <a:gd name="T63" fmla="*/ 35 h 66"/>
                <a:gd name="T64" fmla="*/ 8 w 15"/>
                <a:gd name="T65" fmla="*/ 31 h 66"/>
                <a:gd name="T66" fmla="*/ 5 w 15"/>
                <a:gd name="T67" fmla="*/ 20 h 66"/>
                <a:gd name="T68" fmla="*/ 0 w 15"/>
                <a:gd name="T69" fmla="*/ 10 h 66"/>
                <a:gd name="T70" fmla="*/ 0 w 15"/>
                <a:gd name="T7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 h="66">
                  <a:moveTo>
                    <a:pt x="0" y="0"/>
                  </a:moveTo>
                  <a:cubicBezTo>
                    <a:pt x="5" y="1"/>
                    <a:pt x="5" y="1"/>
                    <a:pt x="5" y="1"/>
                  </a:cubicBezTo>
                  <a:cubicBezTo>
                    <a:pt x="5" y="1"/>
                    <a:pt x="8" y="3"/>
                    <a:pt x="8" y="4"/>
                  </a:cubicBezTo>
                  <a:cubicBezTo>
                    <a:pt x="8" y="5"/>
                    <a:pt x="13" y="19"/>
                    <a:pt x="13" y="19"/>
                  </a:cubicBezTo>
                  <a:cubicBezTo>
                    <a:pt x="12" y="33"/>
                    <a:pt x="12" y="33"/>
                    <a:pt x="12" y="33"/>
                  </a:cubicBezTo>
                  <a:cubicBezTo>
                    <a:pt x="14" y="44"/>
                    <a:pt x="14" y="44"/>
                    <a:pt x="14" y="44"/>
                  </a:cubicBezTo>
                  <a:cubicBezTo>
                    <a:pt x="14" y="44"/>
                    <a:pt x="14" y="60"/>
                    <a:pt x="14" y="61"/>
                  </a:cubicBezTo>
                  <a:cubicBezTo>
                    <a:pt x="15" y="61"/>
                    <a:pt x="13" y="66"/>
                    <a:pt x="13" y="66"/>
                  </a:cubicBezTo>
                  <a:cubicBezTo>
                    <a:pt x="8" y="64"/>
                    <a:pt x="8" y="64"/>
                    <a:pt x="8" y="64"/>
                  </a:cubicBezTo>
                  <a:cubicBezTo>
                    <a:pt x="8" y="64"/>
                    <a:pt x="8" y="64"/>
                    <a:pt x="8" y="63"/>
                  </a:cubicBezTo>
                  <a:cubicBezTo>
                    <a:pt x="10" y="63"/>
                    <a:pt x="11" y="62"/>
                    <a:pt x="11" y="61"/>
                  </a:cubicBezTo>
                  <a:cubicBezTo>
                    <a:pt x="10" y="61"/>
                    <a:pt x="10" y="61"/>
                    <a:pt x="10" y="60"/>
                  </a:cubicBezTo>
                  <a:cubicBezTo>
                    <a:pt x="10" y="60"/>
                    <a:pt x="10" y="60"/>
                    <a:pt x="10" y="60"/>
                  </a:cubicBezTo>
                  <a:cubicBezTo>
                    <a:pt x="10" y="60"/>
                    <a:pt x="9" y="60"/>
                    <a:pt x="9" y="59"/>
                  </a:cubicBezTo>
                  <a:cubicBezTo>
                    <a:pt x="13" y="60"/>
                    <a:pt x="11" y="56"/>
                    <a:pt x="11" y="56"/>
                  </a:cubicBezTo>
                  <a:cubicBezTo>
                    <a:pt x="11" y="56"/>
                    <a:pt x="10" y="56"/>
                    <a:pt x="10" y="56"/>
                  </a:cubicBezTo>
                  <a:cubicBezTo>
                    <a:pt x="8" y="55"/>
                    <a:pt x="8" y="55"/>
                    <a:pt x="8" y="55"/>
                  </a:cubicBezTo>
                  <a:cubicBezTo>
                    <a:pt x="8" y="55"/>
                    <a:pt x="8" y="55"/>
                    <a:pt x="8" y="55"/>
                  </a:cubicBezTo>
                  <a:cubicBezTo>
                    <a:pt x="9" y="54"/>
                    <a:pt x="10" y="54"/>
                    <a:pt x="11" y="53"/>
                  </a:cubicBezTo>
                  <a:cubicBezTo>
                    <a:pt x="12" y="52"/>
                    <a:pt x="12" y="49"/>
                    <a:pt x="12" y="49"/>
                  </a:cubicBezTo>
                  <a:cubicBezTo>
                    <a:pt x="11" y="51"/>
                    <a:pt x="9" y="52"/>
                    <a:pt x="9" y="52"/>
                  </a:cubicBezTo>
                  <a:cubicBezTo>
                    <a:pt x="10" y="47"/>
                    <a:pt x="10" y="47"/>
                    <a:pt x="10" y="47"/>
                  </a:cubicBezTo>
                  <a:cubicBezTo>
                    <a:pt x="9" y="49"/>
                    <a:pt x="9" y="49"/>
                    <a:pt x="9" y="49"/>
                  </a:cubicBezTo>
                  <a:cubicBezTo>
                    <a:pt x="9" y="48"/>
                    <a:pt x="8" y="47"/>
                    <a:pt x="8" y="46"/>
                  </a:cubicBezTo>
                  <a:cubicBezTo>
                    <a:pt x="9" y="44"/>
                    <a:pt x="10" y="43"/>
                    <a:pt x="10" y="42"/>
                  </a:cubicBezTo>
                  <a:cubicBezTo>
                    <a:pt x="11" y="40"/>
                    <a:pt x="9" y="38"/>
                    <a:pt x="9" y="38"/>
                  </a:cubicBezTo>
                  <a:cubicBezTo>
                    <a:pt x="9" y="40"/>
                    <a:pt x="8" y="41"/>
                    <a:pt x="7" y="41"/>
                  </a:cubicBezTo>
                  <a:cubicBezTo>
                    <a:pt x="6" y="40"/>
                    <a:pt x="6" y="40"/>
                    <a:pt x="6" y="40"/>
                  </a:cubicBezTo>
                  <a:cubicBezTo>
                    <a:pt x="9" y="36"/>
                    <a:pt x="9" y="36"/>
                    <a:pt x="9" y="36"/>
                  </a:cubicBezTo>
                  <a:cubicBezTo>
                    <a:pt x="8" y="34"/>
                    <a:pt x="8" y="34"/>
                    <a:pt x="8" y="34"/>
                  </a:cubicBezTo>
                  <a:cubicBezTo>
                    <a:pt x="8" y="34"/>
                    <a:pt x="6" y="34"/>
                    <a:pt x="5" y="35"/>
                  </a:cubicBezTo>
                  <a:cubicBezTo>
                    <a:pt x="5" y="35"/>
                    <a:pt x="5" y="35"/>
                    <a:pt x="5" y="35"/>
                  </a:cubicBezTo>
                  <a:cubicBezTo>
                    <a:pt x="8" y="31"/>
                    <a:pt x="8" y="31"/>
                    <a:pt x="8" y="31"/>
                  </a:cubicBezTo>
                  <a:cubicBezTo>
                    <a:pt x="9" y="29"/>
                    <a:pt x="6" y="22"/>
                    <a:pt x="5" y="20"/>
                  </a:cubicBezTo>
                  <a:cubicBezTo>
                    <a:pt x="4" y="19"/>
                    <a:pt x="2" y="14"/>
                    <a:pt x="0" y="10"/>
                  </a:cubicBezTo>
                  <a:cubicBezTo>
                    <a:pt x="1" y="8"/>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6" name="Freeform 99"/>
            <p:cNvSpPr/>
            <p:nvPr/>
          </p:nvSpPr>
          <p:spPr bwMode="auto">
            <a:xfrm>
              <a:off x="2454275" y="2516188"/>
              <a:ext cx="292100" cy="984250"/>
            </a:xfrm>
            <a:custGeom>
              <a:avLst/>
              <a:gdLst>
                <a:gd name="T0" fmla="*/ 18 w 21"/>
                <a:gd name="T1" fmla="*/ 60 h 71"/>
                <a:gd name="T2" fmla="*/ 17 w 21"/>
                <a:gd name="T3" fmla="*/ 71 h 71"/>
                <a:gd name="T4" fmla="*/ 12 w 21"/>
                <a:gd name="T5" fmla="*/ 71 h 71"/>
                <a:gd name="T6" fmla="*/ 9 w 21"/>
                <a:gd name="T7" fmla="*/ 69 h 71"/>
                <a:gd name="T8" fmla="*/ 9 w 21"/>
                <a:gd name="T9" fmla="*/ 64 h 71"/>
                <a:gd name="T10" fmla="*/ 11 w 21"/>
                <a:gd name="T11" fmla="*/ 60 h 71"/>
                <a:gd name="T12" fmla="*/ 11 w 21"/>
                <a:gd name="T13" fmla="*/ 53 h 71"/>
                <a:gd name="T14" fmla="*/ 10 w 21"/>
                <a:gd name="T15" fmla="*/ 41 h 71"/>
                <a:gd name="T16" fmla="*/ 8 w 21"/>
                <a:gd name="T17" fmla="*/ 35 h 71"/>
                <a:gd name="T18" fmla="*/ 8 w 21"/>
                <a:gd name="T19" fmla="*/ 27 h 71"/>
                <a:gd name="T20" fmla="*/ 5 w 21"/>
                <a:gd name="T21" fmla="*/ 21 h 71"/>
                <a:gd name="T22" fmla="*/ 1 w 21"/>
                <a:gd name="T23" fmla="*/ 8 h 71"/>
                <a:gd name="T24" fmla="*/ 0 w 21"/>
                <a:gd name="T25" fmla="*/ 2 h 71"/>
                <a:gd name="T26" fmla="*/ 9 w 21"/>
                <a:gd name="T27" fmla="*/ 1 h 71"/>
                <a:gd name="T28" fmla="*/ 17 w 21"/>
                <a:gd name="T29" fmla="*/ 1 h 71"/>
                <a:gd name="T30" fmla="*/ 20 w 21"/>
                <a:gd name="T31" fmla="*/ 12 h 71"/>
                <a:gd name="T32" fmla="*/ 19 w 21"/>
                <a:gd name="T33" fmla="*/ 20 h 71"/>
                <a:gd name="T34" fmla="*/ 19 w 21"/>
                <a:gd name="T35" fmla="*/ 24 h 71"/>
                <a:gd name="T36" fmla="*/ 18 w 21"/>
                <a:gd name="T37" fmla="*/ 32 h 71"/>
                <a:gd name="T38" fmla="*/ 20 w 21"/>
                <a:gd name="T39" fmla="*/ 37 h 71"/>
                <a:gd name="T40" fmla="*/ 20 w 21"/>
                <a:gd name="T41" fmla="*/ 52 h 71"/>
                <a:gd name="T42" fmla="*/ 18 w 21"/>
                <a:gd name="T4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71">
                  <a:moveTo>
                    <a:pt x="18" y="60"/>
                  </a:moveTo>
                  <a:cubicBezTo>
                    <a:pt x="18" y="60"/>
                    <a:pt x="20" y="69"/>
                    <a:pt x="17" y="71"/>
                  </a:cubicBezTo>
                  <a:cubicBezTo>
                    <a:pt x="12" y="71"/>
                    <a:pt x="12" y="71"/>
                    <a:pt x="12" y="71"/>
                  </a:cubicBezTo>
                  <a:cubicBezTo>
                    <a:pt x="9" y="69"/>
                    <a:pt x="9" y="69"/>
                    <a:pt x="9" y="69"/>
                  </a:cubicBezTo>
                  <a:cubicBezTo>
                    <a:pt x="9" y="69"/>
                    <a:pt x="8" y="65"/>
                    <a:pt x="9" y="64"/>
                  </a:cubicBezTo>
                  <a:cubicBezTo>
                    <a:pt x="11" y="62"/>
                    <a:pt x="11" y="60"/>
                    <a:pt x="11" y="60"/>
                  </a:cubicBezTo>
                  <a:cubicBezTo>
                    <a:pt x="11" y="53"/>
                    <a:pt x="11" y="53"/>
                    <a:pt x="11" y="53"/>
                  </a:cubicBezTo>
                  <a:cubicBezTo>
                    <a:pt x="11" y="53"/>
                    <a:pt x="11" y="45"/>
                    <a:pt x="10" y="41"/>
                  </a:cubicBezTo>
                  <a:cubicBezTo>
                    <a:pt x="9" y="37"/>
                    <a:pt x="8" y="35"/>
                    <a:pt x="8" y="35"/>
                  </a:cubicBezTo>
                  <a:cubicBezTo>
                    <a:pt x="8" y="35"/>
                    <a:pt x="8" y="28"/>
                    <a:pt x="8" y="27"/>
                  </a:cubicBezTo>
                  <a:cubicBezTo>
                    <a:pt x="8" y="26"/>
                    <a:pt x="5" y="21"/>
                    <a:pt x="5" y="21"/>
                  </a:cubicBezTo>
                  <a:cubicBezTo>
                    <a:pt x="5" y="20"/>
                    <a:pt x="2" y="9"/>
                    <a:pt x="1" y="8"/>
                  </a:cubicBezTo>
                  <a:cubicBezTo>
                    <a:pt x="1" y="7"/>
                    <a:pt x="0" y="2"/>
                    <a:pt x="0" y="2"/>
                  </a:cubicBezTo>
                  <a:cubicBezTo>
                    <a:pt x="0" y="2"/>
                    <a:pt x="8" y="1"/>
                    <a:pt x="9" y="1"/>
                  </a:cubicBezTo>
                  <a:cubicBezTo>
                    <a:pt x="9" y="0"/>
                    <a:pt x="17" y="1"/>
                    <a:pt x="17" y="1"/>
                  </a:cubicBezTo>
                  <a:cubicBezTo>
                    <a:pt x="17" y="1"/>
                    <a:pt x="20" y="10"/>
                    <a:pt x="20" y="12"/>
                  </a:cubicBezTo>
                  <a:cubicBezTo>
                    <a:pt x="20" y="14"/>
                    <a:pt x="19" y="19"/>
                    <a:pt x="19" y="20"/>
                  </a:cubicBezTo>
                  <a:cubicBezTo>
                    <a:pt x="20" y="21"/>
                    <a:pt x="19" y="24"/>
                    <a:pt x="19" y="24"/>
                  </a:cubicBezTo>
                  <a:cubicBezTo>
                    <a:pt x="19" y="24"/>
                    <a:pt x="18" y="31"/>
                    <a:pt x="18" y="32"/>
                  </a:cubicBezTo>
                  <a:cubicBezTo>
                    <a:pt x="18" y="32"/>
                    <a:pt x="21" y="35"/>
                    <a:pt x="20" y="37"/>
                  </a:cubicBezTo>
                  <a:cubicBezTo>
                    <a:pt x="19" y="38"/>
                    <a:pt x="21" y="50"/>
                    <a:pt x="20" y="52"/>
                  </a:cubicBezTo>
                  <a:cubicBezTo>
                    <a:pt x="20" y="53"/>
                    <a:pt x="18" y="60"/>
                    <a:pt x="18" y="6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7" name="Freeform 101"/>
            <p:cNvSpPr/>
            <p:nvPr/>
          </p:nvSpPr>
          <p:spPr bwMode="auto">
            <a:xfrm>
              <a:off x="2454275" y="2516188"/>
              <a:ext cx="304800" cy="415925"/>
            </a:xfrm>
            <a:custGeom>
              <a:avLst/>
              <a:gdLst>
                <a:gd name="T0" fmla="*/ 9 w 22"/>
                <a:gd name="T1" fmla="*/ 1 h 30"/>
                <a:gd name="T2" fmla="*/ 17 w 22"/>
                <a:gd name="T3" fmla="*/ 1 h 30"/>
                <a:gd name="T4" fmla="*/ 21 w 22"/>
                <a:gd name="T5" fmla="*/ 11 h 30"/>
                <a:gd name="T6" fmla="*/ 21 w 22"/>
                <a:gd name="T7" fmla="*/ 19 h 30"/>
                <a:gd name="T8" fmla="*/ 20 w 22"/>
                <a:gd name="T9" fmla="*/ 25 h 30"/>
                <a:gd name="T10" fmla="*/ 18 w 22"/>
                <a:gd name="T11" fmla="*/ 30 h 30"/>
                <a:gd name="T12" fmla="*/ 14 w 22"/>
                <a:gd name="T13" fmla="*/ 24 h 30"/>
                <a:gd name="T14" fmla="*/ 17 w 22"/>
                <a:gd name="T15" fmla="*/ 25 h 30"/>
                <a:gd name="T16" fmla="*/ 15 w 22"/>
                <a:gd name="T17" fmla="*/ 15 h 30"/>
                <a:gd name="T18" fmla="*/ 14 w 22"/>
                <a:gd name="T19" fmla="*/ 7 h 30"/>
                <a:gd name="T20" fmla="*/ 5 w 22"/>
                <a:gd name="T21" fmla="*/ 7 h 30"/>
                <a:gd name="T22" fmla="*/ 2 w 22"/>
                <a:gd name="T23" fmla="*/ 9 h 30"/>
                <a:gd name="T24" fmla="*/ 1 w 22"/>
                <a:gd name="T25" fmla="*/ 8 h 30"/>
                <a:gd name="T26" fmla="*/ 0 w 22"/>
                <a:gd name="T27" fmla="*/ 2 h 30"/>
                <a:gd name="T28" fmla="*/ 9 w 22"/>
                <a:gd name="T2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9" y="1"/>
                  </a:moveTo>
                  <a:cubicBezTo>
                    <a:pt x="9" y="0"/>
                    <a:pt x="17" y="1"/>
                    <a:pt x="17" y="1"/>
                  </a:cubicBezTo>
                  <a:cubicBezTo>
                    <a:pt x="17" y="1"/>
                    <a:pt x="22" y="9"/>
                    <a:pt x="21" y="11"/>
                  </a:cubicBezTo>
                  <a:cubicBezTo>
                    <a:pt x="21" y="12"/>
                    <a:pt x="21" y="18"/>
                    <a:pt x="21" y="19"/>
                  </a:cubicBezTo>
                  <a:cubicBezTo>
                    <a:pt x="21" y="20"/>
                    <a:pt x="20" y="25"/>
                    <a:pt x="20" y="25"/>
                  </a:cubicBezTo>
                  <a:cubicBezTo>
                    <a:pt x="20" y="25"/>
                    <a:pt x="19" y="28"/>
                    <a:pt x="18" y="30"/>
                  </a:cubicBezTo>
                  <a:cubicBezTo>
                    <a:pt x="16" y="27"/>
                    <a:pt x="14" y="24"/>
                    <a:pt x="14" y="24"/>
                  </a:cubicBezTo>
                  <a:cubicBezTo>
                    <a:pt x="15" y="24"/>
                    <a:pt x="17" y="25"/>
                    <a:pt x="17" y="25"/>
                  </a:cubicBezTo>
                  <a:cubicBezTo>
                    <a:pt x="17" y="23"/>
                    <a:pt x="15" y="15"/>
                    <a:pt x="15" y="15"/>
                  </a:cubicBezTo>
                  <a:cubicBezTo>
                    <a:pt x="15" y="15"/>
                    <a:pt x="8" y="9"/>
                    <a:pt x="14" y="7"/>
                  </a:cubicBezTo>
                  <a:cubicBezTo>
                    <a:pt x="14" y="5"/>
                    <a:pt x="5" y="7"/>
                    <a:pt x="5" y="7"/>
                  </a:cubicBezTo>
                  <a:cubicBezTo>
                    <a:pt x="2" y="9"/>
                    <a:pt x="2" y="9"/>
                    <a:pt x="2" y="9"/>
                  </a:cubicBezTo>
                  <a:cubicBezTo>
                    <a:pt x="1" y="8"/>
                    <a:pt x="1" y="8"/>
                    <a:pt x="1" y="8"/>
                  </a:cubicBezTo>
                  <a:cubicBezTo>
                    <a:pt x="1" y="7"/>
                    <a:pt x="0" y="2"/>
                    <a:pt x="0" y="2"/>
                  </a:cubicBezTo>
                  <a:cubicBezTo>
                    <a:pt x="0" y="2"/>
                    <a:pt x="8"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8" name="Freeform 102"/>
            <p:cNvSpPr/>
            <p:nvPr/>
          </p:nvSpPr>
          <p:spPr bwMode="auto">
            <a:xfrm>
              <a:off x="2425700" y="2474913"/>
              <a:ext cx="222250" cy="82550"/>
            </a:xfrm>
            <a:custGeom>
              <a:avLst/>
              <a:gdLst>
                <a:gd name="T0" fmla="*/ 16 w 16"/>
                <a:gd name="T1" fmla="*/ 3 h 6"/>
                <a:gd name="T2" fmla="*/ 3 w 16"/>
                <a:gd name="T3" fmla="*/ 6 h 6"/>
                <a:gd name="T4" fmla="*/ 0 w 16"/>
                <a:gd name="T5" fmla="*/ 5 h 6"/>
                <a:gd name="T6" fmla="*/ 0 w 16"/>
                <a:gd name="T7" fmla="*/ 2 h 6"/>
                <a:gd name="T8" fmla="*/ 16 w 16"/>
                <a:gd name="T9" fmla="*/ 0 h 6"/>
                <a:gd name="T10" fmla="*/ 16 w 16"/>
                <a:gd name="T11" fmla="*/ 3 h 6"/>
              </a:gdLst>
              <a:ahLst/>
              <a:cxnLst>
                <a:cxn ang="0">
                  <a:pos x="T0" y="T1"/>
                </a:cxn>
                <a:cxn ang="0">
                  <a:pos x="T2" y="T3"/>
                </a:cxn>
                <a:cxn ang="0">
                  <a:pos x="T4" y="T5"/>
                </a:cxn>
                <a:cxn ang="0">
                  <a:pos x="T6" y="T7"/>
                </a:cxn>
                <a:cxn ang="0">
                  <a:pos x="T8" y="T9"/>
                </a:cxn>
                <a:cxn ang="0">
                  <a:pos x="T10" y="T11"/>
                </a:cxn>
              </a:cxnLst>
              <a:rect l="0" t="0" r="r" b="b"/>
              <a:pathLst>
                <a:path w="16" h="6">
                  <a:moveTo>
                    <a:pt x="16" y="3"/>
                  </a:moveTo>
                  <a:cubicBezTo>
                    <a:pt x="16" y="3"/>
                    <a:pt x="7" y="6"/>
                    <a:pt x="3" y="6"/>
                  </a:cubicBezTo>
                  <a:cubicBezTo>
                    <a:pt x="0" y="5"/>
                    <a:pt x="0" y="5"/>
                    <a:pt x="0" y="5"/>
                  </a:cubicBezTo>
                  <a:cubicBezTo>
                    <a:pt x="0" y="2"/>
                    <a:pt x="0" y="2"/>
                    <a:pt x="0" y="2"/>
                  </a:cubicBezTo>
                  <a:cubicBezTo>
                    <a:pt x="16" y="0"/>
                    <a:pt x="16" y="0"/>
                    <a:pt x="16" y="0"/>
                  </a:cubicBezTo>
                  <a:lnTo>
                    <a:pt x="16"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9" name="Freeform 103"/>
            <p:cNvSpPr/>
            <p:nvPr/>
          </p:nvSpPr>
          <p:spPr bwMode="auto">
            <a:xfrm>
              <a:off x="2425700" y="1947863"/>
              <a:ext cx="209550" cy="582612"/>
            </a:xfrm>
            <a:custGeom>
              <a:avLst/>
              <a:gdLst>
                <a:gd name="T0" fmla="*/ 15 w 15"/>
                <a:gd name="T1" fmla="*/ 37 h 42"/>
                <a:gd name="T2" fmla="*/ 10 w 15"/>
                <a:gd name="T3" fmla="*/ 41 h 42"/>
                <a:gd name="T4" fmla="*/ 0 w 15"/>
                <a:gd name="T5" fmla="*/ 40 h 42"/>
                <a:gd name="T6" fmla="*/ 2 w 15"/>
                <a:gd name="T7" fmla="*/ 27 h 42"/>
                <a:gd name="T8" fmla="*/ 1 w 15"/>
                <a:gd name="T9" fmla="*/ 19 h 42"/>
                <a:gd name="T10" fmla="*/ 5 w 15"/>
                <a:gd name="T11" fmla="*/ 8 h 42"/>
                <a:gd name="T12" fmla="*/ 5 w 15"/>
                <a:gd name="T13" fmla="*/ 3 h 42"/>
                <a:gd name="T14" fmla="*/ 7 w 15"/>
                <a:gd name="T15" fmla="*/ 6 h 42"/>
                <a:gd name="T16" fmla="*/ 13 w 15"/>
                <a:gd name="T17" fmla="*/ 0 h 42"/>
                <a:gd name="T18" fmla="*/ 15 w 15"/>
                <a:gd name="T19" fmla="*/ 2 h 42"/>
                <a:gd name="T20" fmla="*/ 15 w 15"/>
                <a:gd name="T21"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2">
                  <a:moveTo>
                    <a:pt x="15" y="37"/>
                  </a:moveTo>
                  <a:cubicBezTo>
                    <a:pt x="15" y="37"/>
                    <a:pt x="15" y="40"/>
                    <a:pt x="10" y="41"/>
                  </a:cubicBezTo>
                  <a:cubicBezTo>
                    <a:pt x="5" y="42"/>
                    <a:pt x="1" y="42"/>
                    <a:pt x="0" y="40"/>
                  </a:cubicBezTo>
                  <a:cubicBezTo>
                    <a:pt x="2" y="27"/>
                    <a:pt x="2" y="27"/>
                    <a:pt x="2" y="27"/>
                  </a:cubicBezTo>
                  <a:cubicBezTo>
                    <a:pt x="2" y="27"/>
                    <a:pt x="1" y="22"/>
                    <a:pt x="1" y="19"/>
                  </a:cubicBezTo>
                  <a:cubicBezTo>
                    <a:pt x="1" y="16"/>
                    <a:pt x="5" y="8"/>
                    <a:pt x="5" y="8"/>
                  </a:cubicBezTo>
                  <a:cubicBezTo>
                    <a:pt x="5" y="8"/>
                    <a:pt x="4" y="4"/>
                    <a:pt x="5" y="3"/>
                  </a:cubicBezTo>
                  <a:cubicBezTo>
                    <a:pt x="7" y="6"/>
                    <a:pt x="7" y="6"/>
                    <a:pt x="7" y="6"/>
                  </a:cubicBezTo>
                  <a:cubicBezTo>
                    <a:pt x="7" y="6"/>
                    <a:pt x="8" y="6"/>
                    <a:pt x="13" y="0"/>
                  </a:cubicBezTo>
                  <a:cubicBezTo>
                    <a:pt x="13" y="0"/>
                    <a:pt x="15" y="2"/>
                    <a:pt x="15" y="2"/>
                  </a:cubicBezTo>
                  <a:lnTo>
                    <a:pt x="15" y="37"/>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0" name="Freeform 104"/>
            <p:cNvSpPr/>
            <p:nvPr/>
          </p:nvSpPr>
          <p:spPr bwMode="auto">
            <a:xfrm>
              <a:off x="2425700" y="1947863"/>
              <a:ext cx="209550" cy="582612"/>
            </a:xfrm>
            <a:custGeom>
              <a:avLst/>
              <a:gdLst>
                <a:gd name="T0" fmla="*/ 5 w 15"/>
                <a:gd name="T1" fmla="*/ 40 h 42"/>
                <a:gd name="T2" fmla="*/ 12 w 15"/>
                <a:gd name="T3" fmla="*/ 36 h 42"/>
                <a:gd name="T4" fmla="*/ 12 w 15"/>
                <a:gd name="T5" fmla="*/ 33 h 42"/>
                <a:gd name="T6" fmla="*/ 5 w 15"/>
                <a:gd name="T7" fmla="*/ 37 h 42"/>
                <a:gd name="T8" fmla="*/ 12 w 15"/>
                <a:gd name="T9" fmla="*/ 26 h 42"/>
                <a:gd name="T10" fmla="*/ 13 w 15"/>
                <a:gd name="T11" fmla="*/ 6 h 42"/>
                <a:gd name="T12" fmla="*/ 10 w 15"/>
                <a:gd name="T13" fmla="*/ 9 h 42"/>
                <a:gd name="T14" fmla="*/ 12 w 15"/>
                <a:gd name="T15" fmla="*/ 5 h 42"/>
                <a:gd name="T16" fmla="*/ 9 w 15"/>
                <a:gd name="T17" fmla="*/ 5 h 42"/>
                <a:gd name="T18" fmla="*/ 13 w 15"/>
                <a:gd name="T19" fmla="*/ 0 h 42"/>
                <a:gd name="T20" fmla="*/ 15 w 15"/>
                <a:gd name="T21" fmla="*/ 2 h 42"/>
                <a:gd name="T22" fmla="*/ 15 w 15"/>
                <a:gd name="T23" fmla="*/ 37 h 42"/>
                <a:gd name="T24" fmla="*/ 10 w 15"/>
                <a:gd name="T25" fmla="*/ 41 h 42"/>
                <a:gd name="T26" fmla="*/ 0 w 15"/>
                <a:gd name="T27" fmla="*/ 40 h 42"/>
                <a:gd name="T28" fmla="*/ 0 w 15"/>
                <a:gd name="T29" fmla="*/ 40 h 42"/>
                <a:gd name="T30" fmla="*/ 5 w 15"/>
                <a:gd name="T3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42">
                  <a:moveTo>
                    <a:pt x="5" y="40"/>
                  </a:moveTo>
                  <a:cubicBezTo>
                    <a:pt x="11" y="40"/>
                    <a:pt x="12" y="36"/>
                    <a:pt x="12" y="36"/>
                  </a:cubicBezTo>
                  <a:cubicBezTo>
                    <a:pt x="12" y="36"/>
                    <a:pt x="14" y="33"/>
                    <a:pt x="12" y="33"/>
                  </a:cubicBezTo>
                  <a:cubicBezTo>
                    <a:pt x="10" y="33"/>
                    <a:pt x="5" y="37"/>
                    <a:pt x="5" y="37"/>
                  </a:cubicBezTo>
                  <a:cubicBezTo>
                    <a:pt x="6" y="34"/>
                    <a:pt x="9" y="30"/>
                    <a:pt x="12" y="26"/>
                  </a:cubicBezTo>
                  <a:cubicBezTo>
                    <a:pt x="14" y="22"/>
                    <a:pt x="13" y="6"/>
                    <a:pt x="13" y="6"/>
                  </a:cubicBezTo>
                  <a:cubicBezTo>
                    <a:pt x="10" y="9"/>
                    <a:pt x="10" y="9"/>
                    <a:pt x="10" y="9"/>
                  </a:cubicBezTo>
                  <a:cubicBezTo>
                    <a:pt x="12" y="5"/>
                    <a:pt x="12" y="5"/>
                    <a:pt x="12" y="5"/>
                  </a:cubicBezTo>
                  <a:cubicBezTo>
                    <a:pt x="10" y="6"/>
                    <a:pt x="9" y="6"/>
                    <a:pt x="9" y="5"/>
                  </a:cubicBezTo>
                  <a:cubicBezTo>
                    <a:pt x="10" y="4"/>
                    <a:pt x="11" y="3"/>
                    <a:pt x="13" y="0"/>
                  </a:cubicBezTo>
                  <a:cubicBezTo>
                    <a:pt x="13" y="0"/>
                    <a:pt x="15" y="2"/>
                    <a:pt x="15" y="2"/>
                  </a:cubicBezTo>
                  <a:cubicBezTo>
                    <a:pt x="15" y="37"/>
                    <a:pt x="15" y="37"/>
                    <a:pt x="15" y="37"/>
                  </a:cubicBezTo>
                  <a:cubicBezTo>
                    <a:pt x="15" y="37"/>
                    <a:pt x="15" y="40"/>
                    <a:pt x="10" y="41"/>
                  </a:cubicBezTo>
                  <a:cubicBezTo>
                    <a:pt x="5" y="42"/>
                    <a:pt x="1" y="42"/>
                    <a:pt x="0" y="40"/>
                  </a:cubicBezTo>
                  <a:cubicBezTo>
                    <a:pt x="0" y="40"/>
                    <a:pt x="0" y="40"/>
                    <a:pt x="0" y="40"/>
                  </a:cubicBezTo>
                  <a:cubicBezTo>
                    <a:pt x="2" y="40"/>
                    <a:pt x="3" y="41"/>
                    <a:pt x="5" y="4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1" name="Freeform 105"/>
            <p:cNvSpPr/>
            <p:nvPr/>
          </p:nvSpPr>
          <p:spPr bwMode="auto">
            <a:xfrm>
              <a:off x="2536825" y="1976438"/>
              <a:ext cx="306388" cy="733425"/>
            </a:xfrm>
            <a:custGeom>
              <a:avLst/>
              <a:gdLst>
                <a:gd name="T0" fmla="*/ 22 w 22"/>
                <a:gd name="T1" fmla="*/ 50 h 53"/>
                <a:gd name="T2" fmla="*/ 14 w 22"/>
                <a:gd name="T3" fmla="*/ 53 h 53"/>
                <a:gd name="T4" fmla="*/ 3 w 22"/>
                <a:gd name="T5" fmla="*/ 34 h 53"/>
                <a:gd name="T6" fmla="*/ 0 w 22"/>
                <a:gd name="T7" fmla="*/ 25 h 53"/>
                <a:gd name="T8" fmla="*/ 7 w 22"/>
                <a:gd name="T9" fmla="*/ 0 h 53"/>
                <a:gd name="T10" fmla="*/ 14 w 22"/>
                <a:gd name="T11" fmla="*/ 3 h 53"/>
                <a:gd name="T12" fmla="*/ 13 w 22"/>
                <a:gd name="T13" fmla="*/ 16 h 53"/>
                <a:gd name="T14" fmla="*/ 22 w 22"/>
                <a:gd name="T15" fmla="*/ 5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3">
                  <a:moveTo>
                    <a:pt x="22" y="50"/>
                  </a:moveTo>
                  <a:cubicBezTo>
                    <a:pt x="14" y="53"/>
                    <a:pt x="14" y="53"/>
                    <a:pt x="14" y="53"/>
                  </a:cubicBezTo>
                  <a:cubicBezTo>
                    <a:pt x="14" y="53"/>
                    <a:pt x="4" y="35"/>
                    <a:pt x="3" y="34"/>
                  </a:cubicBezTo>
                  <a:cubicBezTo>
                    <a:pt x="2" y="33"/>
                    <a:pt x="0" y="30"/>
                    <a:pt x="0" y="25"/>
                  </a:cubicBezTo>
                  <a:cubicBezTo>
                    <a:pt x="1" y="19"/>
                    <a:pt x="1" y="7"/>
                    <a:pt x="7" y="0"/>
                  </a:cubicBezTo>
                  <a:cubicBezTo>
                    <a:pt x="7" y="0"/>
                    <a:pt x="10" y="3"/>
                    <a:pt x="14" y="3"/>
                  </a:cubicBezTo>
                  <a:cubicBezTo>
                    <a:pt x="13" y="16"/>
                    <a:pt x="13" y="16"/>
                    <a:pt x="13" y="16"/>
                  </a:cubicBezTo>
                  <a:cubicBezTo>
                    <a:pt x="13" y="16"/>
                    <a:pt x="15" y="38"/>
                    <a:pt x="22" y="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2" name="Freeform 106"/>
            <p:cNvSpPr/>
            <p:nvPr/>
          </p:nvSpPr>
          <p:spPr bwMode="auto">
            <a:xfrm>
              <a:off x="2425700" y="2032000"/>
              <a:ext cx="125413" cy="484187"/>
            </a:xfrm>
            <a:custGeom>
              <a:avLst/>
              <a:gdLst>
                <a:gd name="T0" fmla="*/ 4 w 9"/>
                <a:gd name="T1" fmla="*/ 33 h 35"/>
                <a:gd name="T2" fmla="*/ 2 w 9"/>
                <a:gd name="T3" fmla="*/ 35 h 35"/>
                <a:gd name="T4" fmla="*/ 0 w 9"/>
                <a:gd name="T5" fmla="*/ 33 h 35"/>
                <a:gd name="T6" fmla="*/ 2 w 9"/>
                <a:gd name="T7" fmla="*/ 15 h 35"/>
                <a:gd name="T8" fmla="*/ 6 w 9"/>
                <a:gd name="T9" fmla="*/ 4 h 35"/>
                <a:gd name="T10" fmla="*/ 7 w 9"/>
                <a:gd name="T11" fmla="*/ 0 h 35"/>
                <a:gd name="T12" fmla="*/ 9 w 9"/>
                <a:gd name="T13" fmla="*/ 2 h 35"/>
                <a:gd name="T14" fmla="*/ 8 w 9"/>
                <a:gd name="T15" fmla="*/ 4 h 35"/>
                <a:gd name="T16" fmla="*/ 6 w 9"/>
                <a:gd name="T17" fmla="*/ 13 h 35"/>
                <a:gd name="T18" fmla="*/ 4 w 9"/>
                <a:gd name="T1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5">
                  <a:moveTo>
                    <a:pt x="4" y="33"/>
                  </a:moveTo>
                  <a:cubicBezTo>
                    <a:pt x="2" y="35"/>
                    <a:pt x="2" y="35"/>
                    <a:pt x="2" y="35"/>
                  </a:cubicBezTo>
                  <a:cubicBezTo>
                    <a:pt x="0" y="33"/>
                    <a:pt x="0" y="33"/>
                    <a:pt x="0" y="33"/>
                  </a:cubicBezTo>
                  <a:cubicBezTo>
                    <a:pt x="0" y="33"/>
                    <a:pt x="1" y="19"/>
                    <a:pt x="2" y="15"/>
                  </a:cubicBezTo>
                  <a:cubicBezTo>
                    <a:pt x="3" y="11"/>
                    <a:pt x="6" y="4"/>
                    <a:pt x="6" y="4"/>
                  </a:cubicBezTo>
                  <a:cubicBezTo>
                    <a:pt x="6" y="4"/>
                    <a:pt x="5" y="1"/>
                    <a:pt x="7" y="0"/>
                  </a:cubicBezTo>
                  <a:cubicBezTo>
                    <a:pt x="7" y="0"/>
                    <a:pt x="8" y="0"/>
                    <a:pt x="9" y="2"/>
                  </a:cubicBezTo>
                  <a:cubicBezTo>
                    <a:pt x="8" y="4"/>
                    <a:pt x="8" y="4"/>
                    <a:pt x="8" y="4"/>
                  </a:cubicBezTo>
                  <a:cubicBezTo>
                    <a:pt x="8" y="4"/>
                    <a:pt x="6" y="10"/>
                    <a:pt x="6" y="13"/>
                  </a:cubicBezTo>
                  <a:cubicBezTo>
                    <a:pt x="6" y="15"/>
                    <a:pt x="5" y="31"/>
                    <a:pt x="4" y="33"/>
                  </a:cubicBezTo>
                  <a:close/>
                </a:path>
              </a:pathLst>
            </a:custGeom>
            <a:solidFill>
              <a:srgbClr val="A41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3" name="Freeform 107"/>
            <p:cNvSpPr/>
            <p:nvPr/>
          </p:nvSpPr>
          <p:spPr bwMode="auto">
            <a:xfrm>
              <a:off x="2147888" y="2211388"/>
              <a:ext cx="277813" cy="193675"/>
            </a:xfrm>
            <a:custGeom>
              <a:avLst/>
              <a:gdLst>
                <a:gd name="T0" fmla="*/ 1 w 20"/>
                <a:gd name="T1" fmla="*/ 10 h 14"/>
                <a:gd name="T2" fmla="*/ 3 w 20"/>
                <a:gd name="T3" fmla="*/ 3 h 14"/>
                <a:gd name="T4" fmla="*/ 9 w 20"/>
                <a:gd name="T5" fmla="*/ 5 h 14"/>
                <a:gd name="T6" fmla="*/ 11 w 20"/>
                <a:gd name="T7" fmla="*/ 6 h 14"/>
                <a:gd name="T8" fmla="*/ 14 w 20"/>
                <a:gd name="T9" fmla="*/ 6 h 14"/>
                <a:gd name="T10" fmla="*/ 16 w 20"/>
                <a:gd name="T11" fmla="*/ 6 h 14"/>
                <a:gd name="T12" fmla="*/ 17 w 20"/>
                <a:gd name="T13" fmla="*/ 5 h 14"/>
                <a:gd name="T14" fmla="*/ 19 w 20"/>
                <a:gd name="T15" fmla="*/ 0 h 14"/>
                <a:gd name="T16" fmla="*/ 20 w 20"/>
                <a:gd name="T17" fmla="*/ 12 h 14"/>
                <a:gd name="T18" fmla="*/ 19 w 20"/>
                <a:gd name="T19" fmla="*/ 14 h 14"/>
                <a:gd name="T20" fmla="*/ 11 w 20"/>
                <a:gd name="T21" fmla="*/ 13 h 14"/>
                <a:gd name="T22" fmla="*/ 1 w 20"/>
                <a:gd name="T2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4">
                  <a:moveTo>
                    <a:pt x="1" y="10"/>
                  </a:moveTo>
                  <a:cubicBezTo>
                    <a:pt x="1" y="10"/>
                    <a:pt x="0" y="6"/>
                    <a:pt x="3" y="3"/>
                  </a:cubicBezTo>
                  <a:cubicBezTo>
                    <a:pt x="3" y="3"/>
                    <a:pt x="9" y="5"/>
                    <a:pt x="9" y="5"/>
                  </a:cubicBezTo>
                  <a:cubicBezTo>
                    <a:pt x="9" y="5"/>
                    <a:pt x="11" y="6"/>
                    <a:pt x="11" y="6"/>
                  </a:cubicBezTo>
                  <a:cubicBezTo>
                    <a:pt x="11" y="6"/>
                    <a:pt x="14" y="6"/>
                    <a:pt x="14" y="6"/>
                  </a:cubicBezTo>
                  <a:cubicBezTo>
                    <a:pt x="14" y="6"/>
                    <a:pt x="16" y="5"/>
                    <a:pt x="16" y="6"/>
                  </a:cubicBezTo>
                  <a:cubicBezTo>
                    <a:pt x="17" y="5"/>
                    <a:pt x="17" y="5"/>
                    <a:pt x="17" y="5"/>
                  </a:cubicBezTo>
                  <a:cubicBezTo>
                    <a:pt x="17" y="5"/>
                    <a:pt x="17" y="2"/>
                    <a:pt x="19" y="0"/>
                  </a:cubicBezTo>
                  <a:cubicBezTo>
                    <a:pt x="20" y="12"/>
                    <a:pt x="20" y="12"/>
                    <a:pt x="20" y="12"/>
                  </a:cubicBezTo>
                  <a:cubicBezTo>
                    <a:pt x="19" y="14"/>
                    <a:pt x="19" y="14"/>
                    <a:pt x="19" y="14"/>
                  </a:cubicBezTo>
                  <a:cubicBezTo>
                    <a:pt x="19" y="14"/>
                    <a:pt x="13" y="14"/>
                    <a:pt x="11" y="13"/>
                  </a:cubicBezTo>
                  <a:cubicBezTo>
                    <a:pt x="10" y="12"/>
                    <a:pt x="2" y="11"/>
                    <a:pt x="1"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4" name="Freeform 108"/>
            <p:cNvSpPr/>
            <p:nvPr/>
          </p:nvSpPr>
          <p:spPr bwMode="auto">
            <a:xfrm>
              <a:off x="2162175" y="2252663"/>
              <a:ext cx="236538" cy="139700"/>
            </a:xfrm>
            <a:custGeom>
              <a:avLst/>
              <a:gdLst>
                <a:gd name="T0" fmla="*/ 2 w 17"/>
                <a:gd name="T1" fmla="*/ 0 h 10"/>
                <a:gd name="T2" fmla="*/ 8 w 17"/>
                <a:gd name="T3" fmla="*/ 2 h 10"/>
                <a:gd name="T4" fmla="*/ 10 w 17"/>
                <a:gd name="T5" fmla="*/ 3 h 10"/>
                <a:gd name="T6" fmla="*/ 13 w 17"/>
                <a:gd name="T7" fmla="*/ 3 h 10"/>
                <a:gd name="T8" fmla="*/ 15 w 17"/>
                <a:gd name="T9" fmla="*/ 3 h 10"/>
                <a:gd name="T10" fmla="*/ 16 w 17"/>
                <a:gd name="T11" fmla="*/ 5 h 10"/>
                <a:gd name="T12" fmla="*/ 14 w 17"/>
                <a:gd name="T13" fmla="*/ 5 h 10"/>
                <a:gd name="T14" fmla="*/ 17 w 17"/>
                <a:gd name="T15" fmla="*/ 10 h 10"/>
                <a:gd name="T16" fmla="*/ 13 w 17"/>
                <a:gd name="T17" fmla="*/ 5 h 10"/>
                <a:gd name="T18" fmla="*/ 9 w 17"/>
                <a:gd name="T19" fmla="*/ 4 h 10"/>
                <a:gd name="T20" fmla="*/ 11 w 17"/>
                <a:gd name="T21" fmla="*/ 8 h 10"/>
                <a:gd name="T22" fmla="*/ 6 w 17"/>
                <a:gd name="T23" fmla="*/ 3 h 10"/>
                <a:gd name="T24" fmla="*/ 3 w 17"/>
                <a:gd name="T25" fmla="*/ 4 h 10"/>
                <a:gd name="T26" fmla="*/ 0 w 17"/>
                <a:gd name="T27" fmla="*/ 5 h 10"/>
                <a:gd name="T28" fmla="*/ 0 w 17"/>
                <a:gd name="T29" fmla="*/ 5 h 10"/>
                <a:gd name="T30" fmla="*/ 2 w 1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0">
                  <a:moveTo>
                    <a:pt x="2" y="0"/>
                  </a:moveTo>
                  <a:cubicBezTo>
                    <a:pt x="2" y="0"/>
                    <a:pt x="8" y="2"/>
                    <a:pt x="8" y="2"/>
                  </a:cubicBezTo>
                  <a:cubicBezTo>
                    <a:pt x="8" y="2"/>
                    <a:pt x="10" y="3"/>
                    <a:pt x="10" y="3"/>
                  </a:cubicBezTo>
                  <a:cubicBezTo>
                    <a:pt x="10" y="3"/>
                    <a:pt x="13" y="3"/>
                    <a:pt x="13" y="3"/>
                  </a:cubicBezTo>
                  <a:cubicBezTo>
                    <a:pt x="13" y="3"/>
                    <a:pt x="14" y="3"/>
                    <a:pt x="15" y="3"/>
                  </a:cubicBezTo>
                  <a:cubicBezTo>
                    <a:pt x="15" y="4"/>
                    <a:pt x="15" y="5"/>
                    <a:pt x="16" y="5"/>
                  </a:cubicBezTo>
                  <a:cubicBezTo>
                    <a:pt x="14" y="5"/>
                    <a:pt x="14" y="5"/>
                    <a:pt x="14" y="5"/>
                  </a:cubicBezTo>
                  <a:cubicBezTo>
                    <a:pt x="14" y="5"/>
                    <a:pt x="16" y="9"/>
                    <a:pt x="17" y="10"/>
                  </a:cubicBezTo>
                  <a:cubicBezTo>
                    <a:pt x="17" y="10"/>
                    <a:pt x="13" y="7"/>
                    <a:pt x="13" y="5"/>
                  </a:cubicBezTo>
                  <a:cubicBezTo>
                    <a:pt x="13" y="3"/>
                    <a:pt x="9" y="4"/>
                    <a:pt x="9" y="4"/>
                  </a:cubicBezTo>
                  <a:cubicBezTo>
                    <a:pt x="9" y="4"/>
                    <a:pt x="7" y="6"/>
                    <a:pt x="11" y="8"/>
                  </a:cubicBezTo>
                  <a:cubicBezTo>
                    <a:pt x="11" y="8"/>
                    <a:pt x="7" y="6"/>
                    <a:pt x="6" y="3"/>
                  </a:cubicBezTo>
                  <a:cubicBezTo>
                    <a:pt x="5" y="0"/>
                    <a:pt x="3" y="4"/>
                    <a:pt x="3" y="4"/>
                  </a:cubicBezTo>
                  <a:cubicBezTo>
                    <a:pt x="3" y="4"/>
                    <a:pt x="0" y="5"/>
                    <a:pt x="0" y="5"/>
                  </a:cubicBezTo>
                  <a:cubicBezTo>
                    <a:pt x="0" y="5"/>
                    <a:pt x="0" y="5"/>
                    <a:pt x="0" y="5"/>
                  </a:cubicBezTo>
                  <a:cubicBezTo>
                    <a:pt x="0" y="4"/>
                    <a:pt x="1"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5" name="Freeform 109"/>
            <p:cNvSpPr/>
            <p:nvPr/>
          </p:nvSpPr>
          <p:spPr bwMode="auto">
            <a:xfrm>
              <a:off x="2536825" y="1990725"/>
              <a:ext cx="125413" cy="512762"/>
            </a:xfrm>
            <a:custGeom>
              <a:avLst/>
              <a:gdLst>
                <a:gd name="T0" fmla="*/ 6 w 9"/>
                <a:gd name="T1" fmla="*/ 37 h 37"/>
                <a:gd name="T2" fmla="*/ 3 w 9"/>
                <a:gd name="T3" fmla="*/ 33 h 37"/>
                <a:gd name="T4" fmla="*/ 1 w 9"/>
                <a:gd name="T5" fmla="*/ 29 h 37"/>
                <a:gd name="T6" fmla="*/ 1 w 9"/>
                <a:gd name="T7" fmla="*/ 23 h 37"/>
                <a:gd name="T8" fmla="*/ 8 w 9"/>
                <a:gd name="T9" fmla="*/ 5 h 37"/>
                <a:gd name="T10" fmla="*/ 7 w 9"/>
                <a:gd name="T11" fmla="*/ 4 h 37"/>
                <a:gd name="T12" fmla="*/ 8 w 9"/>
                <a:gd name="T13" fmla="*/ 0 h 37"/>
                <a:gd name="T14" fmla="*/ 9 w 9"/>
                <a:gd name="T15" fmla="*/ 0 h 37"/>
                <a:gd name="T16" fmla="*/ 8 w 9"/>
                <a:gd name="T17" fmla="*/ 3 h 37"/>
                <a:gd name="T18" fmla="*/ 8 w 9"/>
                <a:gd name="T19" fmla="*/ 5 h 37"/>
                <a:gd name="T20" fmla="*/ 2 w 9"/>
                <a:gd name="T21" fmla="*/ 23 h 37"/>
                <a:gd name="T22" fmla="*/ 4 w 9"/>
                <a:gd name="T23" fmla="*/ 32 h 37"/>
                <a:gd name="T24" fmla="*/ 6 w 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37">
                  <a:moveTo>
                    <a:pt x="6" y="37"/>
                  </a:moveTo>
                  <a:cubicBezTo>
                    <a:pt x="5" y="35"/>
                    <a:pt x="4" y="33"/>
                    <a:pt x="3" y="33"/>
                  </a:cubicBezTo>
                  <a:cubicBezTo>
                    <a:pt x="3" y="32"/>
                    <a:pt x="2" y="31"/>
                    <a:pt x="1" y="29"/>
                  </a:cubicBezTo>
                  <a:cubicBezTo>
                    <a:pt x="1" y="27"/>
                    <a:pt x="0" y="24"/>
                    <a:pt x="1" y="23"/>
                  </a:cubicBezTo>
                  <a:cubicBezTo>
                    <a:pt x="1" y="20"/>
                    <a:pt x="8" y="5"/>
                    <a:pt x="8" y="5"/>
                  </a:cubicBezTo>
                  <a:cubicBezTo>
                    <a:pt x="7" y="4"/>
                    <a:pt x="7" y="4"/>
                    <a:pt x="7" y="4"/>
                  </a:cubicBezTo>
                  <a:cubicBezTo>
                    <a:pt x="8" y="0"/>
                    <a:pt x="8" y="0"/>
                    <a:pt x="8" y="0"/>
                  </a:cubicBezTo>
                  <a:cubicBezTo>
                    <a:pt x="9" y="0"/>
                    <a:pt x="9" y="0"/>
                    <a:pt x="9" y="0"/>
                  </a:cubicBezTo>
                  <a:cubicBezTo>
                    <a:pt x="8" y="3"/>
                    <a:pt x="8" y="3"/>
                    <a:pt x="8" y="3"/>
                  </a:cubicBezTo>
                  <a:cubicBezTo>
                    <a:pt x="8" y="5"/>
                    <a:pt x="8" y="5"/>
                    <a:pt x="8" y="5"/>
                  </a:cubicBezTo>
                  <a:cubicBezTo>
                    <a:pt x="8" y="5"/>
                    <a:pt x="2" y="21"/>
                    <a:pt x="2" y="23"/>
                  </a:cubicBezTo>
                  <a:cubicBezTo>
                    <a:pt x="1" y="25"/>
                    <a:pt x="4" y="30"/>
                    <a:pt x="4" y="32"/>
                  </a:cubicBezTo>
                  <a:cubicBezTo>
                    <a:pt x="5" y="33"/>
                    <a:pt x="5" y="35"/>
                    <a:pt x="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6" name="Freeform 110"/>
            <p:cNvSpPr/>
            <p:nvPr/>
          </p:nvSpPr>
          <p:spPr bwMode="auto">
            <a:xfrm>
              <a:off x="2620963" y="2032000"/>
              <a:ext cx="138113" cy="568325"/>
            </a:xfrm>
            <a:custGeom>
              <a:avLst/>
              <a:gdLst>
                <a:gd name="T0" fmla="*/ 3 w 10"/>
                <a:gd name="T1" fmla="*/ 8 h 41"/>
                <a:gd name="T2" fmla="*/ 0 w 10"/>
                <a:gd name="T3" fmla="*/ 11 h 41"/>
                <a:gd name="T4" fmla="*/ 6 w 10"/>
                <a:gd name="T5" fmla="*/ 3 h 41"/>
                <a:gd name="T6" fmla="*/ 8 w 10"/>
                <a:gd name="T7" fmla="*/ 0 h 41"/>
                <a:gd name="T8" fmla="*/ 7 w 10"/>
                <a:gd name="T9" fmla="*/ 12 h 41"/>
                <a:gd name="T10" fmla="*/ 10 w 10"/>
                <a:gd name="T11" fmla="*/ 28 h 41"/>
                <a:gd name="T12" fmla="*/ 8 w 10"/>
                <a:gd name="T13" fmla="*/ 32 h 41"/>
                <a:gd name="T14" fmla="*/ 3 w 10"/>
                <a:gd name="T15" fmla="*/ 41 h 41"/>
                <a:gd name="T16" fmla="*/ 1 w 10"/>
                <a:gd name="T17" fmla="*/ 36 h 41"/>
                <a:gd name="T18" fmla="*/ 4 w 10"/>
                <a:gd name="T19" fmla="*/ 27 h 41"/>
                <a:gd name="T20" fmla="*/ 1 w 10"/>
                <a:gd name="T21" fmla="*/ 27 h 41"/>
                <a:gd name="T22" fmla="*/ 4 w 10"/>
                <a:gd name="T23" fmla="*/ 26 h 41"/>
                <a:gd name="T24" fmla="*/ 4 w 10"/>
                <a:gd name="T25" fmla="*/ 20 h 41"/>
                <a:gd name="T26" fmla="*/ 4 w 10"/>
                <a:gd name="T27" fmla="*/ 16 h 41"/>
                <a:gd name="T28" fmla="*/ 3 w 10"/>
                <a:gd name="T29" fmla="*/ 13 h 41"/>
                <a:gd name="T30" fmla="*/ 3 w 10"/>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41">
                  <a:moveTo>
                    <a:pt x="3" y="8"/>
                  </a:moveTo>
                  <a:cubicBezTo>
                    <a:pt x="0" y="11"/>
                    <a:pt x="0" y="11"/>
                    <a:pt x="0" y="11"/>
                  </a:cubicBezTo>
                  <a:cubicBezTo>
                    <a:pt x="0" y="11"/>
                    <a:pt x="5" y="4"/>
                    <a:pt x="6" y="3"/>
                  </a:cubicBezTo>
                  <a:cubicBezTo>
                    <a:pt x="6" y="2"/>
                    <a:pt x="7" y="1"/>
                    <a:pt x="8" y="0"/>
                  </a:cubicBezTo>
                  <a:cubicBezTo>
                    <a:pt x="7" y="12"/>
                    <a:pt x="7" y="12"/>
                    <a:pt x="7" y="12"/>
                  </a:cubicBezTo>
                  <a:cubicBezTo>
                    <a:pt x="7" y="12"/>
                    <a:pt x="8" y="19"/>
                    <a:pt x="10" y="28"/>
                  </a:cubicBezTo>
                  <a:cubicBezTo>
                    <a:pt x="8" y="32"/>
                    <a:pt x="8" y="32"/>
                    <a:pt x="8" y="32"/>
                  </a:cubicBezTo>
                  <a:cubicBezTo>
                    <a:pt x="3" y="41"/>
                    <a:pt x="3" y="41"/>
                    <a:pt x="3" y="41"/>
                  </a:cubicBezTo>
                  <a:cubicBezTo>
                    <a:pt x="2" y="39"/>
                    <a:pt x="2" y="38"/>
                    <a:pt x="1" y="36"/>
                  </a:cubicBezTo>
                  <a:cubicBezTo>
                    <a:pt x="2" y="33"/>
                    <a:pt x="4" y="27"/>
                    <a:pt x="4" y="27"/>
                  </a:cubicBezTo>
                  <a:cubicBezTo>
                    <a:pt x="4" y="26"/>
                    <a:pt x="2" y="26"/>
                    <a:pt x="1" y="27"/>
                  </a:cubicBezTo>
                  <a:cubicBezTo>
                    <a:pt x="4" y="26"/>
                    <a:pt x="4" y="26"/>
                    <a:pt x="4" y="26"/>
                  </a:cubicBezTo>
                  <a:cubicBezTo>
                    <a:pt x="4" y="20"/>
                    <a:pt x="4" y="20"/>
                    <a:pt x="4" y="20"/>
                  </a:cubicBezTo>
                  <a:cubicBezTo>
                    <a:pt x="4" y="20"/>
                    <a:pt x="3" y="18"/>
                    <a:pt x="4" y="16"/>
                  </a:cubicBezTo>
                  <a:cubicBezTo>
                    <a:pt x="4" y="15"/>
                    <a:pt x="3" y="13"/>
                    <a:pt x="3" y="13"/>
                  </a:cubicBezTo>
                  <a:lnTo>
                    <a:pt x="3"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7" name="Freeform 111"/>
            <p:cNvSpPr/>
            <p:nvPr/>
          </p:nvSpPr>
          <p:spPr bwMode="auto">
            <a:xfrm>
              <a:off x="2647950" y="2003425"/>
              <a:ext cx="55563" cy="96837"/>
            </a:xfrm>
            <a:custGeom>
              <a:avLst/>
              <a:gdLst>
                <a:gd name="T0" fmla="*/ 0 w 4"/>
                <a:gd name="T1" fmla="*/ 7 h 7"/>
                <a:gd name="T2" fmla="*/ 3 w 4"/>
                <a:gd name="T3" fmla="*/ 0 h 7"/>
                <a:gd name="T4" fmla="*/ 4 w 4"/>
                <a:gd name="T5" fmla="*/ 1 h 7"/>
                <a:gd name="T6" fmla="*/ 0 w 4"/>
                <a:gd name="T7" fmla="*/ 7 h 7"/>
              </a:gdLst>
              <a:ahLst/>
              <a:cxnLst>
                <a:cxn ang="0">
                  <a:pos x="T0" y="T1"/>
                </a:cxn>
                <a:cxn ang="0">
                  <a:pos x="T2" y="T3"/>
                </a:cxn>
                <a:cxn ang="0">
                  <a:pos x="T4" y="T5"/>
                </a:cxn>
                <a:cxn ang="0">
                  <a:pos x="T6" y="T7"/>
                </a:cxn>
              </a:cxnLst>
              <a:rect l="0" t="0" r="r" b="b"/>
              <a:pathLst>
                <a:path w="4" h="7">
                  <a:moveTo>
                    <a:pt x="0" y="7"/>
                  </a:moveTo>
                  <a:cubicBezTo>
                    <a:pt x="3" y="0"/>
                    <a:pt x="3" y="0"/>
                    <a:pt x="3" y="0"/>
                  </a:cubicBezTo>
                  <a:cubicBezTo>
                    <a:pt x="3" y="1"/>
                    <a:pt x="4" y="1"/>
                    <a:pt x="4" y="1"/>
                  </a:cubicBezTo>
                  <a:cubicBezTo>
                    <a:pt x="3" y="2"/>
                    <a:pt x="2"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8" name="Freeform 112"/>
            <p:cNvSpPr/>
            <p:nvPr/>
          </p:nvSpPr>
          <p:spPr bwMode="auto">
            <a:xfrm>
              <a:off x="2606675" y="2571750"/>
              <a:ext cx="84138" cy="138112"/>
            </a:xfrm>
            <a:custGeom>
              <a:avLst/>
              <a:gdLst>
                <a:gd name="T0" fmla="*/ 6 w 6"/>
                <a:gd name="T1" fmla="*/ 3 h 10"/>
                <a:gd name="T2" fmla="*/ 5 w 6"/>
                <a:gd name="T3" fmla="*/ 8 h 10"/>
                <a:gd name="T4" fmla="*/ 5 w 6"/>
                <a:gd name="T5" fmla="*/ 10 h 10"/>
                <a:gd name="T6" fmla="*/ 0 w 6"/>
                <a:gd name="T7" fmla="*/ 6 h 10"/>
                <a:gd name="T8" fmla="*/ 2 w 6"/>
                <a:gd name="T9" fmla="*/ 1 h 10"/>
                <a:gd name="T10" fmla="*/ 6 w 6"/>
                <a:gd name="T11" fmla="*/ 3 h 10"/>
              </a:gdLst>
              <a:ahLst/>
              <a:cxnLst>
                <a:cxn ang="0">
                  <a:pos x="T0" y="T1"/>
                </a:cxn>
                <a:cxn ang="0">
                  <a:pos x="T2" y="T3"/>
                </a:cxn>
                <a:cxn ang="0">
                  <a:pos x="T4" y="T5"/>
                </a:cxn>
                <a:cxn ang="0">
                  <a:pos x="T6" y="T7"/>
                </a:cxn>
                <a:cxn ang="0">
                  <a:pos x="T8" y="T9"/>
                </a:cxn>
                <a:cxn ang="0">
                  <a:pos x="T10" y="T11"/>
                </a:cxn>
              </a:cxnLst>
              <a:rect l="0" t="0" r="r" b="b"/>
              <a:pathLst>
                <a:path w="6" h="10">
                  <a:moveTo>
                    <a:pt x="6" y="3"/>
                  </a:moveTo>
                  <a:cubicBezTo>
                    <a:pt x="6" y="3"/>
                    <a:pt x="6" y="7"/>
                    <a:pt x="5" y="8"/>
                  </a:cubicBezTo>
                  <a:cubicBezTo>
                    <a:pt x="5" y="10"/>
                    <a:pt x="5" y="10"/>
                    <a:pt x="5" y="10"/>
                  </a:cubicBezTo>
                  <a:cubicBezTo>
                    <a:pt x="0" y="6"/>
                    <a:pt x="0" y="6"/>
                    <a:pt x="0" y="6"/>
                  </a:cubicBezTo>
                  <a:cubicBezTo>
                    <a:pt x="0" y="6"/>
                    <a:pt x="1" y="3"/>
                    <a:pt x="2" y="1"/>
                  </a:cubicBezTo>
                  <a:cubicBezTo>
                    <a:pt x="3" y="0"/>
                    <a:pt x="6" y="3"/>
                    <a:pt x="6" y="3"/>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9" name="Freeform 113"/>
            <p:cNvSpPr/>
            <p:nvPr/>
          </p:nvSpPr>
          <p:spPr bwMode="auto">
            <a:xfrm>
              <a:off x="2635250" y="2017713"/>
              <a:ext cx="193675" cy="623887"/>
            </a:xfrm>
            <a:custGeom>
              <a:avLst/>
              <a:gdLst>
                <a:gd name="T0" fmla="*/ 6 w 14"/>
                <a:gd name="T1" fmla="*/ 45 h 45"/>
                <a:gd name="T2" fmla="*/ 0 w 14"/>
                <a:gd name="T3" fmla="*/ 41 h 45"/>
                <a:gd name="T4" fmla="*/ 4 w 14"/>
                <a:gd name="T5" fmla="*/ 27 h 45"/>
                <a:gd name="T6" fmla="*/ 4 w 14"/>
                <a:gd name="T7" fmla="*/ 17 h 45"/>
                <a:gd name="T8" fmla="*/ 2 w 14"/>
                <a:gd name="T9" fmla="*/ 9 h 45"/>
                <a:gd name="T10" fmla="*/ 7 w 14"/>
                <a:gd name="T11" fmla="*/ 0 h 45"/>
                <a:gd name="T12" fmla="*/ 10 w 14"/>
                <a:gd name="T13" fmla="*/ 2 h 45"/>
                <a:gd name="T14" fmla="*/ 11 w 14"/>
                <a:gd name="T15" fmla="*/ 3 h 45"/>
                <a:gd name="T16" fmla="*/ 12 w 14"/>
                <a:gd name="T17" fmla="*/ 6 h 45"/>
                <a:gd name="T18" fmla="*/ 12 w 14"/>
                <a:gd name="T19" fmla="*/ 11 h 45"/>
                <a:gd name="T20" fmla="*/ 13 w 14"/>
                <a:gd name="T21" fmla="*/ 12 h 45"/>
                <a:gd name="T22" fmla="*/ 13 w 14"/>
                <a:gd name="T23" fmla="*/ 15 h 45"/>
                <a:gd name="T24" fmla="*/ 12 w 14"/>
                <a:gd name="T25" fmla="*/ 16 h 45"/>
                <a:gd name="T26" fmla="*/ 13 w 14"/>
                <a:gd name="T27" fmla="*/ 20 h 45"/>
                <a:gd name="T28" fmla="*/ 13 w 14"/>
                <a:gd name="T29" fmla="*/ 25 h 45"/>
                <a:gd name="T30" fmla="*/ 12 w 14"/>
                <a:gd name="T31" fmla="*/ 30 h 45"/>
                <a:gd name="T32" fmla="*/ 6 w 14"/>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45">
                  <a:moveTo>
                    <a:pt x="6" y="45"/>
                  </a:moveTo>
                  <a:cubicBezTo>
                    <a:pt x="6" y="45"/>
                    <a:pt x="2" y="41"/>
                    <a:pt x="0" y="41"/>
                  </a:cubicBezTo>
                  <a:cubicBezTo>
                    <a:pt x="0" y="41"/>
                    <a:pt x="4" y="28"/>
                    <a:pt x="4" y="27"/>
                  </a:cubicBezTo>
                  <a:cubicBezTo>
                    <a:pt x="4" y="17"/>
                    <a:pt x="4" y="17"/>
                    <a:pt x="4" y="17"/>
                  </a:cubicBezTo>
                  <a:cubicBezTo>
                    <a:pt x="4" y="17"/>
                    <a:pt x="2" y="11"/>
                    <a:pt x="2" y="9"/>
                  </a:cubicBezTo>
                  <a:cubicBezTo>
                    <a:pt x="2" y="8"/>
                    <a:pt x="7" y="0"/>
                    <a:pt x="7" y="0"/>
                  </a:cubicBezTo>
                  <a:cubicBezTo>
                    <a:pt x="7" y="0"/>
                    <a:pt x="9" y="1"/>
                    <a:pt x="10" y="2"/>
                  </a:cubicBezTo>
                  <a:cubicBezTo>
                    <a:pt x="11" y="3"/>
                    <a:pt x="11" y="3"/>
                    <a:pt x="11" y="3"/>
                  </a:cubicBezTo>
                  <a:cubicBezTo>
                    <a:pt x="11" y="3"/>
                    <a:pt x="12" y="6"/>
                    <a:pt x="12" y="6"/>
                  </a:cubicBezTo>
                  <a:cubicBezTo>
                    <a:pt x="13" y="7"/>
                    <a:pt x="12" y="11"/>
                    <a:pt x="12" y="11"/>
                  </a:cubicBezTo>
                  <a:cubicBezTo>
                    <a:pt x="12" y="11"/>
                    <a:pt x="13" y="11"/>
                    <a:pt x="13" y="12"/>
                  </a:cubicBezTo>
                  <a:cubicBezTo>
                    <a:pt x="13" y="13"/>
                    <a:pt x="14" y="14"/>
                    <a:pt x="13" y="15"/>
                  </a:cubicBezTo>
                  <a:cubicBezTo>
                    <a:pt x="13" y="15"/>
                    <a:pt x="12" y="16"/>
                    <a:pt x="12" y="16"/>
                  </a:cubicBezTo>
                  <a:cubicBezTo>
                    <a:pt x="12" y="16"/>
                    <a:pt x="13" y="19"/>
                    <a:pt x="13" y="20"/>
                  </a:cubicBezTo>
                  <a:cubicBezTo>
                    <a:pt x="13" y="21"/>
                    <a:pt x="13" y="24"/>
                    <a:pt x="13" y="25"/>
                  </a:cubicBezTo>
                  <a:cubicBezTo>
                    <a:pt x="13" y="26"/>
                    <a:pt x="12" y="30"/>
                    <a:pt x="12" y="30"/>
                  </a:cubicBezTo>
                  <a:cubicBezTo>
                    <a:pt x="12" y="30"/>
                    <a:pt x="7" y="44"/>
                    <a:pt x="6" y="4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0" name="Freeform 114"/>
            <p:cNvSpPr>
              <a:spLocks noEditPoints="1"/>
            </p:cNvSpPr>
            <p:nvPr/>
          </p:nvSpPr>
          <p:spPr bwMode="auto">
            <a:xfrm>
              <a:off x="2676525" y="2032000"/>
              <a:ext cx="152400" cy="609600"/>
            </a:xfrm>
            <a:custGeom>
              <a:avLst/>
              <a:gdLst>
                <a:gd name="T0" fmla="*/ 3 w 11"/>
                <a:gd name="T1" fmla="*/ 41 h 44"/>
                <a:gd name="T2" fmla="*/ 0 w 11"/>
                <a:gd name="T3" fmla="*/ 42 h 44"/>
                <a:gd name="T4" fmla="*/ 3 w 11"/>
                <a:gd name="T5" fmla="*/ 44 h 44"/>
                <a:gd name="T6" fmla="*/ 9 w 11"/>
                <a:gd name="T7" fmla="*/ 29 h 44"/>
                <a:gd name="T8" fmla="*/ 10 w 11"/>
                <a:gd name="T9" fmla="*/ 24 h 44"/>
                <a:gd name="T10" fmla="*/ 10 w 11"/>
                <a:gd name="T11" fmla="*/ 19 h 44"/>
                <a:gd name="T12" fmla="*/ 9 w 11"/>
                <a:gd name="T13" fmla="*/ 15 h 44"/>
                <a:gd name="T14" fmla="*/ 10 w 11"/>
                <a:gd name="T15" fmla="*/ 14 h 44"/>
                <a:gd name="T16" fmla="*/ 10 w 11"/>
                <a:gd name="T17" fmla="*/ 11 h 44"/>
                <a:gd name="T18" fmla="*/ 9 w 11"/>
                <a:gd name="T19" fmla="*/ 10 h 44"/>
                <a:gd name="T20" fmla="*/ 9 w 11"/>
                <a:gd name="T21" fmla="*/ 5 h 44"/>
                <a:gd name="T22" fmla="*/ 8 w 11"/>
                <a:gd name="T23" fmla="*/ 1 h 44"/>
                <a:gd name="T24" fmla="*/ 7 w 11"/>
                <a:gd name="T25" fmla="*/ 1 h 44"/>
                <a:gd name="T26" fmla="*/ 7 w 11"/>
                <a:gd name="T27" fmla="*/ 0 h 44"/>
                <a:gd name="T28" fmla="*/ 7 w 11"/>
                <a:gd name="T29" fmla="*/ 3 h 44"/>
                <a:gd name="T30" fmla="*/ 8 w 11"/>
                <a:gd name="T31" fmla="*/ 6 h 44"/>
                <a:gd name="T32" fmla="*/ 9 w 11"/>
                <a:gd name="T33" fmla="*/ 7 h 44"/>
                <a:gd name="T34" fmla="*/ 7 w 11"/>
                <a:gd name="T35" fmla="*/ 7 h 44"/>
                <a:gd name="T36" fmla="*/ 9 w 11"/>
                <a:gd name="T37" fmla="*/ 9 h 44"/>
                <a:gd name="T38" fmla="*/ 3 w 11"/>
                <a:gd name="T39" fmla="*/ 9 h 44"/>
                <a:gd name="T40" fmla="*/ 6 w 11"/>
                <a:gd name="T41" fmla="*/ 10 h 44"/>
                <a:gd name="T42" fmla="*/ 2 w 11"/>
                <a:gd name="T43" fmla="*/ 12 h 44"/>
                <a:gd name="T44" fmla="*/ 6 w 11"/>
                <a:gd name="T45" fmla="*/ 12 h 44"/>
                <a:gd name="T46" fmla="*/ 4 w 11"/>
                <a:gd name="T47" fmla="*/ 14 h 44"/>
                <a:gd name="T48" fmla="*/ 1 w 11"/>
                <a:gd name="T49" fmla="*/ 17 h 44"/>
                <a:gd name="T50" fmla="*/ 7 w 11"/>
                <a:gd name="T51" fmla="*/ 14 h 44"/>
                <a:gd name="T52" fmla="*/ 7 w 11"/>
                <a:gd name="T53" fmla="*/ 17 h 44"/>
                <a:gd name="T54" fmla="*/ 9 w 11"/>
                <a:gd name="T55" fmla="*/ 21 h 44"/>
                <a:gd name="T56" fmla="*/ 7 w 11"/>
                <a:gd name="T57" fmla="*/ 23 h 44"/>
                <a:gd name="T58" fmla="*/ 3 w 11"/>
                <a:gd name="T59" fmla="*/ 21 h 44"/>
                <a:gd name="T60" fmla="*/ 8 w 11"/>
                <a:gd name="T61" fmla="*/ 24 h 44"/>
                <a:gd name="T62" fmla="*/ 9 w 11"/>
                <a:gd name="T63" fmla="*/ 24 h 44"/>
                <a:gd name="T64" fmla="*/ 6 w 11"/>
                <a:gd name="T65" fmla="*/ 34 h 44"/>
                <a:gd name="T66" fmla="*/ 3 w 11"/>
                <a:gd name="T67" fmla="*/ 41 h 44"/>
                <a:gd name="T68" fmla="*/ 8 w 11"/>
                <a:gd name="T69" fmla="*/ 8 h 44"/>
                <a:gd name="T70" fmla="*/ 8 w 11"/>
                <a:gd name="T71" fmla="*/ 8 h 44"/>
                <a:gd name="T72" fmla="*/ 8 w 11"/>
                <a:gd name="T7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44">
                  <a:moveTo>
                    <a:pt x="3" y="41"/>
                  </a:moveTo>
                  <a:cubicBezTo>
                    <a:pt x="0" y="42"/>
                    <a:pt x="0" y="42"/>
                    <a:pt x="0" y="42"/>
                  </a:cubicBezTo>
                  <a:cubicBezTo>
                    <a:pt x="2" y="43"/>
                    <a:pt x="3" y="44"/>
                    <a:pt x="3" y="44"/>
                  </a:cubicBezTo>
                  <a:cubicBezTo>
                    <a:pt x="4" y="43"/>
                    <a:pt x="9" y="29"/>
                    <a:pt x="9" y="29"/>
                  </a:cubicBezTo>
                  <a:cubicBezTo>
                    <a:pt x="9" y="29"/>
                    <a:pt x="10" y="25"/>
                    <a:pt x="10" y="24"/>
                  </a:cubicBezTo>
                  <a:cubicBezTo>
                    <a:pt x="10" y="23"/>
                    <a:pt x="10" y="20"/>
                    <a:pt x="10" y="19"/>
                  </a:cubicBezTo>
                  <a:cubicBezTo>
                    <a:pt x="10" y="18"/>
                    <a:pt x="9" y="15"/>
                    <a:pt x="9" y="15"/>
                  </a:cubicBezTo>
                  <a:cubicBezTo>
                    <a:pt x="9" y="15"/>
                    <a:pt x="10" y="14"/>
                    <a:pt x="10" y="14"/>
                  </a:cubicBezTo>
                  <a:cubicBezTo>
                    <a:pt x="11" y="13"/>
                    <a:pt x="10" y="12"/>
                    <a:pt x="10" y="11"/>
                  </a:cubicBezTo>
                  <a:cubicBezTo>
                    <a:pt x="10" y="10"/>
                    <a:pt x="9" y="10"/>
                    <a:pt x="9" y="10"/>
                  </a:cubicBezTo>
                  <a:cubicBezTo>
                    <a:pt x="9" y="10"/>
                    <a:pt x="10" y="6"/>
                    <a:pt x="9" y="5"/>
                  </a:cubicBezTo>
                  <a:cubicBezTo>
                    <a:pt x="9" y="5"/>
                    <a:pt x="8" y="1"/>
                    <a:pt x="8" y="1"/>
                  </a:cubicBezTo>
                  <a:cubicBezTo>
                    <a:pt x="8" y="1"/>
                    <a:pt x="7" y="1"/>
                    <a:pt x="7" y="1"/>
                  </a:cubicBezTo>
                  <a:cubicBezTo>
                    <a:pt x="7" y="1"/>
                    <a:pt x="7" y="1"/>
                    <a:pt x="7" y="0"/>
                  </a:cubicBezTo>
                  <a:cubicBezTo>
                    <a:pt x="7" y="3"/>
                    <a:pt x="7" y="3"/>
                    <a:pt x="7" y="3"/>
                  </a:cubicBezTo>
                  <a:cubicBezTo>
                    <a:pt x="8" y="6"/>
                    <a:pt x="8" y="6"/>
                    <a:pt x="8" y="6"/>
                  </a:cubicBezTo>
                  <a:cubicBezTo>
                    <a:pt x="8" y="6"/>
                    <a:pt x="9" y="7"/>
                    <a:pt x="9" y="7"/>
                  </a:cubicBezTo>
                  <a:cubicBezTo>
                    <a:pt x="7" y="7"/>
                    <a:pt x="7" y="7"/>
                    <a:pt x="7" y="7"/>
                  </a:cubicBezTo>
                  <a:cubicBezTo>
                    <a:pt x="7" y="7"/>
                    <a:pt x="9" y="9"/>
                    <a:pt x="9" y="9"/>
                  </a:cubicBezTo>
                  <a:cubicBezTo>
                    <a:pt x="9" y="9"/>
                    <a:pt x="5" y="7"/>
                    <a:pt x="3" y="9"/>
                  </a:cubicBezTo>
                  <a:cubicBezTo>
                    <a:pt x="3" y="9"/>
                    <a:pt x="5" y="9"/>
                    <a:pt x="6" y="10"/>
                  </a:cubicBezTo>
                  <a:cubicBezTo>
                    <a:pt x="5" y="11"/>
                    <a:pt x="3" y="12"/>
                    <a:pt x="2" y="12"/>
                  </a:cubicBezTo>
                  <a:cubicBezTo>
                    <a:pt x="3" y="12"/>
                    <a:pt x="5" y="12"/>
                    <a:pt x="6" y="12"/>
                  </a:cubicBezTo>
                  <a:cubicBezTo>
                    <a:pt x="6" y="12"/>
                    <a:pt x="5" y="13"/>
                    <a:pt x="4" y="14"/>
                  </a:cubicBezTo>
                  <a:cubicBezTo>
                    <a:pt x="2" y="15"/>
                    <a:pt x="1" y="17"/>
                    <a:pt x="1" y="17"/>
                  </a:cubicBezTo>
                  <a:cubicBezTo>
                    <a:pt x="1" y="17"/>
                    <a:pt x="4" y="13"/>
                    <a:pt x="7" y="14"/>
                  </a:cubicBezTo>
                  <a:cubicBezTo>
                    <a:pt x="7" y="15"/>
                    <a:pt x="7" y="17"/>
                    <a:pt x="7" y="17"/>
                  </a:cubicBezTo>
                  <a:cubicBezTo>
                    <a:pt x="8" y="18"/>
                    <a:pt x="8" y="20"/>
                    <a:pt x="9" y="21"/>
                  </a:cubicBezTo>
                  <a:cubicBezTo>
                    <a:pt x="9" y="22"/>
                    <a:pt x="7" y="23"/>
                    <a:pt x="7" y="23"/>
                  </a:cubicBezTo>
                  <a:cubicBezTo>
                    <a:pt x="6" y="22"/>
                    <a:pt x="3" y="21"/>
                    <a:pt x="3" y="21"/>
                  </a:cubicBezTo>
                  <a:cubicBezTo>
                    <a:pt x="3" y="21"/>
                    <a:pt x="5" y="24"/>
                    <a:pt x="8" y="24"/>
                  </a:cubicBezTo>
                  <a:cubicBezTo>
                    <a:pt x="10" y="23"/>
                    <a:pt x="9" y="24"/>
                    <a:pt x="9" y="24"/>
                  </a:cubicBezTo>
                  <a:cubicBezTo>
                    <a:pt x="9" y="24"/>
                    <a:pt x="7" y="34"/>
                    <a:pt x="6" y="34"/>
                  </a:cubicBezTo>
                  <a:cubicBezTo>
                    <a:pt x="5" y="35"/>
                    <a:pt x="3" y="41"/>
                    <a:pt x="3" y="41"/>
                  </a:cubicBezTo>
                  <a:close/>
                  <a:moveTo>
                    <a:pt x="8" y="8"/>
                  </a:moveTo>
                  <a:cubicBezTo>
                    <a:pt x="8" y="8"/>
                    <a:pt x="8" y="8"/>
                    <a:pt x="8" y="8"/>
                  </a:cubicBezTo>
                  <a:cubicBezTo>
                    <a:pt x="8"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1" name="Freeform 115"/>
            <p:cNvSpPr/>
            <p:nvPr/>
          </p:nvSpPr>
          <p:spPr bwMode="auto">
            <a:xfrm>
              <a:off x="2676525" y="2197100"/>
              <a:ext cx="14288" cy="142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 name="Freeform 116"/>
            <p:cNvSpPr/>
            <p:nvPr/>
          </p:nvSpPr>
          <p:spPr bwMode="auto">
            <a:xfrm>
              <a:off x="2439988" y="1768475"/>
              <a:ext cx="195263" cy="234950"/>
            </a:xfrm>
            <a:custGeom>
              <a:avLst/>
              <a:gdLst>
                <a:gd name="T0" fmla="*/ 7 w 14"/>
                <a:gd name="T1" fmla="*/ 17 h 17"/>
                <a:gd name="T2" fmla="*/ 4 w 14"/>
                <a:gd name="T3" fmla="*/ 16 h 17"/>
                <a:gd name="T4" fmla="*/ 2 w 14"/>
                <a:gd name="T5" fmla="*/ 11 h 17"/>
                <a:gd name="T6" fmla="*/ 1 w 14"/>
                <a:gd name="T7" fmla="*/ 11 h 17"/>
                <a:gd name="T8" fmla="*/ 1 w 14"/>
                <a:gd name="T9" fmla="*/ 9 h 17"/>
                <a:gd name="T10" fmla="*/ 1 w 14"/>
                <a:gd name="T11" fmla="*/ 7 h 17"/>
                <a:gd name="T12" fmla="*/ 1 w 14"/>
                <a:gd name="T13" fmla="*/ 1 h 17"/>
                <a:gd name="T14" fmla="*/ 8 w 14"/>
                <a:gd name="T15" fmla="*/ 0 h 17"/>
                <a:gd name="T16" fmla="*/ 12 w 14"/>
                <a:gd name="T17" fmla="*/ 2 h 17"/>
                <a:gd name="T18" fmla="*/ 12 w 14"/>
                <a:gd name="T19" fmla="*/ 7 h 17"/>
                <a:gd name="T20" fmla="*/ 13 w 14"/>
                <a:gd name="T21" fmla="*/ 7 h 17"/>
                <a:gd name="T22" fmla="*/ 12 w 14"/>
                <a:gd name="T23" fmla="*/ 11 h 17"/>
                <a:gd name="T24" fmla="*/ 11 w 14"/>
                <a:gd name="T25" fmla="*/ 15 h 17"/>
                <a:gd name="T26" fmla="*/ 7 w 14"/>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7">
                  <a:moveTo>
                    <a:pt x="7" y="17"/>
                  </a:moveTo>
                  <a:cubicBezTo>
                    <a:pt x="5" y="17"/>
                    <a:pt x="4" y="16"/>
                    <a:pt x="4" y="16"/>
                  </a:cubicBezTo>
                  <a:cubicBezTo>
                    <a:pt x="4" y="15"/>
                    <a:pt x="2" y="12"/>
                    <a:pt x="2" y="11"/>
                  </a:cubicBezTo>
                  <a:cubicBezTo>
                    <a:pt x="2" y="11"/>
                    <a:pt x="1" y="11"/>
                    <a:pt x="1" y="11"/>
                  </a:cubicBezTo>
                  <a:cubicBezTo>
                    <a:pt x="1" y="11"/>
                    <a:pt x="1" y="9"/>
                    <a:pt x="1" y="9"/>
                  </a:cubicBezTo>
                  <a:cubicBezTo>
                    <a:pt x="0" y="8"/>
                    <a:pt x="0" y="7"/>
                    <a:pt x="1" y="7"/>
                  </a:cubicBezTo>
                  <a:cubicBezTo>
                    <a:pt x="1" y="1"/>
                    <a:pt x="1" y="1"/>
                    <a:pt x="1" y="1"/>
                  </a:cubicBezTo>
                  <a:cubicBezTo>
                    <a:pt x="8" y="0"/>
                    <a:pt x="8" y="0"/>
                    <a:pt x="8" y="0"/>
                  </a:cubicBezTo>
                  <a:cubicBezTo>
                    <a:pt x="12" y="2"/>
                    <a:pt x="12" y="2"/>
                    <a:pt x="12" y="2"/>
                  </a:cubicBezTo>
                  <a:cubicBezTo>
                    <a:pt x="12" y="7"/>
                    <a:pt x="12" y="7"/>
                    <a:pt x="12" y="7"/>
                  </a:cubicBezTo>
                  <a:cubicBezTo>
                    <a:pt x="12" y="7"/>
                    <a:pt x="13" y="6"/>
                    <a:pt x="13" y="7"/>
                  </a:cubicBezTo>
                  <a:cubicBezTo>
                    <a:pt x="13" y="7"/>
                    <a:pt x="14" y="11"/>
                    <a:pt x="12" y="11"/>
                  </a:cubicBezTo>
                  <a:cubicBezTo>
                    <a:pt x="12" y="11"/>
                    <a:pt x="11" y="14"/>
                    <a:pt x="11" y="15"/>
                  </a:cubicBezTo>
                  <a:cubicBezTo>
                    <a:pt x="10" y="16"/>
                    <a:pt x="8" y="17"/>
                    <a:pt x="7" y="17"/>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3" name="Freeform 117"/>
            <p:cNvSpPr/>
            <p:nvPr/>
          </p:nvSpPr>
          <p:spPr bwMode="auto">
            <a:xfrm>
              <a:off x="2536825" y="1768475"/>
              <a:ext cx="98425" cy="234950"/>
            </a:xfrm>
            <a:custGeom>
              <a:avLst/>
              <a:gdLst>
                <a:gd name="T0" fmla="*/ 1 w 7"/>
                <a:gd name="T1" fmla="*/ 17 h 17"/>
                <a:gd name="T2" fmla="*/ 3 w 7"/>
                <a:gd name="T3" fmla="*/ 12 h 17"/>
                <a:gd name="T4" fmla="*/ 2 w 7"/>
                <a:gd name="T5" fmla="*/ 10 h 17"/>
                <a:gd name="T6" fmla="*/ 3 w 7"/>
                <a:gd name="T7" fmla="*/ 8 h 17"/>
                <a:gd name="T8" fmla="*/ 2 w 7"/>
                <a:gd name="T9" fmla="*/ 7 h 17"/>
                <a:gd name="T10" fmla="*/ 1 w 7"/>
                <a:gd name="T11" fmla="*/ 4 h 17"/>
                <a:gd name="T12" fmla="*/ 0 w 7"/>
                <a:gd name="T13" fmla="*/ 0 h 17"/>
                <a:gd name="T14" fmla="*/ 1 w 7"/>
                <a:gd name="T15" fmla="*/ 0 h 17"/>
                <a:gd name="T16" fmla="*/ 5 w 7"/>
                <a:gd name="T17" fmla="*/ 2 h 17"/>
                <a:gd name="T18" fmla="*/ 5 w 7"/>
                <a:gd name="T19" fmla="*/ 7 h 17"/>
                <a:gd name="T20" fmla="*/ 6 w 7"/>
                <a:gd name="T21" fmla="*/ 7 h 17"/>
                <a:gd name="T22" fmla="*/ 5 w 7"/>
                <a:gd name="T23" fmla="*/ 11 h 17"/>
                <a:gd name="T24" fmla="*/ 4 w 7"/>
                <a:gd name="T25" fmla="*/ 15 h 17"/>
                <a:gd name="T26" fmla="*/ 1 w 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7">
                  <a:moveTo>
                    <a:pt x="1" y="17"/>
                  </a:moveTo>
                  <a:cubicBezTo>
                    <a:pt x="2" y="16"/>
                    <a:pt x="3" y="12"/>
                    <a:pt x="3" y="12"/>
                  </a:cubicBezTo>
                  <a:cubicBezTo>
                    <a:pt x="3" y="11"/>
                    <a:pt x="2" y="10"/>
                    <a:pt x="2" y="10"/>
                  </a:cubicBezTo>
                  <a:cubicBezTo>
                    <a:pt x="3" y="8"/>
                    <a:pt x="3" y="8"/>
                    <a:pt x="3" y="8"/>
                  </a:cubicBezTo>
                  <a:cubicBezTo>
                    <a:pt x="3" y="8"/>
                    <a:pt x="2" y="7"/>
                    <a:pt x="2" y="7"/>
                  </a:cubicBezTo>
                  <a:cubicBezTo>
                    <a:pt x="2" y="7"/>
                    <a:pt x="1" y="5"/>
                    <a:pt x="1" y="4"/>
                  </a:cubicBezTo>
                  <a:cubicBezTo>
                    <a:pt x="1" y="4"/>
                    <a:pt x="1" y="2"/>
                    <a:pt x="0" y="0"/>
                  </a:cubicBezTo>
                  <a:cubicBezTo>
                    <a:pt x="1" y="0"/>
                    <a:pt x="1" y="0"/>
                    <a:pt x="1" y="0"/>
                  </a:cubicBezTo>
                  <a:cubicBezTo>
                    <a:pt x="5" y="2"/>
                    <a:pt x="5" y="2"/>
                    <a:pt x="5" y="2"/>
                  </a:cubicBezTo>
                  <a:cubicBezTo>
                    <a:pt x="5" y="7"/>
                    <a:pt x="5" y="7"/>
                    <a:pt x="5" y="7"/>
                  </a:cubicBezTo>
                  <a:cubicBezTo>
                    <a:pt x="5" y="7"/>
                    <a:pt x="6" y="6"/>
                    <a:pt x="6" y="7"/>
                  </a:cubicBezTo>
                  <a:cubicBezTo>
                    <a:pt x="6" y="7"/>
                    <a:pt x="7" y="11"/>
                    <a:pt x="5" y="11"/>
                  </a:cubicBezTo>
                  <a:cubicBezTo>
                    <a:pt x="5" y="11"/>
                    <a:pt x="4" y="14"/>
                    <a:pt x="4" y="15"/>
                  </a:cubicBezTo>
                  <a:cubicBezTo>
                    <a:pt x="3" y="16"/>
                    <a:pt x="2" y="17"/>
                    <a:pt x="1" y="17"/>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4" name="Freeform 118"/>
            <p:cNvSpPr/>
            <p:nvPr/>
          </p:nvSpPr>
          <p:spPr bwMode="auto">
            <a:xfrm>
              <a:off x="2439988" y="1865313"/>
              <a:ext cx="55563" cy="111125"/>
            </a:xfrm>
            <a:custGeom>
              <a:avLst/>
              <a:gdLst>
                <a:gd name="T0" fmla="*/ 2 w 4"/>
                <a:gd name="T1" fmla="*/ 4 h 8"/>
                <a:gd name="T2" fmla="*/ 1 w 4"/>
                <a:gd name="T3" fmla="*/ 4 h 8"/>
                <a:gd name="T4" fmla="*/ 0 w 4"/>
                <a:gd name="T5" fmla="*/ 1 h 8"/>
                <a:gd name="T6" fmla="*/ 1 w 4"/>
                <a:gd name="T7" fmla="*/ 0 h 8"/>
                <a:gd name="T8" fmla="*/ 2 w 4"/>
                <a:gd name="T9" fmla="*/ 4 h 8"/>
                <a:gd name="T10" fmla="*/ 4 w 4"/>
                <a:gd name="T11" fmla="*/ 5 h 8"/>
                <a:gd name="T12" fmla="*/ 3 w 4"/>
                <a:gd name="T13" fmla="*/ 8 h 8"/>
                <a:gd name="T14" fmla="*/ 2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2" y="4"/>
                  </a:moveTo>
                  <a:cubicBezTo>
                    <a:pt x="2" y="4"/>
                    <a:pt x="1" y="4"/>
                    <a:pt x="1" y="4"/>
                  </a:cubicBezTo>
                  <a:cubicBezTo>
                    <a:pt x="1" y="4"/>
                    <a:pt x="0" y="2"/>
                    <a:pt x="0" y="1"/>
                  </a:cubicBezTo>
                  <a:cubicBezTo>
                    <a:pt x="0" y="1"/>
                    <a:pt x="0" y="0"/>
                    <a:pt x="1" y="0"/>
                  </a:cubicBezTo>
                  <a:cubicBezTo>
                    <a:pt x="1" y="0"/>
                    <a:pt x="2" y="3"/>
                    <a:pt x="2" y="4"/>
                  </a:cubicBezTo>
                  <a:cubicBezTo>
                    <a:pt x="2" y="4"/>
                    <a:pt x="4" y="5"/>
                    <a:pt x="4" y="5"/>
                  </a:cubicBezTo>
                  <a:cubicBezTo>
                    <a:pt x="3" y="5"/>
                    <a:pt x="3" y="6"/>
                    <a:pt x="3" y="8"/>
                  </a:cubicBezTo>
                  <a:cubicBezTo>
                    <a:pt x="3" y="7"/>
                    <a:pt x="2" y="5"/>
                    <a:pt x="2" y="4"/>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5" name="Freeform 119"/>
            <p:cNvSpPr/>
            <p:nvPr/>
          </p:nvSpPr>
          <p:spPr bwMode="auto">
            <a:xfrm>
              <a:off x="2439988" y="1727200"/>
              <a:ext cx="180975" cy="165100"/>
            </a:xfrm>
            <a:custGeom>
              <a:avLst/>
              <a:gdLst>
                <a:gd name="T0" fmla="*/ 0 w 13"/>
                <a:gd name="T1" fmla="*/ 5 h 12"/>
                <a:gd name="T2" fmla="*/ 4 w 13"/>
                <a:gd name="T3" fmla="*/ 0 h 12"/>
                <a:gd name="T4" fmla="*/ 6 w 13"/>
                <a:gd name="T5" fmla="*/ 0 h 12"/>
                <a:gd name="T6" fmla="*/ 9 w 13"/>
                <a:gd name="T7" fmla="*/ 0 h 12"/>
                <a:gd name="T8" fmla="*/ 10 w 13"/>
                <a:gd name="T9" fmla="*/ 1 h 12"/>
                <a:gd name="T10" fmla="*/ 13 w 13"/>
                <a:gd name="T11" fmla="*/ 5 h 12"/>
                <a:gd name="T12" fmla="*/ 13 w 13"/>
                <a:gd name="T13" fmla="*/ 9 h 12"/>
                <a:gd name="T14" fmla="*/ 12 w 13"/>
                <a:gd name="T15" fmla="*/ 10 h 12"/>
                <a:gd name="T16" fmla="*/ 12 w 13"/>
                <a:gd name="T17" fmla="*/ 11 h 12"/>
                <a:gd name="T18" fmla="*/ 11 w 13"/>
                <a:gd name="T19" fmla="*/ 11 h 12"/>
                <a:gd name="T20" fmla="*/ 11 w 13"/>
                <a:gd name="T21" fmla="*/ 8 h 12"/>
                <a:gd name="T22" fmla="*/ 11 w 13"/>
                <a:gd name="T23" fmla="*/ 6 h 12"/>
                <a:gd name="T24" fmla="*/ 10 w 13"/>
                <a:gd name="T25" fmla="*/ 5 h 12"/>
                <a:gd name="T26" fmla="*/ 7 w 13"/>
                <a:gd name="T27" fmla="*/ 6 h 12"/>
                <a:gd name="T28" fmla="*/ 5 w 13"/>
                <a:gd name="T29" fmla="*/ 7 h 12"/>
                <a:gd name="T30" fmla="*/ 5 w 13"/>
                <a:gd name="T31" fmla="*/ 7 h 12"/>
                <a:gd name="T32" fmla="*/ 4 w 13"/>
                <a:gd name="T33" fmla="*/ 7 h 12"/>
                <a:gd name="T34" fmla="*/ 2 w 13"/>
                <a:gd name="T35" fmla="*/ 8 h 12"/>
                <a:gd name="T36" fmla="*/ 3 w 13"/>
                <a:gd name="T37" fmla="*/ 6 h 12"/>
                <a:gd name="T38" fmla="*/ 2 w 13"/>
                <a:gd name="T39" fmla="*/ 6 h 12"/>
                <a:gd name="T40" fmla="*/ 2 w 13"/>
                <a:gd name="T41" fmla="*/ 7 h 12"/>
                <a:gd name="T42" fmla="*/ 2 w 13"/>
                <a:gd name="T43" fmla="*/ 10 h 12"/>
                <a:gd name="T44" fmla="*/ 2 w 13"/>
                <a:gd name="T45" fmla="*/ 12 h 12"/>
                <a:gd name="T46" fmla="*/ 2 w 13"/>
                <a:gd name="T47" fmla="*/ 12 h 12"/>
                <a:gd name="T48" fmla="*/ 1 w 13"/>
                <a:gd name="T49" fmla="*/ 10 h 12"/>
                <a:gd name="T50" fmla="*/ 1 w 13"/>
                <a:gd name="T51" fmla="*/ 10 h 12"/>
                <a:gd name="T52" fmla="*/ 0 w 13"/>
                <a:gd name="T53" fmla="*/ 8 h 12"/>
                <a:gd name="T54" fmla="*/ 0 w 13"/>
                <a:gd name="T5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2">
                  <a:moveTo>
                    <a:pt x="0" y="5"/>
                  </a:moveTo>
                  <a:cubicBezTo>
                    <a:pt x="0" y="4"/>
                    <a:pt x="0" y="1"/>
                    <a:pt x="4" y="0"/>
                  </a:cubicBezTo>
                  <a:cubicBezTo>
                    <a:pt x="4" y="0"/>
                    <a:pt x="5" y="0"/>
                    <a:pt x="6" y="0"/>
                  </a:cubicBezTo>
                  <a:cubicBezTo>
                    <a:pt x="6" y="0"/>
                    <a:pt x="8" y="0"/>
                    <a:pt x="9" y="0"/>
                  </a:cubicBezTo>
                  <a:cubicBezTo>
                    <a:pt x="9" y="1"/>
                    <a:pt x="10" y="1"/>
                    <a:pt x="10" y="1"/>
                  </a:cubicBezTo>
                  <a:cubicBezTo>
                    <a:pt x="10" y="1"/>
                    <a:pt x="13" y="2"/>
                    <a:pt x="13" y="5"/>
                  </a:cubicBezTo>
                  <a:cubicBezTo>
                    <a:pt x="13" y="5"/>
                    <a:pt x="13" y="8"/>
                    <a:pt x="13" y="9"/>
                  </a:cubicBezTo>
                  <a:cubicBezTo>
                    <a:pt x="13" y="9"/>
                    <a:pt x="12" y="9"/>
                    <a:pt x="12" y="10"/>
                  </a:cubicBezTo>
                  <a:cubicBezTo>
                    <a:pt x="12" y="11"/>
                    <a:pt x="12" y="11"/>
                    <a:pt x="12" y="11"/>
                  </a:cubicBezTo>
                  <a:cubicBezTo>
                    <a:pt x="11" y="11"/>
                    <a:pt x="11" y="11"/>
                    <a:pt x="11" y="11"/>
                  </a:cubicBezTo>
                  <a:cubicBezTo>
                    <a:pt x="11" y="11"/>
                    <a:pt x="12" y="9"/>
                    <a:pt x="11" y="8"/>
                  </a:cubicBezTo>
                  <a:cubicBezTo>
                    <a:pt x="11" y="8"/>
                    <a:pt x="11" y="6"/>
                    <a:pt x="11" y="6"/>
                  </a:cubicBezTo>
                  <a:cubicBezTo>
                    <a:pt x="11" y="6"/>
                    <a:pt x="10" y="5"/>
                    <a:pt x="10" y="5"/>
                  </a:cubicBezTo>
                  <a:cubicBezTo>
                    <a:pt x="10" y="5"/>
                    <a:pt x="8" y="6"/>
                    <a:pt x="7" y="6"/>
                  </a:cubicBezTo>
                  <a:cubicBezTo>
                    <a:pt x="7" y="6"/>
                    <a:pt x="7" y="7"/>
                    <a:pt x="5" y="7"/>
                  </a:cubicBezTo>
                  <a:cubicBezTo>
                    <a:pt x="5" y="7"/>
                    <a:pt x="5" y="7"/>
                    <a:pt x="5" y="7"/>
                  </a:cubicBezTo>
                  <a:cubicBezTo>
                    <a:pt x="5" y="7"/>
                    <a:pt x="4" y="7"/>
                    <a:pt x="4" y="7"/>
                  </a:cubicBezTo>
                  <a:cubicBezTo>
                    <a:pt x="2" y="6"/>
                    <a:pt x="2" y="8"/>
                    <a:pt x="2" y="8"/>
                  </a:cubicBezTo>
                  <a:cubicBezTo>
                    <a:pt x="2" y="7"/>
                    <a:pt x="2" y="7"/>
                    <a:pt x="3" y="6"/>
                  </a:cubicBezTo>
                  <a:cubicBezTo>
                    <a:pt x="2" y="6"/>
                    <a:pt x="2" y="6"/>
                    <a:pt x="2" y="6"/>
                  </a:cubicBezTo>
                  <a:cubicBezTo>
                    <a:pt x="2" y="6"/>
                    <a:pt x="2" y="7"/>
                    <a:pt x="2" y="7"/>
                  </a:cubicBezTo>
                  <a:cubicBezTo>
                    <a:pt x="2" y="8"/>
                    <a:pt x="2" y="9"/>
                    <a:pt x="2" y="10"/>
                  </a:cubicBezTo>
                  <a:cubicBezTo>
                    <a:pt x="1" y="10"/>
                    <a:pt x="2" y="12"/>
                    <a:pt x="2" y="12"/>
                  </a:cubicBezTo>
                  <a:cubicBezTo>
                    <a:pt x="2" y="12"/>
                    <a:pt x="2" y="12"/>
                    <a:pt x="2" y="12"/>
                  </a:cubicBezTo>
                  <a:cubicBezTo>
                    <a:pt x="1" y="10"/>
                    <a:pt x="1" y="10"/>
                    <a:pt x="1" y="10"/>
                  </a:cubicBezTo>
                  <a:cubicBezTo>
                    <a:pt x="1" y="10"/>
                    <a:pt x="1" y="10"/>
                    <a:pt x="1" y="10"/>
                  </a:cubicBezTo>
                  <a:cubicBezTo>
                    <a:pt x="0" y="8"/>
                    <a:pt x="0" y="8"/>
                    <a:pt x="0" y="8"/>
                  </a:cubicBezTo>
                  <a:cubicBezTo>
                    <a:pt x="0" y="8"/>
                    <a:pt x="0" y="5"/>
                    <a:pt x="0" y="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6" name="Freeform 120"/>
            <p:cNvSpPr/>
            <p:nvPr/>
          </p:nvSpPr>
          <p:spPr bwMode="auto">
            <a:xfrm>
              <a:off x="2384425" y="2211388"/>
              <a:ext cx="41275" cy="193675"/>
            </a:xfrm>
            <a:custGeom>
              <a:avLst/>
              <a:gdLst>
                <a:gd name="T0" fmla="*/ 1 w 3"/>
                <a:gd name="T1" fmla="*/ 8 h 14"/>
                <a:gd name="T2" fmla="*/ 2 w 3"/>
                <a:gd name="T3" fmla="*/ 0 h 14"/>
                <a:gd name="T4" fmla="*/ 2 w 3"/>
                <a:gd name="T5" fmla="*/ 0 h 14"/>
                <a:gd name="T6" fmla="*/ 3 w 3"/>
                <a:gd name="T7" fmla="*/ 12 h 14"/>
                <a:gd name="T8" fmla="*/ 2 w 3"/>
                <a:gd name="T9" fmla="*/ 14 h 14"/>
                <a:gd name="T10" fmla="*/ 1 w 3"/>
                <a:gd name="T11" fmla="*/ 14 h 14"/>
                <a:gd name="T12" fmla="*/ 1 w 3"/>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1" y="8"/>
                  </a:moveTo>
                  <a:cubicBezTo>
                    <a:pt x="0" y="6"/>
                    <a:pt x="2" y="2"/>
                    <a:pt x="2" y="0"/>
                  </a:cubicBezTo>
                  <a:cubicBezTo>
                    <a:pt x="2" y="0"/>
                    <a:pt x="2" y="0"/>
                    <a:pt x="2" y="0"/>
                  </a:cubicBezTo>
                  <a:cubicBezTo>
                    <a:pt x="3" y="12"/>
                    <a:pt x="3" y="12"/>
                    <a:pt x="3" y="12"/>
                  </a:cubicBezTo>
                  <a:cubicBezTo>
                    <a:pt x="2" y="14"/>
                    <a:pt x="2" y="14"/>
                    <a:pt x="2" y="14"/>
                  </a:cubicBezTo>
                  <a:cubicBezTo>
                    <a:pt x="2" y="14"/>
                    <a:pt x="2" y="14"/>
                    <a:pt x="1" y="14"/>
                  </a:cubicBezTo>
                  <a:cubicBezTo>
                    <a:pt x="1" y="12"/>
                    <a:pt x="1" y="9"/>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7" name="Freeform 121"/>
            <p:cNvSpPr/>
            <p:nvPr/>
          </p:nvSpPr>
          <p:spPr bwMode="auto">
            <a:xfrm>
              <a:off x="2370138" y="2044700"/>
              <a:ext cx="125413" cy="679450"/>
            </a:xfrm>
            <a:custGeom>
              <a:avLst/>
              <a:gdLst>
                <a:gd name="T0" fmla="*/ 5 w 9"/>
                <a:gd name="T1" fmla="*/ 48 h 49"/>
                <a:gd name="T2" fmla="*/ 1 w 9"/>
                <a:gd name="T3" fmla="*/ 49 h 49"/>
                <a:gd name="T4" fmla="*/ 0 w 9"/>
                <a:gd name="T5" fmla="*/ 49 h 49"/>
                <a:gd name="T6" fmla="*/ 3 w 9"/>
                <a:gd name="T7" fmla="*/ 25 h 49"/>
                <a:gd name="T8" fmla="*/ 3 w 9"/>
                <a:gd name="T9" fmla="*/ 15 h 49"/>
                <a:gd name="T10" fmla="*/ 3 w 9"/>
                <a:gd name="T11" fmla="*/ 8 h 49"/>
                <a:gd name="T12" fmla="*/ 5 w 9"/>
                <a:gd name="T13" fmla="*/ 3 h 49"/>
                <a:gd name="T14" fmla="*/ 9 w 9"/>
                <a:gd name="T15" fmla="*/ 0 h 49"/>
                <a:gd name="T16" fmla="*/ 9 w 9"/>
                <a:gd name="T17" fmla="*/ 3 h 49"/>
                <a:gd name="T18" fmla="*/ 5 w 9"/>
                <a:gd name="T19" fmla="*/ 13 h 49"/>
                <a:gd name="T20" fmla="*/ 6 w 9"/>
                <a:gd name="T21" fmla="*/ 20 h 49"/>
                <a:gd name="T22" fmla="*/ 4 w 9"/>
                <a:gd name="T23" fmla="*/ 35 h 49"/>
                <a:gd name="T24" fmla="*/ 5 w 9"/>
                <a:gd name="T2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9">
                  <a:moveTo>
                    <a:pt x="5" y="48"/>
                  </a:moveTo>
                  <a:cubicBezTo>
                    <a:pt x="1" y="49"/>
                    <a:pt x="1" y="49"/>
                    <a:pt x="1" y="49"/>
                  </a:cubicBezTo>
                  <a:cubicBezTo>
                    <a:pt x="0" y="49"/>
                    <a:pt x="0" y="49"/>
                    <a:pt x="0" y="49"/>
                  </a:cubicBezTo>
                  <a:cubicBezTo>
                    <a:pt x="0" y="49"/>
                    <a:pt x="1" y="30"/>
                    <a:pt x="3" y="25"/>
                  </a:cubicBezTo>
                  <a:cubicBezTo>
                    <a:pt x="3" y="25"/>
                    <a:pt x="3" y="17"/>
                    <a:pt x="3" y="15"/>
                  </a:cubicBezTo>
                  <a:cubicBezTo>
                    <a:pt x="3" y="13"/>
                    <a:pt x="3" y="9"/>
                    <a:pt x="3" y="8"/>
                  </a:cubicBezTo>
                  <a:cubicBezTo>
                    <a:pt x="3" y="8"/>
                    <a:pt x="4" y="4"/>
                    <a:pt x="5" y="3"/>
                  </a:cubicBezTo>
                  <a:cubicBezTo>
                    <a:pt x="9" y="0"/>
                    <a:pt x="9" y="0"/>
                    <a:pt x="9" y="0"/>
                  </a:cubicBezTo>
                  <a:cubicBezTo>
                    <a:pt x="9" y="3"/>
                    <a:pt x="9" y="3"/>
                    <a:pt x="9" y="3"/>
                  </a:cubicBezTo>
                  <a:cubicBezTo>
                    <a:pt x="9" y="3"/>
                    <a:pt x="5" y="11"/>
                    <a:pt x="5" y="13"/>
                  </a:cubicBezTo>
                  <a:cubicBezTo>
                    <a:pt x="5" y="13"/>
                    <a:pt x="6" y="20"/>
                    <a:pt x="6" y="20"/>
                  </a:cubicBezTo>
                  <a:cubicBezTo>
                    <a:pt x="6" y="21"/>
                    <a:pt x="4" y="34"/>
                    <a:pt x="4" y="35"/>
                  </a:cubicBezTo>
                  <a:cubicBezTo>
                    <a:pt x="4" y="36"/>
                    <a:pt x="5" y="48"/>
                    <a:pt x="5" y="4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 name="标题 9"/>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5461529" y="1410345"/>
            <a:ext cx="1779879" cy="1820406"/>
            <a:chOff x="4192797" y="1073429"/>
            <a:chExt cx="1366606" cy="1385531"/>
          </a:xfrm>
        </p:grpSpPr>
        <p:grpSp>
          <p:nvGrpSpPr>
            <p:cNvPr id="34" name="组合 33"/>
            <p:cNvGrpSpPr/>
            <p:nvPr/>
          </p:nvGrpSpPr>
          <p:grpSpPr>
            <a:xfrm>
              <a:off x="4192797" y="1073429"/>
              <a:ext cx="1366606" cy="1385531"/>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5" name="泪滴形 44"/>
              <p:cNvSpPr/>
              <p:nvPr/>
            </p:nvSpPr>
            <p:spPr>
              <a:xfrm rot="8119616">
                <a:off x="5065848" y="780372"/>
                <a:ext cx="2051718" cy="2053636"/>
              </a:xfrm>
              <a:prstGeom prst="teardrop">
                <a:avLst>
                  <a:gd name="adj" fmla="val 101143"/>
                </a:avLst>
              </a:prstGeom>
              <a:solidFill>
                <a:schemeClr val="accent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9" name="Freeform 109"/>
            <p:cNvSpPr>
              <a:spLocks noEditPoints="1"/>
            </p:cNvSpPr>
            <p:nvPr/>
          </p:nvSpPr>
          <p:spPr bwMode="auto">
            <a:xfrm flipH="1">
              <a:off x="4754463" y="152269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30" name="组合 29"/>
            <p:cNvGrpSpPr/>
            <p:nvPr/>
          </p:nvGrpSpPr>
          <p:grpSpPr>
            <a:xfrm>
              <a:off x="4754463" y="1681878"/>
              <a:ext cx="32039" cy="125624"/>
              <a:chOff x="1791441" y="472374"/>
              <a:chExt cx="745790" cy="2750733"/>
            </a:xfrm>
          </p:grpSpPr>
          <p:sp>
            <p:nvSpPr>
              <p:cNvPr id="3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6" name="组合 65"/>
          <p:cNvGrpSpPr/>
          <p:nvPr/>
        </p:nvGrpSpPr>
        <p:grpSpPr>
          <a:xfrm>
            <a:off x="5447570" y="4068530"/>
            <a:ext cx="1779879" cy="1820406"/>
            <a:chOff x="4182079" y="3096603"/>
            <a:chExt cx="1366606" cy="1385531"/>
          </a:xfrm>
        </p:grpSpPr>
        <p:grpSp>
          <p:nvGrpSpPr>
            <p:cNvPr id="35" name="组合 34"/>
            <p:cNvGrpSpPr/>
            <p:nvPr/>
          </p:nvGrpSpPr>
          <p:grpSpPr>
            <a:xfrm flipV="1">
              <a:off x="4182079" y="3096603"/>
              <a:ext cx="1366606" cy="1385531"/>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3" name="泪滴形 42"/>
              <p:cNvSpPr/>
              <p:nvPr/>
            </p:nvSpPr>
            <p:spPr>
              <a:xfrm rot="8119616">
                <a:off x="5065848" y="780372"/>
                <a:ext cx="2051718" cy="2053636"/>
              </a:xfrm>
              <a:prstGeom prst="teardrop">
                <a:avLst>
                  <a:gd name="adj" fmla="val 101143"/>
                </a:avLst>
              </a:prstGeom>
              <a:solidFill>
                <a:schemeClr val="accent3"/>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61" name="组合 60"/>
            <p:cNvGrpSpPr/>
            <p:nvPr/>
          </p:nvGrpSpPr>
          <p:grpSpPr>
            <a:xfrm>
              <a:off x="4765181" y="3745139"/>
              <a:ext cx="221837" cy="284803"/>
              <a:chOff x="4765181" y="3745139"/>
              <a:chExt cx="221837" cy="284803"/>
            </a:xfrm>
          </p:grpSpPr>
          <p:sp>
            <p:nvSpPr>
              <p:cNvPr id="14" name="Freeform 109"/>
              <p:cNvSpPr>
                <a:spLocks noEditPoints="1"/>
              </p:cNvSpPr>
              <p:nvPr/>
            </p:nvSpPr>
            <p:spPr bwMode="auto">
              <a:xfrm flipH="1">
                <a:off x="4765181" y="374513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15" name="组合 14"/>
              <p:cNvGrpSpPr/>
              <p:nvPr/>
            </p:nvGrpSpPr>
            <p:grpSpPr>
              <a:xfrm>
                <a:off x="4765181" y="3904318"/>
                <a:ext cx="32039" cy="125624"/>
                <a:chOff x="1791441" y="472374"/>
                <a:chExt cx="745790" cy="2750733"/>
              </a:xfrm>
            </p:grpSpPr>
            <p:sp>
              <p:nvSpPr>
                <p:cNvPr id="1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grpSp>
        <p:nvGrpSpPr>
          <p:cNvPr id="59" name="组合 58"/>
          <p:cNvGrpSpPr/>
          <p:nvPr/>
        </p:nvGrpSpPr>
        <p:grpSpPr>
          <a:xfrm>
            <a:off x="4091077" y="2758021"/>
            <a:ext cx="1820563" cy="1779726"/>
            <a:chOff x="3140552" y="2099160"/>
            <a:chExt cx="1397843" cy="1354569"/>
          </a:xfrm>
        </p:grpSpPr>
        <p:grpSp>
          <p:nvGrpSpPr>
            <p:cNvPr id="37" name="组合 36"/>
            <p:cNvGrpSpPr/>
            <p:nvPr/>
          </p:nvGrpSpPr>
          <p:grpSpPr>
            <a:xfrm rot="16200000">
              <a:off x="3162189" y="2077523"/>
              <a:ext cx="1354569" cy="1397843"/>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39" name="泪滴形 38"/>
              <p:cNvSpPr/>
              <p:nvPr/>
            </p:nvSpPr>
            <p:spPr>
              <a:xfrm rot="8119616">
                <a:off x="5065848" y="780372"/>
                <a:ext cx="2051718" cy="2053636"/>
              </a:xfrm>
              <a:prstGeom prst="teardrop">
                <a:avLst>
                  <a:gd name="adj" fmla="val 101143"/>
                </a:avLst>
              </a:prstGeom>
              <a:solidFill>
                <a:schemeClr val="tx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4" name="Freeform 109"/>
            <p:cNvSpPr>
              <a:spLocks noEditPoints="1"/>
            </p:cNvSpPr>
            <p:nvPr/>
          </p:nvSpPr>
          <p:spPr bwMode="auto">
            <a:xfrm flipH="1">
              <a:off x="3541897" y="2636214"/>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5" name="组合 24"/>
            <p:cNvGrpSpPr/>
            <p:nvPr/>
          </p:nvGrpSpPr>
          <p:grpSpPr>
            <a:xfrm>
              <a:off x="3541897" y="2795393"/>
              <a:ext cx="32039" cy="125624"/>
              <a:chOff x="1791441" y="472374"/>
              <a:chExt cx="745790" cy="2750733"/>
            </a:xfrm>
          </p:grpSpPr>
          <p:sp>
            <p:nvSpPr>
              <p:cNvPr id="2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8" name="组合 7"/>
          <p:cNvGrpSpPr/>
          <p:nvPr/>
        </p:nvGrpSpPr>
        <p:grpSpPr>
          <a:xfrm>
            <a:off x="6791299" y="2758024"/>
            <a:ext cx="1820563" cy="1779726"/>
            <a:chOff x="5213805" y="2099162"/>
            <a:chExt cx="1397843" cy="1354569"/>
          </a:xfrm>
        </p:grpSpPr>
        <p:grpSp>
          <p:nvGrpSpPr>
            <p:cNvPr id="36" name="组合 35"/>
            <p:cNvGrpSpPr/>
            <p:nvPr/>
          </p:nvGrpSpPr>
          <p:grpSpPr>
            <a:xfrm rot="5400000">
              <a:off x="5235442" y="2077525"/>
              <a:ext cx="1354569" cy="1397843"/>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1" name="泪滴形 40"/>
              <p:cNvSpPr/>
              <p:nvPr/>
            </p:nvSpPr>
            <p:spPr>
              <a:xfrm rot="8119616">
                <a:off x="5065849" y="780373"/>
                <a:ext cx="2051717" cy="2053636"/>
              </a:xfrm>
              <a:prstGeom prst="teardrop">
                <a:avLst>
                  <a:gd name="adj" fmla="val 101143"/>
                </a:avLst>
              </a:prstGeom>
              <a:solidFill>
                <a:schemeClr val="accent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9" name="Freeform 109"/>
            <p:cNvSpPr>
              <a:spLocks noEditPoints="1"/>
            </p:cNvSpPr>
            <p:nvPr/>
          </p:nvSpPr>
          <p:spPr bwMode="auto">
            <a:xfrm flipH="1">
              <a:off x="5986165" y="259664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0" name="组合 19"/>
            <p:cNvGrpSpPr/>
            <p:nvPr/>
          </p:nvGrpSpPr>
          <p:grpSpPr>
            <a:xfrm>
              <a:off x="5986165" y="2755828"/>
              <a:ext cx="32039" cy="125624"/>
              <a:chOff x="1791441" y="472374"/>
              <a:chExt cx="745790" cy="2750733"/>
            </a:xfrm>
          </p:grpSpPr>
          <p:sp>
            <p:nvSpPr>
              <p:cNvPr id="2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3" name="组合 62"/>
          <p:cNvGrpSpPr/>
          <p:nvPr/>
        </p:nvGrpSpPr>
        <p:grpSpPr>
          <a:xfrm>
            <a:off x="7366699" y="1417320"/>
            <a:ext cx="4071529" cy="1400819"/>
            <a:chOff x="5655602" y="1078737"/>
            <a:chExt cx="3126154" cy="1066179"/>
          </a:xfrm>
        </p:grpSpPr>
        <p:pic>
          <p:nvPicPr>
            <p:cNvPr id="46" name="图片 45"/>
            <p:cNvPicPr>
              <a:picLocks noChangeAspect="1"/>
            </p:cNvPicPr>
            <p:nvPr/>
          </p:nvPicPr>
          <p:blipFill>
            <a:blip r:embed="rId2"/>
            <a:stretch>
              <a:fillRect/>
            </a:stretch>
          </p:blipFill>
          <p:spPr>
            <a:xfrm>
              <a:off x="5655602" y="1330988"/>
              <a:ext cx="3126154" cy="668225"/>
            </a:xfrm>
            <a:prstGeom prst="rect">
              <a:avLst/>
            </a:prstGeom>
          </p:spPr>
        </p:pic>
        <p:sp>
          <p:nvSpPr>
            <p:cNvPr id="50" name="文本框 49"/>
            <p:cNvSpPr txBox="1"/>
            <p:nvPr/>
          </p:nvSpPr>
          <p:spPr>
            <a:xfrm>
              <a:off x="6528373" y="1078737"/>
              <a:ext cx="1780794" cy="281103"/>
            </a:xfrm>
            <a:prstGeom prst="rect">
              <a:avLst/>
            </a:prstGeom>
            <a:noFill/>
          </p:spPr>
          <p:txBody>
            <a:bodyPr wrap="square" rtlCol="0">
              <a:spAutoFit/>
            </a:bodyPr>
            <a:lstStyle/>
            <a:p>
              <a:r>
                <a:rPr lang="zh-CN" altLang="en-US" b="1" dirty="0">
                  <a:solidFill>
                    <a:schemeClr val="accent2"/>
                  </a:solidFill>
                  <a:latin typeface="+mn-ea"/>
                  <a:cs typeface="+mn-ea"/>
                </a:rPr>
                <a:t>点击添加标题</a:t>
              </a:r>
            </a:p>
          </p:txBody>
        </p:sp>
        <p:sp>
          <p:nvSpPr>
            <p:cNvPr id="51" name="文本框 50"/>
            <p:cNvSpPr txBox="1"/>
            <p:nvPr/>
          </p:nvSpPr>
          <p:spPr>
            <a:xfrm>
              <a:off x="6523904" y="1396506"/>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p>
            <a:p>
              <a:r>
                <a:rPr lang="zh-CN" altLang="en-US" sz="1400" dirty="0">
                  <a:solidFill>
                    <a:schemeClr val="tx1">
                      <a:lumMod val="50000"/>
                      <a:lumOff val="50000"/>
                    </a:schemeClr>
                  </a:solidFill>
                  <a:latin typeface="+mn-ea"/>
                  <a:cs typeface="+mn-ea"/>
                </a:rPr>
                <a:t>点击添加文本</a:t>
              </a:r>
            </a:p>
            <a:p>
              <a:endParaRPr lang="zh-CN" altLang="en-US" sz="1400" dirty="0">
                <a:solidFill>
                  <a:schemeClr val="tx1">
                    <a:lumMod val="50000"/>
                    <a:lumOff val="50000"/>
                  </a:schemeClr>
                </a:solidFill>
                <a:latin typeface="+mn-ea"/>
                <a:cs typeface="+mn-ea"/>
              </a:endParaRPr>
            </a:p>
          </p:txBody>
        </p:sp>
      </p:grpSp>
      <p:grpSp>
        <p:nvGrpSpPr>
          <p:cNvPr id="64" name="组合 63"/>
          <p:cNvGrpSpPr/>
          <p:nvPr/>
        </p:nvGrpSpPr>
        <p:grpSpPr>
          <a:xfrm>
            <a:off x="7366699" y="4710022"/>
            <a:ext cx="4071529" cy="1857800"/>
            <a:chOff x="5655602" y="3584850"/>
            <a:chExt cx="3126154" cy="1413992"/>
          </a:xfrm>
        </p:grpSpPr>
        <p:pic>
          <p:nvPicPr>
            <p:cNvPr id="47" name="图片 46"/>
            <p:cNvPicPr>
              <a:picLocks noChangeAspect="1"/>
            </p:cNvPicPr>
            <p:nvPr/>
          </p:nvPicPr>
          <p:blipFill>
            <a:blip r:embed="rId2"/>
            <a:stretch>
              <a:fillRect/>
            </a:stretch>
          </p:blipFill>
          <p:spPr>
            <a:xfrm flipV="1">
              <a:off x="5655602" y="3584850"/>
              <a:ext cx="3126154" cy="668225"/>
            </a:xfrm>
            <a:prstGeom prst="rect">
              <a:avLst/>
            </a:prstGeom>
          </p:spPr>
        </p:pic>
        <p:sp>
          <p:nvSpPr>
            <p:cNvPr id="52" name="文本框 51"/>
            <p:cNvSpPr txBox="1"/>
            <p:nvPr/>
          </p:nvSpPr>
          <p:spPr>
            <a:xfrm>
              <a:off x="6528373" y="3932663"/>
              <a:ext cx="1780794" cy="281103"/>
            </a:xfrm>
            <a:prstGeom prst="rect">
              <a:avLst/>
            </a:prstGeom>
            <a:noFill/>
          </p:spPr>
          <p:txBody>
            <a:bodyPr wrap="square" rtlCol="0">
              <a:spAutoFit/>
            </a:bodyPr>
            <a:lstStyle/>
            <a:p>
              <a:r>
                <a:rPr lang="zh-CN" altLang="en-US" b="1" dirty="0">
                  <a:solidFill>
                    <a:schemeClr val="accent3"/>
                  </a:solidFill>
                  <a:latin typeface="+mn-ea"/>
                  <a:cs typeface="+mn-ea"/>
                </a:rPr>
                <a:t>点击添加标题</a:t>
              </a:r>
            </a:p>
          </p:txBody>
        </p:sp>
        <p:sp>
          <p:nvSpPr>
            <p:cNvPr id="53" name="文本框 52"/>
            <p:cNvSpPr txBox="1"/>
            <p:nvPr/>
          </p:nvSpPr>
          <p:spPr>
            <a:xfrm>
              <a:off x="6523904" y="4250432"/>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p>
            <a:p>
              <a:r>
                <a:rPr lang="zh-CN" altLang="en-US" sz="1400" dirty="0">
                  <a:solidFill>
                    <a:schemeClr val="tx1">
                      <a:lumMod val="50000"/>
                      <a:lumOff val="50000"/>
                    </a:schemeClr>
                  </a:solidFill>
                  <a:latin typeface="+mn-ea"/>
                  <a:cs typeface="+mn-ea"/>
                </a:rPr>
                <a:t>点击添加文本</a:t>
              </a:r>
            </a:p>
            <a:p>
              <a:endParaRPr lang="zh-CN" altLang="en-US" sz="1400" dirty="0">
                <a:solidFill>
                  <a:schemeClr val="tx1">
                    <a:lumMod val="50000"/>
                    <a:lumOff val="50000"/>
                  </a:schemeClr>
                </a:solidFill>
                <a:latin typeface="+mn-ea"/>
                <a:cs typeface="+mn-ea"/>
              </a:endParaRPr>
            </a:p>
          </p:txBody>
        </p:sp>
      </p:grpSp>
      <p:grpSp>
        <p:nvGrpSpPr>
          <p:cNvPr id="62" name="组合 61"/>
          <p:cNvGrpSpPr/>
          <p:nvPr/>
        </p:nvGrpSpPr>
        <p:grpSpPr>
          <a:xfrm>
            <a:off x="1313482" y="1405239"/>
            <a:ext cx="4071529" cy="1402538"/>
            <a:chOff x="1007892" y="1069543"/>
            <a:chExt cx="3126154" cy="1067487"/>
          </a:xfrm>
        </p:grpSpPr>
        <p:pic>
          <p:nvPicPr>
            <p:cNvPr id="48" name="图片 47"/>
            <p:cNvPicPr>
              <a:picLocks noChangeAspect="1"/>
            </p:cNvPicPr>
            <p:nvPr/>
          </p:nvPicPr>
          <p:blipFill>
            <a:blip r:embed="rId2"/>
            <a:stretch>
              <a:fillRect/>
            </a:stretch>
          </p:blipFill>
          <p:spPr>
            <a:xfrm flipH="1">
              <a:off x="1007892" y="1328949"/>
              <a:ext cx="3126154" cy="668225"/>
            </a:xfrm>
            <a:prstGeom prst="rect">
              <a:avLst/>
            </a:prstGeom>
          </p:spPr>
        </p:pic>
        <p:sp>
          <p:nvSpPr>
            <p:cNvPr id="54" name="文本框 53"/>
            <p:cNvSpPr txBox="1"/>
            <p:nvPr/>
          </p:nvSpPr>
          <p:spPr>
            <a:xfrm>
              <a:off x="1539772" y="1069543"/>
              <a:ext cx="1780794" cy="281103"/>
            </a:xfrm>
            <a:prstGeom prst="rect">
              <a:avLst/>
            </a:prstGeom>
            <a:noFill/>
          </p:spPr>
          <p:txBody>
            <a:bodyPr wrap="square" rtlCol="0">
              <a:spAutoFit/>
            </a:bodyPr>
            <a:lstStyle/>
            <a:p>
              <a:pPr algn="r"/>
              <a:r>
                <a:rPr lang="zh-CN" altLang="en-US" b="1" dirty="0">
                  <a:solidFill>
                    <a:schemeClr val="accent1"/>
                  </a:solidFill>
                  <a:latin typeface="+mn-ea"/>
                  <a:cs typeface="+mn-ea"/>
                </a:rPr>
                <a:t>点击添加标题</a:t>
              </a:r>
            </a:p>
          </p:txBody>
        </p:sp>
        <p:sp>
          <p:nvSpPr>
            <p:cNvPr id="55" name="文本框 54"/>
            <p:cNvSpPr txBox="1"/>
            <p:nvPr/>
          </p:nvSpPr>
          <p:spPr>
            <a:xfrm>
              <a:off x="1704186" y="1388620"/>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p>
            <a:p>
              <a:pPr algn="r"/>
              <a:r>
                <a:rPr lang="zh-CN" altLang="en-US" sz="1400" dirty="0">
                  <a:solidFill>
                    <a:schemeClr val="tx1">
                      <a:lumMod val="50000"/>
                      <a:lumOff val="50000"/>
                    </a:schemeClr>
                  </a:solidFill>
                  <a:latin typeface="+mn-ea"/>
                  <a:cs typeface="+mn-ea"/>
                </a:rPr>
                <a:t>点击添加文本</a:t>
              </a:r>
            </a:p>
            <a:p>
              <a:pPr algn="r"/>
              <a:endParaRPr lang="zh-CN" altLang="en-US" sz="1400" dirty="0">
                <a:solidFill>
                  <a:schemeClr val="tx1">
                    <a:lumMod val="50000"/>
                    <a:lumOff val="50000"/>
                  </a:schemeClr>
                </a:solidFill>
                <a:latin typeface="+mn-ea"/>
                <a:cs typeface="+mn-ea"/>
              </a:endParaRPr>
            </a:p>
          </p:txBody>
        </p:sp>
      </p:grpSp>
      <p:grpSp>
        <p:nvGrpSpPr>
          <p:cNvPr id="65" name="组合 64"/>
          <p:cNvGrpSpPr/>
          <p:nvPr/>
        </p:nvGrpSpPr>
        <p:grpSpPr>
          <a:xfrm>
            <a:off x="1311131" y="4710024"/>
            <a:ext cx="4071529" cy="1802663"/>
            <a:chOff x="1006087" y="3584850"/>
            <a:chExt cx="3126154" cy="1372027"/>
          </a:xfrm>
        </p:grpSpPr>
        <p:pic>
          <p:nvPicPr>
            <p:cNvPr id="49" name="图片 48"/>
            <p:cNvPicPr>
              <a:picLocks noChangeAspect="1"/>
            </p:cNvPicPr>
            <p:nvPr/>
          </p:nvPicPr>
          <p:blipFill>
            <a:blip r:embed="rId2"/>
            <a:stretch>
              <a:fillRect/>
            </a:stretch>
          </p:blipFill>
          <p:spPr>
            <a:xfrm rot="10800000">
              <a:off x="1006087" y="3584850"/>
              <a:ext cx="3126154" cy="668225"/>
            </a:xfrm>
            <a:prstGeom prst="rect">
              <a:avLst/>
            </a:prstGeom>
          </p:spPr>
        </p:pic>
        <p:sp>
          <p:nvSpPr>
            <p:cNvPr id="56" name="文本框 55"/>
            <p:cNvSpPr txBox="1"/>
            <p:nvPr/>
          </p:nvSpPr>
          <p:spPr>
            <a:xfrm>
              <a:off x="1519202" y="3889390"/>
              <a:ext cx="1780794" cy="281103"/>
            </a:xfrm>
            <a:prstGeom prst="rect">
              <a:avLst/>
            </a:prstGeom>
            <a:noFill/>
          </p:spPr>
          <p:txBody>
            <a:bodyPr wrap="square" rtlCol="0">
              <a:spAutoFit/>
            </a:bodyPr>
            <a:lstStyle/>
            <a:p>
              <a:pPr algn="r"/>
              <a:r>
                <a:rPr lang="zh-CN" altLang="en-US" b="1" dirty="0">
                  <a:solidFill>
                    <a:schemeClr val="tx2"/>
                  </a:solidFill>
                  <a:latin typeface="+mn-ea"/>
                  <a:cs typeface="+mn-ea"/>
                </a:rPr>
                <a:t>点击添加标题</a:t>
              </a:r>
            </a:p>
          </p:txBody>
        </p:sp>
        <p:sp>
          <p:nvSpPr>
            <p:cNvPr id="57" name="文本框 56"/>
            <p:cNvSpPr txBox="1"/>
            <p:nvPr/>
          </p:nvSpPr>
          <p:spPr>
            <a:xfrm>
              <a:off x="1683616" y="4208467"/>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p>
            <a:p>
              <a:pPr algn="r"/>
              <a:r>
                <a:rPr lang="zh-CN" altLang="en-US" sz="1400" dirty="0">
                  <a:solidFill>
                    <a:schemeClr val="tx1">
                      <a:lumMod val="50000"/>
                      <a:lumOff val="50000"/>
                    </a:schemeClr>
                  </a:solidFill>
                  <a:latin typeface="+mn-ea"/>
                  <a:cs typeface="+mn-ea"/>
                </a:rPr>
                <a:t>点击添加文本</a:t>
              </a:r>
            </a:p>
            <a:p>
              <a:pPr algn="r"/>
              <a:endParaRPr lang="zh-CN" altLang="en-US" sz="14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0-#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0-#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4825645" y="2204008"/>
            <a:ext cx="6600886" cy="3937284"/>
            <a:chOff x="1116116" y="627534"/>
            <a:chExt cx="6985560" cy="4167397"/>
          </a:xfrm>
        </p:grpSpPr>
        <p:grpSp>
          <p:nvGrpSpPr>
            <p:cNvPr id="3" name="组合 90"/>
            <p:cNvGrpSpPr/>
            <p:nvPr/>
          </p:nvGrpSpPr>
          <p:grpSpPr bwMode="auto">
            <a:xfrm>
              <a:off x="2133254" y="1452049"/>
              <a:ext cx="5334385" cy="470512"/>
              <a:chOff x="1759346" y="2223103"/>
              <a:chExt cx="1524110" cy="470513"/>
            </a:xfrm>
          </p:grpSpPr>
          <p:sp>
            <p:nvSpPr>
              <p:cNvPr id="39" name="任意多边形 38"/>
              <p:cNvSpPr/>
              <p:nvPr/>
            </p:nvSpPr>
            <p:spPr bwMode="auto">
              <a:xfrm>
                <a:off x="1759346" y="2223103"/>
                <a:ext cx="1524110" cy="47051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endParaRPr>
              </a:p>
            </p:txBody>
          </p:sp>
          <p:sp>
            <p:nvSpPr>
              <p:cNvPr id="40" name="TextBox 100"/>
              <p:cNvSpPr txBox="1">
                <a:spLocks noChangeArrowheads="1"/>
              </p:cNvSpPr>
              <p:nvPr/>
            </p:nvSpPr>
            <p:spPr bwMode="auto">
              <a:xfrm>
                <a:off x="1971865" y="2297042"/>
                <a:ext cx="1053627" cy="39091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mn-ea"/>
                    <a:ea typeface="+mn-ea"/>
                    <a:cs typeface="+mn-ea"/>
                  </a:rPr>
                  <a:t>添加标题</a:t>
                </a:r>
              </a:p>
            </p:txBody>
          </p:sp>
        </p:grpSp>
        <p:grpSp>
          <p:nvGrpSpPr>
            <p:cNvPr id="4" name="组合 91"/>
            <p:cNvGrpSpPr/>
            <p:nvPr/>
          </p:nvGrpSpPr>
          <p:grpSpPr bwMode="auto">
            <a:xfrm>
              <a:off x="2133257" y="2411001"/>
              <a:ext cx="4115610" cy="468273"/>
              <a:chOff x="1759318" y="2224792"/>
              <a:chExt cx="1524300" cy="468273"/>
            </a:xfrm>
          </p:grpSpPr>
          <p:sp>
            <p:nvSpPr>
              <p:cNvPr id="37" name="任意多边形 36"/>
              <p:cNvSpPr/>
              <p:nvPr/>
            </p:nvSpPr>
            <p:spPr bwMode="auto">
              <a:xfrm>
                <a:off x="1759318" y="2224792"/>
                <a:ext cx="1524300" cy="46827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endParaRPr>
              </a:p>
            </p:txBody>
          </p:sp>
          <p:sp>
            <p:nvSpPr>
              <p:cNvPr id="38" name="TextBox 95"/>
              <p:cNvSpPr txBox="1">
                <a:spLocks noChangeArrowheads="1"/>
              </p:cNvSpPr>
              <p:nvPr/>
            </p:nvSpPr>
            <p:spPr bwMode="auto">
              <a:xfrm>
                <a:off x="2233950" y="2287529"/>
                <a:ext cx="925201" cy="39091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mn-ea"/>
                    <a:ea typeface="+mn-ea"/>
                    <a:cs typeface="+mn-ea"/>
                  </a:rPr>
                  <a:t>添加标题</a:t>
                </a:r>
              </a:p>
            </p:txBody>
          </p:sp>
        </p:grpSp>
        <p:grpSp>
          <p:nvGrpSpPr>
            <p:cNvPr id="5" name="组合 97"/>
            <p:cNvGrpSpPr/>
            <p:nvPr/>
          </p:nvGrpSpPr>
          <p:grpSpPr bwMode="auto">
            <a:xfrm>
              <a:off x="2133602" y="3367556"/>
              <a:ext cx="2981624" cy="470665"/>
              <a:chOff x="1759446" y="2224085"/>
              <a:chExt cx="1529038" cy="470666"/>
            </a:xfrm>
          </p:grpSpPr>
          <p:grpSp>
            <p:nvGrpSpPr>
              <p:cNvPr id="33" name="组合 21"/>
              <p:cNvGrpSpPr/>
              <p:nvPr/>
            </p:nvGrpSpPr>
            <p:grpSpPr bwMode="auto">
              <a:xfrm>
                <a:off x="1759446" y="2224085"/>
                <a:ext cx="1529038" cy="470666"/>
                <a:chOff x="4013588" y="2289490"/>
                <a:chExt cx="2983405" cy="470611"/>
              </a:xfrm>
            </p:grpSpPr>
            <p:sp>
              <p:nvSpPr>
                <p:cNvPr id="35" name="任意多边形 34"/>
                <p:cNvSpPr/>
                <p:nvPr/>
              </p:nvSpPr>
              <p:spPr bwMode="auto">
                <a:xfrm>
                  <a:off x="4013588" y="2289490"/>
                  <a:ext cx="2973576" cy="468258"/>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chemeClr val="accent2"/>
                </a:solidFill>
                <a:ln w="3175">
                  <a:noFill/>
                </a:ln>
                <a:effectLst/>
                <a:scene3d>
                  <a:camera prst="orthographicFront"/>
                  <a:lightRig rig="balanced" dir="t"/>
                </a:scene3d>
                <a:sp3d extrusionH="247650">
                  <a:extrusionClr>
                    <a:srgbClr val="770B2C"/>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endParaRPr>
                </a:p>
              </p:txBody>
            </p:sp>
            <p:sp>
              <p:nvSpPr>
                <p:cNvPr id="36" name="任意多边形 35"/>
                <p:cNvSpPr/>
                <p:nvPr/>
              </p:nvSpPr>
              <p:spPr bwMode="auto">
                <a:xfrm>
                  <a:off x="5468129" y="2294123"/>
                  <a:ext cx="1528864" cy="465978"/>
                </a:xfrm>
                <a:custGeom>
                  <a:avLst/>
                  <a:gdLst>
                    <a:gd name="connsiteX0" fmla="*/ 1463040 w 1529542"/>
                    <a:gd name="connsiteY0" fmla="*/ 0 h 465512"/>
                    <a:gd name="connsiteX1" fmla="*/ 0 w 1529542"/>
                    <a:gd name="connsiteY1" fmla="*/ 465512 h 465512"/>
                    <a:gd name="connsiteX2" fmla="*/ 1529542 w 1529542"/>
                    <a:gd name="connsiteY2" fmla="*/ 459971 h 465512"/>
                    <a:gd name="connsiteX3" fmla="*/ 1463040 w 1529542"/>
                    <a:gd name="connsiteY3" fmla="*/ 0 h 465512"/>
                  </a:gdLst>
                  <a:ahLst/>
                  <a:cxnLst>
                    <a:cxn ang="0">
                      <a:pos x="connsiteX0" y="connsiteY0"/>
                    </a:cxn>
                    <a:cxn ang="0">
                      <a:pos x="connsiteX1" y="connsiteY1"/>
                    </a:cxn>
                    <a:cxn ang="0">
                      <a:pos x="connsiteX2" y="connsiteY2"/>
                    </a:cxn>
                    <a:cxn ang="0">
                      <a:pos x="connsiteX3" y="connsiteY3"/>
                    </a:cxn>
                  </a:cxnLst>
                  <a:rect l="l" t="t" r="r" b="b"/>
                  <a:pathLst>
                    <a:path w="1529542" h="465512">
                      <a:moveTo>
                        <a:pt x="1463040" y="0"/>
                      </a:moveTo>
                      <a:lnTo>
                        <a:pt x="0" y="465512"/>
                      </a:lnTo>
                      <a:lnTo>
                        <a:pt x="1529542" y="459971"/>
                      </a:lnTo>
                      <a:lnTo>
                        <a:pt x="1463040" y="0"/>
                      </a:lnTo>
                      <a:close/>
                    </a:path>
                  </a:pathLst>
                </a:custGeom>
                <a:solidFill>
                  <a:srgbClr val="C00000">
                    <a:alpha val="6000"/>
                  </a:srgbClr>
                </a:solidFill>
                <a:ln>
                  <a:noFill/>
                </a:ln>
              </p:spPr>
              <p:txBody>
                <a:bodyPr/>
                <a:lstStyle/>
                <a:p>
                  <a:pPr eaLnBrk="0" hangingPunct="0">
                    <a:defRPr/>
                  </a:pPr>
                  <a:endParaRPr lang="zh-CN" altLang="en-US" kern="0">
                    <a:solidFill>
                      <a:sysClr val="windowText" lastClr="000000"/>
                    </a:solidFill>
                    <a:cs typeface="+mn-ea"/>
                  </a:endParaRPr>
                </a:p>
              </p:txBody>
            </p:sp>
          </p:grpSp>
          <p:sp>
            <p:nvSpPr>
              <p:cNvPr id="34" name="TextBox 90"/>
              <p:cNvSpPr txBox="1">
                <a:spLocks noChangeArrowheads="1"/>
              </p:cNvSpPr>
              <p:nvPr/>
            </p:nvSpPr>
            <p:spPr bwMode="auto">
              <a:xfrm>
                <a:off x="1927649" y="2269051"/>
                <a:ext cx="1263814" cy="39091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mn-ea"/>
                    <a:ea typeface="+mn-ea"/>
                    <a:cs typeface="+mn-ea"/>
                  </a:rPr>
                  <a:t>添加标题</a:t>
                </a:r>
              </a:p>
            </p:txBody>
          </p:sp>
        </p:grpSp>
        <p:grpSp>
          <p:nvGrpSpPr>
            <p:cNvPr id="6" name="组合 103"/>
            <p:cNvGrpSpPr/>
            <p:nvPr/>
          </p:nvGrpSpPr>
          <p:grpSpPr bwMode="auto">
            <a:xfrm>
              <a:off x="2133258" y="4326660"/>
              <a:ext cx="1485385" cy="468271"/>
              <a:chOff x="1759092" y="2224339"/>
              <a:chExt cx="1523471" cy="468272"/>
            </a:xfrm>
          </p:grpSpPr>
          <p:sp>
            <p:nvSpPr>
              <p:cNvPr id="31" name="任意多边形 30"/>
              <p:cNvSpPr/>
              <p:nvPr/>
            </p:nvSpPr>
            <p:spPr bwMode="auto">
              <a:xfrm>
                <a:off x="1759092" y="2224339"/>
                <a:ext cx="1523471" cy="46827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endParaRPr>
              </a:p>
            </p:txBody>
          </p:sp>
          <p:sp>
            <p:nvSpPr>
              <p:cNvPr id="32" name="TextBox 85"/>
              <p:cNvSpPr txBox="1">
                <a:spLocks noChangeArrowheads="1"/>
              </p:cNvSpPr>
              <p:nvPr/>
            </p:nvSpPr>
            <p:spPr bwMode="auto">
              <a:xfrm>
                <a:off x="1783165" y="2278113"/>
                <a:ext cx="1489002" cy="39091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mn-ea"/>
                    <a:ea typeface="+mn-ea"/>
                    <a:cs typeface="+mn-ea"/>
                  </a:rPr>
                  <a:t>添加标题</a:t>
                </a:r>
              </a:p>
            </p:txBody>
          </p:sp>
        </p:grpSp>
        <p:sp>
          <p:nvSpPr>
            <p:cNvPr id="7" name="TextBox 60"/>
            <p:cNvSpPr txBox="1">
              <a:spLocks noChangeArrowheads="1"/>
            </p:cNvSpPr>
            <p:nvPr/>
          </p:nvSpPr>
          <p:spPr bwMode="auto">
            <a:xfrm>
              <a:off x="1116116" y="2048034"/>
              <a:ext cx="761736" cy="78183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100" kern="0" dirty="0">
                  <a:solidFill>
                    <a:prstClr val="black">
                      <a:lumMod val="85000"/>
                      <a:lumOff val="15000"/>
                    </a:prstClr>
                  </a:solidFill>
                  <a:latin typeface="+mn-ea"/>
                  <a:ea typeface="+mn-ea"/>
                  <a:cs typeface="+mn-ea"/>
                </a:rPr>
                <a:t>添加</a:t>
              </a:r>
              <a:endParaRPr lang="en-US" altLang="zh-CN" sz="2100" kern="0" dirty="0">
                <a:solidFill>
                  <a:prstClr val="black">
                    <a:lumMod val="85000"/>
                    <a:lumOff val="15000"/>
                  </a:prstClr>
                </a:solidFill>
                <a:latin typeface="+mn-ea"/>
                <a:ea typeface="+mn-ea"/>
                <a:cs typeface="+mn-ea"/>
              </a:endParaRPr>
            </a:p>
            <a:p>
              <a:pPr algn="ctr" eaLnBrk="1" hangingPunct="1">
                <a:defRPr/>
              </a:pPr>
              <a:r>
                <a:rPr lang="zh-CN" altLang="en-US" sz="2100" kern="0" dirty="0">
                  <a:solidFill>
                    <a:prstClr val="black">
                      <a:lumMod val="85000"/>
                      <a:lumOff val="15000"/>
                    </a:prstClr>
                  </a:solidFill>
                  <a:latin typeface="+mn-ea"/>
                  <a:ea typeface="+mn-ea"/>
                  <a:cs typeface="+mn-ea"/>
                </a:rPr>
                <a:t>标题</a:t>
              </a:r>
            </a:p>
          </p:txBody>
        </p:sp>
        <p:grpSp>
          <p:nvGrpSpPr>
            <p:cNvPr id="8" name="组合 137"/>
            <p:cNvGrpSpPr/>
            <p:nvPr/>
          </p:nvGrpSpPr>
          <p:grpSpPr bwMode="auto">
            <a:xfrm>
              <a:off x="2097088" y="927571"/>
              <a:ext cx="5522912" cy="3678238"/>
              <a:chOff x="2097584" y="1600200"/>
              <a:chExt cx="5522416" cy="3679040"/>
            </a:xfrm>
          </p:grpSpPr>
          <p:cxnSp>
            <p:nvCxnSpPr>
              <p:cNvPr id="17" name="AutoShape 22"/>
              <p:cNvCxnSpPr>
                <a:cxnSpLocks noChangeShapeType="1"/>
              </p:cNvCxnSpPr>
              <p:nvPr/>
            </p:nvCxnSpPr>
            <p:spPr bwMode="auto">
              <a:xfrm rot="10800000" flipH="1" flipV="1">
                <a:off x="2097584" y="1658152"/>
                <a:ext cx="1588" cy="747713"/>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18" name="AutoShape 23"/>
              <p:cNvCxnSpPr>
                <a:cxnSpLocks noChangeShapeType="1"/>
              </p:cNvCxnSpPr>
              <p:nvPr/>
            </p:nvCxnSpPr>
            <p:spPr bwMode="auto">
              <a:xfrm rot="10800000" flipH="1" flipV="1">
                <a:off x="2097584" y="1658152"/>
                <a:ext cx="1588" cy="1704975"/>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19" name="AutoShape 24"/>
              <p:cNvCxnSpPr>
                <a:cxnSpLocks noChangeShapeType="1"/>
              </p:cNvCxnSpPr>
              <p:nvPr/>
            </p:nvCxnSpPr>
            <p:spPr bwMode="auto">
              <a:xfrm rot="10800000" flipH="1" flipV="1">
                <a:off x="2097584" y="1658152"/>
                <a:ext cx="1588" cy="2662238"/>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20" name="AutoShape 25"/>
              <p:cNvCxnSpPr>
                <a:cxnSpLocks noChangeShapeType="1"/>
              </p:cNvCxnSpPr>
              <p:nvPr/>
            </p:nvCxnSpPr>
            <p:spPr bwMode="auto">
              <a:xfrm rot="10800000" flipH="1" flipV="1">
                <a:off x="2097584" y="1658152"/>
                <a:ext cx="1588" cy="3621088"/>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grpSp>
            <p:nvGrpSpPr>
              <p:cNvPr id="21" name="组合 136"/>
              <p:cNvGrpSpPr/>
              <p:nvPr/>
            </p:nvGrpSpPr>
            <p:grpSpPr bwMode="auto">
              <a:xfrm>
                <a:off x="2108200" y="1600200"/>
                <a:ext cx="5511800" cy="59989"/>
                <a:chOff x="2108200" y="1600200"/>
                <a:chExt cx="5511800" cy="59989"/>
              </a:xfrm>
            </p:grpSpPr>
            <p:sp>
              <p:nvSpPr>
                <p:cNvPr id="22" name="任意多边形 21"/>
                <p:cNvSpPr/>
                <p:nvPr/>
              </p:nvSpPr>
              <p:spPr>
                <a:xfrm>
                  <a:off x="2109106" y="1660903"/>
                  <a:ext cx="5504163" cy="0"/>
                </a:xfrm>
                <a:custGeom>
                  <a:avLst/>
                  <a:gdLst>
                    <a:gd name="connsiteX0" fmla="*/ 0 w 5198533"/>
                    <a:gd name="connsiteY0" fmla="*/ 0 h 0"/>
                    <a:gd name="connsiteX1" fmla="*/ 5198533 w 5198533"/>
                    <a:gd name="connsiteY1" fmla="*/ 0 h 0"/>
                    <a:gd name="connsiteX0-1" fmla="*/ 0 w 10478"/>
                    <a:gd name="connsiteY0-2" fmla="*/ 0 h 0"/>
                    <a:gd name="connsiteX1-3" fmla="*/ 10478 w 10478"/>
                    <a:gd name="connsiteY1-4" fmla="*/ 0 h 0"/>
                    <a:gd name="connsiteX0-5" fmla="*/ 0 w 10107"/>
                    <a:gd name="connsiteY0-6" fmla="*/ 0 h 0"/>
                    <a:gd name="connsiteX1-7" fmla="*/ 10107 w 10107"/>
                    <a:gd name="connsiteY1-8" fmla="*/ 0 h 0"/>
                  </a:gdLst>
                  <a:ahLst/>
                  <a:cxnLst>
                    <a:cxn ang="0">
                      <a:pos x="connsiteX0-1" y="connsiteY0-2"/>
                    </a:cxn>
                    <a:cxn ang="0">
                      <a:pos x="connsiteX1-3" y="connsiteY1-4"/>
                    </a:cxn>
                  </a:cxnLst>
                  <a:rect l="l" t="t" r="r" b="b"/>
                  <a:pathLst>
                    <a:path w="10107">
                      <a:moveTo>
                        <a:pt x="0" y="0"/>
                      </a:moveTo>
                      <a:lnTo>
                        <a:pt x="10107"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3" name="任意多边形 22"/>
                <p:cNvSpPr/>
                <p:nvPr/>
              </p:nvSpPr>
              <p:spPr>
                <a:xfrm>
                  <a:off x="2109106"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4" name="任意多边形 23"/>
                <p:cNvSpPr/>
                <p:nvPr/>
              </p:nvSpPr>
              <p:spPr>
                <a:xfrm>
                  <a:off x="2837170"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5" name="任意多边形 24"/>
                <p:cNvSpPr/>
                <p:nvPr/>
              </p:nvSpPr>
              <p:spPr>
                <a:xfrm>
                  <a:off x="365484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6" name="任意多边形 25"/>
                <p:cNvSpPr/>
                <p:nvPr/>
              </p:nvSpPr>
              <p:spPr>
                <a:xfrm>
                  <a:off x="444787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7" name="任意多边形 26"/>
                <p:cNvSpPr/>
                <p:nvPr/>
              </p:nvSpPr>
              <p:spPr>
                <a:xfrm>
                  <a:off x="524986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8" name="任意多边形 27"/>
                <p:cNvSpPr/>
                <p:nvPr/>
              </p:nvSpPr>
              <p:spPr>
                <a:xfrm>
                  <a:off x="605409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29" name="任意多边形 28"/>
                <p:cNvSpPr/>
                <p:nvPr/>
              </p:nvSpPr>
              <p:spPr>
                <a:xfrm>
                  <a:off x="684712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sp>
              <p:nvSpPr>
                <p:cNvPr id="30" name="任意多边形 29"/>
                <p:cNvSpPr/>
                <p:nvPr/>
              </p:nvSpPr>
              <p:spPr>
                <a:xfrm>
                  <a:off x="7619989"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cs typeface="+mn-ea"/>
                  </a:endParaRPr>
                </a:p>
              </p:txBody>
            </p:sp>
          </p:grpSp>
        </p:grpSp>
        <p:sp>
          <p:nvSpPr>
            <p:cNvPr id="9" name="TextBox 62"/>
            <p:cNvSpPr txBox="1">
              <a:spLocks noChangeArrowheads="1"/>
            </p:cNvSpPr>
            <p:nvPr/>
          </p:nvSpPr>
          <p:spPr bwMode="auto">
            <a:xfrm>
              <a:off x="1842005" y="627534"/>
              <a:ext cx="748293"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0" name="TextBox 63"/>
            <p:cNvSpPr txBox="1">
              <a:spLocks noChangeArrowheads="1"/>
            </p:cNvSpPr>
            <p:nvPr/>
          </p:nvSpPr>
          <p:spPr bwMode="auto">
            <a:xfrm>
              <a:off x="2570133" y="627534"/>
              <a:ext cx="746053"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1" name="TextBox 64"/>
            <p:cNvSpPr txBox="1">
              <a:spLocks noChangeArrowheads="1"/>
            </p:cNvSpPr>
            <p:nvPr/>
          </p:nvSpPr>
          <p:spPr bwMode="auto">
            <a:xfrm>
              <a:off x="3387879" y="627534"/>
              <a:ext cx="746052"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2" name="TextBox 65"/>
            <p:cNvSpPr txBox="1">
              <a:spLocks noChangeArrowheads="1"/>
            </p:cNvSpPr>
            <p:nvPr/>
          </p:nvSpPr>
          <p:spPr bwMode="auto">
            <a:xfrm>
              <a:off x="4183220" y="627534"/>
              <a:ext cx="746053"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3" name="TextBox 66"/>
            <p:cNvSpPr txBox="1">
              <a:spLocks noChangeArrowheads="1"/>
            </p:cNvSpPr>
            <p:nvPr/>
          </p:nvSpPr>
          <p:spPr bwMode="auto">
            <a:xfrm>
              <a:off x="4985282" y="627534"/>
              <a:ext cx="746053"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4" name="TextBox 67"/>
            <p:cNvSpPr txBox="1">
              <a:spLocks noChangeArrowheads="1"/>
            </p:cNvSpPr>
            <p:nvPr/>
          </p:nvSpPr>
          <p:spPr bwMode="auto">
            <a:xfrm>
              <a:off x="5787344" y="627534"/>
              <a:ext cx="748293"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5" name="TextBox 68"/>
            <p:cNvSpPr txBox="1">
              <a:spLocks noChangeArrowheads="1"/>
            </p:cNvSpPr>
            <p:nvPr/>
          </p:nvSpPr>
          <p:spPr bwMode="auto">
            <a:xfrm>
              <a:off x="6582686" y="627534"/>
              <a:ext cx="746052"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sp>
          <p:nvSpPr>
            <p:cNvPr id="16" name="TextBox 69"/>
            <p:cNvSpPr txBox="1">
              <a:spLocks noChangeArrowheads="1"/>
            </p:cNvSpPr>
            <p:nvPr/>
          </p:nvSpPr>
          <p:spPr bwMode="auto">
            <a:xfrm>
              <a:off x="7355623" y="627534"/>
              <a:ext cx="746053" cy="3583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prstClr val="black">
                      <a:lumMod val="75000"/>
                      <a:lumOff val="25000"/>
                    </a:prstClr>
                  </a:solidFill>
                  <a:latin typeface="+mn-ea"/>
                  <a:ea typeface="+mn-ea"/>
                  <a:cs typeface="+mn-ea"/>
                </a:rPr>
                <a:t>文本</a:t>
              </a:r>
            </a:p>
          </p:txBody>
        </p:sp>
      </p:grpSp>
      <p:pic>
        <p:nvPicPr>
          <p:cNvPr id="41" name="Picture 2"/>
          <p:cNvPicPr>
            <a:picLocks noChangeAspect="1" noChangeArrowheads="1"/>
          </p:cNvPicPr>
          <p:nvPr/>
        </p:nvPicPr>
        <p:blipFill>
          <a:blip r:embed="rId2">
            <a:extLst>
              <a:ext uri="{28A0092B-C50C-407E-A947-70E740481C1C}">
                <a14:useLocalDpi xmlns:a14="http://schemas.microsoft.com/office/drawing/2010/main" val="0"/>
              </a:ext>
            </a:extLst>
          </a:blip>
          <a:srcRect t="5579" b="5579"/>
          <a:stretch>
            <a:fillRect/>
          </a:stretch>
        </p:blipFill>
        <p:spPr bwMode="auto">
          <a:xfrm flipH="1">
            <a:off x="1002195" y="2678515"/>
            <a:ext cx="3749431" cy="2528503"/>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42" name="Text Box 11"/>
          <p:cNvSpPr txBox="1">
            <a:spLocks noChangeArrowheads="1"/>
          </p:cNvSpPr>
          <p:nvPr/>
        </p:nvSpPr>
        <p:spPr bwMode="auto">
          <a:xfrm>
            <a:off x="839516" y="5544235"/>
            <a:ext cx="4270040"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43" name="Text Box 11"/>
          <p:cNvSpPr txBox="1">
            <a:spLocks noChangeArrowheads="1"/>
          </p:cNvSpPr>
          <p:nvPr/>
        </p:nvSpPr>
        <p:spPr bwMode="auto">
          <a:xfrm>
            <a:off x="767539" y="1553663"/>
            <a:ext cx="11012769"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sp>
        <p:nvSpPr>
          <p:cNvPr id="44" name="标题 43"/>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750"/>
                                        <p:tgtEl>
                                          <p:spTgt spid="41"/>
                                        </p:tgtEl>
                                      </p:cBhvr>
                                    </p:animEffect>
                                    <p:anim calcmode="lin" valueType="num">
                                      <p:cBhvr>
                                        <p:cTn id="8" dur="750" fill="hold"/>
                                        <p:tgtEl>
                                          <p:spTgt spid="41"/>
                                        </p:tgtEl>
                                        <p:attrNameLst>
                                          <p:attrName>ppt_x</p:attrName>
                                        </p:attrNameLst>
                                      </p:cBhvr>
                                      <p:tavLst>
                                        <p:tav tm="0">
                                          <p:val>
                                            <p:strVal val="#ppt_x"/>
                                          </p:val>
                                        </p:tav>
                                        <p:tav tm="100000">
                                          <p:val>
                                            <p:strVal val="#ppt_x"/>
                                          </p:val>
                                        </p:tav>
                                      </p:tavLst>
                                    </p:anim>
                                    <p:anim calcmode="lin" valueType="num">
                                      <p:cBhvr>
                                        <p:cTn id="9" dur="750" fill="hold"/>
                                        <p:tgtEl>
                                          <p:spTgt spid="41"/>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80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par>
                                <p:cTn id="13" presetID="22" presetClass="entr" presetSubtype="8" fill="hold" nodeType="with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00188" y="5436432"/>
            <a:ext cx="5203365" cy="54646"/>
          </a:xfrm>
          <a:prstGeom prst="rect">
            <a:avLst/>
          </a:prstGeom>
          <a:solidFill>
            <a:srgbClr val="ABB6BA"/>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3" name="圆柱形 2"/>
          <p:cNvSpPr/>
          <p:nvPr/>
        </p:nvSpPr>
        <p:spPr>
          <a:xfrm>
            <a:off x="2976190" y="1654443"/>
            <a:ext cx="44641" cy="3836636"/>
          </a:xfrm>
          <a:prstGeom prst="can">
            <a:avLst/>
          </a:prstGeom>
          <a:solidFill>
            <a:srgbClr val="C5CDD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4" name="右箭头 3"/>
          <p:cNvSpPr/>
          <p:nvPr/>
        </p:nvSpPr>
        <p:spPr>
          <a:xfrm>
            <a:off x="3034899" y="3741934"/>
            <a:ext cx="3988881" cy="168244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5" name="右箭头 4"/>
          <p:cNvSpPr/>
          <p:nvPr/>
        </p:nvSpPr>
        <p:spPr>
          <a:xfrm>
            <a:off x="3034896" y="3076504"/>
            <a:ext cx="5438807" cy="15933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6" name="右箭头 5"/>
          <p:cNvSpPr/>
          <p:nvPr/>
        </p:nvSpPr>
        <p:spPr>
          <a:xfrm>
            <a:off x="3034896" y="2446070"/>
            <a:ext cx="3241854" cy="159339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7" name="右箭头 6"/>
          <p:cNvSpPr/>
          <p:nvPr/>
        </p:nvSpPr>
        <p:spPr>
          <a:xfrm>
            <a:off x="3034899" y="1654444"/>
            <a:ext cx="4490880" cy="168244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8" name="文本框 25"/>
          <p:cNvSpPr txBox="1"/>
          <p:nvPr/>
        </p:nvSpPr>
        <p:spPr>
          <a:xfrm>
            <a:off x="2164187" y="4311004"/>
            <a:ext cx="763959" cy="1446562"/>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01</a:t>
            </a:r>
            <a:endParaRPr lang="zh-CN" altLang="en-US" sz="4400" dirty="0">
              <a:solidFill>
                <a:schemeClr val="tx1">
                  <a:lumMod val="50000"/>
                  <a:lumOff val="50000"/>
                </a:schemeClr>
              </a:solidFill>
              <a:cs typeface="+mn-ea"/>
            </a:endParaRPr>
          </a:p>
        </p:txBody>
      </p:sp>
      <p:sp>
        <p:nvSpPr>
          <p:cNvPr id="9" name="文本框 26"/>
          <p:cNvSpPr txBox="1"/>
          <p:nvPr/>
        </p:nvSpPr>
        <p:spPr>
          <a:xfrm>
            <a:off x="2164188" y="3594655"/>
            <a:ext cx="812003" cy="780309"/>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02</a:t>
            </a:r>
            <a:endParaRPr lang="zh-CN" altLang="en-US" sz="4400" dirty="0">
              <a:solidFill>
                <a:schemeClr val="tx1">
                  <a:lumMod val="50000"/>
                  <a:lumOff val="50000"/>
                </a:schemeClr>
              </a:solidFill>
              <a:cs typeface="+mn-ea"/>
            </a:endParaRPr>
          </a:p>
        </p:txBody>
      </p:sp>
      <p:sp>
        <p:nvSpPr>
          <p:cNvPr id="10" name="文本框 27"/>
          <p:cNvSpPr txBox="1"/>
          <p:nvPr/>
        </p:nvSpPr>
        <p:spPr>
          <a:xfrm>
            <a:off x="2164187" y="2878304"/>
            <a:ext cx="763959" cy="1446562"/>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03</a:t>
            </a:r>
            <a:endParaRPr lang="zh-CN" altLang="en-US" sz="4400" dirty="0">
              <a:solidFill>
                <a:schemeClr val="tx1">
                  <a:lumMod val="50000"/>
                  <a:lumOff val="50000"/>
                </a:schemeClr>
              </a:solidFill>
              <a:cs typeface="+mn-ea"/>
            </a:endParaRPr>
          </a:p>
        </p:txBody>
      </p:sp>
      <p:sp>
        <p:nvSpPr>
          <p:cNvPr id="11" name="文本框 28"/>
          <p:cNvSpPr txBox="1"/>
          <p:nvPr/>
        </p:nvSpPr>
        <p:spPr>
          <a:xfrm>
            <a:off x="2164187" y="2161956"/>
            <a:ext cx="763959" cy="1446562"/>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04</a:t>
            </a:r>
            <a:endParaRPr lang="zh-CN" altLang="en-US" sz="4400" dirty="0">
              <a:solidFill>
                <a:schemeClr val="tx1">
                  <a:lumMod val="50000"/>
                  <a:lumOff val="50000"/>
                </a:schemeClr>
              </a:solidFill>
              <a:cs typeface="+mn-ea"/>
            </a:endParaRPr>
          </a:p>
        </p:txBody>
      </p:sp>
      <p:grpSp>
        <p:nvGrpSpPr>
          <p:cNvPr id="12" name="组合 11"/>
          <p:cNvGrpSpPr/>
          <p:nvPr/>
        </p:nvGrpSpPr>
        <p:grpSpPr>
          <a:xfrm>
            <a:off x="3317123" y="5499260"/>
            <a:ext cx="5103265" cy="507831"/>
            <a:chOff x="3315765" y="5498862"/>
            <a:chExt cx="5102399" cy="507795"/>
          </a:xfrm>
        </p:grpSpPr>
        <p:sp>
          <p:nvSpPr>
            <p:cNvPr id="13" name="文本框 29"/>
            <p:cNvSpPr txBox="1"/>
            <p:nvPr/>
          </p:nvSpPr>
          <p:spPr>
            <a:xfrm>
              <a:off x="3315765" y="5498862"/>
              <a:ext cx="776569" cy="507795"/>
            </a:xfrm>
            <a:prstGeom prst="rect">
              <a:avLst/>
            </a:prstGeom>
            <a:noFill/>
          </p:spPr>
          <p:txBody>
            <a:bodyPr wrap="square" rtlCol="0">
              <a:spAutoFit/>
            </a:bodyPr>
            <a:lstStyle/>
            <a:p>
              <a:r>
                <a:rPr lang="en-US" altLang="zh-CN" sz="2700" dirty="0">
                  <a:solidFill>
                    <a:prstClr val="white">
                      <a:lumMod val="50000"/>
                    </a:prstClr>
                  </a:solidFill>
                  <a:cs typeface="+mn-ea"/>
                </a:rPr>
                <a:t>10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4" name="文本框 30"/>
            <p:cNvSpPr txBox="1"/>
            <p:nvPr/>
          </p:nvSpPr>
          <p:spPr>
            <a:xfrm>
              <a:off x="3925421" y="5498862"/>
              <a:ext cx="794551" cy="507795"/>
            </a:xfrm>
            <a:prstGeom prst="rect">
              <a:avLst/>
            </a:prstGeom>
            <a:noFill/>
          </p:spPr>
          <p:txBody>
            <a:bodyPr wrap="square" rtlCol="0">
              <a:spAutoFit/>
            </a:bodyPr>
            <a:lstStyle/>
            <a:p>
              <a:r>
                <a:rPr lang="en-US" altLang="zh-CN" sz="2700" dirty="0">
                  <a:solidFill>
                    <a:prstClr val="white">
                      <a:lumMod val="50000"/>
                    </a:prstClr>
                  </a:solidFill>
                  <a:cs typeface="+mn-ea"/>
                </a:rPr>
                <a:t>20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5" name="文本框 31"/>
            <p:cNvSpPr txBox="1"/>
            <p:nvPr/>
          </p:nvSpPr>
          <p:spPr>
            <a:xfrm>
              <a:off x="4535076" y="5498862"/>
              <a:ext cx="794549" cy="507795"/>
            </a:xfrm>
            <a:prstGeom prst="rect">
              <a:avLst/>
            </a:prstGeom>
            <a:noFill/>
          </p:spPr>
          <p:txBody>
            <a:bodyPr wrap="square" rtlCol="0">
              <a:spAutoFit/>
            </a:bodyPr>
            <a:lstStyle/>
            <a:p>
              <a:r>
                <a:rPr lang="en-US" altLang="zh-CN" sz="2700" dirty="0">
                  <a:solidFill>
                    <a:prstClr val="white">
                      <a:lumMod val="50000"/>
                    </a:prstClr>
                  </a:solidFill>
                  <a:cs typeface="+mn-ea"/>
                </a:rPr>
                <a:t>30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6" name="文本框 32"/>
            <p:cNvSpPr txBox="1"/>
            <p:nvPr/>
          </p:nvSpPr>
          <p:spPr>
            <a:xfrm>
              <a:off x="5144732" y="5498862"/>
              <a:ext cx="889125" cy="507795"/>
            </a:xfrm>
            <a:prstGeom prst="rect">
              <a:avLst/>
            </a:prstGeom>
            <a:noFill/>
          </p:spPr>
          <p:txBody>
            <a:bodyPr wrap="square" rtlCol="0">
              <a:spAutoFit/>
            </a:bodyPr>
            <a:lstStyle/>
            <a:p>
              <a:r>
                <a:rPr lang="en-US" altLang="zh-CN" sz="2700" dirty="0">
                  <a:solidFill>
                    <a:prstClr val="white">
                      <a:lumMod val="50000"/>
                    </a:prstClr>
                  </a:solidFill>
                  <a:cs typeface="+mn-ea"/>
                </a:rPr>
                <a:t>40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7" name="文本框 33"/>
            <p:cNvSpPr txBox="1"/>
            <p:nvPr/>
          </p:nvSpPr>
          <p:spPr>
            <a:xfrm>
              <a:off x="5754386" y="5498862"/>
              <a:ext cx="889125" cy="507795"/>
            </a:xfrm>
            <a:prstGeom prst="rect">
              <a:avLst/>
            </a:prstGeom>
            <a:noFill/>
          </p:spPr>
          <p:txBody>
            <a:bodyPr wrap="square" rtlCol="0">
              <a:spAutoFit/>
            </a:bodyPr>
            <a:lstStyle/>
            <a:p>
              <a:r>
                <a:rPr lang="en-US" altLang="zh-CN" sz="2700" dirty="0">
                  <a:solidFill>
                    <a:prstClr val="white">
                      <a:lumMod val="50000"/>
                    </a:prstClr>
                  </a:solidFill>
                  <a:cs typeface="+mn-ea"/>
                </a:rPr>
                <a:t>50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8" name="文本框 34"/>
            <p:cNvSpPr txBox="1"/>
            <p:nvPr/>
          </p:nvSpPr>
          <p:spPr>
            <a:xfrm>
              <a:off x="6364041" y="5498862"/>
              <a:ext cx="794549" cy="507795"/>
            </a:xfrm>
            <a:prstGeom prst="rect">
              <a:avLst/>
            </a:prstGeom>
            <a:noFill/>
          </p:spPr>
          <p:txBody>
            <a:bodyPr wrap="square" rtlCol="0">
              <a:spAutoFit/>
            </a:bodyPr>
            <a:lstStyle/>
            <a:p>
              <a:r>
                <a:rPr lang="en-US" altLang="zh-CN" sz="2700" dirty="0">
                  <a:solidFill>
                    <a:prstClr val="white">
                      <a:lumMod val="50000"/>
                    </a:prstClr>
                  </a:solidFill>
                  <a:cs typeface="+mn-ea"/>
                </a:rPr>
                <a:t>60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9" name="文本框 35"/>
            <p:cNvSpPr txBox="1"/>
            <p:nvPr/>
          </p:nvSpPr>
          <p:spPr>
            <a:xfrm>
              <a:off x="6973697" y="5498862"/>
              <a:ext cx="849701" cy="507795"/>
            </a:xfrm>
            <a:prstGeom prst="rect">
              <a:avLst/>
            </a:prstGeom>
            <a:noFill/>
          </p:spPr>
          <p:txBody>
            <a:bodyPr wrap="square" rtlCol="0">
              <a:spAutoFit/>
            </a:bodyPr>
            <a:lstStyle/>
            <a:p>
              <a:r>
                <a:rPr lang="en-US" altLang="zh-CN" sz="2700" dirty="0">
                  <a:solidFill>
                    <a:prstClr val="white">
                      <a:lumMod val="50000"/>
                    </a:prstClr>
                  </a:solidFill>
                  <a:cs typeface="+mn-ea"/>
                </a:rPr>
                <a:t>70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20" name="文本框 36"/>
            <p:cNvSpPr txBox="1"/>
            <p:nvPr/>
          </p:nvSpPr>
          <p:spPr>
            <a:xfrm>
              <a:off x="7583352" y="5498862"/>
              <a:ext cx="834812" cy="507795"/>
            </a:xfrm>
            <a:prstGeom prst="rect">
              <a:avLst/>
            </a:prstGeom>
            <a:noFill/>
          </p:spPr>
          <p:txBody>
            <a:bodyPr wrap="square" rtlCol="0">
              <a:spAutoFit/>
            </a:bodyPr>
            <a:lstStyle/>
            <a:p>
              <a:r>
                <a:rPr lang="en-US" altLang="zh-CN" sz="2700" dirty="0">
                  <a:solidFill>
                    <a:prstClr val="white">
                      <a:lumMod val="50000"/>
                    </a:prstClr>
                  </a:solidFill>
                  <a:cs typeface="+mn-ea"/>
                </a:rPr>
                <a:t>80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grpSp>
      <p:sp>
        <p:nvSpPr>
          <p:cNvPr id="21" name="文本框 39"/>
          <p:cNvSpPr txBox="1"/>
          <p:nvPr/>
        </p:nvSpPr>
        <p:spPr>
          <a:xfrm>
            <a:off x="8420388" y="1989781"/>
            <a:ext cx="2934123" cy="584817"/>
          </a:xfrm>
          <a:prstGeom prst="rect">
            <a:avLst/>
          </a:prstGeom>
          <a:noFill/>
        </p:spPr>
        <p:txBody>
          <a:bodyPr wrap="square" lIns="91451" tIns="45726" rIns="91451" bIns="45726" rtlCol="0">
            <a:spAutoFit/>
          </a:bodyPr>
          <a:lstStyle/>
          <a:p>
            <a:pPr algn="just"/>
            <a:r>
              <a:rPr lang="zh-CN" altLang="en-US" sz="1600" dirty="0">
                <a:solidFill>
                  <a:schemeClr val="tx2"/>
                </a:solidFill>
                <a:latin typeface="+mn-ea"/>
                <a:cs typeface="+mn-ea"/>
              </a:rPr>
              <a:t>文字说明文字说明</a:t>
            </a:r>
            <a:endParaRPr lang="en-US" altLang="zh-CN" sz="1600" dirty="0">
              <a:solidFill>
                <a:schemeClr val="tx2"/>
              </a:solidFill>
              <a:latin typeface="+mn-ea"/>
              <a:cs typeface="+mn-ea"/>
            </a:endParaRPr>
          </a:p>
          <a:p>
            <a:pPr algn="just"/>
            <a:r>
              <a:rPr lang="zh-CN" altLang="en-US" sz="1600" dirty="0">
                <a:solidFill>
                  <a:schemeClr val="tx2"/>
                </a:solidFill>
                <a:latin typeface="+mn-ea"/>
                <a:cs typeface="+mn-ea"/>
              </a:rPr>
              <a:t>文字说明文字说明</a:t>
            </a:r>
          </a:p>
        </p:txBody>
      </p:sp>
      <p:sp>
        <p:nvSpPr>
          <p:cNvPr id="22" name="文本框 40"/>
          <p:cNvSpPr txBox="1"/>
          <p:nvPr/>
        </p:nvSpPr>
        <p:spPr>
          <a:xfrm>
            <a:off x="8420388" y="2870451"/>
            <a:ext cx="2934123" cy="584817"/>
          </a:xfrm>
          <a:prstGeom prst="rect">
            <a:avLst/>
          </a:prstGeom>
          <a:noFill/>
        </p:spPr>
        <p:txBody>
          <a:bodyPr wrap="square" lIns="91451" tIns="45726" rIns="91451" bIns="45726" rtlCol="0">
            <a:spAutoFit/>
          </a:bodyPr>
          <a:lstStyle/>
          <a:p>
            <a:pPr algn="just"/>
            <a:r>
              <a:rPr lang="zh-CN" altLang="en-US" sz="1600" dirty="0">
                <a:solidFill>
                  <a:schemeClr val="accent1"/>
                </a:solidFill>
                <a:latin typeface="+mn-ea"/>
                <a:cs typeface="+mn-ea"/>
              </a:rPr>
              <a:t>文字说明文字说明</a:t>
            </a:r>
            <a:endParaRPr lang="en-US" altLang="zh-CN" sz="1600" dirty="0">
              <a:solidFill>
                <a:schemeClr val="accent1"/>
              </a:solidFill>
              <a:latin typeface="+mn-ea"/>
              <a:cs typeface="+mn-ea"/>
            </a:endParaRPr>
          </a:p>
          <a:p>
            <a:pPr algn="just"/>
            <a:r>
              <a:rPr lang="zh-CN" altLang="en-US" sz="1600" dirty="0">
                <a:solidFill>
                  <a:schemeClr val="accent1"/>
                </a:solidFill>
                <a:latin typeface="+mn-ea"/>
                <a:cs typeface="+mn-ea"/>
              </a:rPr>
              <a:t>文字说明文字说明</a:t>
            </a:r>
          </a:p>
        </p:txBody>
      </p:sp>
      <p:sp>
        <p:nvSpPr>
          <p:cNvPr id="23" name="文本框 41"/>
          <p:cNvSpPr txBox="1"/>
          <p:nvPr/>
        </p:nvSpPr>
        <p:spPr>
          <a:xfrm>
            <a:off x="8420388" y="3699818"/>
            <a:ext cx="2934123" cy="584817"/>
          </a:xfrm>
          <a:prstGeom prst="rect">
            <a:avLst/>
          </a:prstGeom>
          <a:noFill/>
        </p:spPr>
        <p:txBody>
          <a:bodyPr wrap="square" lIns="91451" tIns="45726" rIns="91451" bIns="45726" rtlCol="0">
            <a:spAutoFit/>
          </a:bodyPr>
          <a:lstStyle/>
          <a:p>
            <a:pPr algn="just"/>
            <a:r>
              <a:rPr lang="zh-CN" altLang="en-US" sz="1600" dirty="0">
                <a:solidFill>
                  <a:schemeClr val="accent2"/>
                </a:solidFill>
                <a:latin typeface="+mn-ea"/>
                <a:cs typeface="+mn-ea"/>
              </a:rPr>
              <a:t>文字说明文字说明</a:t>
            </a:r>
            <a:endParaRPr lang="en-US" altLang="zh-CN" sz="1600" dirty="0">
              <a:solidFill>
                <a:schemeClr val="accent2"/>
              </a:solidFill>
              <a:latin typeface="+mn-ea"/>
              <a:cs typeface="+mn-ea"/>
            </a:endParaRPr>
          </a:p>
          <a:p>
            <a:pPr algn="just"/>
            <a:r>
              <a:rPr lang="zh-CN" altLang="en-US" sz="1600" dirty="0">
                <a:solidFill>
                  <a:schemeClr val="accent2"/>
                </a:solidFill>
                <a:latin typeface="+mn-ea"/>
                <a:cs typeface="+mn-ea"/>
              </a:rPr>
              <a:t>文字说明文字说明</a:t>
            </a:r>
          </a:p>
        </p:txBody>
      </p:sp>
      <p:sp>
        <p:nvSpPr>
          <p:cNvPr id="24" name="文本框 42"/>
          <p:cNvSpPr txBox="1"/>
          <p:nvPr/>
        </p:nvSpPr>
        <p:spPr>
          <a:xfrm>
            <a:off x="8420388" y="4535133"/>
            <a:ext cx="2934123" cy="584817"/>
          </a:xfrm>
          <a:prstGeom prst="rect">
            <a:avLst/>
          </a:prstGeom>
          <a:noFill/>
        </p:spPr>
        <p:txBody>
          <a:bodyPr wrap="square" lIns="91451" tIns="45726" rIns="91451" bIns="45726" rtlCol="0">
            <a:spAutoFit/>
          </a:bodyPr>
          <a:lstStyle/>
          <a:p>
            <a:pPr algn="just"/>
            <a:r>
              <a:rPr lang="zh-CN" altLang="en-US" sz="1600" dirty="0">
                <a:solidFill>
                  <a:schemeClr val="accent3"/>
                </a:solidFill>
                <a:latin typeface="+mn-ea"/>
                <a:cs typeface="+mn-ea"/>
              </a:rPr>
              <a:t>文字说明文字说明</a:t>
            </a:r>
            <a:endParaRPr lang="en-US" altLang="zh-CN" sz="1600" dirty="0">
              <a:solidFill>
                <a:schemeClr val="accent3"/>
              </a:solidFill>
              <a:latin typeface="+mn-ea"/>
              <a:cs typeface="+mn-ea"/>
            </a:endParaRPr>
          </a:p>
          <a:p>
            <a:pPr algn="just"/>
            <a:r>
              <a:rPr lang="zh-CN" altLang="en-US" sz="1600" dirty="0">
                <a:solidFill>
                  <a:schemeClr val="accent3"/>
                </a:solidFill>
                <a:latin typeface="+mn-ea"/>
                <a:cs typeface="+mn-ea"/>
              </a:rPr>
              <a:t>文字说明文字说明</a:t>
            </a:r>
          </a:p>
        </p:txBody>
      </p:sp>
      <p:pic>
        <p:nvPicPr>
          <p:cNvPr id="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829" y="2311264"/>
            <a:ext cx="920357" cy="2778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标题 25"/>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7500"/>
                            </p:stCondLst>
                            <p:childTnLst>
                              <p:par>
                                <p:cTn id="75" presetID="2" presetClass="entr" presetSubtype="1"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48919" y="2528859"/>
            <a:ext cx="3123104" cy="3063672"/>
            <a:chOff x="1311264" y="1939967"/>
            <a:chExt cx="2342633" cy="2297754"/>
          </a:xfrm>
        </p:grpSpPr>
        <p:sp>
          <p:nvSpPr>
            <p:cNvPr id="4" name="椭圆 3"/>
            <p:cNvSpPr/>
            <p:nvPr/>
          </p:nvSpPr>
          <p:spPr>
            <a:xfrm>
              <a:off x="1311264" y="2189999"/>
              <a:ext cx="2072913" cy="2047722"/>
            </a:xfrm>
            <a:prstGeom prst="ellipse">
              <a:avLst/>
            </a:prstGeom>
            <a:solidFill>
              <a:schemeClr val="accent3"/>
            </a:solidFill>
            <a:ln w="57150" cap="flat" cmpd="sng" algn="ctr">
              <a:solidFill>
                <a:schemeClr val="accent1"/>
              </a:solidFill>
              <a:prstDash val="sysDot"/>
              <a:miter lim="800000"/>
            </a:ln>
            <a:effectLst/>
          </p:spPr>
          <p:txBody>
            <a:bodyPr anchor="ctr"/>
            <a:lstStyle/>
            <a:p>
              <a:pPr>
                <a:defRPr/>
              </a:pPr>
              <a:endParaRPr lang="zh-CN" altLang="en-US" sz="2700" kern="0" dirty="0">
                <a:solidFill>
                  <a:prstClr val="white"/>
                </a:solidFill>
                <a:latin typeface="Arial" panose="020B0604020202020204" pitchFamily="34" charset="0"/>
                <a:cs typeface="+mn-ea"/>
              </a:endParaRPr>
            </a:p>
          </p:txBody>
        </p:sp>
        <p:sp>
          <p:nvSpPr>
            <p:cNvPr id="5" name="椭圆 4"/>
            <p:cNvSpPr/>
            <p:nvPr/>
          </p:nvSpPr>
          <p:spPr>
            <a:xfrm>
              <a:off x="2938957" y="2294381"/>
              <a:ext cx="565457" cy="559883"/>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pic>
          <p:nvPicPr>
            <p:cNvPr id="6" name="图片 29"/>
            <p:cNvPicPr>
              <a:picLocks noChangeAspect="1"/>
            </p:cNvPicPr>
            <p:nvPr/>
          </p:nvPicPr>
          <p:blipFill>
            <a:blip r:embed="rId2" cstate="print">
              <a:extLst>
                <a:ext uri="{28A0092B-C50C-407E-A947-70E740481C1C}">
                  <a14:useLocalDpi xmlns:a14="http://schemas.microsoft.com/office/drawing/2010/main" val="0"/>
                </a:ext>
              </a:extLst>
            </a:blip>
            <a:srcRect t="5220"/>
            <a:stretch>
              <a:fillRect/>
            </a:stretch>
          </p:blipFill>
          <p:spPr bwMode="auto">
            <a:xfrm>
              <a:off x="3028339" y="2423334"/>
              <a:ext cx="381785" cy="3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椭圆 6"/>
            <p:cNvSpPr/>
            <p:nvPr/>
          </p:nvSpPr>
          <p:spPr>
            <a:xfrm>
              <a:off x="2310155" y="1939967"/>
              <a:ext cx="548405" cy="543035"/>
            </a:xfrm>
            <a:prstGeom prst="ellipse">
              <a:avLst/>
            </a:prstGeom>
            <a:solidFill>
              <a:schemeClr val="tx2"/>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pic>
          <p:nvPicPr>
            <p:cNvPr id="8" name="图片 32"/>
            <p:cNvPicPr>
              <a:picLocks noChangeAspect="1"/>
            </p:cNvPicPr>
            <p:nvPr/>
          </p:nvPicPr>
          <p:blipFill>
            <a:blip r:embed="rId3" cstate="print">
              <a:extLst>
                <a:ext uri="{28A0092B-C50C-407E-A947-70E740481C1C}">
                  <a14:useLocalDpi xmlns:a14="http://schemas.microsoft.com/office/drawing/2010/main" val="0"/>
                </a:ext>
              </a:extLst>
            </a:blip>
            <a:srcRect l="23180" t="13547" r="24422" b="28755"/>
            <a:stretch>
              <a:fillRect/>
            </a:stretch>
          </p:blipFill>
          <p:spPr bwMode="auto">
            <a:xfrm>
              <a:off x="2466935" y="2083825"/>
              <a:ext cx="234843" cy="25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3105492" y="2996053"/>
              <a:ext cx="548405" cy="541739"/>
            </a:xfrm>
            <a:prstGeom prst="ellipse">
              <a:avLst/>
            </a:prstGeom>
            <a:solidFill>
              <a:schemeClr val="accent2"/>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sp>
          <p:nvSpPr>
            <p:cNvPr id="10" name="任意多边形 9"/>
            <p:cNvSpPr/>
            <p:nvPr/>
          </p:nvSpPr>
          <p:spPr>
            <a:xfrm>
              <a:off x="3171130" y="3127020"/>
              <a:ext cx="321431" cy="243653"/>
            </a:xfrm>
            <a:custGeom>
              <a:avLst/>
              <a:gdLst>
                <a:gd name="connsiteX0" fmla="*/ 332089 w 388650"/>
                <a:gd name="connsiteY0" fmla="*/ 43940 h 298935"/>
                <a:gd name="connsiteX1" fmla="*/ 354779 w 388650"/>
                <a:gd name="connsiteY1" fmla="*/ 43940 h 298935"/>
                <a:gd name="connsiteX2" fmla="*/ 388650 w 388650"/>
                <a:gd name="connsiteY2" fmla="*/ 77811 h 298935"/>
                <a:gd name="connsiteX3" fmla="*/ 388650 w 388650"/>
                <a:gd name="connsiteY3" fmla="*/ 162486 h 298935"/>
                <a:gd name="connsiteX4" fmla="*/ 388650 w 388650"/>
                <a:gd name="connsiteY4" fmla="*/ 213291 h 298935"/>
                <a:gd name="connsiteX5" fmla="*/ 354779 w 388650"/>
                <a:gd name="connsiteY5" fmla="*/ 247162 h 298935"/>
                <a:gd name="connsiteX6" fmla="*/ 328319 w 388650"/>
                <a:gd name="connsiteY6" fmla="*/ 247162 h 298935"/>
                <a:gd name="connsiteX7" fmla="*/ 262816 w 388650"/>
                <a:gd name="connsiteY7" fmla="*/ 298935 h 298935"/>
                <a:gd name="connsiteX8" fmla="*/ 237822 w 388650"/>
                <a:gd name="connsiteY8" fmla="*/ 247162 h 298935"/>
                <a:gd name="connsiteX9" fmla="*/ 60533 w 388650"/>
                <a:gd name="connsiteY9" fmla="*/ 247162 h 298935"/>
                <a:gd name="connsiteX10" fmla="*/ 26662 w 388650"/>
                <a:gd name="connsiteY10" fmla="*/ 213291 h 298935"/>
                <a:gd name="connsiteX11" fmla="*/ 26662 w 388650"/>
                <a:gd name="connsiteY11" fmla="*/ 188693 h 298935"/>
                <a:gd name="connsiteX12" fmla="*/ 27227 w 388650"/>
                <a:gd name="connsiteY12" fmla="*/ 188927 h 298935"/>
                <a:gd name="connsiteX13" fmla="*/ 300065 w 388650"/>
                <a:gd name="connsiteY13" fmla="*/ 188927 h 298935"/>
                <a:gd name="connsiteX14" fmla="*/ 332089 w 388650"/>
                <a:gd name="connsiteY14" fmla="*/ 156903 h 298935"/>
                <a:gd name="connsiteX15" fmla="*/ 28100 w 388650"/>
                <a:gd name="connsiteY15" fmla="*/ 0 h 298935"/>
                <a:gd name="connsiteX16" fmla="*/ 290988 w 388650"/>
                <a:gd name="connsiteY16" fmla="*/ 0 h 298935"/>
                <a:gd name="connsiteX17" fmla="*/ 319088 w 388650"/>
                <a:gd name="connsiteY17" fmla="*/ 28100 h 298935"/>
                <a:gd name="connsiteX18" fmla="*/ 319088 w 388650"/>
                <a:gd name="connsiteY18" fmla="*/ 140499 h 298935"/>
                <a:gd name="connsiteX19" fmla="*/ 290988 w 388650"/>
                <a:gd name="connsiteY19" fmla="*/ 168599 h 298935"/>
                <a:gd name="connsiteX20" fmla="*/ 28100 w 388650"/>
                <a:gd name="connsiteY20" fmla="*/ 168599 h 298935"/>
                <a:gd name="connsiteX21" fmla="*/ 0 w 388650"/>
                <a:gd name="connsiteY21" fmla="*/ 140499 h 298935"/>
                <a:gd name="connsiteX22" fmla="*/ 0 w 388650"/>
                <a:gd name="connsiteY22" fmla="*/ 28100 h 298935"/>
                <a:gd name="connsiteX23" fmla="*/ 28100 w 388650"/>
                <a:gd name="connsiteY23" fmla="*/ 0 h 29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8650" h="298935">
                  <a:moveTo>
                    <a:pt x="332089" y="43940"/>
                  </a:moveTo>
                  <a:lnTo>
                    <a:pt x="354779" y="43940"/>
                  </a:lnTo>
                  <a:cubicBezTo>
                    <a:pt x="373485" y="43940"/>
                    <a:pt x="388650" y="59105"/>
                    <a:pt x="388650" y="77811"/>
                  </a:cubicBezTo>
                  <a:lnTo>
                    <a:pt x="388650" y="162486"/>
                  </a:lnTo>
                  <a:lnTo>
                    <a:pt x="388650" y="213291"/>
                  </a:lnTo>
                  <a:cubicBezTo>
                    <a:pt x="388650" y="231997"/>
                    <a:pt x="373485" y="247162"/>
                    <a:pt x="354779" y="247162"/>
                  </a:cubicBezTo>
                  <a:lnTo>
                    <a:pt x="328319" y="247162"/>
                  </a:lnTo>
                  <a:lnTo>
                    <a:pt x="262816" y="298935"/>
                  </a:lnTo>
                  <a:lnTo>
                    <a:pt x="237822" y="247162"/>
                  </a:lnTo>
                  <a:lnTo>
                    <a:pt x="60533" y="247162"/>
                  </a:lnTo>
                  <a:cubicBezTo>
                    <a:pt x="41827" y="247162"/>
                    <a:pt x="26662" y="231997"/>
                    <a:pt x="26662" y="213291"/>
                  </a:cubicBezTo>
                  <a:lnTo>
                    <a:pt x="26662" y="188693"/>
                  </a:lnTo>
                  <a:lnTo>
                    <a:pt x="27227" y="188927"/>
                  </a:lnTo>
                  <a:lnTo>
                    <a:pt x="300065" y="188927"/>
                  </a:lnTo>
                  <a:cubicBezTo>
                    <a:pt x="317751" y="188927"/>
                    <a:pt x="332089" y="174589"/>
                    <a:pt x="332089" y="156903"/>
                  </a:cubicBezTo>
                  <a:close/>
                  <a:moveTo>
                    <a:pt x="28100" y="0"/>
                  </a:moveTo>
                  <a:lnTo>
                    <a:pt x="290988" y="0"/>
                  </a:lnTo>
                  <a:cubicBezTo>
                    <a:pt x="306507" y="0"/>
                    <a:pt x="319088" y="12581"/>
                    <a:pt x="319088" y="28100"/>
                  </a:cubicBezTo>
                  <a:lnTo>
                    <a:pt x="319088" y="140499"/>
                  </a:lnTo>
                  <a:cubicBezTo>
                    <a:pt x="319088" y="156018"/>
                    <a:pt x="306507" y="168599"/>
                    <a:pt x="290988" y="168599"/>
                  </a:cubicBezTo>
                  <a:lnTo>
                    <a:pt x="28100" y="168599"/>
                  </a:lnTo>
                  <a:cubicBezTo>
                    <a:pt x="12581" y="168599"/>
                    <a:pt x="0" y="156018"/>
                    <a:pt x="0" y="140499"/>
                  </a:cubicBezTo>
                  <a:lnTo>
                    <a:pt x="0" y="28100"/>
                  </a:lnTo>
                  <a:cubicBezTo>
                    <a:pt x="0" y="12581"/>
                    <a:pt x="12581" y="0"/>
                    <a:pt x="28100" y="0"/>
                  </a:cubicBezTo>
                  <a:close/>
                </a:path>
              </a:pathLst>
            </a:cu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sp>
          <p:nvSpPr>
            <p:cNvPr id="11" name="椭圆 10"/>
            <p:cNvSpPr/>
            <p:nvPr/>
          </p:nvSpPr>
          <p:spPr>
            <a:xfrm>
              <a:off x="2879935" y="3715393"/>
              <a:ext cx="447382" cy="443241"/>
            </a:xfrm>
            <a:prstGeom prst="ellipse">
              <a:avLst/>
            </a:prstGeom>
            <a:solidFill>
              <a:schemeClr val="accent4"/>
            </a:solidFill>
            <a:ln w="12700" cap="flat" cmpd="sng" algn="ctr">
              <a:noFill/>
              <a:prstDash val="solid"/>
              <a:miter lim="800000"/>
            </a:ln>
            <a:effectLst/>
          </p:spPr>
          <p:txBody>
            <a:bodyPr anchor="ctr"/>
            <a:lstStyle/>
            <a:p>
              <a:pPr algn="ctr">
                <a:defRPr/>
              </a:pPr>
              <a:endParaRPr lang="zh-CN" altLang="en-US" kern="0" dirty="0">
                <a:solidFill>
                  <a:prstClr val="white"/>
                </a:solidFill>
                <a:latin typeface="Calibri" panose="020F0502020204030204"/>
                <a:cs typeface="+mn-ea"/>
              </a:endParaRPr>
            </a:p>
          </p:txBody>
        </p:sp>
        <p:sp>
          <p:nvSpPr>
            <p:cNvPr id="12" name="任意多边形 11"/>
            <p:cNvSpPr/>
            <p:nvPr/>
          </p:nvSpPr>
          <p:spPr>
            <a:xfrm rot="10800000" flipH="1">
              <a:off x="2951599" y="3822545"/>
              <a:ext cx="284699" cy="2099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sp>
          <p:nvSpPr>
            <p:cNvPr id="17" name="矩形 16"/>
            <p:cNvSpPr/>
            <p:nvPr/>
          </p:nvSpPr>
          <p:spPr>
            <a:xfrm>
              <a:off x="1827385" y="2852617"/>
              <a:ext cx="994632" cy="807914"/>
            </a:xfrm>
            <a:prstGeom prst="rect">
              <a:avLst/>
            </a:prstGeom>
          </p:spPr>
          <p:txBody>
            <a:bodyPr wrap="none">
              <a:spAutoFit/>
            </a:bodyPr>
            <a:lstStyle/>
            <a:p>
              <a:pPr>
                <a:defRPr/>
              </a:pPr>
              <a:r>
                <a:rPr lang="en-US" altLang="zh-CN" sz="3200" kern="0" dirty="0">
                  <a:solidFill>
                    <a:prstClr val="white"/>
                  </a:solidFill>
                  <a:latin typeface="Arial" panose="020B0604020202020204" pitchFamily="34" charset="0"/>
                  <a:cs typeface="+mn-ea"/>
                </a:rPr>
                <a:t>TEXT</a:t>
              </a:r>
            </a:p>
            <a:p>
              <a:pPr>
                <a:defRPr/>
              </a:pPr>
              <a:r>
                <a:rPr lang="en-US" altLang="zh-CN" sz="3200" kern="0" dirty="0">
                  <a:solidFill>
                    <a:prstClr val="white"/>
                  </a:solidFill>
                  <a:latin typeface="Arial" panose="020B0604020202020204" pitchFamily="34" charset="0"/>
                  <a:cs typeface="+mn-ea"/>
                </a:rPr>
                <a:t>HERE</a:t>
              </a:r>
              <a:endParaRPr lang="zh-CN" altLang="en-US" sz="3200" kern="0" dirty="0">
                <a:solidFill>
                  <a:prstClr val="white"/>
                </a:solidFill>
                <a:latin typeface="Arial" panose="020B0604020202020204" pitchFamily="34" charset="0"/>
                <a:cs typeface="+mn-ea"/>
              </a:endParaRPr>
            </a:p>
          </p:txBody>
        </p:sp>
      </p:grpSp>
      <p:sp>
        <p:nvSpPr>
          <p:cNvPr id="15" name="TextBox 14"/>
          <p:cNvSpPr txBox="1"/>
          <p:nvPr/>
        </p:nvSpPr>
        <p:spPr>
          <a:xfrm>
            <a:off x="5712009" y="2862236"/>
            <a:ext cx="5208528" cy="3447085"/>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endParaRPr lang="zh-CN" altLang="en-US" sz="1600" dirty="0">
              <a:solidFill>
                <a:schemeClr val="tx1">
                  <a:lumMod val="50000"/>
                  <a:lumOff val="50000"/>
                </a:schemeClr>
              </a:solidFill>
              <a:latin typeface="+mn-ea"/>
              <a:cs typeface="+mn-ea"/>
            </a:endParaRPr>
          </a:p>
        </p:txBody>
      </p:sp>
      <p:sp>
        <p:nvSpPr>
          <p:cNvPr id="16" name="TextBox 15"/>
          <p:cNvSpPr txBox="1"/>
          <p:nvPr/>
        </p:nvSpPr>
        <p:spPr>
          <a:xfrm>
            <a:off x="5692705" y="2282638"/>
            <a:ext cx="2334851" cy="400097"/>
          </a:xfrm>
          <a:prstGeom prst="rect">
            <a:avLst/>
          </a:prstGeom>
          <a:solidFill>
            <a:schemeClr val="accent4"/>
          </a:solidFill>
        </p:spPr>
        <p:txBody>
          <a:bodyPr wrap="square" lIns="121908" tIns="60954" rIns="121908" bIns="60954" rtlCol="0">
            <a:spAutoFit/>
          </a:bodyPr>
          <a:lstStyle/>
          <a:p>
            <a:r>
              <a:rPr lang="en-US" altLang="zh-CN" b="1" dirty="0">
                <a:solidFill>
                  <a:schemeClr val="bg1"/>
                </a:solidFill>
                <a:cs typeface="+mn-ea"/>
              </a:rPr>
              <a:t>TEXT  HERE</a:t>
            </a:r>
            <a:endParaRPr lang="zh-CN" altLang="en-US" b="1" dirty="0">
              <a:solidFill>
                <a:schemeClr val="bg1"/>
              </a:solidFill>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500"/>
                                        <p:tgtEl>
                                          <p:spTgt spid="3"/>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anim calcmode="lin" valueType="num">
                                      <p:cBhvr>
                                        <p:cTn id="12" dur="500" fill="hold"/>
                                        <p:tgtEl>
                                          <p:spTgt spid="16"/>
                                        </p:tgtEl>
                                        <p:attrNameLst>
                                          <p:attrName>ppt_x</p:attrName>
                                        </p:attrNameLst>
                                      </p:cBhvr>
                                      <p:tavLst>
                                        <p:tav tm="0">
                                          <p:val>
                                            <p:strVal val="#ppt_x"/>
                                          </p:val>
                                        </p:tav>
                                        <p:tav tm="100000">
                                          <p:val>
                                            <p:strVal val="#ppt_x"/>
                                          </p:val>
                                        </p:tav>
                                      </p:tavLst>
                                    </p:anim>
                                    <p:anim calcmode="lin" valueType="num">
                                      <p:cBhvr>
                                        <p:cTn id="13" dur="5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604912" y="1988842"/>
            <a:ext cx="4808290" cy="3485439"/>
            <a:chOff x="2703440" y="1491630"/>
            <a:chExt cx="3606687" cy="2614079"/>
          </a:xfrm>
        </p:grpSpPr>
        <p:sp>
          <p:nvSpPr>
            <p:cNvPr id="2"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chemeClr val="accent1"/>
              </a:solidFill>
              <a:prstDash val="solid"/>
            </a:ln>
            <a:effectLst/>
          </p:spPr>
          <p:txBody>
            <a:bodyPr anchor="ctr"/>
            <a:lstStyle/>
            <a:p>
              <a:pPr algn="ctr">
                <a:defRPr/>
              </a:pPr>
              <a:r>
                <a:rPr lang="en-US" altLang="zh-CN" sz="4300" kern="0" dirty="0">
                  <a:solidFill>
                    <a:schemeClr val="tx1">
                      <a:lumMod val="50000"/>
                      <a:lumOff val="50000"/>
                    </a:schemeClr>
                  </a:solidFill>
                  <a:latin typeface="+mn-ea"/>
                  <a:cs typeface="+mn-ea"/>
                </a:rPr>
                <a:t>TITLE</a:t>
              </a:r>
              <a:endParaRPr lang="en-US" sz="4300" kern="0" dirty="0">
                <a:solidFill>
                  <a:schemeClr val="tx1">
                    <a:lumMod val="50000"/>
                    <a:lumOff val="50000"/>
                  </a:schemeClr>
                </a:solidFill>
                <a:latin typeface="+mn-ea"/>
                <a:cs typeface="+mn-ea"/>
              </a:endParaRPr>
            </a:p>
          </p:txBody>
        </p:sp>
        <p:sp>
          <p:nvSpPr>
            <p:cNvPr id="3" name="圆角矩形 2"/>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4" name="圆角矩形 3"/>
            <p:cNvSpPr/>
            <p:nvPr/>
          </p:nvSpPr>
          <p:spPr>
            <a:xfrm>
              <a:off x="4223730" y="3581869"/>
              <a:ext cx="572511" cy="144728"/>
            </a:xfrm>
            <a:prstGeom prst="roundRect">
              <a:avLst>
                <a:gd name="adj" fmla="val 50000"/>
              </a:avLst>
            </a:prstGeom>
            <a:solidFill>
              <a:schemeClr val="accent2"/>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5" name="圆角矩形 4"/>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6" name="圆角矩形 5"/>
            <p:cNvSpPr/>
            <p:nvPr/>
          </p:nvSpPr>
          <p:spPr>
            <a:xfrm>
              <a:off x="4291612" y="3996843"/>
              <a:ext cx="436747" cy="108866"/>
            </a:xfrm>
            <a:prstGeom prst="roundRect">
              <a:avLst>
                <a:gd name="adj" fmla="val 50000"/>
              </a:avLst>
            </a:prstGeom>
            <a:solidFill>
              <a:schemeClr val="accent3"/>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7"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3200" b="1" dirty="0">
                  <a:solidFill>
                    <a:schemeClr val="tx1">
                      <a:lumMod val="50000"/>
                      <a:lumOff val="50000"/>
                    </a:schemeClr>
                  </a:solidFill>
                  <a:latin typeface="Agency FB" panose="020B0503020202020204" pitchFamily="34" charset="0"/>
                  <a:cs typeface="+mn-ea"/>
                </a:rPr>
                <a:t>01</a:t>
              </a:r>
            </a:p>
          </p:txBody>
        </p:sp>
        <p:cxnSp>
          <p:nvCxnSpPr>
            <p:cNvPr id="8"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9"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gency FB" panose="020B0503020202020204" pitchFamily="34" charset="0"/>
                  <a:cs typeface="+mn-ea"/>
                </a:rPr>
                <a:t>02</a:t>
              </a:r>
            </a:p>
          </p:txBody>
        </p:sp>
        <p:cxnSp>
          <p:nvCxnSpPr>
            <p:cNvPr id="10"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1"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gency FB" panose="020B0503020202020204" pitchFamily="34" charset="0"/>
                  <a:cs typeface="+mn-ea"/>
                </a:rPr>
                <a:t>03</a:t>
              </a:r>
            </a:p>
          </p:txBody>
        </p:sp>
        <p:cxnSp>
          <p:nvCxnSpPr>
            <p:cNvPr id="12"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3"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a:solidFill>
                    <a:schemeClr val="tx1">
                      <a:lumMod val="50000"/>
                      <a:lumOff val="50000"/>
                    </a:schemeClr>
                  </a:solidFill>
                  <a:latin typeface="Agency FB" panose="020B0503020202020204" pitchFamily="34" charset="0"/>
                  <a:cs typeface="+mn-ea"/>
                </a:rPr>
                <a:t>04</a:t>
              </a:r>
            </a:p>
          </p:txBody>
        </p:sp>
        <p:cxnSp>
          <p:nvCxnSpPr>
            <p:cNvPr id="14"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17" name="组合 16"/>
          <p:cNvGrpSpPr/>
          <p:nvPr/>
        </p:nvGrpSpPr>
        <p:grpSpPr>
          <a:xfrm>
            <a:off x="892906" y="2663386"/>
            <a:ext cx="3558703" cy="1492811"/>
            <a:chOff x="669170" y="1997539"/>
            <a:chExt cx="2669375" cy="1119609"/>
          </a:xfrm>
        </p:grpSpPr>
        <p:sp>
          <p:nvSpPr>
            <p:cNvPr id="15" name="TextBox 14"/>
            <p:cNvSpPr txBox="1"/>
            <p:nvPr/>
          </p:nvSpPr>
          <p:spPr>
            <a:xfrm flipH="1">
              <a:off x="2357465"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ea typeface="+mn-ea"/>
                  <a:cs typeface="+mn-ea"/>
                </a:rPr>
                <a:t>标题</a:t>
              </a:r>
            </a:p>
          </p:txBody>
        </p:sp>
        <p:sp>
          <p:nvSpPr>
            <p:cNvPr id="23" name="TextBox 22"/>
            <p:cNvSpPr txBox="1"/>
            <p:nvPr/>
          </p:nvSpPr>
          <p:spPr>
            <a:xfrm>
              <a:off x="669170" y="2216901"/>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8" name="组合 17"/>
          <p:cNvGrpSpPr/>
          <p:nvPr/>
        </p:nvGrpSpPr>
        <p:grpSpPr>
          <a:xfrm>
            <a:off x="7536161" y="2663387"/>
            <a:ext cx="3724547" cy="1492812"/>
            <a:chOff x="5652260" y="1997539"/>
            <a:chExt cx="2793774" cy="1119609"/>
          </a:xfrm>
        </p:grpSpPr>
        <p:sp>
          <p:nvSpPr>
            <p:cNvPr id="24" name="TextBox 23"/>
            <p:cNvSpPr txBox="1"/>
            <p:nvPr/>
          </p:nvSpPr>
          <p:spPr>
            <a:xfrm flipH="1">
              <a:off x="5652260"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p>
          </p:txBody>
        </p:sp>
        <p:sp>
          <p:nvSpPr>
            <p:cNvPr id="25" name="TextBox 24"/>
            <p:cNvSpPr txBox="1"/>
            <p:nvPr/>
          </p:nvSpPr>
          <p:spPr>
            <a:xfrm>
              <a:off x="5870951" y="2216901"/>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9" name="组合 18"/>
          <p:cNvGrpSpPr/>
          <p:nvPr/>
        </p:nvGrpSpPr>
        <p:grpSpPr>
          <a:xfrm>
            <a:off x="892906" y="4884404"/>
            <a:ext cx="3558703" cy="1581363"/>
            <a:chOff x="669170" y="3663301"/>
            <a:chExt cx="2669375" cy="1186022"/>
          </a:xfrm>
        </p:grpSpPr>
        <p:sp>
          <p:nvSpPr>
            <p:cNvPr id="26" name="TextBox 25"/>
            <p:cNvSpPr txBox="1"/>
            <p:nvPr/>
          </p:nvSpPr>
          <p:spPr>
            <a:xfrm flipH="1">
              <a:off x="2357465" y="366330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p>
          </p:txBody>
        </p:sp>
        <p:sp>
          <p:nvSpPr>
            <p:cNvPr id="27" name="TextBox 26"/>
            <p:cNvSpPr txBox="1"/>
            <p:nvPr/>
          </p:nvSpPr>
          <p:spPr>
            <a:xfrm>
              <a:off x="669170" y="3949076"/>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20" name="组合 19"/>
          <p:cNvGrpSpPr/>
          <p:nvPr/>
        </p:nvGrpSpPr>
        <p:grpSpPr>
          <a:xfrm>
            <a:off x="7608167" y="4886816"/>
            <a:ext cx="3671735" cy="1492812"/>
            <a:chOff x="5706272" y="3665111"/>
            <a:chExt cx="2754160" cy="1119609"/>
          </a:xfrm>
        </p:grpSpPr>
        <p:sp>
          <p:nvSpPr>
            <p:cNvPr id="28" name="TextBox 27"/>
            <p:cNvSpPr txBox="1"/>
            <p:nvPr/>
          </p:nvSpPr>
          <p:spPr>
            <a:xfrm flipH="1">
              <a:off x="5706272" y="366511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p>
          </p:txBody>
        </p:sp>
        <p:sp>
          <p:nvSpPr>
            <p:cNvPr id="29" name="TextBox 28"/>
            <p:cNvSpPr txBox="1"/>
            <p:nvPr/>
          </p:nvSpPr>
          <p:spPr>
            <a:xfrm>
              <a:off x="5885349" y="3884473"/>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sp>
        <p:nvSpPr>
          <p:cNvPr id="21" name="标题 20"/>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926509" y="2595468"/>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46" name="TextBox 45"/>
          <p:cNvSpPr txBox="1"/>
          <p:nvPr/>
        </p:nvSpPr>
        <p:spPr>
          <a:xfrm>
            <a:off x="990994" y="4694668"/>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47" name="TextBox 46"/>
          <p:cNvSpPr txBox="1"/>
          <p:nvPr/>
        </p:nvSpPr>
        <p:spPr>
          <a:xfrm>
            <a:off x="7824415" y="2461122"/>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48" name="TextBox 47"/>
          <p:cNvSpPr txBox="1"/>
          <p:nvPr/>
        </p:nvSpPr>
        <p:spPr>
          <a:xfrm>
            <a:off x="8472640" y="4750758"/>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2" name="组合 1"/>
          <p:cNvGrpSpPr/>
          <p:nvPr/>
        </p:nvGrpSpPr>
        <p:grpSpPr>
          <a:xfrm>
            <a:off x="2135561" y="1892830"/>
            <a:ext cx="6117029" cy="4052696"/>
            <a:chOff x="1601282" y="1419622"/>
            <a:chExt cx="4588367" cy="3039523"/>
          </a:xfrm>
        </p:grpSpPr>
        <p:sp>
          <p:nvSpPr>
            <p:cNvPr id="8" name="Freeform 8"/>
            <p:cNvSpPr/>
            <p:nvPr/>
          </p:nvSpPr>
          <p:spPr bwMode="auto">
            <a:xfrm>
              <a:off x="4046001" y="3444802"/>
              <a:ext cx="750487" cy="686954"/>
            </a:xfrm>
            <a:custGeom>
              <a:avLst/>
              <a:gdLst>
                <a:gd name="T0" fmla="*/ 442 w 756"/>
                <a:gd name="T1" fmla="*/ 692 h 692"/>
                <a:gd name="T2" fmla="*/ 0 w 756"/>
                <a:gd name="T3" fmla="*/ 378 h 692"/>
                <a:gd name="T4" fmla="*/ 314 w 756"/>
                <a:gd name="T5" fmla="*/ 0 h 692"/>
                <a:gd name="T6" fmla="*/ 756 w 756"/>
                <a:gd name="T7" fmla="*/ 125 h 692"/>
                <a:gd name="T8" fmla="*/ 442 w 756"/>
                <a:gd name="T9" fmla="*/ 692 h 692"/>
              </a:gdLst>
              <a:ahLst/>
              <a:cxnLst>
                <a:cxn ang="0">
                  <a:pos x="T0" y="T1"/>
                </a:cxn>
                <a:cxn ang="0">
                  <a:pos x="T2" y="T3"/>
                </a:cxn>
                <a:cxn ang="0">
                  <a:pos x="T4" y="T5"/>
                </a:cxn>
                <a:cxn ang="0">
                  <a:pos x="T6" y="T7"/>
                </a:cxn>
                <a:cxn ang="0">
                  <a:pos x="T8" y="T9"/>
                </a:cxn>
              </a:cxnLst>
              <a:rect l="0" t="0" r="r" b="b"/>
              <a:pathLst>
                <a:path w="756" h="692">
                  <a:moveTo>
                    <a:pt x="442" y="692"/>
                  </a:moveTo>
                  <a:lnTo>
                    <a:pt x="0" y="378"/>
                  </a:lnTo>
                  <a:lnTo>
                    <a:pt x="314" y="0"/>
                  </a:lnTo>
                  <a:lnTo>
                    <a:pt x="756" y="125"/>
                  </a:lnTo>
                  <a:lnTo>
                    <a:pt x="442" y="692"/>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9" name="Freeform 9"/>
            <p:cNvSpPr/>
            <p:nvPr/>
          </p:nvSpPr>
          <p:spPr bwMode="auto">
            <a:xfrm>
              <a:off x="4357711" y="3193647"/>
              <a:ext cx="750487" cy="375244"/>
            </a:xfrm>
            <a:custGeom>
              <a:avLst/>
              <a:gdLst>
                <a:gd name="T0" fmla="*/ 317 w 756"/>
                <a:gd name="T1" fmla="*/ 0 h 378"/>
                <a:gd name="T2" fmla="*/ 756 w 756"/>
                <a:gd name="T3" fmla="*/ 189 h 378"/>
                <a:gd name="T4" fmla="*/ 442 w 756"/>
                <a:gd name="T5" fmla="*/ 378 h 378"/>
                <a:gd name="T6" fmla="*/ 0 w 756"/>
                <a:gd name="T7" fmla="*/ 253 h 378"/>
                <a:gd name="T8" fmla="*/ 317 w 756"/>
                <a:gd name="T9" fmla="*/ 0 h 378"/>
              </a:gdLst>
              <a:ahLst/>
              <a:cxnLst>
                <a:cxn ang="0">
                  <a:pos x="T0" y="T1"/>
                </a:cxn>
                <a:cxn ang="0">
                  <a:pos x="T2" y="T3"/>
                </a:cxn>
                <a:cxn ang="0">
                  <a:pos x="T4" y="T5"/>
                </a:cxn>
                <a:cxn ang="0">
                  <a:pos x="T6" y="T7"/>
                </a:cxn>
                <a:cxn ang="0">
                  <a:pos x="T8" y="T9"/>
                </a:cxn>
              </a:cxnLst>
              <a:rect l="0" t="0" r="r" b="b"/>
              <a:pathLst>
                <a:path w="756" h="378">
                  <a:moveTo>
                    <a:pt x="317" y="0"/>
                  </a:moveTo>
                  <a:lnTo>
                    <a:pt x="756" y="189"/>
                  </a:lnTo>
                  <a:lnTo>
                    <a:pt x="442" y="378"/>
                  </a:lnTo>
                  <a:lnTo>
                    <a:pt x="0" y="253"/>
                  </a:lnTo>
                  <a:lnTo>
                    <a:pt x="317"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10" name="Freeform 10"/>
            <p:cNvSpPr/>
            <p:nvPr/>
          </p:nvSpPr>
          <p:spPr bwMode="auto">
            <a:xfrm>
              <a:off x="4672399" y="2818403"/>
              <a:ext cx="750487" cy="562865"/>
            </a:xfrm>
            <a:custGeom>
              <a:avLst/>
              <a:gdLst>
                <a:gd name="T0" fmla="*/ 314 w 756"/>
                <a:gd name="T1" fmla="*/ 0 h 567"/>
                <a:gd name="T2" fmla="*/ 0 w 756"/>
                <a:gd name="T3" fmla="*/ 378 h 567"/>
                <a:gd name="T4" fmla="*/ 439 w 756"/>
                <a:gd name="T5" fmla="*/ 567 h 567"/>
                <a:gd name="T6" fmla="*/ 756 w 756"/>
                <a:gd name="T7" fmla="*/ 6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378"/>
                  </a:lnTo>
                  <a:lnTo>
                    <a:pt x="439" y="567"/>
                  </a:lnTo>
                  <a:lnTo>
                    <a:pt x="756" y="64"/>
                  </a:lnTo>
                  <a:lnTo>
                    <a:pt x="314"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1" name="Freeform 11"/>
            <p:cNvSpPr/>
            <p:nvPr/>
          </p:nvSpPr>
          <p:spPr bwMode="auto">
            <a:xfrm>
              <a:off x="4984110" y="2694315"/>
              <a:ext cx="750487" cy="187622"/>
            </a:xfrm>
            <a:custGeom>
              <a:avLst/>
              <a:gdLst>
                <a:gd name="T0" fmla="*/ 314 w 756"/>
                <a:gd name="T1" fmla="*/ 0 h 189"/>
                <a:gd name="T2" fmla="*/ 756 w 756"/>
                <a:gd name="T3" fmla="*/ 64 h 189"/>
                <a:gd name="T4" fmla="*/ 442 w 756"/>
                <a:gd name="T5" fmla="*/ 189 h 189"/>
                <a:gd name="T6" fmla="*/ 0 w 756"/>
                <a:gd name="T7" fmla="*/ 125 h 189"/>
                <a:gd name="T8" fmla="*/ 314 w 756"/>
                <a:gd name="T9" fmla="*/ 0 h 189"/>
              </a:gdLst>
              <a:ahLst/>
              <a:cxnLst>
                <a:cxn ang="0">
                  <a:pos x="T0" y="T1"/>
                </a:cxn>
                <a:cxn ang="0">
                  <a:pos x="T2" y="T3"/>
                </a:cxn>
                <a:cxn ang="0">
                  <a:pos x="T4" y="T5"/>
                </a:cxn>
                <a:cxn ang="0">
                  <a:pos x="T6" y="T7"/>
                </a:cxn>
                <a:cxn ang="0">
                  <a:pos x="T8" y="T9"/>
                </a:cxn>
              </a:cxnLst>
              <a:rect l="0" t="0" r="r" b="b"/>
              <a:pathLst>
                <a:path w="756" h="189">
                  <a:moveTo>
                    <a:pt x="314" y="0"/>
                  </a:moveTo>
                  <a:lnTo>
                    <a:pt x="756" y="64"/>
                  </a:lnTo>
                  <a:lnTo>
                    <a:pt x="442" y="189"/>
                  </a:lnTo>
                  <a:lnTo>
                    <a:pt x="0" y="125"/>
                  </a:lnTo>
                  <a:lnTo>
                    <a:pt x="314"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12" name="Freeform 12"/>
            <p:cNvSpPr/>
            <p:nvPr/>
          </p:nvSpPr>
          <p:spPr bwMode="auto">
            <a:xfrm>
              <a:off x="4545333" y="2256530"/>
              <a:ext cx="750487" cy="561873"/>
            </a:xfrm>
            <a:custGeom>
              <a:avLst/>
              <a:gdLst>
                <a:gd name="T0" fmla="*/ 317 w 756"/>
                <a:gd name="T1" fmla="*/ 0 h 566"/>
                <a:gd name="T2" fmla="*/ 0 w 756"/>
                <a:gd name="T3" fmla="*/ 377 h 566"/>
                <a:gd name="T4" fmla="*/ 442 w 756"/>
                <a:gd name="T5" fmla="*/ 566 h 566"/>
                <a:gd name="T6" fmla="*/ 756 w 756"/>
                <a:gd name="T7" fmla="*/ 441 h 566"/>
                <a:gd name="T8" fmla="*/ 317 w 756"/>
                <a:gd name="T9" fmla="*/ 0 h 566"/>
              </a:gdLst>
              <a:ahLst/>
              <a:cxnLst>
                <a:cxn ang="0">
                  <a:pos x="T0" y="T1"/>
                </a:cxn>
                <a:cxn ang="0">
                  <a:pos x="T2" y="T3"/>
                </a:cxn>
                <a:cxn ang="0">
                  <a:pos x="T4" y="T5"/>
                </a:cxn>
                <a:cxn ang="0">
                  <a:pos x="T6" y="T7"/>
                </a:cxn>
                <a:cxn ang="0">
                  <a:pos x="T8" y="T9"/>
                </a:cxn>
              </a:cxnLst>
              <a:rect l="0" t="0" r="r" b="b"/>
              <a:pathLst>
                <a:path w="756" h="566">
                  <a:moveTo>
                    <a:pt x="317" y="0"/>
                  </a:moveTo>
                  <a:lnTo>
                    <a:pt x="0" y="377"/>
                  </a:lnTo>
                  <a:lnTo>
                    <a:pt x="442" y="566"/>
                  </a:lnTo>
                  <a:lnTo>
                    <a:pt x="756" y="441"/>
                  </a:lnTo>
                  <a:lnTo>
                    <a:pt x="317"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3" name="Freeform 13"/>
            <p:cNvSpPr/>
            <p:nvPr/>
          </p:nvSpPr>
          <p:spPr bwMode="auto">
            <a:xfrm>
              <a:off x="4233622" y="2630782"/>
              <a:ext cx="750487" cy="562865"/>
            </a:xfrm>
            <a:custGeom>
              <a:avLst/>
              <a:gdLst>
                <a:gd name="T0" fmla="*/ 0 w 756"/>
                <a:gd name="T1" fmla="*/ 378 h 567"/>
                <a:gd name="T2" fmla="*/ 442 w 756"/>
                <a:gd name="T3" fmla="*/ 567 h 567"/>
                <a:gd name="T4" fmla="*/ 756 w 756"/>
                <a:gd name="T5" fmla="*/ 189 h 567"/>
                <a:gd name="T6" fmla="*/ 314 w 756"/>
                <a:gd name="T7" fmla="*/ 0 h 567"/>
                <a:gd name="T8" fmla="*/ 0 w 756"/>
                <a:gd name="T9" fmla="*/ 378 h 567"/>
              </a:gdLst>
              <a:ahLst/>
              <a:cxnLst>
                <a:cxn ang="0">
                  <a:pos x="T0" y="T1"/>
                </a:cxn>
                <a:cxn ang="0">
                  <a:pos x="T2" y="T3"/>
                </a:cxn>
                <a:cxn ang="0">
                  <a:pos x="T4" y="T5"/>
                </a:cxn>
                <a:cxn ang="0">
                  <a:pos x="T6" y="T7"/>
                </a:cxn>
                <a:cxn ang="0">
                  <a:pos x="T8" y="T9"/>
                </a:cxn>
              </a:cxnLst>
              <a:rect l="0" t="0" r="r" b="b"/>
              <a:pathLst>
                <a:path w="756" h="567">
                  <a:moveTo>
                    <a:pt x="0" y="378"/>
                  </a:moveTo>
                  <a:lnTo>
                    <a:pt x="442" y="567"/>
                  </a:lnTo>
                  <a:lnTo>
                    <a:pt x="756" y="189"/>
                  </a:lnTo>
                  <a:lnTo>
                    <a:pt x="314" y="0"/>
                  </a:lnTo>
                  <a:lnTo>
                    <a:pt x="0" y="378"/>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14" name="Freeform 14"/>
            <p:cNvSpPr/>
            <p:nvPr/>
          </p:nvSpPr>
          <p:spPr bwMode="auto">
            <a:xfrm>
              <a:off x="3921912" y="3006026"/>
              <a:ext cx="750487" cy="438777"/>
            </a:xfrm>
            <a:custGeom>
              <a:avLst/>
              <a:gdLst>
                <a:gd name="T0" fmla="*/ 0 w 756"/>
                <a:gd name="T1" fmla="*/ 253 h 442"/>
                <a:gd name="T2" fmla="*/ 439 w 756"/>
                <a:gd name="T3" fmla="*/ 442 h 442"/>
                <a:gd name="T4" fmla="*/ 756 w 756"/>
                <a:gd name="T5" fmla="*/ 189 h 442"/>
                <a:gd name="T6" fmla="*/ 314 w 756"/>
                <a:gd name="T7" fmla="*/ 0 h 442"/>
                <a:gd name="T8" fmla="*/ 0 w 756"/>
                <a:gd name="T9" fmla="*/ 253 h 442"/>
              </a:gdLst>
              <a:ahLst/>
              <a:cxnLst>
                <a:cxn ang="0">
                  <a:pos x="T0" y="T1"/>
                </a:cxn>
                <a:cxn ang="0">
                  <a:pos x="T2" y="T3"/>
                </a:cxn>
                <a:cxn ang="0">
                  <a:pos x="T4" y="T5"/>
                </a:cxn>
                <a:cxn ang="0">
                  <a:pos x="T6" y="T7"/>
                </a:cxn>
                <a:cxn ang="0">
                  <a:pos x="T8" y="T9"/>
                </a:cxn>
              </a:cxnLst>
              <a:rect l="0" t="0" r="r" b="b"/>
              <a:pathLst>
                <a:path w="756" h="442">
                  <a:moveTo>
                    <a:pt x="0" y="253"/>
                  </a:moveTo>
                  <a:lnTo>
                    <a:pt x="439" y="442"/>
                  </a:lnTo>
                  <a:lnTo>
                    <a:pt x="756" y="189"/>
                  </a:lnTo>
                  <a:lnTo>
                    <a:pt x="314" y="0"/>
                  </a:lnTo>
                  <a:lnTo>
                    <a:pt x="0" y="253"/>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5" name="Freeform 15"/>
            <p:cNvSpPr/>
            <p:nvPr/>
          </p:nvSpPr>
          <p:spPr bwMode="auto">
            <a:xfrm>
              <a:off x="3607224" y="3257181"/>
              <a:ext cx="750487" cy="562865"/>
            </a:xfrm>
            <a:custGeom>
              <a:avLst/>
              <a:gdLst>
                <a:gd name="T0" fmla="*/ 0 w 756"/>
                <a:gd name="T1" fmla="*/ 503 h 567"/>
                <a:gd name="T2" fmla="*/ 442 w 756"/>
                <a:gd name="T3" fmla="*/ 567 h 567"/>
                <a:gd name="T4" fmla="*/ 756 w 756"/>
                <a:gd name="T5" fmla="*/ 189 h 567"/>
                <a:gd name="T6" fmla="*/ 317 w 756"/>
                <a:gd name="T7" fmla="*/ 0 h 567"/>
                <a:gd name="T8" fmla="*/ 0 w 756"/>
                <a:gd name="T9" fmla="*/ 503 h 567"/>
              </a:gdLst>
              <a:ahLst/>
              <a:cxnLst>
                <a:cxn ang="0">
                  <a:pos x="T0" y="T1"/>
                </a:cxn>
                <a:cxn ang="0">
                  <a:pos x="T2" y="T3"/>
                </a:cxn>
                <a:cxn ang="0">
                  <a:pos x="T4" y="T5"/>
                </a:cxn>
                <a:cxn ang="0">
                  <a:pos x="T6" y="T7"/>
                </a:cxn>
                <a:cxn ang="0">
                  <a:pos x="T8" y="T9"/>
                </a:cxn>
              </a:cxnLst>
              <a:rect l="0" t="0" r="r" b="b"/>
              <a:pathLst>
                <a:path w="756" h="567">
                  <a:moveTo>
                    <a:pt x="0" y="503"/>
                  </a:moveTo>
                  <a:lnTo>
                    <a:pt x="442" y="567"/>
                  </a:lnTo>
                  <a:lnTo>
                    <a:pt x="756" y="189"/>
                  </a:lnTo>
                  <a:lnTo>
                    <a:pt x="317" y="0"/>
                  </a:lnTo>
                  <a:lnTo>
                    <a:pt x="0" y="503"/>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16" name="Freeform 16"/>
            <p:cNvSpPr/>
            <p:nvPr/>
          </p:nvSpPr>
          <p:spPr bwMode="auto">
            <a:xfrm>
              <a:off x="3171425" y="2881936"/>
              <a:ext cx="750487" cy="874576"/>
            </a:xfrm>
            <a:custGeom>
              <a:avLst/>
              <a:gdLst>
                <a:gd name="T0" fmla="*/ 0 w 756"/>
                <a:gd name="T1" fmla="*/ 503 h 881"/>
                <a:gd name="T2" fmla="*/ 439 w 756"/>
                <a:gd name="T3" fmla="*/ 881 h 881"/>
                <a:gd name="T4" fmla="*/ 756 w 756"/>
                <a:gd name="T5" fmla="*/ 378 h 881"/>
                <a:gd name="T6" fmla="*/ 314 w 756"/>
                <a:gd name="T7" fmla="*/ 0 h 881"/>
                <a:gd name="T8" fmla="*/ 0 w 756"/>
                <a:gd name="T9" fmla="*/ 503 h 881"/>
              </a:gdLst>
              <a:ahLst/>
              <a:cxnLst>
                <a:cxn ang="0">
                  <a:pos x="T0" y="T1"/>
                </a:cxn>
                <a:cxn ang="0">
                  <a:pos x="T2" y="T3"/>
                </a:cxn>
                <a:cxn ang="0">
                  <a:pos x="T4" y="T5"/>
                </a:cxn>
                <a:cxn ang="0">
                  <a:pos x="T6" y="T7"/>
                </a:cxn>
                <a:cxn ang="0">
                  <a:pos x="T8" y="T9"/>
                </a:cxn>
              </a:cxnLst>
              <a:rect l="0" t="0" r="r" b="b"/>
              <a:pathLst>
                <a:path w="756" h="881">
                  <a:moveTo>
                    <a:pt x="0" y="503"/>
                  </a:moveTo>
                  <a:lnTo>
                    <a:pt x="439" y="881"/>
                  </a:lnTo>
                  <a:lnTo>
                    <a:pt x="756" y="378"/>
                  </a:lnTo>
                  <a:lnTo>
                    <a:pt x="314" y="0"/>
                  </a:lnTo>
                  <a:lnTo>
                    <a:pt x="0" y="503"/>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17" name="Freeform 17"/>
            <p:cNvSpPr/>
            <p:nvPr/>
          </p:nvSpPr>
          <p:spPr bwMode="auto">
            <a:xfrm>
              <a:off x="3483135" y="2694315"/>
              <a:ext cx="750487" cy="562865"/>
            </a:xfrm>
            <a:custGeom>
              <a:avLst/>
              <a:gdLst>
                <a:gd name="T0" fmla="*/ 314 w 756"/>
                <a:gd name="T1" fmla="*/ 0 h 567"/>
                <a:gd name="T2" fmla="*/ 0 w 756"/>
                <a:gd name="T3" fmla="*/ 189 h 567"/>
                <a:gd name="T4" fmla="*/ 442 w 756"/>
                <a:gd name="T5" fmla="*/ 567 h 567"/>
                <a:gd name="T6" fmla="*/ 756 w 756"/>
                <a:gd name="T7" fmla="*/ 31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189"/>
                  </a:lnTo>
                  <a:lnTo>
                    <a:pt x="442" y="567"/>
                  </a:lnTo>
                  <a:lnTo>
                    <a:pt x="756" y="314"/>
                  </a:lnTo>
                  <a:lnTo>
                    <a:pt x="314"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8" name="Freeform 18"/>
            <p:cNvSpPr/>
            <p:nvPr/>
          </p:nvSpPr>
          <p:spPr bwMode="auto">
            <a:xfrm>
              <a:off x="3794846" y="2256530"/>
              <a:ext cx="750487" cy="749495"/>
            </a:xfrm>
            <a:custGeom>
              <a:avLst/>
              <a:gdLst>
                <a:gd name="T0" fmla="*/ 317 w 756"/>
                <a:gd name="T1" fmla="*/ 0 h 755"/>
                <a:gd name="T2" fmla="*/ 0 w 756"/>
                <a:gd name="T3" fmla="*/ 441 h 755"/>
                <a:gd name="T4" fmla="*/ 442 w 756"/>
                <a:gd name="T5" fmla="*/ 755 h 755"/>
                <a:gd name="T6" fmla="*/ 756 w 756"/>
                <a:gd name="T7" fmla="*/ 377 h 755"/>
                <a:gd name="T8" fmla="*/ 317 w 756"/>
                <a:gd name="T9" fmla="*/ 0 h 755"/>
              </a:gdLst>
              <a:ahLst/>
              <a:cxnLst>
                <a:cxn ang="0">
                  <a:pos x="T0" y="T1"/>
                </a:cxn>
                <a:cxn ang="0">
                  <a:pos x="T2" y="T3"/>
                </a:cxn>
                <a:cxn ang="0">
                  <a:pos x="T4" y="T5"/>
                </a:cxn>
                <a:cxn ang="0">
                  <a:pos x="T6" y="T7"/>
                </a:cxn>
                <a:cxn ang="0">
                  <a:pos x="T8" y="T9"/>
                </a:cxn>
              </a:cxnLst>
              <a:rect l="0" t="0" r="r" b="b"/>
              <a:pathLst>
                <a:path w="756" h="755">
                  <a:moveTo>
                    <a:pt x="317" y="0"/>
                  </a:moveTo>
                  <a:lnTo>
                    <a:pt x="0" y="441"/>
                  </a:lnTo>
                  <a:lnTo>
                    <a:pt x="442" y="755"/>
                  </a:lnTo>
                  <a:lnTo>
                    <a:pt x="756" y="377"/>
                  </a:lnTo>
                  <a:lnTo>
                    <a:pt x="317" y="0"/>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19" name="Freeform 19"/>
            <p:cNvSpPr/>
            <p:nvPr/>
          </p:nvSpPr>
          <p:spPr bwMode="auto">
            <a:xfrm>
              <a:off x="4109534" y="2068909"/>
              <a:ext cx="750487" cy="561873"/>
            </a:xfrm>
            <a:custGeom>
              <a:avLst/>
              <a:gdLst>
                <a:gd name="T0" fmla="*/ 314 w 756"/>
                <a:gd name="T1" fmla="*/ 0 h 566"/>
                <a:gd name="T2" fmla="*/ 0 w 756"/>
                <a:gd name="T3" fmla="*/ 189 h 566"/>
                <a:gd name="T4" fmla="*/ 439 w 756"/>
                <a:gd name="T5" fmla="*/ 566 h 566"/>
                <a:gd name="T6" fmla="*/ 756 w 756"/>
                <a:gd name="T7" fmla="*/ 189 h 566"/>
                <a:gd name="T8" fmla="*/ 314 w 756"/>
                <a:gd name="T9" fmla="*/ 0 h 566"/>
              </a:gdLst>
              <a:ahLst/>
              <a:cxnLst>
                <a:cxn ang="0">
                  <a:pos x="T0" y="T1"/>
                </a:cxn>
                <a:cxn ang="0">
                  <a:pos x="T2" y="T3"/>
                </a:cxn>
                <a:cxn ang="0">
                  <a:pos x="T4" y="T5"/>
                </a:cxn>
                <a:cxn ang="0">
                  <a:pos x="T6" y="T7"/>
                </a:cxn>
                <a:cxn ang="0">
                  <a:pos x="T8" y="T9"/>
                </a:cxn>
              </a:cxnLst>
              <a:rect l="0" t="0" r="r" b="b"/>
              <a:pathLst>
                <a:path w="756" h="566">
                  <a:moveTo>
                    <a:pt x="314" y="0"/>
                  </a:moveTo>
                  <a:lnTo>
                    <a:pt x="0" y="189"/>
                  </a:lnTo>
                  <a:lnTo>
                    <a:pt x="439" y="566"/>
                  </a:lnTo>
                  <a:lnTo>
                    <a:pt x="756" y="189"/>
                  </a:lnTo>
                  <a:lnTo>
                    <a:pt x="314"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20" name="Freeform 20"/>
            <p:cNvSpPr/>
            <p:nvPr/>
          </p:nvSpPr>
          <p:spPr bwMode="auto">
            <a:xfrm>
              <a:off x="3670757" y="1881287"/>
              <a:ext cx="750487" cy="375244"/>
            </a:xfrm>
            <a:custGeom>
              <a:avLst/>
              <a:gdLst>
                <a:gd name="T0" fmla="*/ 314 w 756"/>
                <a:gd name="T1" fmla="*/ 0 h 378"/>
                <a:gd name="T2" fmla="*/ 0 w 756"/>
                <a:gd name="T3" fmla="*/ 252 h 378"/>
                <a:gd name="T4" fmla="*/ 442 w 756"/>
                <a:gd name="T5" fmla="*/ 378 h 378"/>
                <a:gd name="T6" fmla="*/ 756 w 756"/>
                <a:gd name="T7" fmla="*/ 189 h 378"/>
                <a:gd name="T8" fmla="*/ 314 w 756"/>
                <a:gd name="T9" fmla="*/ 0 h 378"/>
              </a:gdLst>
              <a:ahLst/>
              <a:cxnLst>
                <a:cxn ang="0">
                  <a:pos x="T0" y="T1"/>
                </a:cxn>
                <a:cxn ang="0">
                  <a:pos x="T2" y="T3"/>
                </a:cxn>
                <a:cxn ang="0">
                  <a:pos x="T4" y="T5"/>
                </a:cxn>
                <a:cxn ang="0">
                  <a:pos x="T6" y="T7"/>
                </a:cxn>
                <a:cxn ang="0">
                  <a:pos x="T8" y="T9"/>
                </a:cxn>
              </a:cxnLst>
              <a:rect l="0" t="0" r="r" b="b"/>
              <a:pathLst>
                <a:path w="756" h="378">
                  <a:moveTo>
                    <a:pt x="314" y="0"/>
                  </a:moveTo>
                  <a:lnTo>
                    <a:pt x="0" y="252"/>
                  </a:lnTo>
                  <a:lnTo>
                    <a:pt x="442" y="378"/>
                  </a:lnTo>
                  <a:lnTo>
                    <a:pt x="756" y="189"/>
                  </a:lnTo>
                  <a:lnTo>
                    <a:pt x="314"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21" name="Freeform 21"/>
            <p:cNvSpPr/>
            <p:nvPr/>
          </p:nvSpPr>
          <p:spPr bwMode="auto">
            <a:xfrm>
              <a:off x="3359047" y="2131450"/>
              <a:ext cx="750487" cy="562865"/>
            </a:xfrm>
            <a:custGeom>
              <a:avLst/>
              <a:gdLst>
                <a:gd name="T0" fmla="*/ 0 w 756"/>
                <a:gd name="T1" fmla="*/ 442 h 567"/>
                <a:gd name="T2" fmla="*/ 439 w 756"/>
                <a:gd name="T3" fmla="*/ 567 h 567"/>
                <a:gd name="T4" fmla="*/ 756 w 756"/>
                <a:gd name="T5" fmla="*/ 126 h 567"/>
                <a:gd name="T6" fmla="*/ 314 w 756"/>
                <a:gd name="T7" fmla="*/ 0 h 567"/>
                <a:gd name="T8" fmla="*/ 0 w 756"/>
                <a:gd name="T9" fmla="*/ 442 h 567"/>
              </a:gdLst>
              <a:ahLst/>
              <a:cxnLst>
                <a:cxn ang="0">
                  <a:pos x="T0" y="T1"/>
                </a:cxn>
                <a:cxn ang="0">
                  <a:pos x="T2" y="T3"/>
                </a:cxn>
                <a:cxn ang="0">
                  <a:pos x="T4" y="T5"/>
                </a:cxn>
                <a:cxn ang="0">
                  <a:pos x="T6" y="T7"/>
                </a:cxn>
                <a:cxn ang="0">
                  <a:pos x="T8" y="T9"/>
                </a:cxn>
              </a:cxnLst>
              <a:rect l="0" t="0" r="r" b="b"/>
              <a:pathLst>
                <a:path w="756" h="567">
                  <a:moveTo>
                    <a:pt x="0" y="442"/>
                  </a:moveTo>
                  <a:lnTo>
                    <a:pt x="439" y="567"/>
                  </a:lnTo>
                  <a:lnTo>
                    <a:pt x="756" y="126"/>
                  </a:lnTo>
                  <a:lnTo>
                    <a:pt x="314" y="0"/>
                  </a:lnTo>
                  <a:lnTo>
                    <a:pt x="0" y="442"/>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2" name="Freeform 22"/>
            <p:cNvSpPr/>
            <p:nvPr/>
          </p:nvSpPr>
          <p:spPr bwMode="auto">
            <a:xfrm>
              <a:off x="3044359" y="2570226"/>
              <a:ext cx="750487" cy="311710"/>
            </a:xfrm>
            <a:custGeom>
              <a:avLst/>
              <a:gdLst>
                <a:gd name="T0" fmla="*/ 0 w 756"/>
                <a:gd name="T1" fmla="*/ 314 h 314"/>
                <a:gd name="T2" fmla="*/ 442 w 756"/>
                <a:gd name="T3" fmla="*/ 314 h 314"/>
                <a:gd name="T4" fmla="*/ 756 w 756"/>
                <a:gd name="T5" fmla="*/ 125 h 314"/>
                <a:gd name="T6" fmla="*/ 317 w 756"/>
                <a:gd name="T7" fmla="*/ 0 h 314"/>
                <a:gd name="T8" fmla="*/ 0 w 756"/>
                <a:gd name="T9" fmla="*/ 314 h 314"/>
              </a:gdLst>
              <a:ahLst/>
              <a:cxnLst>
                <a:cxn ang="0">
                  <a:pos x="T0" y="T1"/>
                </a:cxn>
                <a:cxn ang="0">
                  <a:pos x="T2" y="T3"/>
                </a:cxn>
                <a:cxn ang="0">
                  <a:pos x="T4" y="T5"/>
                </a:cxn>
                <a:cxn ang="0">
                  <a:pos x="T6" y="T7"/>
                </a:cxn>
                <a:cxn ang="0">
                  <a:pos x="T8" y="T9"/>
                </a:cxn>
              </a:cxnLst>
              <a:rect l="0" t="0" r="r" b="b"/>
              <a:pathLst>
                <a:path w="756" h="314">
                  <a:moveTo>
                    <a:pt x="0" y="314"/>
                  </a:moveTo>
                  <a:lnTo>
                    <a:pt x="442" y="314"/>
                  </a:lnTo>
                  <a:lnTo>
                    <a:pt x="756" y="125"/>
                  </a:lnTo>
                  <a:lnTo>
                    <a:pt x="317" y="0"/>
                  </a:lnTo>
                  <a:lnTo>
                    <a:pt x="0" y="314"/>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23" name="Freeform 23"/>
            <p:cNvSpPr/>
            <p:nvPr/>
          </p:nvSpPr>
          <p:spPr bwMode="auto">
            <a:xfrm>
              <a:off x="2732648" y="2881937"/>
              <a:ext cx="750487" cy="499333"/>
            </a:xfrm>
            <a:custGeom>
              <a:avLst/>
              <a:gdLst>
                <a:gd name="T0" fmla="*/ 0 w 756"/>
                <a:gd name="T1" fmla="*/ 378 h 503"/>
                <a:gd name="T2" fmla="*/ 442 w 756"/>
                <a:gd name="T3" fmla="*/ 503 h 503"/>
                <a:gd name="T4" fmla="*/ 756 w 756"/>
                <a:gd name="T5" fmla="*/ 0 h 503"/>
                <a:gd name="T6" fmla="*/ 314 w 756"/>
                <a:gd name="T7" fmla="*/ 0 h 503"/>
                <a:gd name="T8" fmla="*/ 0 w 756"/>
                <a:gd name="T9" fmla="*/ 378 h 503"/>
              </a:gdLst>
              <a:ahLst/>
              <a:cxnLst>
                <a:cxn ang="0">
                  <a:pos x="T0" y="T1"/>
                </a:cxn>
                <a:cxn ang="0">
                  <a:pos x="T2" y="T3"/>
                </a:cxn>
                <a:cxn ang="0">
                  <a:pos x="T4" y="T5"/>
                </a:cxn>
                <a:cxn ang="0">
                  <a:pos x="T6" y="T7"/>
                </a:cxn>
                <a:cxn ang="0">
                  <a:pos x="T8" y="T9"/>
                </a:cxn>
              </a:cxnLst>
              <a:rect l="0" t="0" r="r" b="b"/>
              <a:pathLst>
                <a:path w="756" h="503">
                  <a:moveTo>
                    <a:pt x="0" y="378"/>
                  </a:moveTo>
                  <a:lnTo>
                    <a:pt x="442" y="503"/>
                  </a:lnTo>
                  <a:lnTo>
                    <a:pt x="756" y="0"/>
                  </a:lnTo>
                  <a:lnTo>
                    <a:pt x="314" y="0"/>
                  </a:lnTo>
                  <a:lnTo>
                    <a:pt x="0" y="378"/>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28" name="Freeform 28"/>
            <p:cNvSpPr/>
            <p:nvPr/>
          </p:nvSpPr>
          <p:spPr bwMode="auto">
            <a:xfrm>
              <a:off x="2722721" y="3128128"/>
              <a:ext cx="1770991" cy="895423"/>
            </a:xfrm>
            <a:custGeom>
              <a:avLst/>
              <a:gdLst>
                <a:gd name="T0" fmla="*/ 751 w 755"/>
                <a:gd name="T1" fmla="*/ 382 h 382"/>
                <a:gd name="T2" fmla="*/ 748 w 755"/>
                <a:gd name="T3" fmla="*/ 381 h 382"/>
                <a:gd name="T4" fmla="*/ 563 w 755"/>
                <a:gd name="T5" fmla="*/ 248 h 382"/>
                <a:gd name="T6" fmla="*/ 377 w 755"/>
                <a:gd name="T7" fmla="*/ 222 h 382"/>
                <a:gd name="T8" fmla="*/ 375 w 755"/>
                <a:gd name="T9" fmla="*/ 221 h 382"/>
                <a:gd name="T10" fmla="*/ 189 w 755"/>
                <a:gd name="T11" fmla="*/ 61 h 382"/>
                <a:gd name="T12" fmla="*/ 3 w 755"/>
                <a:gd name="T13" fmla="*/ 8 h 382"/>
                <a:gd name="T14" fmla="*/ 0 w 755"/>
                <a:gd name="T15" fmla="*/ 3 h 382"/>
                <a:gd name="T16" fmla="*/ 5 w 755"/>
                <a:gd name="T17" fmla="*/ 0 h 382"/>
                <a:gd name="T18" fmla="*/ 192 w 755"/>
                <a:gd name="T19" fmla="*/ 54 h 382"/>
                <a:gd name="T20" fmla="*/ 193 w 755"/>
                <a:gd name="T21" fmla="*/ 55 h 382"/>
                <a:gd name="T22" fmla="*/ 379 w 755"/>
                <a:gd name="T23" fmla="*/ 214 h 382"/>
                <a:gd name="T24" fmla="*/ 565 w 755"/>
                <a:gd name="T25" fmla="*/ 240 h 382"/>
                <a:gd name="T26" fmla="*/ 566 w 755"/>
                <a:gd name="T27" fmla="*/ 241 h 382"/>
                <a:gd name="T28" fmla="*/ 753 w 755"/>
                <a:gd name="T29" fmla="*/ 374 h 382"/>
                <a:gd name="T30" fmla="*/ 754 w 755"/>
                <a:gd name="T31" fmla="*/ 380 h 382"/>
                <a:gd name="T32" fmla="*/ 751 w 755"/>
                <a:gd name="T3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82">
                  <a:moveTo>
                    <a:pt x="751" y="382"/>
                  </a:moveTo>
                  <a:cubicBezTo>
                    <a:pt x="750" y="382"/>
                    <a:pt x="749" y="381"/>
                    <a:pt x="748" y="381"/>
                  </a:cubicBezTo>
                  <a:cubicBezTo>
                    <a:pt x="563" y="248"/>
                    <a:pt x="563" y="248"/>
                    <a:pt x="563" y="248"/>
                  </a:cubicBezTo>
                  <a:cubicBezTo>
                    <a:pt x="377" y="222"/>
                    <a:pt x="377" y="222"/>
                    <a:pt x="377" y="222"/>
                  </a:cubicBezTo>
                  <a:cubicBezTo>
                    <a:pt x="376"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79" y="214"/>
                    <a:pt x="379" y="214"/>
                    <a:pt x="379" y="214"/>
                  </a:cubicBezTo>
                  <a:cubicBezTo>
                    <a:pt x="565" y="240"/>
                    <a:pt x="565" y="240"/>
                    <a:pt x="565" y="240"/>
                  </a:cubicBezTo>
                  <a:cubicBezTo>
                    <a:pt x="565" y="240"/>
                    <a:pt x="566" y="241"/>
                    <a:pt x="566" y="241"/>
                  </a:cubicBezTo>
                  <a:cubicBezTo>
                    <a:pt x="753" y="374"/>
                    <a:pt x="753" y="374"/>
                    <a:pt x="753" y="374"/>
                  </a:cubicBezTo>
                  <a:cubicBezTo>
                    <a:pt x="755" y="376"/>
                    <a:pt x="755" y="378"/>
                    <a:pt x="754" y="380"/>
                  </a:cubicBezTo>
                  <a:cubicBezTo>
                    <a:pt x="753" y="381"/>
                    <a:pt x="752" y="382"/>
                    <a:pt x="751" y="38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29" name="Freeform 29"/>
            <p:cNvSpPr/>
            <p:nvPr/>
          </p:nvSpPr>
          <p:spPr bwMode="auto">
            <a:xfrm>
              <a:off x="3035425" y="2752884"/>
              <a:ext cx="1772976" cy="708793"/>
            </a:xfrm>
            <a:custGeom>
              <a:avLst/>
              <a:gdLst>
                <a:gd name="T0" fmla="*/ 751 w 756"/>
                <a:gd name="T1" fmla="*/ 302 h 302"/>
                <a:gd name="T2" fmla="*/ 750 w 756"/>
                <a:gd name="T3" fmla="*/ 301 h 302"/>
                <a:gd name="T4" fmla="*/ 563 w 756"/>
                <a:gd name="T5" fmla="*/ 248 h 302"/>
                <a:gd name="T6" fmla="*/ 563 w 756"/>
                <a:gd name="T7" fmla="*/ 248 h 302"/>
                <a:gd name="T8" fmla="*/ 376 w 756"/>
                <a:gd name="T9" fmla="*/ 168 h 302"/>
                <a:gd name="T10" fmla="*/ 375 w 756"/>
                <a:gd name="T11" fmla="*/ 167 h 302"/>
                <a:gd name="T12" fmla="*/ 190 w 756"/>
                <a:gd name="T13" fmla="*/ 8 h 302"/>
                <a:gd name="T14" fmla="*/ 4 w 756"/>
                <a:gd name="T15" fmla="*/ 8 h 302"/>
                <a:gd name="T16" fmla="*/ 0 w 756"/>
                <a:gd name="T17" fmla="*/ 4 h 302"/>
                <a:gd name="T18" fmla="*/ 4 w 756"/>
                <a:gd name="T19" fmla="*/ 0 h 302"/>
                <a:gd name="T20" fmla="*/ 191 w 756"/>
                <a:gd name="T21" fmla="*/ 0 h 302"/>
                <a:gd name="T22" fmla="*/ 194 w 756"/>
                <a:gd name="T23" fmla="*/ 1 h 302"/>
                <a:gd name="T24" fmla="*/ 380 w 756"/>
                <a:gd name="T25" fmla="*/ 161 h 302"/>
                <a:gd name="T26" fmla="*/ 566 w 756"/>
                <a:gd name="T27" fmla="*/ 240 h 302"/>
                <a:gd name="T28" fmla="*/ 752 w 756"/>
                <a:gd name="T29" fmla="*/ 294 h 302"/>
                <a:gd name="T30" fmla="*/ 755 w 756"/>
                <a:gd name="T31" fmla="*/ 299 h 302"/>
                <a:gd name="T32" fmla="*/ 751 w 756"/>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6" h="302">
                  <a:moveTo>
                    <a:pt x="751" y="302"/>
                  </a:moveTo>
                  <a:cubicBezTo>
                    <a:pt x="751" y="302"/>
                    <a:pt x="750" y="302"/>
                    <a:pt x="750" y="301"/>
                  </a:cubicBezTo>
                  <a:cubicBezTo>
                    <a:pt x="563" y="248"/>
                    <a:pt x="563" y="248"/>
                    <a:pt x="563" y="248"/>
                  </a:cubicBezTo>
                  <a:cubicBezTo>
                    <a:pt x="563" y="248"/>
                    <a:pt x="563" y="248"/>
                    <a:pt x="563" y="248"/>
                  </a:cubicBezTo>
                  <a:cubicBezTo>
                    <a:pt x="376" y="168"/>
                    <a:pt x="376" y="168"/>
                    <a:pt x="376" y="168"/>
                  </a:cubicBezTo>
                  <a:cubicBezTo>
                    <a:pt x="376" y="168"/>
                    <a:pt x="375" y="168"/>
                    <a:pt x="375" y="167"/>
                  </a:cubicBezTo>
                  <a:cubicBezTo>
                    <a:pt x="190" y="8"/>
                    <a:pt x="190" y="8"/>
                    <a:pt x="190" y="8"/>
                  </a:cubicBezTo>
                  <a:cubicBezTo>
                    <a:pt x="4" y="8"/>
                    <a:pt x="4" y="8"/>
                    <a:pt x="4" y="8"/>
                  </a:cubicBezTo>
                  <a:cubicBezTo>
                    <a:pt x="2" y="8"/>
                    <a:pt x="0" y="6"/>
                    <a:pt x="0" y="4"/>
                  </a:cubicBezTo>
                  <a:cubicBezTo>
                    <a:pt x="0" y="2"/>
                    <a:pt x="2" y="0"/>
                    <a:pt x="4" y="0"/>
                  </a:cubicBezTo>
                  <a:cubicBezTo>
                    <a:pt x="191" y="0"/>
                    <a:pt x="191" y="0"/>
                    <a:pt x="191" y="0"/>
                  </a:cubicBezTo>
                  <a:cubicBezTo>
                    <a:pt x="192" y="0"/>
                    <a:pt x="193" y="1"/>
                    <a:pt x="194" y="1"/>
                  </a:cubicBezTo>
                  <a:cubicBezTo>
                    <a:pt x="380" y="161"/>
                    <a:pt x="380" y="161"/>
                    <a:pt x="380" y="161"/>
                  </a:cubicBezTo>
                  <a:cubicBezTo>
                    <a:pt x="566" y="240"/>
                    <a:pt x="566" y="240"/>
                    <a:pt x="566" y="240"/>
                  </a:cubicBezTo>
                  <a:cubicBezTo>
                    <a:pt x="752" y="294"/>
                    <a:pt x="752" y="294"/>
                    <a:pt x="752" y="294"/>
                  </a:cubicBezTo>
                  <a:cubicBezTo>
                    <a:pt x="754" y="294"/>
                    <a:pt x="756" y="297"/>
                    <a:pt x="755" y="299"/>
                  </a:cubicBezTo>
                  <a:cubicBezTo>
                    <a:pt x="754" y="300"/>
                    <a:pt x="753" y="302"/>
                    <a:pt x="751" y="30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0" name="Freeform 30"/>
            <p:cNvSpPr/>
            <p:nvPr/>
          </p:nvSpPr>
          <p:spPr bwMode="auto">
            <a:xfrm>
              <a:off x="3347136" y="2439189"/>
              <a:ext cx="1772976" cy="834868"/>
            </a:xfrm>
            <a:custGeom>
              <a:avLst/>
              <a:gdLst>
                <a:gd name="T0" fmla="*/ 751 w 756"/>
                <a:gd name="T1" fmla="*/ 356 h 356"/>
                <a:gd name="T2" fmla="*/ 750 w 756"/>
                <a:gd name="T3" fmla="*/ 355 h 356"/>
                <a:gd name="T4" fmla="*/ 377 w 756"/>
                <a:gd name="T5" fmla="*/ 195 h 356"/>
                <a:gd name="T6" fmla="*/ 376 w 756"/>
                <a:gd name="T7" fmla="*/ 195 h 356"/>
                <a:gd name="T8" fmla="*/ 190 w 756"/>
                <a:gd name="T9" fmla="*/ 62 h 356"/>
                <a:gd name="T10" fmla="*/ 4 w 756"/>
                <a:gd name="T11" fmla="*/ 9 h 356"/>
                <a:gd name="T12" fmla="*/ 1 w 756"/>
                <a:gd name="T13" fmla="*/ 4 h 356"/>
                <a:gd name="T14" fmla="*/ 6 w 756"/>
                <a:gd name="T15" fmla="*/ 1 h 356"/>
                <a:gd name="T16" fmla="*/ 193 w 756"/>
                <a:gd name="T17" fmla="*/ 54 h 356"/>
                <a:gd name="T18" fmla="*/ 194 w 756"/>
                <a:gd name="T19" fmla="*/ 55 h 356"/>
                <a:gd name="T20" fmla="*/ 380 w 756"/>
                <a:gd name="T21" fmla="*/ 188 h 356"/>
                <a:gd name="T22" fmla="*/ 753 w 756"/>
                <a:gd name="T23" fmla="*/ 348 h 356"/>
                <a:gd name="T24" fmla="*/ 755 w 756"/>
                <a:gd name="T25" fmla="*/ 353 h 356"/>
                <a:gd name="T26" fmla="*/ 751 w 756"/>
                <a:gd name="T2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6" h="356">
                  <a:moveTo>
                    <a:pt x="751" y="356"/>
                  </a:moveTo>
                  <a:cubicBezTo>
                    <a:pt x="751" y="356"/>
                    <a:pt x="750" y="355"/>
                    <a:pt x="750" y="355"/>
                  </a:cubicBezTo>
                  <a:cubicBezTo>
                    <a:pt x="377" y="195"/>
                    <a:pt x="377" y="195"/>
                    <a:pt x="377" y="195"/>
                  </a:cubicBezTo>
                  <a:cubicBezTo>
                    <a:pt x="376" y="195"/>
                    <a:pt x="376" y="195"/>
                    <a:pt x="376" y="195"/>
                  </a:cubicBezTo>
                  <a:cubicBezTo>
                    <a:pt x="190" y="62"/>
                    <a:pt x="190" y="62"/>
                    <a:pt x="190" y="62"/>
                  </a:cubicBezTo>
                  <a:cubicBezTo>
                    <a:pt x="4" y="9"/>
                    <a:pt x="4" y="9"/>
                    <a:pt x="4" y="9"/>
                  </a:cubicBezTo>
                  <a:cubicBezTo>
                    <a:pt x="2" y="8"/>
                    <a:pt x="0" y="6"/>
                    <a:pt x="1" y="4"/>
                  </a:cubicBezTo>
                  <a:cubicBezTo>
                    <a:pt x="2" y="2"/>
                    <a:pt x="4" y="0"/>
                    <a:pt x="6" y="1"/>
                  </a:cubicBezTo>
                  <a:cubicBezTo>
                    <a:pt x="193" y="54"/>
                    <a:pt x="193" y="54"/>
                    <a:pt x="193" y="54"/>
                  </a:cubicBezTo>
                  <a:cubicBezTo>
                    <a:pt x="193" y="55"/>
                    <a:pt x="193" y="55"/>
                    <a:pt x="194" y="55"/>
                  </a:cubicBezTo>
                  <a:cubicBezTo>
                    <a:pt x="380" y="188"/>
                    <a:pt x="380" y="188"/>
                    <a:pt x="380" y="188"/>
                  </a:cubicBezTo>
                  <a:cubicBezTo>
                    <a:pt x="753" y="348"/>
                    <a:pt x="753" y="348"/>
                    <a:pt x="753" y="348"/>
                  </a:cubicBezTo>
                  <a:cubicBezTo>
                    <a:pt x="755" y="349"/>
                    <a:pt x="756" y="351"/>
                    <a:pt x="755" y="353"/>
                  </a:cubicBezTo>
                  <a:cubicBezTo>
                    <a:pt x="754" y="355"/>
                    <a:pt x="753" y="356"/>
                    <a:pt x="751" y="356"/>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1" name="Freeform 31"/>
            <p:cNvSpPr/>
            <p:nvPr/>
          </p:nvSpPr>
          <p:spPr bwMode="auto">
            <a:xfrm>
              <a:off x="3660830" y="2002397"/>
              <a:ext cx="1770991" cy="769349"/>
            </a:xfrm>
            <a:custGeom>
              <a:avLst/>
              <a:gdLst>
                <a:gd name="T0" fmla="*/ 751 w 755"/>
                <a:gd name="T1" fmla="*/ 328 h 328"/>
                <a:gd name="T2" fmla="*/ 750 w 755"/>
                <a:gd name="T3" fmla="*/ 328 h 328"/>
                <a:gd name="T4" fmla="*/ 564 w 755"/>
                <a:gd name="T5" fmla="*/ 302 h 328"/>
                <a:gd name="T6" fmla="*/ 563 w 755"/>
                <a:gd name="T7" fmla="*/ 301 h 328"/>
                <a:gd name="T8" fmla="*/ 376 w 755"/>
                <a:gd name="T9" fmla="*/ 221 h 328"/>
                <a:gd name="T10" fmla="*/ 375 w 755"/>
                <a:gd name="T11" fmla="*/ 221 h 328"/>
                <a:gd name="T12" fmla="*/ 189 w 755"/>
                <a:gd name="T13" fmla="*/ 61 h 328"/>
                <a:gd name="T14" fmla="*/ 3 w 755"/>
                <a:gd name="T15" fmla="*/ 8 h 328"/>
                <a:gd name="T16" fmla="*/ 0 w 755"/>
                <a:gd name="T17" fmla="*/ 3 h 328"/>
                <a:gd name="T18" fmla="*/ 5 w 755"/>
                <a:gd name="T19" fmla="*/ 0 h 328"/>
                <a:gd name="T20" fmla="*/ 192 w 755"/>
                <a:gd name="T21" fmla="*/ 54 h 328"/>
                <a:gd name="T22" fmla="*/ 193 w 755"/>
                <a:gd name="T23" fmla="*/ 55 h 328"/>
                <a:gd name="T24" fmla="*/ 380 w 755"/>
                <a:gd name="T25" fmla="*/ 214 h 328"/>
                <a:gd name="T26" fmla="*/ 565 w 755"/>
                <a:gd name="T27" fmla="*/ 294 h 328"/>
                <a:gd name="T28" fmla="*/ 751 w 755"/>
                <a:gd name="T29" fmla="*/ 320 h 328"/>
                <a:gd name="T30" fmla="*/ 755 w 755"/>
                <a:gd name="T31" fmla="*/ 325 h 328"/>
                <a:gd name="T32" fmla="*/ 751 w 755"/>
                <a:gd name="T33"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28">
                  <a:moveTo>
                    <a:pt x="751" y="328"/>
                  </a:moveTo>
                  <a:cubicBezTo>
                    <a:pt x="751" y="328"/>
                    <a:pt x="750" y="328"/>
                    <a:pt x="750" y="328"/>
                  </a:cubicBezTo>
                  <a:cubicBezTo>
                    <a:pt x="564" y="302"/>
                    <a:pt x="564" y="302"/>
                    <a:pt x="564" y="302"/>
                  </a:cubicBezTo>
                  <a:cubicBezTo>
                    <a:pt x="563" y="302"/>
                    <a:pt x="563" y="301"/>
                    <a:pt x="563" y="301"/>
                  </a:cubicBezTo>
                  <a:cubicBezTo>
                    <a:pt x="376" y="221"/>
                    <a:pt x="376" y="221"/>
                    <a:pt x="376" y="221"/>
                  </a:cubicBezTo>
                  <a:cubicBezTo>
                    <a:pt x="375"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80" y="214"/>
                    <a:pt x="380" y="214"/>
                    <a:pt x="380" y="214"/>
                  </a:cubicBezTo>
                  <a:cubicBezTo>
                    <a:pt x="565" y="294"/>
                    <a:pt x="565" y="294"/>
                    <a:pt x="565" y="294"/>
                  </a:cubicBezTo>
                  <a:cubicBezTo>
                    <a:pt x="751" y="320"/>
                    <a:pt x="751" y="320"/>
                    <a:pt x="751" y="320"/>
                  </a:cubicBezTo>
                  <a:cubicBezTo>
                    <a:pt x="753" y="321"/>
                    <a:pt x="755" y="323"/>
                    <a:pt x="755" y="325"/>
                  </a:cubicBezTo>
                  <a:cubicBezTo>
                    <a:pt x="754" y="327"/>
                    <a:pt x="753" y="328"/>
                    <a:pt x="751" y="328"/>
                  </a:cubicBezTo>
                  <a:close/>
                </a:path>
              </a:pathLst>
            </a:custGeom>
            <a:solidFill>
              <a:schemeClr val="accent4">
                <a:lumMod val="40000"/>
                <a:lumOff val="60000"/>
              </a:schemeClr>
            </a:solidFill>
            <a:ln w="9525">
              <a:noFill/>
              <a:round/>
            </a:ln>
          </p:spPr>
          <p:txBody>
            <a:bodyPr vert="horz" wrap="square" lIns="91440" tIns="45720" rIns="91440" bIns="45720" numCol="1" anchor="t" anchorCtr="0" compatLnSpc="1"/>
            <a:lstStyle/>
            <a:p>
              <a:endParaRPr lang="zh-CN" altLang="en-US">
                <a:cs typeface="+mn-ea"/>
              </a:endParaRPr>
            </a:p>
          </p:txBody>
        </p:sp>
        <p:sp>
          <p:nvSpPr>
            <p:cNvPr id="32" name="Freeform 32"/>
            <p:cNvSpPr/>
            <p:nvPr/>
          </p:nvSpPr>
          <p:spPr bwMode="auto">
            <a:xfrm>
              <a:off x="3973533" y="1752235"/>
              <a:ext cx="1769998" cy="895423"/>
            </a:xfrm>
            <a:custGeom>
              <a:avLst/>
              <a:gdLst>
                <a:gd name="T0" fmla="*/ 751 w 755"/>
                <a:gd name="T1" fmla="*/ 382 h 382"/>
                <a:gd name="T2" fmla="*/ 751 w 755"/>
                <a:gd name="T3" fmla="*/ 382 h 382"/>
                <a:gd name="T4" fmla="*/ 564 w 755"/>
                <a:gd name="T5" fmla="*/ 355 h 382"/>
                <a:gd name="T6" fmla="*/ 562 w 755"/>
                <a:gd name="T7" fmla="*/ 354 h 382"/>
                <a:gd name="T8" fmla="*/ 375 w 755"/>
                <a:gd name="T9" fmla="*/ 168 h 382"/>
                <a:gd name="T10" fmla="*/ 3 w 755"/>
                <a:gd name="T11" fmla="*/ 8 h 382"/>
                <a:gd name="T12" fmla="*/ 1 w 755"/>
                <a:gd name="T13" fmla="*/ 3 h 382"/>
                <a:gd name="T14" fmla="*/ 6 w 755"/>
                <a:gd name="T15" fmla="*/ 1 h 382"/>
                <a:gd name="T16" fmla="*/ 379 w 755"/>
                <a:gd name="T17" fmla="*/ 161 h 382"/>
                <a:gd name="T18" fmla="*/ 381 w 755"/>
                <a:gd name="T19" fmla="*/ 162 h 382"/>
                <a:gd name="T20" fmla="*/ 566 w 755"/>
                <a:gd name="T21" fmla="*/ 347 h 382"/>
                <a:gd name="T22" fmla="*/ 752 w 755"/>
                <a:gd name="T23" fmla="*/ 374 h 382"/>
                <a:gd name="T24" fmla="*/ 755 w 755"/>
                <a:gd name="T25" fmla="*/ 378 h 382"/>
                <a:gd name="T26" fmla="*/ 751 w 755"/>
                <a:gd name="T2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5" h="382">
                  <a:moveTo>
                    <a:pt x="751" y="382"/>
                  </a:moveTo>
                  <a:cubicBezTo>
                    <a:pt x="751" y="382"/>
                    <a:pt x="751" y="382"/>
                    <a:pt x="751" y="382"/>
                  </a:cubicBezTo>
                  <a:cubicBezTo>
                    <a:pt x="564" y="355"/>
                    <a:pt x="564" y="355"/>
                    <a:pt x="564" y="355"/>
                  </a:cubicBezTo>
                  <a:cubicBezTo>
                    <a:pt x="563" y="355"/>
                    <a:pt x="562" y="355"/>
                    <a:pt x="562" y="354"/>
                  </a:cubicBezTo>
                  <a:cubicBezTo>
                    <a:pt x="375" y="168"/>
                    <a:pt x="375" y="168"/>
                    <a:pt x="375" y="168"/>
                  </a:cubicBezTo>
                  <a:cubicBezTo>
                    <a:pt x="3" y="8"/>
                    <a:pt x="3" y="8"/>
                    <a:pt x="3" y="8"/>
                  </a:cubicBezTo>
                  <a:cubicBezTo>
                    <a:pt x="1" y="7"/>
                    <a:pt x="0" y="5"/>
                    <a:pt x="1" y="3"/>
                  </a:cubicBezTo>
                  <a:cubicBezTo>
                    <a:pt x="2" y="1"/>
                    <a:pt x="4" y="0"/>
                    <a:pt x="6" y="1"/>
                  </a:cubicBezTo>
                  <a:cubicBezTo>
                    <a:pt x="379" y="161"/>
                    <a:pt x="379" y="161"/>
                    <a:pt x="379" y="161"/>
                  </a:cubicBezTo>
                  <a:cubicBezTo>
                    <a:pt x="380" y="161"/>
                    <a:pt x="380" y="161"/>
                    <a:pt x="381" y="162"/>
                  </a:cubicBezTo>
                  <a:cubicBezTo>
                    <a:pt x="566" y="347"/>
                    <a:pt x="566" y="347"/>
                    <a:pt x="566" y="347"/>
                  </a:cubicBezTo>
                  <a:cubicBezTo>
                    <a:pt x="752" y="374"/>
                    <a:pt x="752" y="374"/>
                    <a:pt x="752" y="374"/>
                  </a:cubicBezTo>
                  <a:cubicBezTo>
                    <a:pt x="754" y="374"/>
                    <a:pt x="755" y="376"/>
                    <a:pt x="755" y="378"/>
                  </a:cubicBezTo>
                  <a:cubicBezTo>
                    <a:pt x="755" y="380"/>
                    <a:pt x="753" y="382"/>
                    <a:pt x="751" y="38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3" name="Freeform 33"/>
            <p:cNvSpPr/>
            <p:nvPr/>
          </p:nvSpPr>
          <p:spPr bwMode="auto">
            <a:xfrm>
              <a:off x="2722721" y="1752235"/>
              <a:ext cx="1271659" cy="1394755"/>
            </a:xfrm>
            <a:custGeom>
              <a:avLst/>
              <a:gdLst>
                <a:gd name="T0" fmla="*/ 4 w 542"/>
                <a:gd name="T1" fmla="*/ 595 h 595"/>
                <a:gd name="T2" fmla="*/ 2 w 542"/>
                <a:gd name="T3" fmla="*/ 594 h 595"/>
                <a:gd name="T4" fmla="*/ 1 w 542"/>
                <a:gd name="T5" fmla="*/ 589 h 595"/>
                <a:gd name="T6" fmla="*/ 134 w 542"/>
                <a:gd name="T7" fmla="*/ 429 h 595"/>
                <a:gd name="T8" fmla="*/ 135 w 542"/>
                <a:gd name="T9" fmla="*/ 428 h 595"/>
                <a:gd name="T10" fmla="*/ 268 w 542"/>
                <a:gd name="T11" fmla="*/ 295 h 595"/>
                <a:gd name="T12" fmla="*/ 401 w 542"/>
                <a:gd name="T13" fmla="*/ 109 h 595"/>
                <a:gd name="T14" fmla="*/ 402 w 542"/>
                <a:gd name="T15" fmla="*/ 108 h 595"/>
                <a:gd name="T16" fmla="*/ 535 w 542"/>
                <a:gd name="T17" fmla="*/ 1 h 595"/>
                <a:gd name="T18" fmla="*/ 541 w 542"/>
                <a:gd name="T19" fmla="*/ 2 h 595"/>
                <a:gd name="T20" fmla="*/ 540 w 542"/>
                <a:gd name="T21" fmla="*/ 8 h 595"/>
                <a:gd name="T22" fmla="*/ 407 w 542"/>
                <a:gd name="T23" fmla="*/ 114 h 595"/>
                <a:gd name="T24" fmla="*/ 274 w 542"/>
                <a:gd name="T25" fmla="*/ 300 h 595"/>
                <a:gd name="T26" fmla="*/ 274 w 542"/>
                <a:gd name="T27" fmla="*/ 301 h 595"/>
                <a:gd name="T28" fmla="*/ 140 w 542"/>
                <a:gd name="T29" fmla="*/ 434 h 595"/>
                <a:gd name="T30" fmla="*/ 7 w 542"/>
                <a:gd name="T31" fmla="*/ 594 h 595"/>
                <a:gd name="T32" fmla="*/ 4 w 542"/>
                <a:gd name="T33"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595">
                  <a:moveTo>
                    <a:pt x="4" y="595"/>
                  </a:moveTo>
                  <a:cubicBezTo>
                    <a:pt x="3" y="595"/>
                    <a:pt x="2" y="595"/>
                    <a:pt x="2" y="594"/>
                  </a:cubicBezTo>
                  <a:cubicBezTo>
                    <a:pt x="0" y="593"/>
                    <a:pt x="0" y="590"/>
                    <a:pt x="1" y="589"/>
                  </a:cubicBezTo>
                  <a:cubicBezTo>
                    <a:pt x="134" y="429"/>
                    <a:pt x="134" y="429"/>
                    <a:pt x="134" y="429"/>
                  </a:cubicBezTo>
                  <a:cubicBezTo>
                    <a:pt x="134" y="429"/>
                    <a:pt x="134" y="429"/>
                    <a:pt x="135" y="428"/>
                  </a:cubicBezTo>
                  <a:cubicBezTo>
                    <a:pt x="268" y="295"/>
                    <a:pt x="268" y="295"/>
                    <a:pt x="268" y="295"/>
                  </a:cubicBezTo>
                  <a:cubicBezTo>
                    <a:pt x="401" y="109"/>
                    <a:pt x="401" y="109"/>
                    <a:pt x="401" y="109"/>
                  </a:cubicBezTo>
                  <a:cubicBezTo>
                    <a:pt x="401" y="109"/>
                    <a:pt x="401" y="108"/>
                    <a:pt x="402" y="108"/>
                  </a:cubicBezTo>
                  <a:cubicBezTo>
                    <a:pt x="535" y="1"/>
                    <a:pt x="535" y="1"/>
                    <a:pt x="535" y="1"/>
                  </a:cubicBezTo>
                  <a:cubicBezTo>
                    <a:pt x="537" y="0"/>
                    <a:pt x="539" y="0"/>
                    <a:pt x="541" y="2"/>
                  </a:cubicBezTo>
                  <a:cubicBezTo>
                    <a:pt x="542" y="4"/>
                    <a:pt x="542" y="6"/>
                    <a:pt x="540" y="8"/>
                  </a:cubicBezTo>
                  <a:cubicBezTo>
                    <a:pt x="407" y="114"/>
                    <a:pt x="407" y="114"/>
                    <a:pt x="407" y="114"/>
                  </a:cubicBezTo>
                  <a:cubicBezTo>
                    <a:pt x="274" y="300"/>
                    <a:pt x="274" y="300"/>
                    <a:pt x="274" y="300"/>
                  </a:cubicBezTo>
                  <a:cubicBezTo>
                    <a:pt x="274" y="300"/>
                    <a:pt x="274" y="301"/>
                    <a:pt x="274" y="301"/>
                  </a:cubicBezTo>
                  <a:cubicBezTo>
                    <a:pt x="140" y="434"/>
                    <a:pt x="140" y="434"/>
                    <a:pt x="140" y="434"/>
                  </a:cubicBezTo>
                  <a:cubicBezTo>
                    <a:pt x="7" y="594"/>
                    <a:pt x="7" y="594"/>
                    <a:pt x="7" y="594"/>
                  </a:cubicBezTo>
                  <a:cubicBezTo>
                    <a:pt x="6" y="595"/>
                    <a:pt x="5" y="595"/>
                    <a:pt x="4" y="595"/>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4" name="Freeform 34"/>
            <p:cNvSpPr/>
            <p:nvPr/>
          </p:nvSpPr>
          <p:spPr bwMode="auto">
            <a:xfrm>
              <a:off x="3159513" y="1939856"/>
              <a:ext cx="1273644" cy="1334200"/>
            </a:xfrm>
            <a:custGeom>
              <a:avLst/>
              <a:gdLst>
                <a:gd name="T0" fmla="*/ 5 w 543"/>
                <a:gd name="T1" fmla="*/ 569 h 569"/>
                <a:gd name="T2" fmla="*/ 3 w 543"/>
                <a:gd name="T3" fmla="*/ 568 h 569"/>
                <a:gd name="T4" fmla="*/ 1 w 543"/>
                <a:gd name="T5" fmla="*/ 562 h 569"/>
                <a:gd name="T6" fmla="*/ 135 w 543"/>
                <a:gd name="T7" fmla="*/ 349 h 569"/>
                <a:gd name="T8" fmla="*/ 136 w 543"/>
                <a:gd name="T9" fmla="*/ 348 h 569"/>
                <a:gd name="T10" fmla="*/ 269 w 543"/>
                <a:gd name="T11" fmla="*/ 268 h 569"/>
                <a:gd name="T12" fmla="*/ 401 w 543"/>
                <a:gd name="T13" fmla="*/ 82 h 569"/>
                <a:gd name="T14" fmla="*/ 403 w 543"/>
                <a:gd name="T15" fmla="*/ 81 h 569"/>
                <a:gd name="T16" fmla="*/ 536 w 543"/>
                <a:gd name="T17" fmla="*/ 1 h 569"/>
                <a:gd name="T18" fmla="*/ 542 w 543"/>
                <a:gd name="T19" fmla="*/ 3 h 569"/>
                <a:gd name="T20" fmla="*/ 540 w 543"/>
                <a:gd name="T21" fmla="*/ 8 h 569"/>
                <a:gd name="T22" fmla="*/ 408 w 543"/>
                <a:gd name="T23" fmla="*/ 88 h 569"/>
                <a:gd name="T24" fmla="*/ 275 w 543"/>
                <a:gd name="T25" fmla="*/ 274 h 569"/>
                <a:gd name="T26" fmla="*/ 273 w 543"/>
                <a:gd name="T27" fmla="*/ 275 h 569"/>
                <a:gd name="T28" fmla="*/ 141 w 543"/>
                <a:gd name="T29" fmla="*/ 354 h 569"/>
                <a:gd name="T30" fmla="*/ 8 w 543"/>
                <a:gd name="T31" fmla="*/ 567 h 569"/>
                <a:gd name="T32" fmla="*/ 5 w 543"/>
                <a:gd name="T33" fmla="*/ 56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69">
                  <a:moveTo>
                    <a:pt x="5" y="569"/>
                  </a:moveTo>
                  <a:cubicBezTo>
                    <a:pt x="4" y="569"/>
                    <a:pt x="3" y="568"/>
                    <a:pt x="3" y="568"/>
                  </a:cubicBezTo>
                  <a:cubicBezTo>
                    <a:pt x="1" y="567"/>
                    <a:pt x="0" y="564"/>
                    <a:pt x="1" y="562"/>
                  </a:cubicBezTo>
                  <a:cubicBezTo>
                    <a:pt x="135" y="349"/>
                    <a:pt x="135" y="349"/>
                    <a:pt x="135" y="349"/>
                  </a:cubicBezTo>
                  <a:cubicBezTo>
                    <a:pt x="135" y="349"/>
                    <a:pt x="135" y="348"/>
                    <a:pt x="136" y="348"/>
                  </a:cubicBezTo>
                  <a:cubicBezTo>
                    <a:pt x="269" y="268"/>
                    <a:pt x="269" y="268"/>
                    <a:pt x="269" y="268"/>
                  </a:cubicBezTo>
                  <a:cubicBezTo>
                    <a:pt x="401" y="82"/>
                    <a:pt x="401" y="82"/>
                    <a:pt x="401" y="82"/>
                  </a:cubicBezTo>
                  <a:cubicBezTo>
                    <a:pt x="402" y="82"/>
                    <a:pt x="402" y="81"/>
                    <a:pt x="403" y="81"/>
                  </a:cubicBezTo>
                  <a:cubicBezTo>
                    <a:pt x="536" y="1"/>
                    <a:pt x="536" y="1"/>
                    <a:pt x="536" y="1"/>
                  </a:cubicBezTo>
                  <a:cubicBezTo>
                    <a:pt x="538" y="0"/>
                    <a:pt x="540" y="1"/>
                    <a:pt x="542" y="3"/>
                  </a:cubicBezTo>
                  <a:cubicBezTo>
                    <a:pt x="543" y="4"/>
                    <a:pt x="542" y="7"/>
                    <a:pt x="540" y="8"/>
                  </a:cubicBezTo>
                  <a:cubicBezTo>
                    <a:pt x="408" y="88"/>
                    <a:pt x="408" y="88"/>
                    <a:pt x="408" y="88"/>
                  </a:cubicBezTo>
                  <a:cubicBezTo>
                    <a:pt x="275" y="274"/>
                    <a:pt x="275" y="274"/>
                    <a:pt x="275" y="274"/>
                  </a:cubicBezTo>
                  <a:cubicBezTo>
                    <a:pt x="274" y="274"/>
                    <a:pt x="274" y="274"/>
                    <a:pt x="273" y="275"/>
                  </a:cubicBezTo>
                  <a:cubicBezTo>
                    <a:pt x="141" y="354"/>
                    <a:pt x="141" y="354"/>
                    <a:pt x="141" y="354"/>
                  </a:cubicBezTo>
                  <a:cubicBezTo>
                    <a:pt x="8" y="567"/>
                    <a:pt x="8" y="567"/>
                    <a:pt x="8" y="567"/>
                  </a:cubicBezTo>
                  <a:cubicBezTo>
                    <a:pt x="7" y="568"/>
                    <a:pt x="6" y="569"/>
                    <a:pt x="5" y="569"/>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5" name="Freeform 35"/>
            <p:cNvSpPr/>
            <p:nvPr/>
          </p:nvSpPr>
          <p:spPr bwMode="auto">
            <a:xfrm>
              <a:off x="3598289" y="2127479"/>
              <a:ext cx="1270666" cy="1520829"/>
            </a:xfrm>
            <a:custGeom>
              <a:avLst/>
              <a:gdLst>
                <a:gd name="T0" fmla="*/ 4 w 542"/>
                <a:gd name="T1" fmla="*/ 649 h 649"/>
                <a:gd name="T2" fmla="*/ 2 w 542"/>
                <a:gd name="T3" fmla="*/ 648 h 649"/>
                <a:gd name="T4" fmla="*/ 1 w 542"/>
                <a:gd name="T5" fmla="*/ 642 h 649"/>
                <a:gd name="T6" fmla="*/ 134 w 542"/>
                <a:gd name="T7" fmla="*/ 429 h 649"/>
                <a:gd name="T8" fmla="*/ 135 w 542"/>
                <a:gd name="T9" fmla="*/ 428 h 649"/>
                <a:gd name="T10" fmla="*/ 268 w 542"/>
                <a:gd name="T11" fmla="*/ 322 h 649"/>
                <a:gd name="T12" fmla="*/ 535 w 542"/>
                <a:gd name="T13" fmla="*/ 2 h 649"/>
                <a:gd name="T14" fmla="*/ 540 w 542"/>
                <a:gd name="T15" fmla="*/ 2 h 649"/>
                <a:gd name="T16" fmla="*/ 541 w 542"/>
                <a:gd name="T17" fmla="*/ 7 h 649"/>
                <a:gd name="T18" fmla="*/ 274 w 542"/>
                <a:gd name="T19" fmla="*/ 327 h 649"/>
                <a:gd name="T20" fmla="*/ 274 w 542"/>
                <a:gd name="T21" fmla="*/ 328 h 649"/>
                <a:gd name="T22" fmla="*/ 141 w 542"/>
                <a:gd name="T23" fmla="*/ 434 h 649"/>
                <a:gd name="T24" fmla="*/ 8 w 542"/>
                <a:gd name="T25" fmla="*/ 647 h 649"/>
                <a:gd name="T26" fmla="*/ 4 w 542"/>
                <a:gd name="T27" fmla="*/ 64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2" h="649">
                  <a:moveTo>
                    <a:pt x="4" y="649"/>
                  </a:moveTo>
                  <a:cubicBezTo>
                    <a:pt x="4" y="649"/>
                    <a:pt x="3" y="648"/>
                    <a:pt x="2" y="648"/>
                  </a:cubicBezTo>
                  <a:cubicBezTo>
                    <a:pt x="0" y="647"/>
                    <a:pt x="0" y="644"/>
                    <a:pt x="1" y="642"/>
                  </a:cubicBezTo>
                  <a:cubicBezTo>
                    <a:pt x="134" y="429"/>
                    <a:pt x="134" y="429"/>
                    <a:pt x="134" y="429"/>
                  </a:cubicBezTo>
                  <a:cubicBezTo>
                    <a:pt x="135" y="429"/>
                    <a:pt x="135" y="428"/>
                    <a:pt x="135" y="428"/>
                  </a:cubicBezTo>
                  <a:cubicBezTo>
                    <a:pt x="268" y="322"/>
                    <a:pt x="268" y="322"/>
                    <a:pt x="268" y="322"/>
                  </a:cubicBezTo>
                  <a:cubicBezTo>
                    <a:pt x="535" y="2"/>
                    <a:pt x="535" y="2"/>
                    <a:pt x="535" y="2"/>
                  </a:cubicBezTo>
                  <a:cubicBezTo>
                    <a:pt x="536" y="0"/>
                    <a:pt x="539" y="0"/>
                    <a:pt x="540" y="2"/>
                  </a:cubicBezTo>
                  <a:cubicBezTo>
                    <a:pt x="542" y="3"/>
                    <a:pt x="542" y="5"/>
                    <a:pt x="541" y="7"/>
                  </a:cubicBezTo>
                  <a:cubicBezTo>
                    <a:pt x="274" y="327"/>
                    <a:pt x="274" y="327"/>
                    <a:pt x="274" y="327"/>
                  </a:cubicBezTo>
                  <a:cubicBezTo>
                    <a:pt x="274" y="327"/>
                    <a:pt x="274" y="328"/>
                    <a:pt x="274" y="328"/>
                  </a:cubicBezTo>
                  <a:cubicBezTo>
                    <a:pt x="141" y="434"/>
                    <a:pt x="141" y="434"/>
                    <a:pt x="141" y="434"/>
                  </a:cubicBezTo>
                  <a:cubicBezTo>
                    <a:pt x="8" y="647"/>
                    <a:pt x="8" y="647"/>
                    <a:pt x="8" y="647"/>
                  </a:cubicBezTo>
                  <a:cubicBezTo>
                    <a:pt x="7" y="648"/>
                    <a:pt x="6" y="649"/>
                    <a:pt x="4" y="649"/>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6" name="Freeform 36"/>
            <p:cNvSpPr/>
            <p:nvPr/>
          </p:nvSpPr>
          <p:spPr bwMode="auto">
            <a:xfrm>
              <a:off x="4036074" y="2565263"/>
              <a:ext cx="1271659" cy="1144593"/>
            </a:xfrm>
            <a:custGeom>
              <a:avLst/>
              <a:gdLst>
                <a:gd name="T0" fmla="*/ 4 w 542"/>
                <a:gd name="T1" fmla="*/ 488 h 488"/>
                <a:gd name="T2" fmla="*/ 2 w 542"/>
                <a:gd name="T3" fmla="*/ 487 h 488"/>
                <a:gd name="T4" fmla="*/ 1 w 542"/>
                <a:gd name="T5" fmla="*/ 482 h 488"/>
                <a:gd name="T6" fmla="*/ 134 w 542"/>
                <a:gd name="T7" fmla="*/ 322 h 488"/>
                <a:gd name="T8" fmla="*/ 135 w 542"/>
                <a:gd name="T9" fmla="*/ 321 h 488"/>
                <a:gd name="T10" fmla="*/ 268 w 542"/>
                <a:gd name="T11" fmla="*/ 215 h 488"/>
                <a:gd name="T12" fmla="*/ 401 w 542"/>
                <a:gd name="T13" fmla="*/ 55 h 488"/>
                <a:gd name="T14" fmla="*/ 403 w 542"/>
                <a:gd name="T15" fmla="*/ 54 h 488"/>
                <a:gd name="T16" fmla="*/ 536 w 542"/>
                <a:gd name="T17" fmla="*/ 1 h 488"/>
                <a:gd name="T18" fmla="*/ 541 w 542"/>
                <a:gd name="T19" fmla="*/ 3 h 488"/>
                <a:gd name="T20" fmla="*/ 539 w 542"/>
                <a:gd name="T21" fmla="*/ 8 h 488"/>
                <a:gd name="T22" fmla="*/ 407 w 542"/>
                <a:gd name="T23" fmla="*/ 61 h 488"/>
                <a:gd name="T24" fmla="*/ 274 w 542"/>
                <a:gd name="T25" fmla="*/ 220 h 488"/>
                <a:gd name="T26" fmla="*/ 273 w 542"/>
                <a:gd name="T27" fmla="*/ 221 h 488"/>
                <a:gd name="T28" fmla="*/ 140 w 542"/>
                <a:gd name="T29" fmla="*/ 327 h 488"/>
                <a:gd name="T30" fmla="*/ 7 w 542"/>
                <a:gd name="T31" fmla="*/ 487 h 488"/>
                <a:gd name="T32" fmla="*/ 4 w 542"/>
                <a:gd name="T33"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488">
                  <a:moveTo>
                    <a:pt x="4" y="488"/>
                  </a:moveTo>
                  <a:cubicBezTo>
                    <a:pt x="3" y="488"/>
                    <a:pt x="2" y="488"/>
                    <a:pt x="2" y="487"/>
                  </a:cubicBezTo>
                  <a:cubicBezTo>
                    <a:pt x="0" y="486"/>
                    <a:pt x="0" y="483"/>
                    <a:pt x="1" y="482"/>
                  </a:cubicBezTo>
                  <a:cubicBezTo>
                    <a:pt x="134" y="322"/>
                    <a:pt x="134" y="322"/>
                    <a:pt x="134" y="322"/>
                  </a:cubicBezTo>
                  <a:cubicBezTo>
                    <a:pt x="135" y="321"/>
                    <a:pt x="135" y="321"/>
                    <a:pt x="135" y="321"/>
                  </a:cubicBezTo>
                  <a:cubicBezTo>
                    <a:pt x="268" y="215"/>
                    <a:pt x="268" y="215"/>
                    <a:pt x="268" y="215"/>
                  </a:cubicBezTo>
                  <a:cubicBezTo>
                    <a:pt x="401" y="55"/>
                    <a:pt x="401" y="55"/>
                    <a:pt x="401" y="55"/>
                  </a:cubicBezTo>
                  <a:cubicBezTo>
                    <a:pt x="401" y="55"/>
                    <a:pt x="402" y="54"/>
                    <a:pt x="403" y="54"/>
                  </a:cubicBezTo>
                  <a:cubicBezTo>
                    <a:pt x="536" y="1"/>
                    <a:pt x="536" y="1"/>
                    <a:pt x="536" y="1"/>
                  </a:cubicBezTo>
                  <a:cubicBezTo>
                    <a:pt x="538" y="0"/>
                    <a:pt x="540" y="1"/>
                    <a:pt x="541" y="3"/>
                  </a:cubicBezTo>
                  <a:cubicBezTo>
                    <a:pt x="542" y="5"/>
                    <a:pt x="541" y="7"/>
                    <a:pt x="539" y="8"/>
                  </a:cubicBezTo>
                  <a:cubicBezTo>
                    <a:pt x="407" y="61"/>
                    <a:pt x="407" y="61"/>
                    <a:pt x="407" y="61"/>
                  </a:cubicBezTo>
                  <a:cubicBezTo>
                    <a:pt x="274" y="220"/>
                    <a:pt x="274" y="220"/>
                    <a:pt x="274" y="220"/>
                  </a:cubicBezTo>
                  <a:cubicBezTo>
                    <a:pt x="274" y="220"/>
                    <a:pt x="273" y="221"/>
                    <a:pt x="273" y="221"/>
                  </a:cubicBezTo>
                  <a:cubicBezTo>
                    <a:pt x="140" y="327"/>
                    <a:pt x="140" y="327"/>
                    <a:pt x="140" y="327"/>
                  </a:cubicBezTo>
                  <a:cubicBezTo>
                    <a:pt x="7" y="487"/>
                    <a:pt x="7" y="487"/>
                    <a:pt x="7" y="487"/>
                  </a:cubicBezTo>
                  <a:cubicBezTo>
                    <a:pt x="6" y="488"/>
                    <a:pt x="5" y="488"/>
                    <a:pt x="4" y="488"/>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7" name="Freeform 37"/>
            <p:cNvSpPr/>
            <p:nvPr/>
          </p:nvSpPr>
          <p:spPr bwMode="auto">
            <a:xfrm>
              <a:off x="4472867" y="2626811"/>
              <a:ext cx="1273644" cy="1396740"/>
            </a:xfrm>
            <a:custGeom>
              <a:avLst/>
              <a:gdLst>
                <a:gd name="T0" fmla="*/ 5 w 543"/>
                <a:gd name="T1" fmla="*/ 596 h 596"/>
                <a:gd name="T2" fmla="*/ 3 w 543"/>
                <a:gd name="T3" fmla="*/ 595 h 596"/>
                <a:gd name="T4" fmla="*/ 1 w 543"/>
                <a:gd name="T5" fmla="*/ 590 h 596"/>
                <a:gd name="T6" fmla="*/ 135 w 543"/>
                <a:gd name="T7" fmla="*/ 350 h 596"/>
                <a:gd name="T8" fmla="*/ 136 w 543"/>
                <a:gd name="T9" fmla="*/ 348 h 596"/>
                <a:gd name="T10" fmla="*/ 269 w 543"/>
                <a:gd name="T11" fmla="*/ 269 h 596"/>
                <a:gd name="T12" fmla="*/ 401 w 543"/>
                <a:gd name="T13" fmla="*/ 56 h 596"/>
                <a:gd name="T14" fmla="*/ 403 w 543"/>
                <a:gd name="T15" fmla="*/ 55 h 596"/>
                <a:gd name="T16" fmla="*/ 537 w 543"/>
                <a:gd name="T17" fmla="*/ 1 h 596"/>
                <a:gd name="T18" fmla="*/ 542 w 543"/>
                <a:gd name="T19" fmla="*/ 3 h 596"/>
                <a:gd name="T20" fmla="*/ 540 w 543"/>
                <a:gd name="T21" fmla="*/ 9 h 596"/>
                <a:gd name="T22" fmla="*/ 407 w 543"/>
                <a:gd name="T23" fmla="*/ 61 h 596"/>
                <a:gd name="T24" fmla="*/ 275 w 543"/>
                <a:gd name="T25" fmla="*/ 274 h 596"/>
                <a:gd name="T26" fmla="*/ 273 w 543"/>
                <a:gd name="T27" fmla="*/ 275 h 596"/>
                <a:gd name="T28" fmla="*/ 141 w 543"/>
                <a:gd name="T29" fmla="*/ 354 h 596"/>
                <a:gd name="T30" fmla="*/ 8 w 543"/>
                <a:gd name="T31" fmla="*/ 594 h 596"/>
                <a:gd name="T32" fmla="*/ 5 w 543"/>
                <a:gd name="T33" fmla="*/ 596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96">
                  <a:moveTo>
                    <a:pt x="5" y="596"/>
                  </a:moveTo>
                  <a:cubicBezTo>
                    <a:pt x="4" y="596"/>
                    <a:pt x="3" y="595"/>
                    <a:pt x="3" y="595"/>
                  </a:cubicBezTo>
                  <a:cubicBezTo>
                    <a:pt x="1" y="594"/>
                    <a:pt x="0" y="592"/>
                    <a:pt x="1" y="590"/>
                  </a:cubicBezTo>
                  <a:cubicBezTo>
                    <a:pt x="135" y="350"/>
                    <a:pt x="135" y="350"/>
                    <a:pt x="135" y="350"/>
                  </a:cubicBezTo>
                  <a:cubicBezTo>
                    <a:pt x="135" y="349"/>
                    <a:pt x="135" y="349"/>
                    <a:pt x="136" y="348"/>
                  </a:cubicBezTo>
                  <a:cubicBezTo>
                    <a:pt x="269" y="269"/>
                    <a:pt x="269" y="269"/>
                    <a:pt x="269" y="269"/>
                  </a:cubicBezTo>
                  <a:cubicBezTo>
                    <a:pt x="401" y="56"/>
                    <a:pt x="401" y="56"/>
                    <a:pt x="401" y="56"/>
                  </a:cubicBezTo>
                  <a:cubicBezTo>
                    <a:pt x="402" y="55"/>
                    <a:pt x="402" y="55"/>
                    <a:pt x="403" y="55"/>
                  </a:cubicBezTo>
                  <a:cubicBezTo>
                    <a:pt x="537" y="1"/>
                    <a:pt x="537" y="1"/>
                    <a:pt x="537" y="1"/>
                  </a:cubicBezTo>
                  <a:cubicBezTo>
                    <a:pt x="539" y="0"/>
                    <a:pt x="541" y="1"/>
                    <a:pt x="542" y="3"/>
                  </a:cubicBezTo>
                  <a:cubicBezTo>
                    <a:pt x="543" y="5"/>
                    <a:pt x="542" y="8"/>
                    <a:pt x="540" y="9"/>
                  </a:cubicBezTo>
                  <a:cubicBezTo>
                    <a:pt x="407" y="61"/>
                    <a:pt x="407" y="61"/>
                    <a:pt x="407" y="61"/>
                  </a:cubicBezTo>
                  <a:cubicBezTo>
                    <a:pt x="275" y="274"/>
                    <a:pt x="275" y="274"/>
                    <a:pt x="275" y="274"/>
                  </a:cubicBezTo>
                  <a:cubicBezTo>
                    <a:pt x="274" y="274"/>
                    <a:pt x="274" y="275"/>
                    <a:pt x="273" y="275"/>
                  </a:cubicBezTo>
                  <a:cubicBezTo>
                    <a:pt x="141" y="354"/>
                    <a:pt x="141" y="354"/>
                    <a:pt x="141" y="354"/>
                  </a:cubicBezTo>
                  <a:cubicBezTo>
                    <a:pt x="8" y="594"/>
                    <a:pt x="8" y="594"/>
                    <a:pt x="8" y="594"/>
                  </a:cubicBezTo>
                  <a:cubicBezTo>
                    <a:pt x="8" y="595"/>
                    <a:pt x="6" y="596"/>
                    <a:pt x="5" y="596"/>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9" name="Freeform 39"/>
            <p:cNvSpPr>
              <a:spLocks noEditPoints="1"/>
            </p:cNvSpPr>
            <p:nvPr/>
          </p:nvSpPr>
          <p:spPr bwMode="auto">
            <a:xfrm>
              <a:off x="3605240" y="3639373"/>
              <a:ext cx="18862" cy="468558"/>
            </a:xfrm>
            <a:custGeom>
              <a:avLst/>
              <a:gdLst>
                <a:gd name="T0" fmla="*/ 19 w 19"/>
                <a:gd name="T1" fmla="*/ 472 h 472"/>
                <a:gd name="T2" fmla="*/ 0 w 19"/>
                <a:gd name="T3" fmla="*/ 472 h 472"/>
                <a:gd name="T4" fmla="*/ 0 w 19"/>
                <a:gd name="T5" fmla="*/ 453 h 472"/>
                <a:gd name="T6" fmla="*/ 19 w 19"/>
                <a:gd name="T7" fmla="*/ 453 h 472"/>
                <a:gd name="T8" fmla="*/ 19 w 19"/>
                <a:gd name="T9" fmla="*/ 472 h 472"/>
                <a:gd name="T10" fmla="*/ 19 w 19"/>
                <a:gd name="T11" fmla="*/ 416 h 472"/>
                <a:gd name="T12" fmla="*/ 0 w 19"/>
                <a:gd name="T13" fmla="*/ 416 h 472"/>
                <a:gd name="T14" fmla="*/ 0 w 19"/>
                <a:gd name="T15" fmla="*/ 397 h 472"/>
                <a:gd name="T16" fmla="*/ 19 w 19"/>
                <a:gd name="T17" fmla="*/ 397 h 472"/>
                <a:gd name="T18" fmla="*/ 19 w 19"/>
                <a:gd name="T19" fmla="*/ 416 h 472"/>
                <a:gd name="T20" fmla="*/ 19 w 19"/>
                <a:gd name="T21" fmla="*/ 359 h 472"/>
                <a:gd name="T22" fmla="*/ 0 w 19"/>
                <a:gd name="T23" fmla="*/ 359 h 472"/>
                <a:gd name="T24" fmla="*/ 0 w 19"/>
                <a:gd name="T25" fmla="*/ 340 h 472"/>
                <a:gd name="T26" fmla="*/ 19 w 19"/>
                <a:gd name="T27" fmla="*/ 340 h 472"/>
                <a:gd name="T28" fmla="*/ 19 w 19"/>
                <a:gd name="T29" fmla="*/ 359 h 472"/>
                <a:gd name="T30" fmla="*/ 19 w 19"/>
                <a:gd name="T31" fmla="*/ 302 h 472"/>
                <a:gd name="T32" fmla="*/ 0 w 19"/>
                <a:gd name="T33" fmla="*/ 302 h 472"/>
                <a:gd name="T34" fmla="*/ 0 w 19"/>
                <a:gd name="T35" fmla="*/ 283 h 472"/>
                <a:gd name="T36" fmla="*/ 19 w 19"/>
                <a:gd name="T37" fmla="*/ 283 h 472"/>
                <a:gd name="T38" fmla="*/ 19 w 19"/>
                <a:gd name="T39" fmla="*/ 302 h 472"/>
                <a:gd name="T40" fmla="*/ 19 w 19"/>
                <a:gd name="T41" fmla="*/ 246 h 472"/>
                <a:gd name="T42" fmla="*/ 0 w 19"/>
                <a:gd name="T43" fmla="*/ 246 h 472"/>
                <a:gd name="T44" fmla="*/ 0 w 19"/>
                <a:gd name="T45" fmla="*/ 227 h 472"/>
                <a:gd name="T46" fmla="*/ 19 w 19"/>
                <a:gd name="T47" fmla="*/ 227 h 472"/>
                <a:gd name="T48" fmla="*/ 19 w 19"/>
                <a:gd name="T49" fmla="*/ 246 h 472"/>
                <a:gd name="T50" fmla="*/ 19 w 19"/>
                <a:gd name="T51" fmla="*/ 189 h 472"/>
                <a:gd name="T52" fmla="*/ 0 w 19"/>
                <a:gd name="T53" fmla="*/ 189 h 472"/>
                <a:gd name="T54" fmla="*/ 0 w 19"/>
                <a:gd name="T55" fmla="*/ 170 h 472"/>
                <a:gd name="T56" fmla="*/ 19 w 19"/>
                <a:gd name="T57" fmla="*/ 170 h 472"/>
                <a:gd name="T58" fmla="*/ 19 w 19"/>
                <a:gd name="T59" fmla="*/ 189 h 472"/>
                <a:gd name="T60" fmla="*/ 19 w 19"/>
                <a:gd name="T61" fmla="*/ 132 h 472"/>
                <a:gd name="T62" fmla="*/ 0 w 19"/>
                <a:gd name="T63" fmla="*/ 132 h 472"/>
                <a:gd name="T64" fmla="*/ 0 w 19"/>
                <a:gd name="T65" fmla="*/ 113 h 472"/>
                <a:gd name="T66" fmla="*/ 19 w 19"/>
                <a:gd name="T67" fmla="*/ 113 h 472"/>
                <a:gd name="T68" fmla="*/ 19 w 19"/>
                <a:gd name="T69" fmla="*/ 132 h 472"/>
                <a:gd name="T70" fmla="*/ 19 w 19"/>
                <a:gd name="T71" fmla="*/ 76 h 472"/>
                <a:gd name="T72" fmla="*/ 0 w 19"/>
                <a:gd name="T73" fmla="*/ 76 h 472"/>
                <a:gd name="T74" fmla="*/ 0 w 19"/>
                <a:gd name="T75" fmla="*/ 57 h 472"/>
                <a:gd name="T76" fmla="*/ 19 w 19"/>
                <a:gd name="T77" fmla="*/ 57 h 472"/>
                <a:gd name="T78" fmla="*/ 19 w 19"/>
                <a:gd name="T79" fmla="*/ 76 h 472"/>
                <a:gd name="T80" fmla="*/ 19 w 19"/>
                <a:gd name="T81" fmla="*/ 19 h 472"/>
                <a:gd name="T82" fmla="*/ 0 w 19"/>
                <a:gd name="T83" fmla="*/ 19 h 472"/>
                <a:gd name="T84" fmla="*/ 0 w 19"/>
                <a:gd name="T85" fmla="*/ 0 h 472"/>
                <a:gd name="T86" fmla="*/ 19 w 19"/>
                <a:gd name="T87" fmla="*/ 0 h 472"/>
                <a:gd name="T88" fmla="*/ 19 w 19"/>
                <a:gd name="T89" fmla="*/ 19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472">
                  <a:moveTo>
                    <a:pt x="19" y="472"/>
                  </a:moveTo>
                  <a:lnTo>
                    <a:pt x="0" y="472"/>
                  </a:lnTo>
                  <a:lnTo>
                    <a:pt x="0" y="453"/>
                  </a:lnTo>
                  <a:lnTo>
                    <a:pt x="19" y="453"/>
                  </a:lnTo>
                  <a:lnTo>
                    <a:pt x="19" y="472"/>
                  </a:lnTo>
                  <a:close/>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2"/>
                  </a:moveTo>
                  <a:lnTo>
                    <a:pt x="0" y="302"/>
                  </a:lnTo>
                  <a:lnTo>
                    <a:pt x="0" y="283"/>
                  </a:lnTo>
                  <a:lnTo>
                    <a:pt x="19" y="283"/>
                  </a:lnTo>
                  <a:lnTo>
                    <a:pt x="19" y="302"/>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2"/>
                  </a:moveTo>
                  <a:lnTo>
                    <a:pt x="0" y="132"/>
                  </a:lnTo>
                  <a:lnTo>
                    <a:pt x="0" y="113"/>
                  </a:lnTo>
                  <a:lnTo>
                    <a:pt x="19" y="113"/>
                  </a:lnTo>
                  <a:lnTo>
                    <a:pt x="19" y="132"/>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cs typeface="+mn-ea"/>
              </a:endParaRPr>
            </a:p>
          </p:txBody>
        </p:sp>
        <p:sp>
          <p:nvSpPr>
            <p:cNvPr id="40" name="Freeform 40"/>
            <p:cNvSpPr>
              <a:spLocks noEditPoints="1"/>
            </p:cNvSpPr>
            <p:nvPr/>
          </p:nvSpPr>
          <p:spPr bwMode="auto">
            <a:xfrm>
              <a:off x="3352099" y="1709549"/>
              <a:ext cx="17869" cy="748502"/>
            </a:xfrm>
            <a:custGeom>
              <a:avLst/>
              <a:gdLst>
                <a:gd name="T0" fmla="*/ 0 w 18"/>
                <a:gd name="T1" fmla="*/ 754 h 754"/>
                <a:gd name="T2" fmla="*/ 18 w 18"/>
                <a:gd name="T3" fmla="*/ 737 h 754"/>
                <a:gd name="T4" fmla="*/ 18 w 18"/>
                <a:gd name="T5" fmla="*/ 699 h 754"/>
                <a:gd name="T6" fmla="*/ 0 w 18"/>
                <a:gd name="T7" fmla="*/ 680 h 754"/>
                <a:gd name="T8" fmla="*/ 18 w 18"/>
                <a:gd name="T9" fmla="*/ 699 h 754"/>
                <a:gd name="T10" fmla="*/ 0 w 18"/>
                <a:gd name="T11" fmla="*/ 643 h 754"/>
                <a:gd name="T12" fmla="*/ 18 w 18"/>
                <a:gd name="T13" fmla="*/ 624 h 754"/>
                <a:gd name="T14" fmla="*/ 18 w 18"/>
                <a:gd name="T15" fmla="*/ 586 h 754"/>
                <a:gd name="T16" fmla="*/ 0 w 18"/>
                <a:gd name="T17" fmla="*/ 567 h 754"/>
                <a:gd name="T18" fmla="*/ 18 w 18"/>
                <a:gd name="T19" fmla="*/ 586 h 754"/>
                <a:gd name="T20" fmla="*/ 0 w 18"/>
                <a:gd name="T21" fmla="*/ 529 h 754"/>
                <a:gd name="T22" fmla="*/ 18 w 18"/>
                <a:gd name="T23" fmla="*/ 510 h 754"/>
                <a:gd name="T24" fmla="*/ 18 w 18"/>
                <a:gd name="T25" fmla="*/ 473 h 754"/>
                <a:gd name="T26" fmla="*/ 0 w 18"/>
                <a:gd name="T27" fmla="*/ 454 h 754"/>
                <a:gd name="T28" fmla="*/ 18 w 18"/>
                <a:gd name="T29" fmla="*/ 473 h 754"/>
                <a:gd name="T30" fmla="*/ 0 w 18"/>
                <a:gd name="T31" fmla="*/ 416 h 754"/>
                <a:gd name="T32" fmla="*/ 18 w 18"/>
                <a:gd name="T33" fmla="*/ 397 h 754"/>
                <a:gd name="T34" fmla="*/ 18 w 18"/>
                <a:gd name="T35" fmla="*/ 359 h 754"/>
                <a:gd name="T36" fmla="*/ 0 w 18"/>
                <a:gd name="T37" fmla="*/ 340 h 754"/>
                <a:gd name="T38" fmla="*/ 18 w 18"/>
                <a:gd name="T39" fmla="*/ 359 h 754"/>
                <a:gd name="T40" fmla="*/ 0 w 18"/>
                <a:gd name="T41" fmla="*/ 303 h 754"/>
                <a:gd name="T42" fmla="*/ 18 w 18"/>
                <a:gd name="T43" fmla="*/ 284 h 754"/>
                <a:gd name="T44" fmla="*/ 18 w 18"/>
                <a:gd name="T45" fmla="*/ 246 h 754"/>
                <a:gd name="T46" fmla="*/ 0 w 18"/>
                <a:gd name="T47" fmla="*/ 227 h 754"/>
                <a:gd name="T48" fmla="*/ 18 w 18"/>
                <a:gd name="T49" fmla="*/ 246 h 754"/>
                <a:gd name="T50" fmla="*/ 0 w 18"/>
                <a:gd name="T51" fmla="*/ 189 h 754"/>
                <a:gd name="T52" fmla="*/ 18 w 18"/>
                <a:gd name="T53" fmla="*/ 170 h 754"/>
                <a:gd name="T54" fmla="*/ 18 w 18"/>
                <a:gd name="T55" fmla="*/ 132 h 754"/>
                <a:gd name="T56" fmla="*/ 0 w 18"/>
                <a:gd name="T57" fmla="*/ 114 h 754"/>
                <a:gd name="T58" fmla="*/ 18 w 18"/>
                <a:gd name="T59" fmla="*/ 132 h 754"/>
                <a:gd name="T60" fmla="*/ 0 w 18"/>
                <a:gd name="T61" fmla="*/ 76 h 754"/>
                <a:gd name="T62" fmla="*/ 18 w 18"/>
                <a:gd name="T63" fmla="*/ 57 h 754"/>
                <a:gd name="T64" fmla="*/ 18 w 18"/>
                <a:gd name="T65" fmla="*/ 19 h 754"/>
                <a:gd name="T66" fmla="*/ 0 w 18"/>
                <a:gd name="T67" fmla="*/ 0 h 754"/>
                <a:gd name="T68" fmla="*/ 18 w 18"/>
                <a:gd name="T69" fmla="*/ 19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754">
                  <a:moveTo>
                    <a:pt x="18" y="754"/>
                  </a:moveTo>
                  <a:lnTo>
                    <a:pt x="0" y="754"/>
                  </a:lnTo>
                  <a:lnTo>
                    <a:pt x="0" y="737"/>
                  </a:lnTo>
                  <a:lnTo>
                    <a:pt x="18" y="737"/>
                  </a:lnTo>
                  <a:lnTo>
                    <a:pt x="18" y="754"/>
                  </a:lnTo>
                  <a:close/>
                  <a:moveTo>
                    <a:pt x="18" y="699"/>
                  </a:moveTo>
                  <a:lnTo>
                    <a:pt x="0" y="699"/>
                  </a:lnTo>
                  <a:lnTo>
                    <a:pt x="0" y="680"/>
                  </a:lnTo>
                  <a:lnTo>
                    <a:pt x="18" y="680"/>
                  </a:lnTo>
                  <a:lnTo>
                    <a:pt x="18" y="699"/>
                  </a:lnTo>
                  <a:close/>
                  <a:moveTo>
                    <a:pt x="18" y="643"/>
                  </a:moveTo>
                  <a:lnTo>
                    <a:pt x="0" y="643"/>
                  </a:lnTo>
                  <a:lnTo>
                    <a:pt x="0" y="624"/>
                  </a:lnTo>
                  <a:lnTo>
                    <a:pt x="18" y="624"/>
                  </a:lnTo>
                  <a:lnTo>
                    <a:pt x="18" y="643"/>
                  </a:lnTo>
                  <a:close/>
                  <a:moveTo>
                    <a:pt x="18" y="586"/>
                  </a:moveTo>
                  <a:lnTo>
                    <a:pt x="0" y="586"/>
                  </a:lnTo>
                  <a:lnTo>
                    <a:pt x="0" y="567"/>
                  </a:lnTo>
                  <a:lnTo>
                    <a:pt x="18" y="567"/>
                  </a:lnTo>
                  <a:lnTo>
                    <a:pt x="18" y="586"/>
                  </a:lnTo>
                  <a:close/>
                  <a:moveTo>
                    <a:pt x="18" y="529"/>
                  </a:moveTo>
                  <a:lnTo>
                    <a:pt x="0" y="529"/>
                  </a:lnTo>
                  <a:lnTo>
                    <a:pt x="0" y="510"/>
                  </a:lnTo>
                  <a:lnTo>
                    <a:pt x="18" y="510"/>
                  </a:lnTo>
                  <a:lnTo>
                    <a:pt x="18" y="529"/>
                  </a:lnTo>
                  <a:close/>
                  <a:moveTo>
                    <a:pt x="18" y="473"/>
                  </a:moveTo>
                  <a:lnTo>
                    <a:pt x="0" y="473"/>
                  </a:lnTo>
                  <a:lnTo>
                    <a:pt x="0" y="454"/>
                  </a:lnTo>
                  <a:lnTo>
                    <a:pt x="18" y="454"/>
                  </a:lnTo>
                  <a:lnTo>
                    <a:pt x="18" y="473"/>
                  </a:lnTo>
                  <a:close/>
                  <a:moveTo>
                    <a:pt x="18" y="416"/>
                  </a:moveTo>
                  <a:lnTo>
                    <a:pt x="0" y="416"/>
                  </a:lnTo>
                  <a:lnTo>
                    <a:pt x="0" y="397"/>
                  </a:lnTo>
                  <a:lnTo>
                    <a:pt x="18" y="397"/>
                  </a:lnTo>
                  <a:lnTo>
                    <a:pt x="18" y="416"/>
                  </a:lnTo>
                  <a:close/>
                  <a:moveTo>
                    <a:pt x="18" y="359"/>
                  </a:moveTo>
                  <a:lnTo>
                    <a:pt x="0" y="359"/>
                  </a:lnTo>
                  <a:lnTo>
                    <a:pt x="0" y="340"/>
                  </a:lnTo>
                  <a:lnTo>
                    <a:pt x="18" y="340"/>
                  </a:lnTo>
                  <a:lnTo>
                    <a:pt x="18" y="359"/>
                  </a:lnTo>
                  <a:close/>
                  <a:moveTo>
                    <a:pt x="18" y="303"/>
                  </a:moveTo>
                  <a:lnTo>
                    <a:pt x="0" y="303"/>
                  </a:lnTo>
                  <a:lnTo>
                    <a:pt x="0" y="284"/>
                  </a:lnTo>
                  <a:lnTo>
                    <a:pt x="18" y="284"/>
                  </a:lnTo>
                  <a:lnTo>
                    <a:pt x="18" y="303"/>
                  </a:lnTo>
                  <a:close/>
                  <a:moveTo>
                    <a:pt x="18" y="246"/>
                  </a:moveTo>
                  <a:lnTo>
                    <a:pt x="0" y="246"/>
                  </a:lnTo>
                  <a:lnTo>
                    <a:pt x="0" y="227"/>
                  </a:lnTo>
                  <a:lnTo>
                    <a:pt x="18" y="227"/>
                  </a:lnTo>
                  <a:lnTo>
                    <a:pt x="18" y="246"/>
                  </a:lnTo>
                  <a:close/>
                  <a:moveTo>
                    <a:pt x="18" y="189"/>
                  </a:moveTo>
                  <a:lnTo>
                    <a:pt x="0" y="189"/>
                  </a:lnTo>
                  <a:lnTo>
                    <a:pt x="0" y="170"/>
                  </a:lnTo>
                  <a:lnTo>
                    <a:pt x="18" y="170"/>
                  </a:lnTo>
                  <a:lnTo>
                    <a:pt x="18" y="189"/>
                  </a:lnTo>
                  <a:close/>
                  <a:moveTo>
                    <a:pt x="18" y="132"/>
                  </a:moveTo>
                  <a:lnTo>
                    <a:pt x="0" y="132"/>
                  </a:lnTo>
                  <a:lnTo>
                    <a:pt x="0" y="114"/>
                  </a:lnTo>
                  <a:lnTo>
                    <a:pt x="18" y="114"/>
                  </a:lnTo>
                  <a:lnTo>
                    <a:pt x="18" y="132"/>
                  </a:lnTo>
                  <a:close/>
                  <a:moveTo>
                    <a:pt x="18" y="76"/>
                  </a:moveTo>
                  <a:lnTo>
                    <a:pt x="0" y="76"/>
                  </a:lnTo>
                  <a:lnTo>
                    <a:pt x="0" y="57"/>
                  </a:lnTo>
                  <a:lnTo>
                    <a:pt x="18" y="57"/>
                  </a:lnTo>
                  <a:lnTo>
                    <a:pt x="18" y="76"/>
                  </a:lnTo>
                  <a:close/>
                  <a:moveTo>
                    <a:pt x="18" y="19"/>
                  </a:moveTo>
                  <a:lnTo>
                    <a:pt x="0" y="19"/>
                  </a:lnTo>
                  <a:lnTo>
                    <a:pt x="0" y="0"/>
                  </a:lnTo>
                  <a:lnTo>
                    <a:pt x="18" y="0"/>
                  </a:lnTo>
                  <a:lnTo>
                    <a:pt x="18"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cs typeface="+mn-ea"/>
              </a:endParaRPr>
            </a:p>
          </p:txBody>
        </p:sp>
        <p:sp>
          <p:nvSpPr>
            <p:cNvPr id="41" name="Freeform 41"/>
            <p:cNvSpPr>
              <a:spLocks noEditPoints="1"/>
            </p:cNvSpPr>
            <p:nvPr/>
          </p:nvSpPr>
          <p:spPr bwMode="auto">
            <a:xfrm>
              <a:off x="4841161" y="1723446"/>
              <a:ext cx="18862" cy="412966"/>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solidFill>
                  <a:srgbClr val="800080"/>
                </a:solidFill>
                <a:cs typeface="+mn-ea"/>
              </a:endParaRPr>
            </a:p>
          </p:txBody>
        </p:sp>
        <p:sp>
          <p:nvSpPr>
            <p:cNvPr id="4" name="TextBox 3"/>
            <p:cNvSpPr txBox="1"/>
            <p:nvPr/>
          </p:nvSpPr>
          <p:spPr>
            <a:xfrm>
              <a:off x="1601282" y="1631435"/>
              <a:ext cx="1061967" cy="346249"/>
            </a:xfrm>
            <a:prstGeom prst="rect">
              <a:avLst/>
            </a:prstGeom>
            <a:noFill/>
          </p:spPr>
          <p:txBody>
            <a:bodyPr wrap="none" rtlCol="0">
              <a:spAutoFit/>
            </a:bodyPr>
            <a:lstStyle/>
            <a:p>
              <a:pPr algn="ctr"/>
              <a:r>
                <a:rPr lang="zh-CN" altLang="en-US" sz="2400" b="1" dirty="0">
                  <a:solidFill>
                    <a:schemeClr val="tx1">
                      <a:lumMod val="50000"/>
                      <a:lumOff val="50000"/>
                    </a:schemeClr>
                  </a:solidFill>
                  <a:cs typeface="+mn-ea"/>
                </a:rPr>
                <a:t>添加标题</a:t>
              </a:r>
            </a:p>
          </p:txBody>
        </p:sp>
        <p:sp>
          <p:nvSpPr>
            <p:cNvPr id="5" name="TextBox 4"/>
            <p:cNvSpPr txBox="1"/>
            <p:nvPr/>
          </p:nvSpPr>
          <p:spPr>
            <a:xfrm>
              <a:off x="5127682" y="1419622"/>
              <a:ext cx="1061967" cy="346249"/>
            </a:xfrm>
            <a:prstGeom prst="rect">
              <a:avLst/>
            </a:prstGeom>
            <a:noFill/>
          </p:spPr>
          <p:txBody>
            <a:bodyPr wrap="none" rtlCol="0">
              <a:spAutoFit/>
            </a:bodyPr>
            <a:lstStyle/>
            <a:p>
              <a:pPr algn="ctr"/>
              <a:r>
                <a:rPr lang="zh-CN" altLang="en-US" sz="2400" b="1" dirty="0">
                  <a:solidFill>
                    <a:schemeClr val="tx1">
                      <a:lumMod val="50000"/>
                      <a:lumOff val="50000"/>
                    </a:schemeClr>
                  </a:solidFill>
                  <a:cs typeface="+mn-ea"/>
                </a:rPr>
                <a:t>添加标题</a:t>
              </a:r>
            </a:p>
          </p:txBody>
        </p:sp>
        <p:sp>
          <p:nvSpPr>
            <p:cNvPr id="6" name="TextBox 5"/>
            <p:cNvSpPr txBox="1"/>
            <p:nvPr/>
          </p:nvSpPr>
          <p:spPr>
            <a:xfrm>
              <a:off x="4948993" y="3721875"/>
              <a:ext cx="1061967" cy="346249"/>
            </a:xfrm>
            <a:prstGeom prst="rect">
              <a:avLst/>
            </a:prstGeom>
            <a:noFill/>
          </p:spPr>
          <p:txBody>
            <a:bodyPr wrap="none" rtlCol="0">
              <a:spAutoFit/>
            </a:bodyPr>
            <a:lstStyle/>
            <a:p>
              <a:pPr algn="ctr"/>
              <a:r>
                <a:rPr lang="zh-CN" altLang="en-US" sz="2400" b="1" dirty="0">
                  <a:solidFill>
                    <a:schemeClr val="tx1">
                      <a:lumMod val="50000"/>
                      <a:lumOff val="50000"/>
                    </a:schemeClr>
                  </a:solidFill>
                  <a:cs typeface="+mn-ea"/>
                </a:rPr>
                <a:t>添加标题</a:t>
              </a:r>
            </a:p>
          </p:txBody>
        </p:sp>
        <p:sp>
          <p:nvSpPr>
            <p:cNvPr id="7" name="TextBox 6"/>
            <p:cNvSpPr txBox="1"/>
            <p:nvPr/>
          </p:nvSpPr>
          <p:spPr>
            <a:xfrm>
              <a:off x="2749233" y="4112896"/>
              <a:ext cx="1630607" cy="346249"/>
            </a:xfrm>
            <a:prstGeom prst="rect">
              <a:avLst/>
            </a:prstGeom>
            <a:noFill/>
          </p:spPr>
          <p:txBody>
            <a:bodyPr wrap="square" rtlCol="0">
              <a:spAutoFit/>
            </a:bodyPr>
            <a:lstStyle/>
            <a:p>
              <a:pPr algn="ctr"/>
              <a:r>
                <a:rPr lang="zh-CN" altLang="en-US" sz="2400" b="1" dirty="0">
                  <a:solidFill>
                    <a:schemeClr val="tx1">
                      <a:lumMod val="50000"/>
                      <a:lumOff val="50000"/>
                    </a:schemeClr>
                  </a:solidFill>
                  <a:cs typeface="+mn-ea"/>
                </a:rPr>
                <a:t>添加标题</a:t>
              </a:r>
            </a:p>
          </p:txBody>
        </p:sp>
        <p:sp>
          <p:nvSpPr>
            <p:cNvPr id="27" name="Oval 27"/>
            <p:cNvSpPr>
              <a:spLocks noChangeArrowheads="1"/>
            </p:cNvSpPr>
            <p:nvPr/>
          </p:nvSpPr>
          <p:spPr bwMode="auto">
            <a:xfrm>
              <a:off x="3564537" y="3594701"/>
              <a:ext cx="87358" cy="87358"/>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6" name="Oval 26"/>
            <p:cNvSpPr>
              <a:spLocks noChangeArrowheads="1"/>
            </p:cNvSpPr>
            <p:nvPr/>
          </p:nvSpPr>
          <p:spPr bwMode="auto">
            <a:xfrm>
              <a:off x="5073454" y="3226406"/>
              <a:ext cx="84380" cy="84380"/>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4" name="Oval 24"/>
            <p:cNvSpPr>
              <a:spLocks noChangeArrowheads="1"/>
            </p:cNvSpPr>
            <p:nvPr/>
          </p:nvSpPr>
          <p:spPr bwMode="auto">
            <a:xfrm>
              <a:off x="4803438" y="2108617"/>
              <a:ext cx="86366" cy="84380"/>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5" name="Oval 25"/>
            <p:cNvSpPr>
              <a:spLocks noChangeArrowheads="1"/>
            </p:cNvSpPr>
            <p:nvPr/>
          </p:nvSpPr>
          <p:spPr bwMode="auto">
            <a:xfrm>
              <a:off x="3316360" y="2408415"/>
              <a:ext cx="84380" cy="84380"/>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49" name="Freeform 41"/>
            <p:cNvSpPr>
              <a:spLocks noEditPoints="1"/>
            </p:cNvSpPr>
            <p:nvPr/>
          </p:nvSpPr>
          <p:spPr bwMode="auto">
            <a:xfrm>
              <a:off x="5106213" y="3274723"/>
              <a:ext cx="18862" cy="412966"/>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solidFill>
                  <a:srgbClr val="800080"/>
                </a:solidFill>
                <a:cs typeface="+mn-ea"/>
              </a:endParaRPr>
            </a:p>
          </p:txBody>
        </p:sp>
      </p:grpSp>
      <p:sp>
        <p:nvSpPr>
          <p:cNvPr id="3" name="标题 2"/>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24142" y="1337503"/>
            <a:ext cx="2132942" cy="2029256"/>
            <a:chOff x="1424226" y="1858045"/>
            <a:chExt cx="1600200" cy="1522412"/>
          </a:xfrm>
        </p:grpSpPr>
        <p:grpSp>
          <p:nvGrpSpPr>
            <p:cNvPr id="3" name="组合 35"/>
            <p:cNvGrpSpPr/>
            <p:nvPr/>
          </p:nvGrpSpPr>
          <p:grpSpPr bwMode="auto">
            <a:xfrm>
              <a:off x="1449388" y="1858045"/>
              <a:ext cx="1524000" cy="1522412"/>
              <a:chOff x="3091333" y="1182834"/>
              <a:chExt cx="3298687" cy="3298688"/>
            </a:xfrm>
          </p:grpSpPr>
          <p:sp>
            <p:nvSpPr>
              <p:cNvPr id="5" name="椭圆 4"/>
              <p:cNvSpPr>
                <a:spLocks noChangeArrowheads="1"/>
              </p:cNvSpPr>
              <p:nvPr/>
            </p:nvSpPr>
            <p:spPr bwMode="auto">
              <a:xfrm>
                <a:off x="3453163" y="1539455"/>
                <a:ext cx="2585448" cy="2585448"/>
              </a:xfrm>
              <a:prstGeom prst="ellipse">
                <a:avLst/>
              </a:prstGeom>
              <a:solidFill>
                <a:srgbClr val="317105"/>
              </a:solidFill>
              <a:ln>
                <a:noFill/>
              </a:ln>
              <a:extLst>
                <a:ext uri="{91240B29-F687-4F45-9708-019B960494DF}">
                  <a14:hiddenLine xmlns:a14="http://schemas.microsoft.com/office/drawing/2010/main" w="25400">
                    <a:solidFill>
                      <a:srgbClr val="000000"/>
                    </a:solidFill>
                    <a:round/>
                  </a14:hiddenLine>
                </a:ext>
              </a:extLst>
            </p:spPr>
            <p:txBody>
              <a:bodyPr anchor="ctr"/>
              <a:lstStyle/>
              <a:p>
                <a:pPr algn="ctr" defTabSz="1289685">
                  <a:defRPr/>
                </a:pPr>
                <a:endParaRPr lang="zh-CN" altLang="en-US" sz="2535">
                  <a:solidFill>
                    <a:schemeClr val="lt1"/>
                  </a:solidFill>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sp>
              <p:nvSpPr>
                <p:cNvPr id="8" name="同心圆 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grpSp>
        </p:grpSp>
        <p:sp>
          <p:nvSpPr>
            <p:cNvPr id="4"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6660"/>
              <a:r>
                <a:rPr lang="en-US" altLang="zh-CN" sz="6665"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02</a:t>
              </a:r>
              <a:endParaRPr lang="en-US" altLang="zh-CN" sz="6665"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9" name="Rectangle 4"/>
          <p:cNvSpPr txBox="1">
            <a:spLocks noChangeArrowheads="1"/>
          </p:cNvSpPr>
          <p:nvPr/>
        </p:nvSpPr>
        <p:spPr bwMode="auto">
          <a:xfrm>
            <a:off x="3981591" y="3545067"/>
            <a:ext cx="4018045" cy="7678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a:defRPr/>
            </a:pPr>
            <a:r>
              <a:rPr lang="zh-CN" altLang="en-US" sz="4000" kern="0" dirty="0" smtClean="0">
                <a:solidFill>
                  <a:srgbClr val="317105"/>
                </a:solidFill>
                <a:latin typeface="Arial" panose="020B0604020202020204"/>
                <a:ea typeface="微软雅黑" panose="020B0503020204020204" pitchFamily="34" charset="-122"/>
              </a:rPr>
              <a:t>单击添加过渡页</a:t>
            </a:r>
            <a:endParaRPr lang="zh-CN" altLang="en-US" sz="4000" kern="0" dirty="0">
              <a:solidFill>
                <a:srgbClr val="317105"/>
              </a:solidFill>
              <a:latin typeface="Arial" panose="020B0604020202020204"/>
              <a:ea typeface="微软雅黑" panose="020B0503020204020204" pitchFamily="34" charset="-122"/>
            </a:endParaRPr>
          </a:p>
        </p:txBody>
      </p:sp>
      <p:sp>
        <p:nvSpPr>
          <p:cNvPr id="10" name="Rectangle 4"/>
          <p:cNvSpPr txBox="1">
            <a:spLocks noChangeArrowheads="1"/>
          </p:cNvSpPr>
          <p:nvPr/>
        </p:nvSpPr>
        <p:spPr bwMode="auto">
          <a:xfrm>
            <a:off x="4134074" y="4216935"/>
            <a:ext cx="3713078" cy="507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2000" b="0" kern="0" dirty="0">
                <a:solidFill>
                  <a:schemeClr val="tx1">
                    <a:lumMod val="85000"/>
                    <a:lumOff val="15000"/>
                  </a:schemeClr>
                </a:solidFill>
                <a:latin typeface="Arial" panose="020B0604020202020204"/>
              </a:rPr>
              <a:t>Click here to add a title</a:t>
            </a:r>
            <a:endParaRPr lang="zh-CN" altLang="en-US" sz="2000" b="0" kern="0" dirty="0">
              <a:solidFill>
                <a:schemeClr val="tx1">
                  <a:lumMod val="85000"/>
                  <a:lumOff val="15000"/>
                </a:schemeClr>
              </a:solidFill>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90214" y="2106495"/>
            <a:ext cx="1918657" cy="1704667"/>
            <a:chOff x="967190" y="1347614"/>
            <a:chExt cx="1439180" cy="1278500"/>
          </a:xfrm>
        </p:grpSpPr>
        <p:sp>
          <p:nvSpPr>
            <p:cNvPr id="10" name="椭圆 9"/>
            <p:cNvSpPr/>
            <p:nvPr/>
          </p:nvSpPr>
          <p:spPr>
            <a:xfrm>
              <a:off x="1127870" y="1347614"/>
              <a:ext cx="1278500" cy="12785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 name="椭圆 10"/>
            <p:cNvSpPr/>
            <p:nvPr/>
          </p:nvSpPr>
          <p:spPr>
            <a:xfrm>
              <a:off x="967190" y="1347614"/>
              <a:ext cx="432048" cy="432048"/>
            </a:xfrm>
            <a:prstGeom prst="ellipse">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A</a:t>
              </a:r>
              <a:endParaRPr lang="zh-CN" altLang="en-US" dirty="0">
                <a:cs typeface="+mn-ea"/>
              </a:endParaRPr>
            </a:p>
          </p:txBody>
        </p:sp>
        <p:grpSp>
          <p:nvGrpSpPr>
            <p:cNvPr id="12" name="组合 11"/>
            <p:cNvGrpSpPr/>
            <p:nvPr/>
          </p:nvGrpSpPr>
          <p:grpSpPr>
            <a:xfrm>
              <a:off x="1519470" y="1713814"/>
              <a:ext cx="495300" cy="546100"/>
              <a:chOff x="1917700" y="530225"/>
              <a:chExt cx="495300" cy="546100"/>
            </a:xfrm>
          </p:grpSpPr>
          <p:sp>
            <p:nvSpPr>
              <p:cNvPr id="13"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7" name="组合 6"/>
          <p:cNvGrpSpPr/>
          <p:nvPr/>
        </p:nvGrpSpPr>
        <p:grpSpPr>
          <a:xfrm>
            <a:off x="3978162" y="2106495"/>
            <a:ext cx="1918657" cy="1704667"/>
            <a:chOff x="2983414" y="1347614"/>
            <a:chExt cx="1439180" cy="1278500"/>
          </a:xfrm>
        </p:grpSpPr>
        <p:sp>
          <p:nvSpPr>
            <p:cNvPr id="15" name="椭圆 14"/>
            <p:cNvSpPr/>
            <p:nvPr/>
          </p:nvSpPr>
          <p:spPr>
            <a:xfrm>
              <a:off x="3144094" y="1347614"/>
              <a:ext cx="1278500" cy="127850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 name="组合 5"/>
            <p:cNvGrpSpPr/>
            <p:nvPr/>
          </p:nvGrpSpPr>
          <p:grpSpPr>
            <a:xfrm>
              <a:off x="2983414" y="1347614"/>
              <a:ext cx="1048122" cy="891663"/>
              <a:chOff x="2983414" y="1347614"/>
              <a:chExt cx="1048122" cy="891663"/>
            </a:xfrm>
          </p:grpSpPr>
          <p:sp>
            <p:nvSpPr>
              <p:cNvPr id="16" name="椭圆 15"/>
              <p:cNvSpPr/>
              <p:nvPr/>
            </p:nvSpPr>
            <p:spPr>
              <a:xfrm>
                <a:off x="2983414" y="1347614"/>
                <a:ext cx="432048" cy="43204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B</a:t>
                </a:r>
                <a:endParaRPr lang="zh-CN" altLang="en-US" dirty="0">
                  <a:cs typeface="+mn-ea"/>
                </a:endParaRPr>
              </a:p>
            </p:txBody>
          </p:sp>
          <p:grpSp>
            <p:nvGrpSpPr>
              <p:cNvPr id="30" name="组合 29"/>
              <p:cNvGrpSpPr/>
              <p:nvPr/>
            </p:nvGrpSpPr>
            <p:grpSpPr>
              <a:xfrm>
                <a:off x="3604498" y="1696352"/>
                <a:ext cx="427038" cy="542925"/>
                <a:chOff x="3290888" y="533400"/>
                <a:chExt cx="427038" cy="542925"/>
              </a:xfrm>
            </p:grpSpPr>
            <p:sp>
              <p:nvSpPr>
                <p:cNvPr id="31"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2"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grpSp>
        <p:nvGrpSpPr>
          <p:cNvPr id="8" name="组合 7"/>
          <p:cNvGrpSpPr/>
          <p:nvPr/>
        </p:nvGrpSpPr>
        <p:grpSpPr>
          <a:xfrm>
            <a:off x="6367854" y="2106495"/>
            <a:ext cx="1918657" cy="1704667"/>
            <a:chOff x="4775916" y="1347614"/>
            <a:chExt cx="1439180" cy="1278500"/>
          </a:xfrm>
        </p:grpSpPr>
        <p:sp>
          <p:nvSpPr>
            <p:cNvPr id="20" name="椭圆 19"/>
            <p:cNvSpPr/>
            <p:nvPr/>
          </p:nvSpPr>
          <p:spPr>
            <a:xfrm>
              <a:off x="4936596" y="1347614"/>
              <a:ext cx="1278500" cy="1278500"/>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1" name="椭圆 20"/>
            <p:cNvSpPr/>
            <p:nvPr/>
          </p:nvSpPr>
          <p:spPr>
            <a:xfrm>
              <a:off x="4775916" y="1347614"/>
              <a:ext cx="432048" cy="432048"/>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C</a:t>
              </a:r>
              <a:endParaRPr lang="zh-CN" altLang="en-US" dirty="0">
                <a:cs typeface="+mn-ea"/>
              </a:endParaRPr>
            </a:p>
          </p:txBody>
        </p:sp>
        <p:sp>
          <p:nvSpPr>
            <p:cNvPr id="33" name="Freeform 97"/>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9" name="组合 8"/>
          <p:cNvGrpSpPr/>
          <p:nvPr/>
        </p:nvGrpSpPr>
        <p:grpSpPr>
          <a:xfrm>
            <a:off x="8730821" y="2106495"/>
            <a:ext cx="1918657" cy="1704667"/>
            <a:chOff x="6548372" y="1347614"/>
            <a:chExt cx="1439180" cy="1278500"/>
          </a:xfrm>
        </p:grpSpPr>
        <p:sp>
          <p:nvSpPr>
            <p:cNvPr id="25" name="椭圆 24"/>
            <p:cNvSpPr/>
            <p:nvPr/>
          </p:nvSpPr>
          <p:spPr>
            <a:xfrm>
              <a:off x="6709052" y="1347614"/>
              <a:ext cx="1278500" cy="127850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椭圆 25"/>
            <p:cNvSpPr/>
            <p:nvPr/>
          </p:nvSpPr>
          <p:spPr>
            <a:xfrm>
              <a:off x="6548372" y="1347614"/>
              <a:ext cx="432048" cy="43204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D</a:t>
              </a:r>
              <a:endParaRPr lang="zh-CN" altLang="en-US" dirty="0">
                <a:cs typeface="+mn-ea"/>
              </a:endParaRPr>
            </a:p>
          </p:txBody>
        </p:sp>
        <p:sp>
          <p:nvSpPr>
            <p:cNvPr id="34"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endParaRPr>
            </a:p>
          </p:txBody>
        </p:sp>
      </p:grpSp>
      <p:grpSp>
        <p:nvGrpSpPr>
          <p:cNvPr id="17" name="组合 16"/>
          <p:cNvGrpSpPr/>
          <p:nvPr/>
        </p:nvGrpSpPr>
        <p:grpSpPr>
          <a:xfrm>
            <a:off x="1141179" y="4014005"/>
            <a:ext cx="2430936" cy="2079291"/>
            <a:chOff x="855400" y="2778246"/>
            <a:chExt cx="1823439" cy="1559468"/>
          </a:xfrm>
        </p:grpSpPr>
        <p:sp>
          <p:nvSpPr>
            <p:cNvPr id="35" name="TextBox 34"/>
            <p:cNvSpPr txBox="1"/>
            <p:nvPr/>
          </p:nvSpPr>
          <p:spPr>
            <a:xfrm>
              <a:off x="891437"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p>
          </p:txBody>
        </p:sp>
        <p:sp>
          <p:nvSpPr>
            <p:cNvPr id="36" name="TextBox 35"/>
            <p:cNvSpPr txBox="1"/>
            <p:nvPr/>
          </p:nvSpPr>
          <p:spPr>
            <a:xfrm>
              <a:off x="855400" y="3160469"/>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8" name="组合 17"/>
          <p:cNvGrpSpPr/>
          <p:nvPr/>
        </p:nvGrpSpPr>
        <p:grpSpPr>
          <a:xfrm>
            <a:off x="3829128" y="4014004"/>
            <a:ext cx="2430936" cy="2079293"/>
            <a:chOff x="2871624" y="2778246"/>
            <a:chExt cx="1823439" cy="1559470"/>
          </a:xfrm>
        </p:grpSpPr>
        <p:sp>
          <p:nvSpPr>
            <p:cNvPr id="37" name="TextBox 36"/>
            <p:cNvSpPr txBox="1"/>
            <p:nvPr/>
          </p:nvSpPr>
          <p:spPr>
            <a:xfrm>
              <a:off x="2907661"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p>
          </p:txBody>
        </p:sp>
        <p:sp>
          <p:nvSpPr>
            <p:cNvPr id="38" name="TextBox 37"/>
            <p:cNvSpPr txBox="1"/>
            <p:nvPr/>
          </p:nvSpPr>
          <p:spPr>
            <a:xfrm>
              <a:off x="2871624" y="3160471"/>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9" name="组合 18"/>
          <p:cNvGrpSpPr/>
          <p:nvPr/>
        </p:nvGrpSpPr>
        <p:grpSpPr>
          <a:xfrm>
            <a:off x="6275360" y="4014004"/>
            <a:ext cx="2430936" cy="2079293"/>
            <a:chOff x="4706537" y="2778246"/>
            <a:chExt cx="1823439" cy="1559470"/>
          </a:xfrm>
        </p:grpSpPr>
        <p:sp>
          <p:nvSpPr>
            <p:cNvPr id="39" name="TextBox 38"/>
            <p:cNvSpPr txBox="1"/>
            <p:nvPr/>
          </p:nvSpPr>
          <p:spPr>
            <a:xfrm>
              <a:off x="4742574"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p>
          </p:txBody>
        </p:sp>
        <p:sp>
          <p:nvSpPr>
            <p:cNvPr id="40" name="TextBox 39"/>
            <p:cNvSpPr txBox="1"/>
            <p:nvPr/>
          </p:nvSpPr>
          <p:spPr>
            <a:xfrm>
              <a:off x="4706537" y="3160471"/>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22" name="组合 21"/>
          <p:cNvGrpSpPr/>
          <p:nvPr/>
        </p:nvGrpSpPr>
        <p:grpSpPr>
          <a:xfrm>
            <a:off x="8706296" y="4014004"/>
            <a:ext cx="2430936" cy="2079293"/>
            <a:chOff x="6529976" y="2778246"/>
            <a:chExt cx="1823439" cy="1559470"/>
          </a:xfrm>
        </p:grpSpPr>
        <p:sp>
          <p:nvSpPr>
            <p:cNvPr id="41" name="TextBox 40"/>
            <p:cNvSpPr txBox="1"/>
            <p:nvPr/>
          </p:nvSpPr>
          <p:spPr>
            <a:xfrm>
              <a:off x="6566013"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p>
          </p:txBody>
        </p:sp>
        <p:sp>
          <p:nvSpPr>
            <p:cNvPr id="42" name="TextBox 41"/>
            <p:cNvSpPr txBox="1"/>
            <p:nvPr/>
          </p:nvSpPr>
          <p:spPr>
            <a:xfrm>
              <a:off x="6529976" y="3160471"/>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8561" y="2365848"/>
            <a:ext cx="2687950" cy="492430"/>
          </a:xfrm>
          <a:prstGeom prst="rect">
            <a:avLst/>
          </a:prstGeom>
          <a:solidFill>
            <a:schemeClr val="tx2"/>
          </a:solidFill>
        </p:spPr>
        <p:txBody>
          <a:bodyPr wrap="square" lIns="121908" tIns="60954" rIns="121908" bIns="60954" rtlCol="0">
            <a:spAutoFit/>
          </a:bodyPr>
          <a:lstStyle/>
          <a:p>
            <a:pPr algn="ctr"/>
            <a:r>
              <a:rPr lang="zh-CN" altLang="en-US" sz="2400" b="1" dirty="0">
                <a:solidFill>
                  <a:schemeClr val="bg1"/>
                </a:solidFill>
                <a:cs typeface="+mn-ea"/>
              </a:rPr>
              <a:t>添加标题</a:t>
            </a:r>
          </a:p>
        </p:txBody>
      </p:sp>
      <p:sp>
        <p:nvSpPr>
          <p:cNvPr id="4" name="TextBox 3"/>
          <p:cNvSpPr txBox="1"/>
          <p:nvPr/>
        </p:nvSpPr>
        <p:spPr>
          <a:xfrm>
            <a:off x="1177673" y="3156645"/>
            <a:ext cx="4178305" cy="3031587"/>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endParaRPr lang="zh-CN" altLang="en-US" sz="1400" dirty="0">
              <a:solidFill>
                <a:schemeClr val="tx1">
                  <a:lumMod val="50000"/>
                  <a:lumOff val="50000"/>
                </a:schemeClr>
              </a:solidFill>
              <a:latin typeface="+mn-ea"/>
              <a:cs typeface="+mn-ea"/>
            </a:endParaRPr>
          </a:p>
        </p:txBody>
      </p:sp>
      <p:cxnSp>
        <p:nvCxnSpPr>
          <p:cNvPr id="16" name="直接连接符 15"/>
          <p:cNvCxnSpPr/>
          <p:nvPr/>
        </p:nvCxnSpPr>
        <p:spPr>
          <a:xfrm>
            <a:off x="6072648" y="5150157"/>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70580" y="5162595"/>
            <a:ext cx="4067806" cy="769429"/>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8" name="组合 7"/>
          <p:cNvGrpSpPr/>
          <p:nvPr/>
        </p:nvGrpSpPr>
        <p:grpSpPr>
          <a:xfrm>
            <a:off x="6360642" y="2132856"/>
            <a:ext cx="1373749" cy="1373928"/>
            <a:chOff x="4499992" y="1172870"/>
            <a:chExt cx="1030446" cy="1030446"/>
          </a:xfrm>
        </p:grpSpPr>
        <p:sp>
          <p:nvSpPr>
            <p:cNvPr id="9" name="矩形 8"/>
            <p:cNvSpPr/>
            <p:nvPr/>
          </p:nvSpPr>
          <p:spPr>
            <a:xfrm>
              <a:off x="4499992" y="1172870"/>
              <a:ext cx="1030446" cy="1030446"/>
            </a:xfrm>
            <a:prstGeom prst="rect">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 name="矩形 17"/>
            <p:cNvSpPr/>
            <p:nvPr/>
          </p:nvSpPr>
          <p:spPr>
            <a:xfrm>
              <a:off x="4753572" y="1388894"/>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15" name="组合 14"/>
          <p:cNvGrpSpPr/>
          <p:nvPr/>
        </p:nvGrpSpPr>
        <p:grpSpPr>
          <a:xfrm>
            <a:off x="9453580" y="2132856"/>
            <a:ext cx="1373749" cy="1373928"/>
            <a:chOff x="6819997" y="1172870"/>
            <a:chExt cx="1030446" cy="1030446"/>
          </a:xfrm>
        </p:grpSpPr>
        <p:sp>
          <p:nvSpPr>
            <p:cNvPr id="11" name="矩形 10"/>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9" name="矩形 18"/>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21" name="组合 20"/>
          <p:cNvGrpSpPr/>
          <p:nvPr/>
        </p:nvGrpSpPr>
        <p:grpSpPr>
          <a:xfrm>
            <a:off x="7917609" y="3608453"/>
            <a:ext cx="1373749" cy="1373928"/>
            <a:chOff x="5667869" y="2279568"/>
            <a:chExt cx="1030446" cy="1030446"/>
          </a:xfrm>
        </p:grpSpPr>
        <p:sp>
          <p:nvSpPr>
            <p:cNvPr id="13" name="矩形 12"/>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20" name="矩形 19"/>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7" name="组合 6"/>
          <p:cNvGrpSpPr/>
          <p:nvPr/>
        </p:nvGrpSpPr>
        <p:grpSpPr>
          <a:xfrm>
            <a:off x="6360642" y="3608453"/>
            <a:ext cx="1373749" cy="1373928"/>
            <a:chOff x="4499992" y="2279568"/>
            <a:chExt cx="1030446" cy="1030446"/>
          </a:xfrm>
        </p:grpSpPr>
        <p:sp>
          <p:nvSpPr>
            <p:cNvPr id="12" name="矩形 11"/>
            <p:cNvSpPr/>
            <p:nvPr/>
          </p:nvSpPr>
          <p:spPr>
            <a:xfrm>
              <a:off x="4499992" y="2279568"/>
              <a:ext cx="1030446" cy="1030446"/>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6" name="组合 5"/>
          <p:cNvGrpSpPr/>
          <p:nvPr/>
        </p:nvGrpSpPr>
        <p:grpSpPr>
          <a:xfrm>
            <a:off x="9453580" y="3608453"/>
            <a:ext cx="1373749" cy="1373928"/>
            <a:chOff x="6819997" y="2279568"/>
            <a:chExt cx="1030446" cy="1030446"/>
          </a:xfrm>
        </p:grpSpPr>
        <p:sp>
          <p:nvSpPr>
            <p:cNvPr id="14" name="矩形 13"/>
            <p:cNvSpPr/>
            <p:nvPr/>
          </p:nvSpPr>
          <p:spPr>
            <a:xfrm>
              <a:off x="6819997"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 name="组合 4"/>
          <p:cNvGrpSpPr/>
          <p:nvPr/>
        </p:nvGrpSpPr>
        <p:grpSpPr>
          <a:xfrm>
            <a:off x="7917609" y="2132856"/>
            <a:ext cx="1373749" cy="1373928"/>
            <a:chOff x="5667869" y="1172870"/>
            <a:chExt cx="1030446" cy="1030446"/>
          </a:xfrm>
        </p:grpSpPr>
        <p:sp>
          <p:nvSpPr>
            <p:cNvPr id="10" name="矩形 9"/>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5424652" y="2060850"/>
            <a:ext cx="1572383" cy="1824203"/>
            <a:chOff x="3995936" y="1038814"/>
            <a:chExt cx="1179441" cy="1368152"/>
          </a:xfrm>
        </p:grpSpPr>
        <p:sp>
          <p:nvSpPr>
            <p:cNvPr id="6" name="六边形 5"/>
            <p:cNvSpPr/>
            <p:nvPr/>
          </p:nvSpPr>
          <p:spPr>
            <a:xfrm rot="5400000">
              <a:off x="3901581" y="1133169"/>
              <a:ext cx="1368152" cy="1179441"/>
            </a:xfrm>
            <a:prstGeom prst="hexagon">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 name="组合 7"/>
            <p:cNvGrpSpPr/>
            <p:nvPr/>
          </p:nvGrpSpPr>
          <p:grpSpPr>
            <a:xfrm>
              <a:off x="4315782" y="1508577"/>
              <a:ext cx="539750" cy="428626"/>
              <a:chOff x="1895475" y="3244850"/>
              <a:chExt cx="539750" cy="428626"/>
            </a:xfrm>
          </p:grpSpPr>
          <p:sp>
            <p:nvSpPr>
              <p:cNvPr id="9" name="Freeform 37"/>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39"/>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27" name="组合 26"/>
          <p:cNvGrpSpPr/>
          <p:nvPr/>
        </p:nvGrpSpPr>
        <p:grpSpPr>
          <a:xfrm>
            <a:off x="8643945" y="2060851"/>
            <a:ext cx="1572383" cy="1824203"/>
            <a:chOff x="6410720" y="1038815"/>
            <a:chExt cx="1179441" cy="1368152"/>
          </a:xfrm>
        </p:grpSpPr>
        <p:sp>
          <p:nvSpPr>
            <p:cNvPr id="7" name="六边形 6"/>
            <p:cNvSpPr/>
            <p:nvPr/>
          </p:nvSpPr>
          <p:spPr>
            <a:xfrm rot="5400000">
              <a:off x="6316365" y="1133170"/>
              <a:ext cx="1368152" cy="1179441"/>
            </a:xfrm>
            <a:prstGeom prst="hexagon">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 name="组合 13"/>
            <p:cNvGrpSpPr/>
            <p:nvPr/>
          </p:nvGrpSpPr>
          <p:grpSpPr>
            <a:xfrm>
              <a:off x="6730566" y="1476139"/>
              <a:ext cx="539750" cy="493713"/>
              <a:chOff x="568325" y="4538663"/>
              <a:chExt cx="539750" cy="493713"/>
            </a:xfrm>
          </p:grpSpPr>
          <p:sp>
            <p:nvSpPr>
              <p:cNvPr id="15" name="Freeform 49"/>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6"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4" name="组合 3"/>
          <p:cNvGrpSpPr/>
          <p:nvPr/>
        </p:nvGrpSpPr>
        <p:grpSpPr>
          <a:xfrm>
            <a:off x="2094508" y="2060849"/>
            <a:ext cx="1572383" cy="1824203"/>
            <a:chOff x="1498003" y="1038813"/>
            <a:chExt cx="1179441" cy="1368152"/>
          </a:xfrm>
        </p:grpSpPr>
        <p:sp>
          <p:nvSpPr>
            <p:cNvPr id="5" name="六边形 4"/>
            <p:cNvSpPr/>
            <p:nvPr/>
          </p:nvSpPr>
          <p:spPr>
            <a:xfrm rot="5400000">
              <a:off x="1403648" y="1133168"/>
              <a:ext cx="1368152" cy="1179441"/>
            </a:xfrm>
            <a:prstGeom prst="hexagon">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 name="组合 16"/>
            <p:cNvGrpSpPr/>
            <p:nvPr/>
          </p:nvGrpSpPr>
          <p:grpSpPr>
            <a:xfrm>
              <a:off x="1817849" y="1441108"/>
              <a:ext cx="539750" cy="539750"/>
              <a:chOff x="1895475" y="4516438"/>
              <a:chExt cx="539750" cy="539750"/>
            </a:xfrm>
          </p:grpSpPr>
          <p:sp>
            <p:nvSpPr>
              <p:cNvPr id="18"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9"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0" name="TextBox 19"/>
          <p:cNvSpPr txBox="1"/>
          <p:nvPr/>
        </p:nvSpPr>
        <p:spPr>
          <a:xfrm>
            <a:off x="1584724"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1" name="矩形 20"/>
          <p:cNvSpPr/>
          <p:nvPr/>
        </p:nvSpPr>
        <p:spPr>
          <a:xfrm>
            <a:off x="1680722" y="3915888"/>
            <a:ext cx="2399954" cy="492430"/>
          </a:xfrm>
          <a:prstGeom prst="rect">
            <a:avLst/>
          </a:prstGeom>
          <a:noFill/>
        </p:spPr>
        <p:txBody>
          <a:bodyPr wrap="square" lIns="121908" tIns="60954" rIns="121908" bIns="60954">
            <a:spAutoFit/>
          </a:bodyPr>
          <a:lstStyle/>
          <a:p>
            <a:pPr algn="ctr"/>
            <a:r>
              <a:rPr lang="zh-CN" altLang="en-US" sz="2400" b="1" dirty="0">
                <a:solidFill>
                  <a:schemeClr val="tx2"/>
                </a:solidFill>
                <a:cs typeface="+mn-ea"/>
              </a:rPr>
              <a:t>添加文字</a:t>
            </a:r>
          </a:p>
        </p:txBody>
      </p:sp>
      <p:sp>
        <p:nvSpPr>
          <p:cNvPr id="22" name="TextBox 21"/>
          <p:cNvSpPr txBox="1"/>
          <p:nvPr/>
        </p:nvSpPr>
        <p:spPr>
          <a:xfrm>
            <a:off x="4917869"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3" name="矩形 22"/>
          <p:cNvSpPr/>
          <p:nvPr/>
        </p:nvSpPr>
        <p:spPr>
          <a:xfrm>
            <a:off x="5013866"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1"/>
                </a:solidFill>
                <a:cs typeface="+mn-ea"/>
              </a:rPr>
              <a:t>添加文字</a:t>
            </a:r>
          </a:p>
        </p:txBody>
      </p:sp>
      <p:sp>
        <p:nvSpPr>
          <p:cNvPr id="24" name="TextBox 23"/>
          <p:cNvSpPr txBox="1"/>
          <p:nvPr/>
        </p:nvSpPr>
        <p:spPr>
          <a:xfrm>
            <a:off x="8112600"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5" name="矩形 24"/>
          <p:cNvSpPr/>
          <p:nvPr/>
        </p:nvSpPr>
        <p:spPr>
          <a:xfrm>
            <a:off x="8208597"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2"/>
                </a:solidFill>
                <a:cs typeface="+mn-ea"/>
              </a:rPr>
              <a:t>添加文字</a:t>
            </a: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50"/>
                                        <p:tgtEl>
                                          <p:spTgt spid="2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25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250"/>
                                        <p:tgtEl>
                                          <p:spTgt spid="2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1312581" y="2263758"/>
            <a:ext cx="2706692" cy="146228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4" name="流程图: 数据 5"/>
          <p:cNvSpPr/>
          <p:nvPr/>
        </p:nvSpPr>
        <p:spPr>
          <a:xfrm>
            <a:off x="2385590" y="3445676"/>
            <a:ext cx="2706692" cy="146228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cs typeface="+mn-ea"/>
            </a:endParaRPr>
          </a:p>
        </p:txBody>
      </p:sp>
      <p:sp>
        <p:nvSpPr>
          <p:cNvPr id="5" name="流程图: 数据 5"/>
          <p:cNvSpPr/>
          <p:nvPr/>
        </p:nvSpPr>
        <p:spPr>
          <a:xfrm>
            <a:off x="3448933" y="4625172"/>
            <a:ext cx="2706692" cy="14647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6" name="矩形 5"/>
          <p:cNvSpPr/>
          <p:nvPr/>
        </p:nvSpPr>
        <p:spPr>
          <a:xfrm flipH="1">
            <a:off x="3448933" y="5432452"/>
            <a:ext cx="3770035" cy="804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7" name="矩形 6"/>
          <p:cNvSpPr/>
          <p:nvPr/>
        </p:nvSpPr>
        <p:spPr>
          <a:xfrm flipH="1">
            <a:off x="2385591" y="4252954"/>
            <a:ext cx="3770035" cy="8024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8" name="矩形 7"/>
          <p:cNvSpPr/>
          <p:nvPr/>
        </p:nvSpPr>
        <p:spPr>
          <a:xfrm flipH="1">
            <a:off x="1322248" y="3071039"/>
            <a:ext cx="3770035" cy="804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9" name="矩形 8"/>
          <p:cNvSpPr/>
          <p:nvPr/>
        </p:nvSpPr>
        <p:spPr>
          <a:xfrm flipH="1">
            <a:off x="249238" y="1889125"/>
            <a:ext cx="3770035" cy="804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10" name="文本框 12"/>
          <p:cNvSpPr txBox="1"/>
          <p:nvPr/>
        </p:nvSpPr>
        <p:spPr>
          <a:xfrm>
            <a:off x="4038607" y="2024477"/>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1" name="文本框 13"/>
          <p:cNvSpPr txBox="1"/>
          <p:nvPr/>
        </p:nvSpPr>
        <p:spPr>
          <a:xfrm>
            <a:off x="5082617" y="3211225"/>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2" name="文本框 14"/>
          <p:cNvSpPr txBox="1"/>
          <p:nvPr/>
        </p:nvSpPr>
        <p:spPr>
          <a:xfrm>
            <a:off x="6184626" y="4397974"/>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3" name="文本框 15"/>
          <p:cNvSpPr txBox="1"/>
          <p:nvPr/>
        </p:nvSpPr>
        <p:spPr>
          <a:xfrm>
            <a:off x="7228636" y="5565386"/>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4" name="矩形 13"/>
          <p:cNvSpPr/>
          <p:nvPr/>
        </p:nvSpPr>
        <p:spPr>
          <a:xfrm>
            <a:off x="4510990" y="1772082"/>
            <a:ext cx="4782363"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5" name="矩形 14"/>
          <p:cNvSpPr/>
          <p:nvPr/>
        </p:nvSpPr>
        <p:spPr>
          <a:xfrm>
            <a:off x="5273479" y="2977573"/>
            <a:ext cx="4648526"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6" name="矩形 15"/>
          <p:cNvSpPr/>
          <p:nvPr/>
        </p:nvSpPr>
        <p:spPr>
          <a:xfrm>
            <a:off x="6521568" y="4113801"/>
            <a:ext cx="4930089"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7" name="矩形 16"/>
          <p:cNvSpPr/>
          <p:nvPr/>
        </p:nvSpPr>
        <p:spPr>
          <a:xfrm>
            <a:off x="7447218" y="5341926"/>
            <a:ext cx="4620804"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1"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8" fill="hold" grpId="0" nodeType="withEffect">
                                  <p:stCondLst>
                                    <p:cond delay="18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2"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7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89862" y="2522082"/>
            <a:ext cx="8249921" cy="2721827"/>
            <a:chOff x="2057400" y="2822575"/>
            <a:chExt cx="5360988" cy="1768475"/>
          </a:xfrm>
        </p:grpSpPr>
        <p:sp>
          <p:nvSpPr>
            <p:cNvPr id="3" name="Freeform 17"/>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2"/>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a:defRPr/>
              </a:pPr>
              <a:r>
                <a:rPr lang="en-US" altLang="zh-CN" sz="3200" kern="0" dirty="0">
                  <a:solidFill>
                    <a:srgbClr val="FFFFFF"/>
                  </a:solidFill>
                  <a:cs typeface="+mn-ea"/>
                </a:rPr>
                <a:t>03</a:t>
              </a:r>
              <a:endParaRPr lang="zh-CN" altLang="en-US" sz="3200" kern="0" dirty="0">
                <a:solidFill>
                  <a:srgbClr val="FFFFFF"/>
                </a:solidFill>
                <a:cs typeface="+mn-ea"/>
              </a:endParaRPr>
            </a:p>
          </p:txBody>
        </p:sp>
        <p:sp>
          <p:nvSpPr>
            <p:cNvPr id="4" name="Freeform 18"/>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a:defRPr/>
              </a:pPr>
              <a:r>
                <a:rPr lang="en-US" altLang="zh-CN" sz="3200" kern="0" dirty="0">
                  <a:solidFill>
                    <a:srgbClr val="FFFFFF"/>
                  </a:solidFill>
                  <a:cs typeface="+mn-ea"/>
                </a:rPr>
                <a:t>02</a:t>
              </a:r>
              <a:endParaRPr lang="zh-CN" altLang="en-US" sz="3200" kern="0" dirty="0">
                <a:solidFill>
                  <a:srgbClr val="FFFFFF"/>
                </a:solidFill>
                <a:cs typeface="+mn-ea"/>
              </a:endParaRPr>
            </a:p>
          </p:txBody>
        </p:sp>
        <p:sp>
          <p:nvSpPr>
            <p:cNvPr id="5" name="Freeform 19"/>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solidFill>
            <a:ln w="3175" cap="flat" cmpd="sng" algn="ctr">
              <a:noFill/>
              <a:prstDash val="solid"/>
            </a:ln>
            <a:effectLst>
              <a:outerShdw blurRad="50800" dist="25400" dir="2700000" algn="tl" rotWithShape="0">
                <a:prstClr val="black">
                  <a:alpha val="15000"/>
                </a:prstClr>
              </a:outerShdw>
            </a:effectLst>
          </p:spPr>
          <p:txBody>
            <a:bodyPr anchor="ctr"/>
            <a:lstStyle/>
            <a:p>
              <a:pPr algn="ctr">
                <a:defRPr/>
              </a:pPr>
              <a:r>
                <a:rPr lang="en-US" altLang="zh-CN" sz="3200" kern="0" dirty="0">
                  <a:solidFill>
                    <a:srgbClr val="FFFFFF"/>
                  </a:solidFill>
                  <a:cs typeface="+mn-ea"/>
                </a:rPr>
                <a:t>01</a:t>
              </a:r>
              <a:endParaRPr lang="zh-CN" altLang="en-US" sz="3200" kern="0" dirty="0">
                <a:solidFill>
                  <a:srgbClr val="FFFFFF"/>
                </a:solidFill>
                <a:cs typeface="+mn-ea"/>
              </a:endParaRPr>
            </a:p>
          </p:txBody>
        </p:sp>
        <p:sp>
          <p:nvSpPr>
            <p:cNvPr id="6" name="Freeform 17"/>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defRPr/>
              </a:pPr>
              <a:r>
                <a:rPr lang="en-US" altLang="zh-CN" sz="3200" kern="0" dirty="0">
                  <a:solidFill>
                    <a:srgbClr val="FFFFFF"/>
                  </a:solidFill>
                  <a:cs typeface="+mn-ea"/>
                </a:rPr>
                <a:t>04</a:t>
              </a:r>
              <a:endParaRPr lang="zh-CN" altLang="en-US" sz="3200" kern="0" dirty="0">
                <a:solidFill>
                  <a:srgbClr val="FFFFFF"/>
                </a:solidFill>
                <a:cs typeface="+mn-ea"/>
              </a:endParaRPr>
            </a:p>
          </p:txBody>
        </p:sp>
        <p:sp>
          <p:nvSpPr>
            <p:cNvPr id="7" name="椭圆 6"/>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8" name="椭圆 7"/>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9" name="椭圆 8"/>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10" name="椭圆 9"/>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grpSp>
      <p:grpSp>
        <p:nvGrpSpPr>
          <p:cNvPr id="11" name="组合 10"/>
          <p:cNvGrpSpPr/>
          <p:nvPr/>
        </p:nvGrpSpPr>
        <p:grpSpPr>
          <a:xfrm>
            <a:off x="1271465" y="1473330"/>
            <a:ext cx="3077287" cy="1433322"/>
            <a:chOff x="660643" y="1437096"/>
            <a:chExt cx="2323475" cy="1074991"/>
          </a:xfrm>
        </p:grpSpPr>
        <p:sp>
          <p:nvSpPr>
            <p:cNvPr id="12" name="矩形 11"/>
            <p:cNvSpPr/>
            <p:nvPr/>
          </p:nvSpPr>
          <p:spPr>
            <a:xfrm>
              <a:off x="660643" y="1715716"/>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3" name="文本框 1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14" name="组合 13"/>
          <p:cNvGrpSpPr/>
          <p:nvPr/>
        </p:nvGrpSpPr>
        <p:grpSpPr>
          <a:xfrm>
            <a:off x="2990551" y="5115903"/>
            <a:ext cx="3247573" cy="1391150"/>
            <a:chOff x="660643" y="1437096"/>
            <a:chExt cx="2323475" cy="1043362"/>
          </a:xfrm>
        </p:grpSpPr>
        <p:sp>
          <p:nvSpPr>
            <p:cNvPr id="15" name="矩形 14"/>
            <p:cNvSpPr/>
            <p:nvPr/>
          </p:nvSpPr>
          <p:spPr>
            <a:xfrm>
              <a:off x="660643" y="1684087"/>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6" name="文本框 19"/>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17" name="组合 16"/>
          <p:cNvGrpSpPr/>
          <p:nvPr/>
        </p:nvGrpSpPr>
        <p:grpSpPr>
          <a:xfrm>
            <a:off x="5342236" y="1479455"/>
            <a:ext cx="3077287" cy="1427198"/>
            <a:chOff x="660643" y="1437096"/>
            <a:chExt cx="2323475" cy="1070398"/>
          </a:xfrm>
        </p:grpSpPr>
        <p:sp>
          <p:nvSpPr>
            <p:cNvPr id="18" name="矩形 17"/>
            <p:cNvSpPr/>
            <p:nvPr/>
          </p:nvSpPr>
          <p:spPr>
            <a:xfrm>
              <a:off x="660643" y="1711123"/>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9" name="文本框 22"/>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20" name="组合 19"/>
          <p:cNvGrpSpPr/>
          <p:nvPr/>
        </p:nvGrpSpPr>
        <p:grpSpPr>
          <a:xfrm>
            <a:off x="7527783" y="5133962"/>
            <a:ext cx="3247573" cy="1445098"/>
            <a:chOff x="660643" y="1437096"/>
            <a:chExt cx="2323475" cy="1083823"/>
          </a:xfrm>
        </p:grpSpPr>
        <p:sp>
          <p:nvSpPr>
            <p:cNvPr id="21" name="矩形 20"/>
            <p:cNvSpPr/>
            <p:nvPr/>
          </p:nvSpPr>
          <p:spPr>
            <a:xfrm>
              <a:off x="660643" y="1724548"/>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2" name="文本框 2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sp>
        <p:nvSpPr>
          <p:cNvPr id="23" name="标题 22"/>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9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3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6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9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7140110" y="2343176"/>
            <a:ext cx="1996307" cy="13400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1437401" y="2272058"/>
            <a:ext cx="4849705" cy="13317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47" name="Picture 2" descr="F:\PPT素材\图片素材\1517-1103021355546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8682" y="2266981"/>
            <a:ext cx="1996307" cy="1331711"/>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1600207" y="2486691"/>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p>
        </p:txBody>
      </p:sp>
      <p:sp>
        <p:nvSpPr>
          <p:cNvPr id="55" name="矩形 54"/>
          <p:cNvSpPr/>
          <p:nvPr/>
        </p:nvSpPr>
        <p:spPr>
          <a:xfrm>
            <a:off x="5853129" y="4407017"/>
            <a:ext cx="4849705" cy="1331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8" name="矩形 87"/>
          <p:cNvSpPr/>
          <p:nvPr/>
        </p:nvSpPr>
        <p:spPr>
          <a:xfrm>
            <a:off x="3228790" y="4465208"/>
            <a:ext cx="1929819" cy="1340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8" name="TextBox 67"/>
          <p:cNvSpPr txBox="1"/>
          <p:nvPr/>
        </p:nvSpPr>
        <p:spPr>
          <a:xfrm>
            <a:off x="6015934" y="4621649"/>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p>
        </p:txBody>
      </p:sp>
      <p:pic>
        <p:nvPicPr>
          <p:cNvPr id="69" name="Picture 3" descr="F:\PPT素材\图片素材\fd59a3a49c07c298969b4289c0_5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6986" y="4396855"/>
            <a:ext cx="1920509" cy="1329600"/>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组合 69"/>
          <p:cNvGrpSpPr/>
          <p:nvPr/>
        </p:nvGrpSpPr>
        <p:grpSpPr>
          <a:xfrm>
            <a:off x="3128151" y="4373702"/>
            <a:ext cx="361902" cy="321957"/>
            <a:chOff x="5410200" y="1320856"/>
            <a:chExt cx="271462" cy="241468"/>
          </a:xfrm>
        </p:grpSpPr>
        <p:cxnSp>
          <p:nvCxnSpPr>
            <p:cNvPr id="71" name="直接连接符 70"/>
            <p:cNvCxnSpPr/>
            <p:nvPr/>
          </p:nvCxnSpPr>
          <p:spPr>
            <a:xfrm>
              <a:off x="5417343" y="1320856"/>
              <a:ext cx="0" cy="2414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410200" y="1330380"/>
              <a:ext cx="2714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312006" y="2446298"/>
            <a:ext cx="1306358" cy="454589"/>
            <a:chOff x="5292315" y="1344983"/>
            <a:chExt cx="979896" cy="340942"/>
          </a:xfrm>
        </p:grpSpPr>
        <p:cxnSp>
          <p:nvCxnSpPr>
            <p:cNvPr id="91" name="直接连接符 90"/>
            <p:cNvCxnSpPr/>
            <p:nvPr/>
          </p:nvCxnSpPr>
          <p:spPr>
            <a:xfrm>
              <a:off x="5292315" y="1344983"/>
              <a:ext cx="4226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713001" y="1344983"/>
              <a:ext cx="559210" cy="3409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flipH="1">
            <a:off x="4505429" y="4500067"/>
            <a:ext cx="1306358" cy="454589"/>
            <a:chOff x="5292315" y="1344983"/>
            <a:chExt cx="979896" cy="340942"/>
          </a:xfrm>
        </p:grpSpPr>
        <p:cxnSp>
          <p:nvCxnSpPr>
            <p:cNvPr id="94" name="直接连接符 93"/>
            <p:cNvCxnSpPr/>
            <p:nvPr/>
          </p:nvCxnSpPr>
          <p:spPr>
            <a:xfrm>
              <a:off x="5292315" y="1344983"/>
              <a:ext cx="4226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713001" y="1344983"/>
              <a:ext cx="559210" cy="3409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down)">
                                      <p:cBhvr>
                                        <p:cTn id="7" dur="500"/>
                                        <p:tgtEl>
                                          <p:spTgt spid="8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down)">
                                      <p:cBhvr>
                                        <p:cTn id="10" dur="500"/>
                                        <p:tgtEl>
                                          <p:spTgt spid="88"/>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randombar(horizontal)">
                                      <p:cBhvr>
                                        <p:cTn id="14" dur="500"/>
                                        <p:tgtEl>
                                          <p:spTgt spid="47"/>
                                        </p:tgtEl>
                                      </p:cBhvr>
                                    </p:animEffect>
                                  </p:childTnLst>
                                </p:cTn>
                              </p:par>
                              <p:par>
                                <p:cTn id="15" presetID="14" presetClass="entr" presetSubtype="1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randombar(horizontal)">
                                      <p:cBhvr>
                                        <p:cTn id="17" dur="500"/>
                                        <p:tgtEl>
                                          <p:spTgt spid="6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wipe(right)">
                                      <p:cBhvr>
                                        <p:cTn id="21" dur="500"/>
                                        <p:tgtEl>
                                          <p:spTgt spid="90"/>
                                        </p:tgtEl>
                                      </p:cBhvr>
                                    </p:animEffect>
                                  </p:childTnLst>
                                </p:cTn>
                              </p:par>
                              <p:par>
                                <p:cTn id="22" presetID="22" presetClass="entr" presetSubtype="8"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wipe(left)">
                                      <p:cBhvr>
                                        <p:cTn id="24" dur="500"/>
                                        <p:tgtEl>
                                          <p:spTgt spid="9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anim calcmode="lin" valueType="num">
                                      <p:cBhvr>
                                        <p:cTn id="41" dur="500" fill="hold"/>
                                        <p:tgtEl>
                                          <p:spTgt spid="68"/>
                                        </p:tgtEl>
                                        <p:attrNameLst>
                                          <p:attrName>ppt_x</p:attrName>
                                        </p:attrNameLst>
                                      </p:cBhvr>
                                      <p:tavLst>
                                        <p:tav tm="0">
                                          <p:val>
                                            <p:strVal val="#ppt_x"/>
                                          </p:val>
                                        </p:tav>
                                        <p:tav tm="100000">
                                          <p:val>
                                            <p:strVal val="#ppt_x"/>
                                          </p:val>
                                        </p:tav>
                                      </p:tavLst>
                                    </p:anim>
                                    <p:anim calcmode="lin" valueType="num">
                                      <p:cBhvr>
                                        <p:cTn id="42"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46" grpId="0" animBg="1"/>
      <p:bldP spid="48" grpId="0"/>
      <p:bldP spid="55" grpId="0" animBg="1"/>
      <p:bldP spid="88" grpId="0" animBg="1"/>
      <p:bldP spid="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926509" y="2595468"/>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46" name="TextBox 45"/>
          <p:cNvSpPr txBox="1"/>
          <p:nvPr/>
        </p:nvSpPr>
        <p:spPr>
          <a:xfrm>
            <a:off x="990994" y="4694668"/>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47" name="TextBox 46"/>
          <p:cNvSpPr txBox="1"/>
          <p:nvPr/>
        </p:nvSpPr>
        <p:spPr>
          <a:xfrm>
            <a:off x="7824415" y="2461122"/>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48" name="TextBox 47"/>
          <p:cNvSpPr txBox="1"/>
          <p:nvPr/>
        </p:nvSpPr>
        <p:spPr>
          <a:xfrm>
            <a:off x="8472640" y="4750758"/>
            <a:ext cx="2879945" cy="1092595"/>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2" name="组合 1"/>
          <p:cNvGrpSpPr/>
          <p:nvPr/>
        </p:nvGrpSpPr>
        <p:grpSpPr>
          <a:xfrm>
            <a:off x="2135561" y="1892830"/>
            <a:ext cx="6117029" cy="4052696"/>
            <a:chOff x="1601282" y="1419622"/>
            <a:chExt cx="4588367" cy="3039523"/>
          </a:xfrm>
        </p:grpSpPr>
        <p:sp>
          <p:nvSpPr>
            <p:cNvPr id="8" name="Freeform 8"/>
            <p:cNvSpPr/>
            <p:nvPr/>
          </p:nvSpPr>
          <p:spPr bwMode="auto">
            <a:xfrm>
              <a:off x="4046001" y="3444802"/>
              <a:ext cx="750487" cy="686954"/>
            </a:xfrm>
            <a:custGeom>
              <a:avLst/>
              <a:gdLst>
                <a:gd name="T0" fmla="*/ 442 w 756"/>
                <a:gd name="T1" fmla="*/ 692 h 692"/>
                <a:gd name="T2" fmla="*/ 0 w 756"/>
                <a:gd name="T3" fmla="*/ 378 h 692"/>
                <a:gd name="T4" fmla="*/ 314 w 756"/>
                <a:gd name="T5" fmla="*/ 0 h 692"/>
                <a:gd name="T6" fmla="*/ 756 w 756"/>
                <a:gd name="T7" fmla="*/ 125 h 692"/>
                <a:gd name="T8" fmla="*/ 442 w 756"/>
                <a:gd name="T9" fmla="*/ 692 h 692"/>
              </a:gdLst>
              <a:ahLst/>
              <a:cxnLst>
                <a:cxn ang="0">
                  <a:pos x="T0" y="T1"/>
                </a:cxn>
                <a:cxn ang="0">
                  <a:pos x="T2" y="T3"/>
                </a:cxn>
                <a:cxn ang="0">
                  <a:pos x="T4" y="T5"/>
                </a:cxn>
                <a:cxn ang="0">
                  <a:pos x="T6" y="T7"/>
                </a:cxn>
                <a:cxn ang="0">
                  <a:pos x="T8" y="T9"/>
                </a:cxn>
              </a:cxnLst>
              <a:rect l="0" t="0" r="r" b="b"/>
              <a:pathLst>
                <a:path w="756" h="692">
                  <a:moveTo>
                    <a:pt x="442" y="692"/>
                  </a:moveTo>
                  <a:lnTo>
                    <a:pt x="0" y="378"/>
                  </a:lnTo>
                  <a:lnTo>
                    <a:pt x="314" y="0"/>
                  </a:lnTo>
                  <a:lnTo>
                    <a:pt x="756" y="125"/>
                  </a:lnTo>
                  <a:lnTo>
                    <a:pt x="442" y="692"/>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9" name="Freeform 9"/>
            <p:cNvSpPr/>
            <p:nvPr/>
          </p:nvSpPr>
          <p:spPr bwMode="auto">
            <a:xfrm>
              <a:off x="4357711" y="3193647"/>
              <a:ext cx="750487" cy="375244"/>
            </a:xfrm>
            <a:custGeom>
              <a:avLst/>
              <a:gdLst>
                <a:gd name="T0" fmla="*/ 317 w 756"/>
                <a:gd name="T1" fmla="*/ 0 h 378"/>
                <a:gd name="T2" fmla="*/ 756 w 756"/>
                <a:gd name="T3" fmla="*/ 189 h 378"/>
                <a:gd name="T4" fmla="*/ 442 w 756"/>
                <a:gd name="T5" fmla="*/ 378 h 378"/>
                <a:gd name="T6" fmla="*/ 0 w 756"/>
                <a:gd name="T7" fmla="*/ 253 h 378"/>
                <a:gd name="T8" fmla="*/ 317 w 756"/>
                <a:gd name="T9" fmla="*/ 0 h 378"/>
              </a:gdLst>
              <a:ahLst/>
              <a:cxnLst>
                <a:cxn ang="0">
                  <a:pos x="T0" y="T1"/>
                </a:cxn>
                <a:cxn ang="0">
                  <a:pos x="T2" y="T3"/>
                </a:cxn>
                <a:cxn ang="0">
                  <a:pos x="T4" y="T5"/>
                </a:cxn>
                <a:cxn ang="0">
                  <a:pos x="T6" y="T7"/>
                </a:cxn>
                <a:cxn ang="0">
                  <a:pos x="T8" y="T9"/>
                </a:cxn>
              </a:cxnLst>
              <a:rect l="0" t="0" r="r" b="b"/>
              <a:pathLst>
                <a:path w="756" h="378">
                  <a:moveTo>
                    <a:pt x="317" y="0"/>
                  </a:moveTo>
                  <a:lnTo>
                    <a:pt x="756" y="189"/>
                  </a:lnTo>
                  <a:lnTo>
                    <a:pt x="442" y="378"/>
                  </a:lnTo>
                  <a:lnTo>
                    <a:pt x="0" y="253"/>
                  </a:lnTo>
                  <a:lnTo>
                    <a:pt x="317"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10" name="Freeform 10"/>
            <p:cNvSpPr/>
            <p:nvPr/>
          </p:nvSpPr>
          <p:spPr bwMode="auto">
            <a:xfrm>
              <a:off x="4672399" y="2818403"/>
              <a:ext cx="750487" cy="562865"/>
            </a:xfrm>
            <a:custGeom>
              <a:avLst/>
              <a:gdLst>
                <a:gd name="T0" fmla="*/ 314 w 756"/>
                <a:gd name="T1" fmla="*/ 0 h 567"/>
                <a:gd name="T2" fmla="*/ 0 w 756"/>
                <a:gd name="T3" fmla="*/ 378 h 567"/>
                <a:gd name="T4" fmla="*/ 439 w 756"/>
                <a:gd name="T5" fmla="*/ 567 h 567"/>
                <a:gd name="T6" fmla="*/ 756 w 756"/>
                <a:gd name="T7" fmla="*/ 6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378"/>
                  </a:lnTo>
                  <a:lnTo>
                    <a:pt x="439" y="567"/>
                  </a:lnTo>
                  <a:lnTo>
                    <a:pt x="756" y="64"/>
                  </a:lnTo>
                  <a:lnTo>
                    <a:pt x="314"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1" name="Freeform 11"/>
            <p:cNvSpPr/>
            <p:nvPr/>
          </p:nvSpPr>
          <p:spPr bwMode="auto">
            <a:xfrm>
              <a:off x="4984110" y="2694315"/>
              <a:ext cx="750487" cy="187622"/>
            </a:xfrm>
            <a:custGeom>
              <a:avLst/>
              <a:gdLst>
                <a:gd name="T0" fmla="*/ 314 w 756"/>
                <a:gd name="T1" fmla="*/ 0 h 189"/>
                <a:gd name="T2" fmla="*/ 756 w 756"/>
                <a:gd name="T3" fmla="*/ 64 h 189"/>
                <a:gd name="T4" fmla="*/ 442 w 756"/>
                <a:gd name="T5" fmla="*/ 189 h 189"/>
                <a:gd name="T6" fmla="*/ 0 w 756"/>
                <a:gd name="T7" fmla="*/ 125 h 189"/>
                <a:gd name="T8" fmla="*/ 314 w 756"/>
                <a:gd name="T9" fmla="*/ 0 h 189"/>
              </a:gdLst>
              <a:ahLst/>
              <a:cxnLst>
                <a:cxn ang="0">
                  <a:pos x="T0" y="T1"/>
                </a:cxn>
                <a:cxn ang="0">
                  <a:pos x="T2" y="T3"/>
                </a:cxn>
                <a:cxn ang="0">
                  <a:pos x="T4" y="T5"/>
                </a:cxn>
                <a:cxn ang="0">
                  <a:pos x="T6" y="T7"/>
                </a:cxn>
                <a:cxn ang="0">
                  <a:pos x="T8" y="T9"/>
                </a:cxn>
              </a:cxnLst>
              <a:rect l="0" t="0" r="r" b="b"/>
              <a:pathLst>
                <a:path w="756" h="189">
                  <a:moveTo>
                    <a:pt x="314" y="0"/>
                  </a:moveTo>
                  <a:lnTo>
                    <a:pt x="756" y="64"/>
                  </a:lnTo>
                  <a:lnTo>
                    <a:pt x="442" y="189"/>
                  </a:lnTo>
                  <a:lnTo>
                    <a:pt x="0" y="125"/>
                  </a:lnTo>
                  <a:lnTo>
                    <a:pt x="314"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12" name="Freeform 12"/>
            <p:cNvSpPr/>
            <p:nvPr/>
          </p:nvSpPr>
          <p:spPr bwMode="auto">
            <a:xfrm>
              <a:off x="4545333" y="2256530"/>
              <a:ext cx="750487" cy="561873"/>
            </a:xfrm>
            <a:custGeom>
              <a:avLst/>
              <a:gdLst>
                <a:gd name="T0" fmla="*/ 317 w 756"/>
                <a:gd name="T1" fmla="*/ 0 h 566"/>
                <a:gd name="T2" fmla="*/ 0 w 756"/>
                <a:gd name="T3" fmla="*/ 377 h 566"/>
                <a:gd name="T4" fmla="*/ 442 w 756"/>
                <a:gd name="T5" fmla="*/ 566 h 566"/>
                <a:gd name="T6" fmla="*/ 756 w 756"/>
                <a:gd name="T7" fmla="*/ 441 h 566"/>
                <a:gd name="T8" fmla="*/ 317 w 756"/>
                <a:gd name="T9" fmla="*/ 0 h 566"/>
              </a:gdLst>
              <a:ahLst/>
              <a:cxnLst>
                <a:cxn ang="0">
                  <a:pos x="T0" y="T1"/>
                </a:cxn>
                <a:cxn ang="0">
                  <a:pos x="T2" y="T3"/>
                </a:cxn>
                <a:cxn ang="0">
                  <a:pos x="T4" y="T5"/>
                </a:cxn>
                <a:cxn ang="0">
                  <a:pos x="T6" y="T7"/>
                </a:cxn>
                <a:cxn ang="0">
                  <a:pos x="T8" y="T9"/>
                </a:cxn>
              </a:cxnLst>
              <a:rect l="0" t="0" r="r" b="b"/>
              <a:pathLst>
                <a:path w="756" h="566">
                  <a:moveTo>
                    <a:pt x="317" y="0"/>
                  </a:moveTo>
                  <a:lnTo>
                    <a:pt x="0" y="377"/>
                  </a:lnTo>
                  <a:lnTo>
                    <a:pt x="442" y="566"/>
                  </a:lnTo>
                  <a:lnTo>
                    <a:pt x="756" y="441"/>
                  </a:lnTo>
                  <a:lnTo>
                    <a:pt x="317"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3" name="Freeform 13"/>
            <p:cNvSpPr/>
            <p:nvPr/>
          </p:nvSpPr>
          <p:spPr bwMode="auto">
            <a:xfrm>
              <a:off x="4233622" y="2630782"/>
              <a:ext cx="750487" cy="562865"/>
            </a:xfrm>
            <a:custGeom>
              <a:avLst/>
              <a:gdLst>
                <a:gd name="T0" fmla="*/ 0 w 756"/>
                <a:gd name="T1" fmla="*/ 378 h 567"/>
                <a:gd name="T2" fmla="*/ 442 w 756"/>
                <a:gd name="T3" fmla="*/ 567 h 567"/>
                <a:gd name="T4" fmla="*/ 756 w 756"/>
                <a:gd name="T5" fmla="*/ 189 h 567"/>
                <a:gd name="T6" fmla="*/ 314 w 756"/>
                <a:gd name="T7" fmla="*/ 0 h 567"/>
                <a:gd name="T8" fmla="*/ 0 w 756"/>
                <a:gd name="T9" fmla="*/ 378 h 567"/>
              </a:gdLst>
              <a:ahLst/>
              <a:cxnLst>
                <a:cxn ang="0">
                  <a:pos x="T0" y="T1"/>
                </a:cxn>
                <a:cxn ang="0">
                  <a:pos x="T2" y="T3"/>
                </a:cxn>
                <a:cxn ang="0">
                  <a:pos x="T4" y="T5"/>
                </a:cxn>
                <a:cxn ang="0">
                  <a:pos x="T6" y="T7"/>
                </a:cxn>
                <a:cxn ang="0">
                  <a:pos x="T8" y="T9"/>
                </a:cxn>
              </a:cxnLst>
              <a:rect l="0" t="0" r="r" b="b"/>
              <a:pathLst>
                <a:path w="756" h="567">
                  <a:moveTo>
                    <a:pt x="0" y="378"/>
                  </a:moveTo>
                  <a:lnTo>
                    <a:pt x="442" y="567"/>
                  </a:lnTo>
                  <a:lnTo>
                    <a:pt x="756" y="189"/>
                  </a:lnTo>
                  <a:lnTo>
                    <a:pt x="314" y="0"/>
                  </a:lnTo>
                  <a:lnTo>
                    <a:pt x="0" y="378"/>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14" name="Freeform 14"/>
            <p:cNvSpPr/>
            <p:nvPr/>
          </p:nvSpPr>
          <p:spPr bwMode="auto">
            <a:xfrm>
              <a:off x="3921912" y="3006026"/>
              <a:ext cx="750487" cy="438777"/>
            </a:xfrm>
            <a:custGeom>
              <a:avLst/>
              <a:gdLst>
                <a:gd name="T0" fmla="*/ 0 w 756"/>
                <a:gd name="T1" fmla="*/ 253 h 442"/>
                <a:gd name="T2" fmla="*/ 439 w 756"/>
                <a:gd name="T3" fmla="*/ 442 h 442"/>
                <a:gd name="T4" fmla="*/ 756 w 756"/>
                <a:gd name="T5" fmla="*/ 189 h 442"/>
                <a:gd name="T6" fmla="*/ 314 w 756"/>
                <a:gd name="T7" fmla="*/ 0 h 442"/>
                <a:gd name="T8" fmla="*/ 0 w 756"/>
                <a:gd name="T9" fmla="*/ 253 h 442"/>
              </a:gdLst>
              <a:ahLst/>
              <a:cxnLst>
                <a:cxn ang="0">
                  <a:pos x="T0" y="T1"/>
                </a:cxn>
                <a:cxn ang="0">
                  <a:pos x="T2" y="T3"/>
                </a:cxn>
                <a:cxn ang="0">
                  <a:pos x="T4" y="T5"/>
                </a:cxn>
                <a:cxn ang="0">
                  <a:pos x="T6" y="T7"/>
                </a:cxn>
                <a:cxn ang="0">
                  <a:pos x="T8" y="T9"/>
                </a:cxn>
              </a:cxnLst>
              <a:rect l="0" t="0" r="r" b="b"/>
              <a:pathLst>
                <a:path w="756" h="442">
                  <a:moveTo>
                    <a:pt x="0" y="253"/>
                  </a:moveTo>
                  <a:lnTo>
                    <a:pt x="439" y="442"/>
                  </a:lnTo>
                  <a:lnTo>
                    <a:pt x="756" y="189"/>
                  </a:lnTo>
                  <a:lnTo>
                    <a:pt x="314" y="0"/>
                  </a:lnTo>
                  <a:lnTo>
                    <a:pt x="0" y="253"/>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5" name="Freeform 15"/>
            <p:cNvSpPr/>
            <p:nvPr/>
          </p:nvSpPr>
          <p:spPr bwMode="auto">
            <a:xfrm>
              <a:off x="3607224" y="3257181"/>
              <a:ext cx="750487" cy="562865"/>
            </a:xfrm>
            <a:custGeom>
              <a:avLst/>
              <a:gdLst>
                <a:gd name="T0" fmla="*/ 0 w 756"/>
                <a:gd name="T1" fmla="*/ 503 h 567"/>
                <a:gd name="T2" fmla="*/ 442 w 756"/>
                <a:gd name="T3" fmla="*/ 567 h 567"/>
                <a:gd name="T4" fmla="*/ 756 w 756"/>
                <a:gd name="T5" fmla="*/ 189 h 567"/>
                <a:gd name="T6" fmla="*/ 317 w 756"/>
                <a:gd name="T7" fmla="*/ 0 h 567"/>
                <a:gd name="T8" fmla="*/ 0 w 756"/>
                <a:gd name="T9" fmla="*/ 503 h 567"/>
              </a:gdLst>
              <a:ahLst/>
              <a:cxnLst>
                <a:cxn ang="0">
                  <a:pos x="T0" y="T1"/>
                </a:cxn>
                <a:cxn ang="0">
                  <a:pos x="T2" y="T3"/>
                </a:cxn>
                <a:cxn ang="0">
                  <a:pos x="T4" y="T5"/>
                </a:cxn>
                <a:cxn ang="0">
                  <a:pos x="T6" y="T7"/>
                </a:cxn>
                <a:cxn ang="0">
                  <a:pos x="T8" y="T9"/>
                </a:cxn>
              </a:cxnLst>
              <a:rect l="0" t="0" r="r" b="b"/>
              <a:pathLst>
                <a:path w="756" h="567">
                  <a:moveTo>
                    <a:pt x="0" y="503"/>
                  </a:moveTo>
                  <a:lnTo>
                    <a:pt x="442" y="567"/>
                  </a:lnTo>
                  <a:lnTo>
                    <a:pt x="756" y="189"/>
                  </a:lnTo>
                  <a:lnTo>
                    <a:pt x="317" y="0"/>
                  </a:lnTo>
                  <a:lnTo>
                    <a:pt x="0" y="503"/>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16" name="Freeform 16"/>
            <p:cNvSpPr/>
            <p:nvPr/>
          </p:nvSpPr>
          <p:spPr bwMode="auto">
            <a:xfrm>
              <a:off x="3171425" y="2881936"/>
              <a:ext cx="750487" cy="874576"/>
            </a:xfrm>
            <a:custGeom>
              <a:avLst/>
              <a:gdLst>
                <a:gd name="T0" fmla="*/ 0 w 756"/>
                <a:gd name="T1" fmla="*/ 503 h 881"/>
                <a:gd name="T2" fmla="*/ 439 w 756"/>
                <a:gd name="T3" fmla="*/ 881 h 881"/>
                <a:gd name="T4" fmla="*/ 756 w 756"/>
                <a:gd name="T5" fmla="*/ 378 h 881"/>
                <a:gd name="T6" fmla="*/ 314 w 756"/>
                <a:gd name="T7" fmla="*/ 0 h 881"/>
                <a:gd name="T8" fmla="*/ 0 w 756"/>
                <a:gd name="T9" fmla="*/ 503 h 881"/>
              </a:gdLst>
              <a:ahLst/>
              <a:cxnLst>
                <a:cxn ang="0">
                  <a:pos x="T0" y="T1"/>
                </a:cxn>
                <a:cxn ang="0">
                  <a:pos x="T2" y="T3"/>
                </a:cxn>
                <a:cxn ang="0">
                  <a:pos x="T4" y="T5"/>
                </a:cxn>
                <a:cxn ang="0">
                  <a:pos x="T6" y="T7"/>
                </a:cxn>
                <a:cxn ang="0">
                  <a:pos x="T8" y="T9"/>
                </a:cxn>
              </a:cxnLst>
              <a:rect l="0" t="0" r="r" b="b"/>
              <a:pathLst>
                <a:path w="756" h="881">
                  <a:moveTo>
                    <a:pt x="0" y="503"/>
                  </a:moveTo>
                  <a:lnTo>
                    <a:pt x="439" y="881"/>
                  </a:lnTo>
                  <a:lnTo>
                    <a:pt x="756" y="378"/>
                  </a:lnTo>
                  <a:lnTo>
                    <a:pt x="314" y="0"/>
                  </a:lnTo>
                  <a:lnTo>
                    <a:pt x="0" y="503"/>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17" name="Freeform 17"/>
            <p:cNvSpPr/>
            <p:nvPr/>
          </p:nvSpPr>
          <p:spPr bwMode="auto">
            <a:xfrm>
              <a:off x="3483135" y="2694315"/>
              <a:ext cx="750487" cy="562865"/>
            </a:xfrm>
            <a:custGeom>
              <a:avLst/>
              <a:gdLst>
                <a:gd name="T0" fmla="*/ 314 w 756"/>
                <a:gd name="T1" fmla="*/ 0 h 567"/>
                <a:gd name="T2" fmla="*/ 0 w 756"/>
                <a:gd name="T3" fmla="*/ 189 h 567"/>
                <a:gd name="T4" fmla="*/ 442 w 756"/>
                <a:gd name="T5" fmla="*/ 567 h 567"/>
                <a:gd name="T6" fmla="*/ 756 w 756"/>
                <a:gd name="T7" fmla="*/ 31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189"/>
                  </a:lnTo>
                  <a:lnTo>
                    <a:pt x="442" y="567"/>
                  </a:lnTo>
                  <a:lnTo>
                    <a:pt x="756" y="314"/>
                  </a:lnTo>
                  <a:lnTo>
                    <a:pt x="314" y="0"/>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18" name="Freeform 18"/>
            <p:cNvSpPr/>
            <p:nvPr/>
          </p:nvSpPr>
          <p:spPr bwMode="auto">
            <a:xfrm>
              <a:off x="3794846" y="2256530"/>
              <a:ext cx="750487" cy="749495"/>
            </a:xfrm>
            <a:custGeom>
              <a:avLst/>
              <a:gdLst>
                <a:gd name="T0" fmla="*/ 317 w 756"/>
                <a:gd name="T1" fmla="*/ 0 h 755"/>
                <a:gd name="T2" fmla="*/ 0 w 756"/>
                <a:gd name="T3" fmla="*/ 441 h 755"/>
                <a:gd name="T4" fmla="*/ 442 w 756"/>
                <a:gd name="T5" fmla="*/ 755 h 755"/>
                <a:gd name="T6" fmla="*/ 756 w 756"/>
                <a:gd name="T7" fmla="*/ 377 h 755"/>
                <a:gd name="T8" fmla="*/ 317 w 756"/>
                <a:gd name="T9" fmla="*/ 0 h 755"/>
              </a:gdLst>
              <a:ahLst/>
              <a:cxnLst>
                <a:cxn ang="0">
                  <a:pos x="T0" y="T1"/>
                </a:cxn>
                <a:cxn ang="0">
                  <a:pos x="T2" y="T3"/>
                </a:cxn>
                <a:cxn ang="0">
                  <a:pos x="T4" y="T5"/>
                </a:cxn>
                <a:cxn ang="0">
                  <a:pos x="T6" y="T7"/>
                </a:cxn>
                <a:cxn ang="0">
                  <a:pos x="T8" y="T9"/>
                </a:cxn>
              </a:cxnLst>
              <a:rect l="0" t="0" r="r" b="b"/>
              <a:pathLst>
                <a:path w="756" h="755">
                  <a:moveTo>
                    <a:pt x="317" y="0"/>
                  </a:moveTo>
                  <a:lnTo>
                    <a:pt x="0" y="441"/>
                  </a:lnTo>
                  <a:lnTo>
                    <a:pt x="442" y="755"/>
                  </a:lnTo>
                  <a:lnTo>
                    <a:pt x="756" y="377"/>
                  </a:lnTo>
                  <a:lnTo>
                    <a:pt x="317" y="0"/>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19" name="Freeform 19"/>
            <p:cNvSpPr/>
            <p:nvPr/>
          </p:nvSpPr>
          <p:spPr bwMode="auto">
            <a:xfrm>
              <a:off x="4109534" y="2068909"/>
              <a:ext cx="750487" cy="561873"/>
            </a:xfrm>
            <a:custGeom>
              <a:avLst/>
              <a:gdLst>
                <a:gd name="T0" fmla="*/ 314 w 756"/>
                <a:gd name="T1" fmla="*/ 0 h 566"/>
                <a:gd name="T2" fmla="*/ 0 w 756"/>
                <a:gd name="T3" fmla="*/ 189 h 566"/>
                <a:gd name="T4" fmla="*/ 439 w 756"/>
                <a:gd name="T5" fmla="*/ 566 h 566"/>
                <a:gd name="T6" fmla="*/ 756 w 756"/>
                <a:gd name="T7" fmla="*/ 189 h 566"/>
                <a:gd name="T8" fmla="*/ 314 w 756"/>
                <a:gd name="T9" fmla="*/ 0 h 566"/>
              </a:gdLst>
              <a:ahLst/>
              <a:cxnLst>
                <a:cxn ang="0">
                  <a:pos x="T0" y="T1"/>
                </a:cxn>
                <a:cxn ang="0">
                  <a:pos x="T2" y="T3"/>
                </a:cxn>
                <a:cxn ang="0">
                  <a:pos x="T4" y="T5"/>
                </a:cxn>
                <a:cxn ang="0">
                  <a:pos x="T6" y="T7"/>
                </a:cxn>
                <a:cxn ang="0">
                  <a:pos x="T8" y="T9"/>
                </a:cxn>
              </a:cxnLst>
              <a:rect l="0" t="0" r="r" b="b"/>
              <a:pathLst>
                <a:path w="756" h="566">
                  <a:moveTo>
                    <a:pt x="314" y="0"/>
                  </a:moveTo>
                  <a:lnTo>
                    <a:pt x="0" y="189"/>
                  </a:lnTo>
                  <a:lnTo>
                    <a:pt x="439" y="566"/>
                  </a:lnTo>
                  <a:lnTo>
                    <a:pt x="756" y="189"/>
                  </a:lnTo>
                  <a:lnTo>
                    <a:pt x="314"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20" name="Freeform 20"/>
            <p:cNvSpPr/>
            <p:nvPr/>
          </p:nvSpPr>
          <p:spPr bwMode="auto">
            <a:xfrm>
              <a:off x="3670757" y="1881287"/>
              <a:ext cx="750487" cy="375244"/>
            </a:xfrm>
            <a:custGeom>
              <a:avLst/>
              <a:gdLst>
                <a:gd name="T0" fmla="*/ 314 w 756"/>
                <a:gd name="T1" fmla="*/ 0 h 378"/>
                <a:gd name="T2" fmla="*/ 0 w 756"/>
                <a:gd name="T3" fmla="*/ 252 h 378"/>
                <a:gd name="T4" fmla="*/ 442 w 756"/>
                <a:gd name="T5" fmla="*/ 378 h 378"/>
                <a:gd name="T6" fmla="*/ 756 w 756"/>
                <a:gd name="T7" fmla="*/ 189 h 378"/>
                <a:gd name="T8" fmla="*/ 314 w 756"/>
                <a:gd name="T9" fmla="*/ 0 h 378"/>
              </a:gdLst>
              <a:ahLst/>
              <a:cxnLst>
                <a:cxn ang="0">
                  <a:pos x="T0" y="T1"/>
                </a:cxn>
                <a:cxn ang="0">
                  <a:pos x="T2" y="T3"/>
                </a:cxn>
                <a:cxn ang="0">
                  <a:pos x="T4" y="T5"/>
                </a:cxn>
                <a:cxn ang="0">
                  <a:pos x="T6" y="T7"/>
                </a:cxn>
                <a:cxn ang="0">
                  <a:pos x="T8" y="T9"/>
                </a:cxn>
              </a:cxnLst>
              <a:rect l="0" t="0" r="r" b="b"/>
              <a:pathLst>
                <a:path w="756" h="378">
                  <a:moveTo>
                    <a:pt x="314" y="0"/>
                  </a:moveTo>
                  <a:lnTo>
                    <a:pt x="0" y="252"/>
                  </a:lnTo>
                  <a:lnTo>
                    <a:pt x="442" y="378"/>
                  </a:lnTo>
                  <a:lnTo>
                    <a:pt x="756" y="189"/>
                  </a:lnTo>
                  <a:lnTo>
                    <a:pt x="314"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21" name="Freeform 21"/>
            <p:cNvSpPr/>
            <p:nvPr/>
          </p:nvSpPr>
          <p:spPr bwMode="auto">
            <a:xfrm>
              <a:off x="3359047" y="2131450"/>
              <a:ext cx="750487" cy="562865"/>
            </a:xfrm>
            <a:custGeom>
              <a:avLst/>
              <a:gdLst>
                <a:gd name="T0" fmla="*/ 0 w 756"/>
                <a:gd name="T1" fmla="*/ 442 h 567"/>
                <a:gd name="T2" fmla="*/ 439 w 756"/>
                <a:gd name="T3" fmla="*/ 567 h 567"/>
                <a:gd name="T4" fmla="*/ 756 w 756"/>
                <a:gd name="T5" fmla="*/ 126 h 567"/>
                <a:gd name="T6" fmla="*/ 314 w 756"/>
                <a:gd name="T7" fmla="*/ 0 h 567"/>
                <a:gd name="T8" fmla="*/ 0 w 756"/>
                <a:gd name="T9" fmla="*/ 442 h 567"/>
              </a:gdLst>
              <a:ahLst/>
              <a:cxnLst>
                <a:cxn ang="0">
                  <a:pos x="T0" y="T1"/>
                </a:cxn>
                <a:cxn ang="0">
                  <a:pos x="T2" y="T3"/>
                </a:cxn>
                <a:cxn ang="0">
                  <a:pos x="T4" y="T5"/>
                </a:cxn>
                <a:cxn ang="0">
                  <a:pos x="T6" y="T7"/>
                </a:cxn>
                <a:cxn ang="0">
                  <a:pos x="T8" y="T9"/>
                </a:cxn>
              </a:cxnLst>
              <a:rect l="0" t="0" r="r" b="b"/>
              <a:pathLst>
                <a:path w="756" h="567">
                  <a:moveTo>
                    <a:pt x="0" y="442"/>
                  </a:moveTo>
                  <a:lnTo>
                    <a:pt x="439" y="567"/>
                  </a:lnTo>
                  <a:lnTo>
                    <a:pt x="756" y="126"/>
                  </a:lnTo>
                  <a:lnTo>
                    <a:pt x="314" y="0"/>
                  </a:lnTo>
                  <a:lnTo>
                    <a:pt x="0" y="442"/>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2" name="Freeform 22"/>
            <p:cNvSpPr/>
            <p:nvPr/>
          </p:nvSpPr>
          <p:spPr bwMode="auto">
            <a:xfrm>
              <a:off x="3044359" y="2570226"/>
              <a:ext cx="750487" cy="311710"/>
            </a:xfrm>
            <a:custGeom>
              <a:avLst/>
              <a:gdLst>
                <a:gd name="T0" fmla="*/ 0 w 756"/>
                <a:gd name="T1" fmla="*/ 314 h 314"/>
                <a:gd name="T2" fmla="*/ 442 w 756"/>
                <a:gd name="T3" fmla="*/ 314 h 314"/>
                <a:gd name="T4" fmla="*/ 756 w 756"/>
                <a:gd name="T5" fmla="*/ 125 h 314"/>
                <a:gd name="T6" fmla="*/ 317 w 756"/>
                <a:gd name="T7" fmla="*/ 0 h 314"/>
                <a:gd name="T8" fmla="*/ 0 w 756"/>
                <a:gd name="T9" fmla="*/ 314 h 314"/>
              </a:gdLst>
              <a:ahLst/>
              <a:cxnLst>
                <a:cxn ang="0">
                  <a:pos x="T0" y="T1"/>
                </a:cxn>
                <a:cxn ang="0">
                  <a:pos x="T2" y="T3"/>
                </a:cxn>
                <a:cxn ang="0">
                  <a:pos x="T4" y="T5"/>
                </a:cxn>
                <a:cxn ang="0">
                  <a:pos x="T6" y="T7"/>
                </a:cxn>
                <a:cxn ang="0">
                  <a:pos x="T8" y="T9"/>
                </a:cxn>
              </a:cxnLst>
              <a:rect l="0" t="0" r="r" b="b"/>
              <a:pathLst>
                <a:path w="756" h="314">
                  <a:moveTo>
                    <a:pt x="0" y="314"/>
                  </a:moveTo>
                  <a:lnTo>
                    <a:pt x="442" y="314"/>
                  </a:lnTo>
                  <a:lnTo>
                    <a:pt x="756" y="125"/>
                  </a:lnTo>
                  <a:lnTo>
                    <a:pt x="317" y="0"/>
                  </a:lnTo>
                  <a:lnTo>
                    <a:pt x="0" y="314"/>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endParaRPr>
            </a:p>
          </p:txBody>
        </p:sp>
        <p:sp>
          <p:nvSpPr>
            <p:cNvPr id="23" name="Freeform 23"/>
            <p:cNvSpPr/>
            <p:nvPr/>
          </p:nvSpPr>
          <p:spPr bwMode="auto">
            <a:xfrm>
              <a:off x="2732648" y="2881937"/>
              <a:ext cx="750487" cy="499333"/>
            </a:xfrm>
            <a:custGeom>
              <a:avLst/>
              <a:gdLst>
                <a:gd name="T0" fmla="*/ 0 w 756"/>
                <a:gd name="T1" fmla="*/ 378 h 503"/>
                <a:gd name="T2" fmla="*/ 442 w 756"/>
                <a:gd name="T3" fmla="*/ 503 h 503"/>
                <a:gd name="T4" fmla="*/ 756 w 756"/>
                <a:gd name="T5" fmla="*/ 0 h 503"/>
                <a:gd name="T6" fmla="*/ 314 w 756"/>
                <a:gd name="T7" fmla="*/ 0 h 503"/>
                <a:gd name="T8" fmla="*/ 0 w 756"/>
                <a:gd name="T9" fmla="*/ 378 h 503"/>
              </a:gdLst>
              <a:ahLst/>
              <a:cxnLst>
                <a:cxn ang="0">
                  <a:pos x="T0" y="T1"/>
                </a:cxn>
                <a:cxn ang="0">
                  <a:pos x="T2" y="T3"/>
                </a:cxn>
                <a:cxn ang="0">
                  <a:pos x="T4" y="T5"/>
                </a:cxn>
                <a:cxn ang="0">
                  <a:pos x="T6" y="T7"/>
                </a:cxn>
                <a:cxn ang="0">
                  <a:pos x="T8" y="T9"/>
                </a:cxn>
              </a:cxnLst>
              <a:rect l="0" t="0" r="r" b="b"/>
              <a:pathLst>
                <a:path w="756" h="503">
                  <a:moveTo>
                    <a:pt x="0" y="378"/>
                  </a:moveTo>
                  <a:lnTo>
                    <a:pt x="442" y="503"/>
                  </a:lnTo>
                  <a:lnTo>
                    <a:pt x="756" y="0"/>
                  </a:lnTo>
                  <a:lnTo>
                    <a:pt x="314" y="0"/>
                  </a:lnTo>
                  <a:lnTo>
                    <a:pt x="0" y="378"/>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sp>
          <p:nvSpPr>
            <p:cNvPr id="28" name="Freeform 28"/>
            <p:cNvSpPr/>
            <p:nvPr/>
          </p:nvSpPr>
          <p:spPr bwMode="auto">
            <a:xfrm>
              <a:off x="2722721" y="3128128"/>
              <a:ext cx="1770991" cy="895423"/>
            </a:xfrm>
            <a:custGeom>
              <a:avLst/>
              <a:gdLst>
                <a:gd name="T0" fmla="*/ 751 w 755"/>
                <a:gd name="T1" fmla="*/ 382 h 382"/>
                <a:gd name="T2" fmla="*/ 748 w 755"/>
                <a:gd name="T3" fmla="*/ 381 h 382"/>
                <a:gd name="T4" fmla="*/ 563 w 755"/>
                <a:gd name="T5" fmla="*/ 248 h 382"/>
                <a:gd name="T6" fmla="*/ 377 w 755"/>
                <a:gd name="T7" fmla="*/ 222 h 382"/>
                <a:gd name="T8" fmla="*/ 375 w 755"/>
                <a:gd name="T9" fmla="*/ 221 h 382"/>
                <a:gd name="T10" fmla="*/ 189 w 755"/>
                <a:gd name="T11" fmla="*/ 61 h 382"/>
                <a:gd name="T12" fmla="*/ 3 w 755"/>
                <a:gd name="T13" fmla="*/ 8 h 382"/>
                <a:gd name="T14" fmla="*/ 0 w 755"/>
                <a:gd name="T15" fmla="*/ 3 h 382"/>
                <a:gd name="T16" fmla="*/ 5 w 755"/>
                <a:gd name="T17" fmla="*/ 0 h 382"/>
                <a:gd name="T18" fmla="*/ 192 w 755"/>
                <a:gd name="T19" fmla="*/ 54 h 382"/>
                <a:gd name="T20" fmla="*/ 193 w 755"/>
                <a:gd name="T21" fmla="*/ 55 h 382"/>
                <a:gd name="T22" fmla="*/ 379 w 755"/>
                <a:gd name="T23" fmla="*/ 214 h 382"/>
                <a:gd name="T24" fmla="*/ 565 w 755"/>
                <a:gd name="T25" fmla="*/ 240 h 382"/>
                <a:gd name="T26" fmla="*/ 566 w 755"/>
                <a:gd name="T27" fmla="*/ 241 h 382"/>
                <a:gd name="T28" fmla="*/ 753 w 755"/>
                <a:gd name="T29" fmla="*/ 374 h 382"/>
                <a:gd name="T30" fmla="*/ 754 w 755"/>
                <a:gd name="T31" fmla="*/ 380 h 382"/>
                <a:gd name="T32" fmla="*/ 751 w 755"/>
                <a:gd name="T3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82">
                  <a:moveTo>
                    <a:pt x="751" y="382"/>
                  </a:moveTo>
                  <a:cubicBezTo>
                    <a:pt x="750" y="382"/>
                    <a:pt x="749" y="381"/>
                    <a:pt x="748" y="381"/>
                  </a:cubicBezTo>
                  <a:cubicBezTo>
                    <a:pt x="563" y="248"/>
                    <a:pt x="563" y="248"/>
                    <a:pt x="563" y="248"/>
                  </a:cubicBezTo>
                  <a:cubicBezTo>
                    <a:pt x="377" y="222"/>
                    <a:pt x="377" y="222"/>
                    <a:pt x="377" y="222"/>
                  </a:cubicBezTo>
                  <a:cubicBezTo>
                    <a:pt x="376"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79" y="214"/>
                    <a:pt x="379" y="214"/>
                    <a:pt x="379" y="214"/>
                  </a:cubicBezTo>
                  <a:cubicBezTo>
                    <a:pt x="565" y="240"/>
                    <a:pt x="565" y="240"/>
                    <a:pt x="565" y="240"/>
                  </a:cubicBezTo>
                  <a:cubicBezTo>
                    <a:pt x="565" y="240"/>
                    <a:pt x="566" y="241"/>
                    <a:pt x="566" y="241"/>
                  </a:cubicBezTo>
                  <a:cubicBezTo>
                    <a:pt x="753" y="374"/>
                    <a:pt x="753" y="374"/>
                    <a:pt x="753" y="374"/>
                  </a:cubicBezTo>
                  <a:cubicBezTo>
                    <a:pt x="755" y="376"/>
                    <a:pt x="755" y="378"/>
                    <a:pt x="754" y="380"/>
                  </a:cubicBezTo>
                  <a:cubicBezTo>
                    <a:pt x="753" y="381"/>
                    <a:pt x="752" y="382"/>
                    <a:pt x="751" y="38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29" name="Freeform 29"/>
            <p:cNvSpPr/>
            <p:nvPr/>
          </p:nvSpPr>
          <p:spPr bwMode="auto">
            <a:xfrm>
              <a:off x="3035425" y="2752884"/>
              <a:ext cx="1772976" cy="708793"/>
            </a:xfrm>
            <a:custGeom>
              <a:avLst/>
              <a:gdLst>
                <a:gd name="T0" fmla="*/ 751 w 756"/>
                <a:gd name="T1" fmla="*/ 302 h 302"/>
                <a:gd name="T2" fmla="*/ 750 w 756"/>
                <a:gd name="T3" fmla="*/ 301 h 302"/>
                <a:gd name="T4" fmla="*/ 563 w 756"/>
                <a:gd name="T5" fmla="*/ 248 h 302"/>
                <a:gd name="T6" fmla="*/ 563 w 756"/>
                <a:gd name="T7" fmla="*/ 248 h 302"/>
                <a:gd name="T8" fmla="*/ 376 w 756"/>
                <a:gd name="T9" fmla="*/ 168 h 302"/>
                <a:gd name="T10" fmla="*/ 375 w 756"/>
                <a:gd name="T11" fmla="*/ 167 h 302"/>
                <a:gd name="T12" fmla="*/ 190 w 756"/>
                <a:gd name="T13" fmla="*/ 8 h 302"/>
                <a:gd name="T14" fmla="*/ 4 w 756"/>
                <a:gd name="T15" fmla="*/ 8 h 302"/>
                <a:gd name="T16" fmla="*/ 0 w 756"/>
                <a:gd name="T17" fmla="*/ 4 h 302"/>
                <a:gd name="T18" fmla="*/ 4 w 756"/>
                <a:gd name="T19" fmla="*/ 0 h 302"/>
                <a:gd name="T20" fmla="*/ 191 w 756"/>
                <a:gd name="T21" fmla="*/ 0 h 302"/>
                <a:gd name="T22" fmla="*/ 194 w 756"/>
                <a:gd name="T23" fmla="*/ 1 h 302"/>
                <a:gd name="T24" fmla="*/ 380 w 756"/>
                <a:gd name="T25" fmla="*/ 161 h 302"/>
                <a:gd name="T26" fmla="*/ 566 w 756"/>
                <a:gd name="T27" fmla="*/ 240 h 302"/>
                <a:gd name="T28" fmla="*/ 752 w 756"/>
                <a:gd name="T29" fmla="*/ 294 h 302"/>
                <a:gd name="T30" fmla="*/ 755 w 756"/>
                <a:gd name="T31" fmla="*/ 299 h 302"/>
                <a:gd name="T32" fmla="*/ 751 w 756"/>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6" h="302">
                  <a:moveTo>
                    <a:pt x="751" y="302"/>
                  </a:moveTo>
                  <a:cubicBezTo>
                    <a:pt x="751" y="302"/>
                    <a:pt x="750" y="302"/>
                    <a:pt x="750" y="301"/>
                  </a:cubicBezTo>
                  <a:cubicBezTo>
                    <a:pt x="563" y="248"/>
                    <a:pt x="563" y="248"/>
                    <a:pt x="563" y="248"/>
                  </a:cubicBezTo>
                  <a:cubicBezTo>
                    <a:pt x="563" y="248"/>
                    <a:pt x="563" y="248"/>
                    <a:pt x="563" y="248"/>
                  </a:cubicBezTo>
                  <a:cubicBezTo>
                    <a:pt x="376" y="168"/>
                    <a:pt x="376" y="168"/>
                    <a:pt x="376" y="168"/>
                  </a:cubicBezTo>
                  <a:cubicBezTo>
                    <a:pt x="376" y="168"/>
                    <a:pt x="375" y="168"/>
                    <a:pt x="375" y="167"/>
                  </a:cubicBezTo>
                  <a:cubicBezTo>
                    <a:pt x="190" y="8"/>
                    <a:pt x="190" y="8"/>
                    <a:pt x="190" y="8"/>
                  </a:cubicBezTo>
                  <a:cubicBezTo>
                    <a:pt x="4" y="8"/>
                    <a:pt x="4" y="8"/>
                    <a:pt x="4" y="8"/>
                  </a:cubicBezTo>
                  <a:cubicBezTo>
                    <a:pt x="2" y="8"/>
                    <a:pt x="0" y="6"/>
                    <a:pt x="0" y="4"/>
                  </a:cubicBezTo>
                  <a:cubicBezTo>
                    <a:pt x="0" y="2"/>
                    <a:pt x="2" y="0"/>
                    <a:pt x="4" y="0"/>
                  </a:cubicBezTo>
                  <a:cubicBezTo>
                    <a:pt x="191" y="0"/>
                    <a:pt x="191" y="0"/>
                    <a:pt x="191" y="0"/>
                  </a:cubicBezTo>
                  <a:cubicBezTo>
                    <a:pt x="192" y="0"/>
                    <a:pt x="193" y="1"/>
                    <a:pt x="194" y="1"/>
                  </a:cubicBezTo>
                  <a:cubicBezTo>
                    <a:pt x="380" y="161"/>
                    <a:pt x="380" y="161"/>
                    <a:pt x="380" y="161"/>
                  </a:cubicBezTo>
                  <a:cubicBezTo>
                    <a:pt x="566" y="240"/>
                    <a:pt x="566" y="240"/>
                    <a:pt x="566" y="240"/>
                  </a:cubicBezTo>
                  <a:cubicBezTo>
                    <a:pt x="752" y="294"/>
                    <a:pt x="752" y="294"/>
                    <a:pt x="752" y="294"/>
                  </a:cubicBezTo>
                  <a:cubicBezTo>
                    <a:pt x="754" y="294"/>
                    <a:pt x="756" y="297"/>
                    <a:pt x="755" y="299"/>
                  </a:cubicBezTo>
                  <a:cubicBezTo>
                    <a:pt x="754" y="300"/>
                    <a:pt x="753" y="302"/>
                    <a:pt x="751" y="30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0" name="Freeform 30"/>
            <p:cNvSpPr/>
            <p:nvPr/>
          </p:nvSpPr>
          <p:spPr bwMode="auto">
            <a:xfrm>
              <a:off x="3347136" y="2439189"/>
              <a:ext cx="1772976" cy="834868"/>
            </a:xfrm>
            <a:custGeom>
              <a:avLst/>
              <a:gdLst>
                <a:gd name="T0" fmla="*/ 751 w 756"/>
                <a:gd name="T1" fmla="*/ 356 h 356"/>
                <a:gd name="T2" fmla="*/ 750 w 756"/>
                <a:gd name="T3" fmla="*/ 355 h 356"/>
                <a:gd name="T4" fmla="*/ 377 w 756"/>
                <a:gd name="T5" fmla="*/ 195 h 356"/>
                <a:gd name="T6" fmla="*/ 376 w 756"/>
                <a:gd name="T7" fmla="*/ 195 h 356"/>
                <a:gd name="T8" fmla="*/ 190 w 756"/>
                <a:gd name="T9" fmla="*/ 62 h 356"/>
                <a:gd name="T10" fmla="*/ 4 w 756"/>
                <a:gd name="T11" fmla="*/ 9 h 356"/>
                <a:gd name="T12" fmla="*/ 1 w 756"/>
                <a:gd name="T13" fmla="*/ 4 h 356"/>
                <a:gd name="T14" fmla="*/ 6 w 756"/>
                <a:gd name="T15" fmla="*/ 1 h 356"/>
                <a:gd name="T16" fmla="*/ 193 w 756"/>
                <a:gd name="T17" fmla="*/ 54 h 356"/>
                <a:gd name="T18" fmla="*/ 194 w 756"/>
                <a:gd name="T19" fmla="*/ 55 h 356"/>
                <a:gd name="T20" fmla="*/ 380 w 756"/>
                <a:gd name="T21" fmla="*/ 188 h 356"/>
                <a:gd name="T22" fmla="*/ 753 w 756"/>
                <a:gd name="T23" fmla="*/ 348 h 356"/>
                <a:gd name="T24" fmla="*/ 755 w 756"/>
                <a:gd name="T25" fmla="*/ 353 h 356"/>
                <a:gd name="T26" fmla="*/ 751 w 756"/>
                <a:gd name="T2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6" h="356">
                  <a:moveTo>
                    <a:pt x="751" y="356"/>
                  </a:moveTo>
                  <a:cubicBezTo>
                    <a:pt x="751" y="356"/>
                    <a:pt x="750" y="355"/>
                    <a:pt x="750" y="355"/>
                  </a:cubicBezTo>
                  <a:cubicBezTo>
                    <a:pt x="377" y="195"/>
                    <a:pt x="377" y="195"/>
                    <a:pt x="377" y="195"/>
                  </a:cubicBezTo>
                  <a:cubicBezTo>
                    <a:pt x="376" y="195"/>
                    <a:pt x="376" y="195"/>
                    <a:pt x="376" y="195"/>
                  </a:cubicBezTo>
                  <a:cubicBezTo>
                    <a:pt x="190" y="62"/>
                    <a:pt x="190" y="62"/>
                    <a:pt x="190" y="62"/>
                  </a:cubicBezTo>
                  <a:cubicBezTo>
                    <a:pt x="4" y="9"/>
                    <a:pt x="4" y="9"/>
                    <a:pt x="4" y="9"/>
                  </a:cubicBezTo>
                  <a:cubicBezTo>
                    <a:pt x="2" y="8"/>
                    <a:pt x="0" y="6"/>
                    <a:pt x="1" y="4"/>
                  </a:cubicBezTo>
                  <a:cubicBezTo>
                    <a:pt x="2" y="2"/>
                    <a:pt x="4" y="0"/>
                    <a:pt x="6" y="1"/>
                  </a:cubicBezTo>
                  <a:cubicBezTo>
                    <a:pt x="193" y="54"/>
                    <a:pt x="193" y="54"/>
                    <a:pt x="193" y="54"/>
                  </a:cubicBezTo>
                  <a:cubicBezTo>
                    <a:pt x="193" y="55"/>
                    <a:pt x="193" y="55"/>
                    <a:pt x="194" y="55"/>
                  </a:cubicBezTo>
                  <a:cubicBezTo>
                    <a:pt x="380" y="188"/>
                    <a:pt x="380" y="188"/>
                    <a:pt x="380" y="188"/>
                  </a:cubicBezTo>
                  <a:cubicBezTo>
                    <a:pt x="753" y="348"/>
                    <a:pt x="753" y="348"/>
                    <a:pt x="753" y="348"/>
                  </a:cubicBezTo>
                  <a:cubicBezTo>
                    <a:pt x="755" y="349"/>
                    <a:pt x="756" y="351"/>
                    <a:pt x="755" y="353"/>
                  </a:cubicBezTo>
                  <a:cubicBezTo>
                    <a:pt x="754" y="355"/>
                    <a:pt x="753" y="356"/>
                    <a:pt x="751" y="356"/>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1" name="Freeform 31"/>
            <p:cNvSpPr/>
            <p:nvPr/>
          </p:nvSpPr>
          <p:spPr bwMode="auto">
            <a:xfrm>
              <a:off x="3660830" y="2002397"/>
              <a:ext cx="1770991" cy="769349"/>
            </a:xfrm>
            <a:custGeom>
              <a:avLst/>
              <a:gdLst>
                <a:gd name="T0" fmla="*/ 751 w 755"/>
                <a:gd name="T1" fmla="*/ 328 h 328"/>
                <a:gd name="T2" fmla="*/ 750 w 755"/>
                <a:gd name="T3" fmla="*/ 328 h 328"/>
                <a:gd name="T4" fmla="*/ 564 w 755"/>
                <a:gd name="T5" fmla="*/ 302 h 328"/>
                <a:gd name="T6" fmla="*/ 563 w 755"/>
                <a:gd name="T7" fmla="*/ 301 h 328"/>
                <a:gd name="T8" fmla="*/ 376 w 755"/>
                <a:gd name="T9" fmla="*/ 221 h 328"/>
                <a:gd name="T10" fmla="*/ 375 w 755"/>
                <a:gd name="T11" fmla="*/ 221 h 328"/>
                <a:gd name="T12" fmla="*/ 189 w 755"/>
                <a:gd name="T13" fmla="*/ 61 h 328"/>
                <a:gd name="T14" fmla="*/ 3 w 755"/>
                <a:gd name="T15" fmla="*/ 8 h 328"/>
                <a:gd name="T16" fmla="*/ 0 w 755"/>
                <a:gd name="T17" fmla="*/ 3 h 328"/>
                <a:gd name="T18" fmla="*/ 5 w 755"/>
                <a:gd name="T19" fmla="*/ 0 h 328"/>
                <a:gd name="T20" fmla="*/ 192 w 755"/>
                <a:gd name="T21" fmla="*/ 54 h 328"/>
                <a:gd name="T22" fmla="*/ 193 w 755"/>
                <a:gd name="T23" fmla="*/ 55 h 328"/>
                <a:gd name="T24" fmla="*/ 380 w 755"/>
                <a:gd name="T25" fmla="*/ 214 h 328"/>
                <a:gd name="T26" fmla="*/ 565 w 755"/>
                <a:gd name="T27" fmla="*/ 294 h 328"/>
                <a:gd name="T28" fmla="*/ 751 w 755"/>
                <a:gd name="T29" fmla="*/ 320 h 328"/>
                <a:gd name="T30" fmla="*/ 755 w 755"/>
                <a:gd name="T31" fmla="*/ 325 h 328"/>
                <a:gd name="T32" fmla="*/ 751 w 755"/>
                <a:gd name="T33"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28">
                  <a:moveTo>
                    <a:pt x="751" y="328"/>
                  </a:moveTo>
                  <a:cubicBezTo>
                    <a:pt x="751" y="328"/>
                    <a:pt x="750" y="328"/>
                    <a:pt x="750" y="328"/>
                  </a:cubicBezTo>
                  <a:cubicBezTo>
                    <a:pt x="564" y="302"/>
                    <a:pt x="564" y="302"/>
                    <a:pt x="564" y="302"/>
                  </a:cubicBezTo>
                  <a:cubicBezTo>
                    <a:pt x="563" y="302"/>
                    <a:pt x="563" y="301"/>
                    <a:pt x="563" y="301"/>
                  </a:cubicBezTo>
                  <a:cubicBezTo>
                    <a:pt x="376" y="221"/>
                    <a:pt x="376" y="221"/>
                    <a:pt x="376" y="221"/>
                  </a:cubicBezTo>
                  <a:cubicBezTo>
                    <a:pt x="375"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80" y="214"/>
                    <a:pt x="380" y="214"/>
                    <a:pt x="380" y="214"/>
                  </a:cubicBezTo>
                  <a:cubicBezTo>
                    <a:pt x="565" y="294"/>
                    <a:pt x="565" y="294"/>
                    <a:pt x="565" y="294"/>
                  </a:cubicBezTo>
                  <a:cubicBezTo>
                    <a:pt x="751" y="320"/>
                    <a:pt x="751" y="320"/>
                    <a:pt x="751" y="320"/>
                  </a:cubicBezTo>
                  <a:cubicBezTo>
                    <a:pt x="753" y="321"/>
                    <a:pt x="755" y="323"/>
                    <a:pt x="755" y="325"/>
                  </a:cubicBezTo>
                  <a:cubicBezTo>
                    <a:pt x="754" y="327"/>
                    <a:pt x="753" y="328"/>
                    <a:pt x="751" y="328"/>
                  </a:cubicBezTo>
                  <a:close/>
                </a:path>
              </a:pathLst>
            </a:custGeom>
            <a:solidFill>
              <a:schemeClr val="accent4">
                <a:lumMod val="40000"/>
                <a:lumOff val="60000"/>
              </a:schemeClr>
            </a:solidFill>
            <a:ln w="9525">
              <a:noFill/>
              <a:round/>
            </a:ln>
          </p:spPr>
          <p:txBody>
            <a:bodyPr vert="horz" wrap="square" lIns="91440" tIns="45720" rIns="91440" bIns="45720" numCol="1" anchor="t" anchorCtr="0" compatLnSpc="1"/>
            <a:lstStyle/>
            <a:p>
              <a:endParaRPr lang="zh-CN" altLang="en-US">
                <a:cs typeface="+mn-ea"/>
              </a:endParaRPr>
            </a:p>
          </p:txBody>
        </p:sp>
        <p:sp>
          <p:nvSpPr>
            <p:cNvPr id="32" name="Freeform 32"/>
            <p:cNvSpPr/>
            <p:nvPr/>
          </p:nvSpPr>
          <p:spPr bwMode="auto">
            <a:xfrm>
              <a:off x="3973533" y="1752235"/>
              <a:ext cx="1769998" cy="895423"/>
            </a:xfrm>
            <a:custGeom>
              <a:avLst/>
              <a:gdLst>
                <a:gd name="T0" fmla="*/ 751 w 755"/>
                <a:gd name="T1" fmla="*/ 382 h 382"/>
                <a:gd name="T2" fmla="*/ 751 w 755"/>
                <a:gd name="T3" fmla="*/ 382 h 382"/>
                <a:gd name="T4" fmla="*/ 564 w 755"/>
                <a:gd name="T5" fmla="*/ 355 h 382"/>
                <a:gd name="T6" fmla="*/ 562 w 755"/>
                <a:gd name="T7" fmla="*/ 354 h 382"/>
                <a:gd name="T8" fmla="*/ 375 w 755"/>
                <a:gd name="T9" fmla="*/ 168 h 382"/>
                <a:gd name="T10" fmla="*/ 3 w 755"/>
                <a:gd name="T11" fmla="*/ 8 h 382"/>
                <a:gd name="T12" fmla="*/ 1 w 755"/>
                <a:gd name="T13" fmla="*/ 3 h 382"/>
                <a:gd name="T14" fmla="*/ 6 w 755"/>
                <a:gd name="T15" fmla="*/ 1 h 382"/>
                <a:gd name="T16" fmla="*/ 379 w 755"/>
                <a:gd name="T17" fmla="*/ 161 h 382"/>
                <a:gd name="T18" fmla="*/ 381 w 755"/>
                <a:gd name="T19" fmla="*/ 162 h 382"/>
                <a:gd name="T20" fmla="*/ 566 w 755"/>
                <a:gd name="T21" fmla="*/ 347 h 382"/>
                <a:gd name="T22" fmla="*/ 752 w 755"/>
                <a:gd name="T23" fmla="*/ 374 h 382"/>
                <a:gd name="T24" fmla="*/ 755 w 755"/>
                <a:gd name="T25" fmla="*/ 378 h 382"/>
                <a:gd name="T26" fmla="*/ 751 w 755"/>
                <a:gd name="T2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5" h="382">
                  <a:moveTo>
                    <a:pt x="751" y="382"/>
                  </a:moveTo>
                  <a:cubicBezTo>
                    <a:pt x="751" y="382"/>
                    <a:pt x="751" y="382"/>
                    <a:pt x="751" y="382"/>
                  </a:cubicBezTo>
                  <a:cubicBezTo>
                    <a:pt x="564" y="355"/>
                    <a:pt x="564" y="355"/>
                    <a:pt x="564" y="355"/>
                  </a:cubicBezTo>
                  <a:cubicBezTo>
                    <a:pt x="563" y="355"/>
                    <a:pt x="562" y="355"/>
                    <a:pt x="562" y="354"/>
                  </a:cubicBezTo>
                  <a:cubicBezTo>
                    <a:pt x="375" y="168"/>
                    <a:pt x="375" y="168"/>
                    <a:pt x="375" y="168"/>
                  </a:cubicBezTo>
                  <a:cubicBezTo>
                    <a:pt x="3" y="8"/>
                    <a:pt x="3" y="8"/>
                    <a:pt x="3" y="8"/>
                  </a:cubicBezTo>
                  <a:cubicBezTo>
                    <a:pt x="1" y="7"/>
                    <a:pt x="0" y="5"/>
                    <a:pt x="1" y="3"/>
                  </a:cubicBezTo>
                  <a:cubicBezTo>
                    <a:pt x="2" y="1"/>
                    <a:pt x="4" y="0"/>
                    <a:pt x="6" y="1"/>
                  </a:cubicBezTo>
                  <a:cubicBezTo>
                    <a:pt x="379" y="161"/>
                    <a:pt x="379" y="161"/>
                    <a:pt x="379" y="161"/>
                  </a:cubicBezTo>
                  <a:cubicBezTo>
                    <a:pt x="380" y="161"/>
                    <a:pt x="380" y="161"/>
                    <a:pt x="381" y="162"/>
                  </a:cubicBezTo>
                  <a:cubicBezTo>
                    <a:pt x="566" y="347"/>
                    <a:pt x="566" y="347"/>
                    <a:pt x="566" y="347"/>
                  </a:cubicBezTo>
                  <a:cubicBezTo>
                    <a:pt x="752" y="374"/>
                    <a:pt x="752" y="374"/>
                    <a:pt x="752" y="374"/>
                  </a:cubicBezTo>
                  <a:cubicBezTo>
                    <a:pt x="754" y="374"/>
                    <a:pt x="755" y="376"/>
                    <a:pt x="755" y="378"/>
                  </a:cubicBezTo>
                  <a:cubicBezTo>
                    <a:pt x="755" y="380"/>
                    <a:pt x="753" y="382"/>
                    <a:pt x="751" y="38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3" name="Freeform 33"/>
            <p:cNvSpPr/>
            <p:nvPr/>
          </p:nvSpPr>
          <p:spPr bwMode="auto">
            <a:xfrm>
              <a:off x="2722721" y="1752235"/>
              <a:ext cx="1271659" cy="1394755"/>
            </a:xfrm>
            <a:custGeom>
              <a:avLst/>
              <a:gdLst>
                <a:gd name="T0" fmla="*/ 4 w 542"/>
                <a:gd name="T1" fmla="*/ 595 h 595"/>
                <a:gd name="T2" fmla="*/ 2 w 542"/>
                <a:gd name="T3" fmla="*/ 594 h 595"/>
                <a:gd name="T4" fmla="*/ 1 w 542"/>
                <a:gd name="T5" fmla="*/ 589 h 595"/>
                <a:gd name="T6" fmla="*/ 134 w 542"/>
                <a:gd name="T7" fmla="*/ 429 h 595"/>
                <a:gd name="T8" fmla="*/ 135 w 542"/>
                <a:gd name="T9" fmla="*/ 428 h 595"/>
                <a:gd name="T10" fmla="*/ 268 w 542"/>
                <a:gd name="T11" fmla="*/ 295 h 595"/>
                <a:gd name="T12" fmla="*/ 401 w 542"/>
                <a:gd name="T13" fmla="*/ 109 h 595"/>
                <a:gd name="T14" fmla="*/ 402 w 542"/>
                <a:gd name="T15" fmla="*/ 108 h 595"/>
                <a:gd name="T16" fmla="*/ 535 w 542"/>
                <a:gd name="T17" fmla="*/ 1 h 595"/>
                <a:gd name="T18" fmla="*/ 541 w 542"/>
                <a:gd name="T19" fmla="*/ 2 h 595"/>
                <a:gd name="T20" fmla="*/ 540 w 542"/>
                <a:gd name="T21" fmla="*/ 8 h 595"/>
                <a:gd name="T22" fmla="*/ 407 w 542"/>
                <a:gd name="T23" fmla="*/ 114 h 595"/>
                <a:gd name="T24" fmla="*/ 274 w 542"/>
                <a:gd name="T25" fmla="*/ 300 h 595"/>
                <a:gd name="T26" fmla="*/ 274 w 542"/>
                <a:gd name="T27" fmla="*/ 301 h 595"/>
                <a:gd name="T28" fmla="*/ 140 w 542"/>
                <a:gd name="T29" fmla="*/ 434 h 595"/>
                <a:gd name="T30" fmla="*/ 7 w 542"/>
                <a:gd name="T31" fmla="*/ 594 h 595"/>
                <a:gd name="T32" fmla="*/ 4 w 542"/>
                <a:gd name="T33"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595">
                  <a:moveTo>
                    <a:pt x="4" y="595"/>
                  </a:moveTo>
                  <a:cubicBezTo>
                    <a:pt x="3" y="595"/>
                    <a:pt x="2" y="595"/>
                    <a:pt x="2" y="594"/>
                  </a:cubicBezTo>
                  <a:cubicBezTo>
                    <a:pt x="0" y="593"/>
                    <a:pt x="0" y="590"/>
                    <a:pt x="1" y="589"/>
                  </a:cubicBezTo>
                  <a:cubicBezTo>
                    <a:pt x="134" y="429"/>
                    <a:pt x="134" y="429"/>
                    <a:pt x="134" y="429"/>
                  </a:cubicBezTo>
                  <a:cubicBezTo>
                    <a:pt x="134" y="429"/>
                    <a:pt x="134" y="429"/>
                    <a:pt x="135" y="428"/>
                  </a:cubicBezTo>
                  <a:cubicBezTo>
                    <a:pt x="268" y="295"/>
                    <a:pt x="268" y="295"/>
                    <a:pt x="268" y="295"/>
                  </a:cubicBezTo>
                  <a:cubicBezTo>
                    <a:pt x="401" y="109"/>
                    <a:pt x="401" y="109"/>
                    <a:pt x="401" y="109"/>
                  </a:cubicBezTo>
                  <a:cubicBezTo>
                    <a:pt x="401" y="109"/>
                    <a:pt x="401" y="108"/>
                    <a:pt x="402" y="108"/>
                  </a:cubicBezTo>
                  <a:cubicBezTo>
                    <a:pt x="535" y="1"/>
                    <a:pt x="535" y="1"/>
                    <a:pt x="535" y="1"/>
                  </a:cubicBezTo>
                  <a:cubicBezTo>
                    <a:pt x="537" y="0"/>
                    <a:pt x="539" y="0"/>
                    <a:pt x="541" y="2"/>
                  </a:cubicBezTo>
                  <a:cubicBezTo>
                    <a:pt x="542" y="4"/>
                    <a:pt x="542" y="6"/>
                    <a:pt x="540" y="8"/>
                  </a:cubicBezTo>
                  <a:cubicBezTo>
                    <a:pt x="407" y="114"/>
                    <a:pt x="407" y="114"/>
                    <a:pt x="407" y="114"/>
                  </a:cubicBezTo>
                  <a:cubicBezTo>
                    <a:pt x="274" y="300"/>
                    <a:pt x="274" y="300"/>
                    <a:pt x="274" y="300"/>
                  </a:cubicBezTo>
                  <a:cubicBezTo>
                    <a:pt x="274" y="300"/>
                    <a:pt x="274" y="301"/>
                    <a:pt x="274" y="301"/>
                  </a:cubicBezTo>
                  <a:cubicBezTo>
                    <a:pt x="140" y="434"/>
                    <a:pt x="140" y="434"/>
                    <a:pt x="140" y="434"/>
                  </a:cubicBezTo>
                  <a:cubicBezTo>
                    <a:pt x="7" y="594"/>
                    <a:pt x="7" y="594"/>
                    <a:pt x="7" y="594"/>
                  </a:cubicBezTo>
                  <a:cubicBezTo>
                    <a:pt x="6" y="595"/>
                    <a:pt x="5" y="595"/>
                    <a:pt x="4" y="595"/>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4" name="Freeform 34"/>
            <p:cNvSpPr/>
            <p:nvPr/>
          </p:nvSpPr>
          <p:spPr bwMode="auto">
            <a:xfrm>
              <a:off x="3159513" y="1939856"/>
              <a:ext cx="1273644" cy="1334200"/>
            </a:xfrm>
            <a:custGeom>
              <a:avLst/>
              <a:gdLst>
                <a:gd name="T0" fmla="*/ 5 w 543"/>
                <a:gd name="T1" fmla="*/ 569 h 569"/>
                <a:gd name="T2" fmla="*/ 3 w 543"/>
                <a:gd name="T3" fmla="*/ 568 h 569"/>
                <a:gd name="T4" fmla="*/ 1 w 543"/>
                <a:gd name="T5" fmla="*/ 562 h 569"/>
                <a:gd name="T6" fmla="*/ 135 w 543"/>
                <a:gd name="T7" fmla="*/ 349 h 569"/>
                <a:gd name="T8" fmla="*/ 136 w 543"/>
                <a:gd name="T9" fmla="*/ 348 h 569"/>
                <a:gd name="T10" fmla="*/ 269 w 543"/>
                <a:gd name="T11" fmla="*/ 268 h 569"/>
                <a:gd name="T12" fmla="*/ 401 w 543"/>
                <a:gd name="T13" fmla="*/ 82 h 569"/>
                <a:gd name="T14" fmla="*/ 403 w 543"/>
                <a:gd name="T15" fmla="*/ 81 h 569"/>
                <a:gd name="T16" fmla="*/ 536 w 543"/>
                <a:gd name="T17" fmla="*/ 1 h 569"/>
                <a:gd name="T18" fmla="*/ 542 w 543"/>
                <a:gd name="T19" fmla="*/ 3 h 569"/>
                <a:gd name="T20" fmla="*/ 540 w 543"/>
                <a:gd name="T21" fmla="*/ 8 h 569"/>
                <a:gd name="T22" fmla="*/ 408 w 543"/>
                <a:gd name="T23" fmla="*/ 88 h 569"/>
                <a:gd name="T24" fmla="*/ 275 w 543"/>
                <a:gd name="T25" fmla="*/ 274 h 569"/>
                <a:gd name="T26" fmla="*/ 273 w 543"/>
                <a:gd name="T27" fmla="*/ 275 h 569"/>
                <a:gd name="T28" fmla="*/ 141 w 543"/>
                <a:gd name="T29" fmla="*/ 354 h 569"/>
                <a:gd name="T30" fmla="*/ 8 w 543"/>
                <a:gd name="T31" fmla="*/ 567 h 569"/>
                <a:gd name="T32" fmla="*/ 5 w 543"/>
                <a:gd name="T33" fmla="*/ 56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69">
                  <a:moveTo>
                    <a:pt x="5" y="569"/>
                  </a:moveTo>
                  <a:cubicBezTo>
                    <a:pt x="4" y="569"/>
                    <a:pt x="3" y="568"/>
                    <a:pt x="3" y="568"/>
                  </a:cubicBezTo>
                  <a:cubicBezTo>
                    <a:pt x="1" y="567"/>
                    <a:pt x="0" y="564"/>
                    <a:pt x="1" y="562"/>
                  </a:cubicBezTo>
                  <a:cubicBezTo>
                    <a:pt x="135" y="349"/>
                    <a:pt x="135" y="349"/>
                    <a:pt x="135" y="349"/>
                  </a:cubicBezTo>
                  <a:cubicBezTo>
                    <a:pt x="135" y="349"/>
                    <a:pt x="135" y="348"/>
                    <a:pt x="136" y="348"/>
                  </a:cubicBezTo>
                  <a:cubicBezTo>
                    <a:pt x="269" y="268"/>
                    <a:pt x="269" y="268"/>
                    <a:pt x="269" y="268"/>
                  </a:cubicBezTo>
                  <a:cubicBezTo>
                    <a:pt x="401" y="82"/>
                    <a:pt x="401" y="82"/>
                    <a:pt x="401" y="82"/>
                  </a:cubicBezTo>
                  <a:cubicBezTo>
                    <a:pt x="402" y="82"/>
                    <a:pt x="402" y="81"/>
                    <a:pt x="403" y="81"/>
                  </a:cubicBezTo>
                  <a:cubicBezTo>
                    <a:pt x="536" y="1"/>
                    <a:pt x="536" y="1"/>
                    <a:pt x="536" y="1"/>
                  </a:cubicBezTo>
                  <a:cubicBezTo>
                    <a:pt x="538" y="0"/>
                    <a:pt x="540" y="1"/>
                    <a:pt x="542" y="3"/>
                  </a:cubicBezTo>
                  <a:cubicBezTo>
                    <a:pt x="543" y="4"/>
                    <a:pt x="542" y="7"/>
                    <a:pt x="540" y="8"/>
                  </a:cubicBezTo>
                  <a:cubicBezTo>
                    <a:pt x="408" y="88"/>
                    <a:pt x="408" y="88"/>
                    <a:pt x="408" y="88"/>
                  </a:cubicBezTo>
                  <a:cubicBezTo>
                    <a:pt x="275" y="274"/>
                    <a:pt x="275" y="274"/>
                    <a:pt x="275" y="274"/>
                  </a:cubicBezTo>
                  <a:cubicBezTo>
                    <a:pt x="274" y="274"/>
                    <a:pt x="274" y="274"/>
                    <a:pt x="273" y="275"/>
                  </a:cubicBezTo>
                  <a:cubicBezTo>
                    <a:pt x="141" y="354"/>
                    <a:pt x="141" y="354"/>
                    <a:pt x="141" y="354"/>
                  </a:cubicBezTo>
                  <a:cubicBezTo>
                    <a:pt x="8" y="567"/>
                    <a:pt x="8" y="567"/>
                    <a:pt x="8" y="567"/>
                  </a:cubicBezTo>
                  <a:cubicBezTo>
                    <a:pt x="7" y="568"/>
                    <a:pt x="6" y="569"/>
                    <a:pt x="5" y="569"/>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5" name="Freeform 35"/>
            <p:cNvSpPr/>
            <p:nvPr/>
          </p:nvSpPr>
          <p:spPr bwMode="auto">
            <a:xfrm>
              <a:off x="3598289" y="2127479"/>
              <a:ext cx="1270666" cy="1520829"/>
            </a:xfrm>
            <a:custGeom>
              <a:avLst/>
              <a:gdLst>
                <a:gd name="T0" fmla="*/ 4 w 542"/>
                <a:gd name="T1" fmla="*/ 649 h 649"/>
                <a:gd name="T2" fmla="*/ 2 w 542"/>
                <a:gd name="T3" fmla="*/ 648 h 649"/>
                <a:gd name="T4" fmla="*/ 1 w 542"/>
                <a:gd name="T5" fmla="*/ 642 h 649"/>
                <a:gd name="T6" fmla="*/ 134 w 542"/>
                <a:gd name="T7" fmla="*/ 429 h 649"/>
                <a:gd name="T8" fmla="*/ 135 w 542"/>
                <a:gd name="T9" fmla="*/ 428 h 649"/>
                <a:gd name="T10" fmla="*/ 268 w 542"/>
                <a:gd name="T11" fmla="*/ 322 h 649"/>
                <a:gd name="T12" fmla="*/ 535 w 542"/>
                <a:gd name="T13" fmla="*/ 2 h 649"/>
                <a:gd name="T14" fmla="*/ 540 w 542"/>
                <a:gd name="T15" fmla="*/ 2 h 649"/>
                <a:gd name="T16" fmla="*/ 541 w 542"/>
                <a:gd name="T17" fmla="*/ 7 h 649"/>
                <a:gd name="T18" fmla="*/ 274 w 542"/>
                <a:gd name="T19" fmla="*/ 327 h 649"/>
                <a:gd name="T20" fmla="*/ 274 w 542"/>
                <a:gd name="T21" fmla="*/ 328 h 649"/>
                <a:gd name="T22" fmla="*/ 141 w 542"/>
                <a:gd name="T23" fmla="*/ 434 h 649"/>
                <a:gd name="T24" fmla="*/ 8 w 542"/>
                <a:gd name="T25" fmla="*/ 647 h 649"/>
                <a:gd name="T26" fmla="*/ 4 w 542"/>
                <a:gd name="T27" fmla="*/ 64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2" h="649">
                  <a:moveTo>
                    <a:pt x="4" y="649"/>
                  </a:moveTo>
                  <a:cubicBezTo>
                    <a:pt x="4" y="649"/>
                    <a:pt x="3" y="648"/>
                    <a:pt x="2" y="648"/>
                  </a:cubicBezTo>
                  <a:cubicBezTo>
                    <a:pt x="0" y="647"/>
                    <a:pt x="0" y="644"/>
                    <a:pt x="1" y="642"/>
                  </a:cubicBezTo>
                  <a:cubicBezTo>
                    <a:pt x="134" y="429"/>
                    <a:pt x="134" y="429"/>
                    <a:pt x="134" y="429"/>
                  </a:cubicBezTo>
                  <a:cubicBezTo>
                    <a:pt x="135" y="429"/>
                    <a:pt x="135" y="428"/>
                    <a:pt x="135" y="428"/>
                  </a:cubicBezTo>
                  <a:cubicBezTo>
                    <a:pt x="268" y="322"/>
                    <a:pt x="268" y="322"/>
                    <a:pt x="268" y="322"/>
                  </a:cubicBezTo>
                  <a:cubicBezTo>
                    <a:pt x="535" y="2"/>
                    <a:pt x="535" y="2"/>
                    <a:pt x="535" y="2"/>
                  </a:cubicBezTo>
                  <a:cubicBezTo>
                    <a:pt x="536" y="0"/>
                    <a:pt x="539" y="0"/>
                    <a:pt x="540" y="2"/>
                  </a:cubicBezTo>
                  <a:cubicBezTo>
                    <a:pt x="542" y="3"/>
                    <a:pt x="542" y="5"/>
                    <a:pt x="541" y="7"/>
                  </a:cubicBezTo>
                  <a:cubicBezTo>
                    <a:pt x="274" y="327"/>
                    <a:pt x="274" y="327"/>
                    <a:pt x="274" y="327"/>
                  </a:cubicBezTo>
                  <a:cubicBezTo>
                    <a:pt x="274" y="327"/>
                    <a:pt x="274" y="328"/>
                    <a:pt x="274" y="328"/>
                  </a:cubicBezTo>
                  <a:cubicBezTo>
                    <a:pt x="141" y="434"/>
                    <a:pt x="141" y="434"/>
                    <a:pt x="141" y="434"/>
                  </a:cubicBezTo>
                  <a:cubicBezTo>
                    <a:pt x="8" y="647"/>
                    <a:pt x="8" y="647"/>
                    <a:pt x="8" y="647"/>
                  </a:cubicBezTo>
                  <a:cubicBezTo>
                    <a:pt x="7" y="648"/>
                    <a:pt x="6" y="649"/>
                    <a:pt x="4" y="649"/>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6" name="Freeform 36"/>
            <p:cNvSpPr/>
            <p:nvPr/>
          </p:nvSpPr>
          <p:spPr bwMode="auto">
            <a:xfrm>
              <a:off x="4036074" y="2565263"/>
              <a:ext cx="1271659" cy="1144593"/>
            </a:xfrm>
            <a:custGeom>
              <a:avLst/>
              <a:gdLst>
                <a:gd name="T0" fmla="*/ 4 w 542"/>
                <a:gd name="T1" fmla="*/ 488 h 488"/>
                <a:gd name="T2" fmla="*/ 2 w 542"/>
                <a:gd name="T3" fmla="*/ 487 h 488"/>
                <a:gd name="T4" fmla="*/ 1 w 542"/>
                <a:gd name="T5" fmla="*/ 482 h 488"/>
                <a:gd name="T6" fmla="*/ 134 w 542"/>
                <a:gd name="T7" fmla="*/ 322 h 488"/>
                <a:gd name="T8" fmla="*/ 135 w 542"/>
                <a:gd name="T9" fmla="*/ 321 h 488"/>
                <a:gd name="T10" fmla="*/ 268 w 542"/>
                <a:gd name="T11" fmla="*/ 215 h 488"/>
                <a:gd name="T12" fmla="*/ 401 w 542"/>
                <a:gd name="T13" fmla="*/ 55 h 488"/>
                <a:gd name="T14" fmla="*/ 403 w 542"/>
                <a:gd name="T15" fmla="*/ 54 h 488"/>
                <a:gd name="T16" fmla="*/ 536 w 542"/>
                <a:gd name="T17" fmla="*/ 1 h 488"/>
                <a:gd name="T18" fmla="*/ 541 w 542"/>
                <a:gd name="T19" fmla="*/ 3 h 488"/>
                <a:gd name="T20" fmla="*/ 539 w 542"/>
                <a:gd name="T21" fmla="*/ 8 h 488"/>
                <a:gd name="T22" fmla="*/ 407 w 542"/>
                <a:gd name="T23" fmla="*/ 61 h 488"/>
                <a:gd name="T24" fmla="*/ 274 w 542"/>
                <a:gd name="T25" fmla="*/ 220 h 488"/>
                <a:gd name="T26" fmla="*/ 273 w 542"/>
                <a:gd name="T27" fmla="*/ 221 h 488"/>
                <a:gd name="T28" fmla="*/ 140 w 542"/>
                <a:gd name="T29" fmla="*/ 327 h 488"/>
                <a:gd name="T30" fmla="*/ 7 w 542"/>
                <a:gd name="T31" fmla="*/ 487 h 488"/>
                <a:gd name="T32" fmla="*/ 4 w 542"/>
                <a:gd name="T33"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488">
                  <a:moveTo>
                    <a:pt x="4" y="488"/>
                  </a:moveTo>
                  <a:cubicBezTo>
                    <a:pt x="3" y="488"/>
                    <a:pt x="2" y="488"/>
                    <a:pt x="2" y="487"/>
                  </a:cubicBezTo>
                  <a:cubicBezTo>
                    <a:pt x="0" y="486"/>
                    <a:pt x="0" y="483"/>
                    <a:pt x="1" y="482"/>
                  </a:cubicBezTo>
                  <a:cubicBezTo>
                    <a:pt x="134" y="322"/>
                    <a:pt x="134" y="322"/>
                    <a:pt x="134" y="322"/>
                  </a:cubicBezTo>
                  <a:cubicBezTo>
                    <a:pt x="135" y="321"/>
                    <a:pt x="135" y="321"/>
                    <a:pt x="135" y="321"/>
                  </a:cubicBezTo>
                  <a:cubicBezTo>
                    <a:pt x="268" y="215"/>
                    <a:pt x="268" y="215"/>
                    <a:pt x="268" y="215"/>
                  </a:cubicBezTo>
                  <a:cubicBezTo>
                    <a:pt x="401" y="55"/>
                    <a:pt x="401" y="55"/>
                    <a:pt x="401" y="55"/>
                  </a:cubicBezTo>
                  <a:cubicBezTo>
                    <a:pt x="401" y="55"/>
                    <a:pt x="402" y="54"/>
                    <a:pt x="403" y="54"/>
                  </a:cubicBezTo>
                  <a:cubicBezTo>
                    <a:pt x="536" y="1"/>
                    <a:pt x="536" y="1"/>
                    <a:pt x="536" y="1"/>
                  </a:cubicBezTo>
                  <a:cubicBezTo>
                    <a:pt x="538" y="0"/>
                    <a:pt x="540" y="1"/>
                    <a:pt x="541" y="3"/>
                  </a:cubicBezTo>
                  <a:cubicBezTo>
                    <a:pt x="542" y="5"/>
                    <a:pt x="541" y="7"/>
                    <a:pt x="539" y="8"/>
                  </a:cubicBezTo>
                  <a:cubicBezTo>
                    <a:pt x="407" y="61"/>
                    <a:pt x="407" y="61"/>
                    <a:pt x="407" y="61"/>
                  </a:cubicBezTo>
                  <a:cubicBezTo>
                    <a:pt x="274" y="220"/>
                    <a:pt x="274" y="220"/>
                    <a:pt x="274" y="220"/>
                  </a:cubicBezTo>
                  <a:cubicBezTo>
                    <a:pt x="274" y="220"/>
                    <a:pt x="273" y="221"/>
                    <a:pt x="273" y="221"/>
                  </a:cubicBezTo>
                  <a:cubicBezTo>
                    <a:pt x="140" y="327"/>
                    <a:pt x="140" y="327"/>
                    <a:pt x="140" y="327"/>
                  </a:cubicBezTo>
                  <a:cubicBezTo>
                    <a:pt x="7" y="487"/>
                    <a:pt x="7" y="487"/>
                    <a:pt x="7" y="487"/>
                  </a:cubicBezTo>
                  <a:cubicBezTo>
                    <a:pt x="6" y="488"/>
                    <a:pt x="5" y="488"/>
                    <a:pt x="4" y="488"/>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7" name="Freeform 37"/>
            <p:cNvSpPr/>
            <p:nvPr/>
          </p:nvSpPr>
          <p:spPr bwMode="auto">
            <a:xfrm>
              <a:off x="4472867" y="2626811"/>
              <a:ext cx="1273644" cy="1396740"/>
            </a:xfrm>
            <a:custGeom>
              <a:avLst/>
              <a:gdLst>
                <a:gd name="T0" fmla="*/ 5 w 543"/>
                <a:gd name="T1" fmla="*/ 596 h 596"/>
                <a:gd name="T2" fmla="*/ 3 w 543"/>
                <a:gd name="T3" fmla="*/ 595 h 596"/>
                <a:gd name="T4" fmla="*/ 1 w 543"/>
                <a:gd name="T5" fmla="*/ 590 h 596"/>
                <a:gd name="T6" fmla="*/ 135 w 543"/>
                <a:gd name="T7" fmla="*/ 350 h 596"/>
                <a:gd name="T8" fmla="*/ 136 w 543"/>
                <a:gd name="T9" fmla="*/ 348 h 596"/>
                <a:gd name="T10" fmla="*/ 269 w 543"/>
                <a:gd name="T11" fmla="*/ 269 h 596"/>
                <a:gd name="T12" fmla="*/ 401 w 543"/>
                <a:gd name="T13" fmla="*/ 56 h 596"/>
                <a:gd name="T14" fmla="*/ 403 w 543"/>
                <a:gd name="T15" fmla="*/ 55 h 596"/>
                <a:gd name="T16" fmla="*/ 537 w 543"/>
                <a:gd name="T17" fmla="*/ 1 h 596"/>
                <a:gd name="T18" fmla="*/ 542 w 543"/>
                <a:gd name="T19" fmla="*/ 3 h 596"/>
                <a:gd name="T20" fmla="*/ 540 w 543"/>
                <a:gd name="T21" fmla="*/ 9 h 596"/>
                <a:gd name="T22" fmla="*/ 407 w 543"/>
                <a:gd name="T23" fmla="*/ 61 h 596"/>
                <a:gd name="T24" fmla="*/ 275 w 543"/>
                <a:gd name="T25" fmla="*/ 274 h 596"/>
                <a:gd name="T26" fmla="*/ 273 w 543"/>
                <a:gd name="T27" fmla="*/ 275 h 596"/>
                <a:gd name="T28" fmla="*/ 141 w 543"/>
                <a:gd name="T29" fmla="*/ 354 h 596"/>
                <a:gd name="T30" fmla="*/ 8 w 543"/>
                <a:gd name="T31" fmla="*/ 594 h 596"/>
                <a:gd name="T32" fmla="*/ 5 w 543"/>
                <a:gd name="T33" fmla="*/ 596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96">
                  <a:moveTo>
                    <a:pt x="5" y="596"/>
                  </a:moveTo>
                  <a:cubicBezTo>
                    <a:pt x="4" y="596"/>
                    <a:pt x="3" y="595"/>
                    <a:pt x="3" y="595"/>
                  </a:cubicBezTo>
                  <a:cubicBezTo>
                    <a:pt x="1" y="594"/>
                    <a:pt x="0" y="592"/>
                    <a:pt x="1" y="590"/>
                  </a:cubicBezTo>
                  <a:cubicBezTo>
                    <a:pt x="135" y="350"/>
                    <a:pt x="135" y="350"/>
                    <a:pt x="135" y="350"/>
                  </a:cubicBezTo>
                  <a:cubicBezTo>
                    <a:pt x="135" y="349"/>
                    <a:pt x="135" y="349"/>
                    <a:pt x="136" y="348"/>
                  </a:cubicBezTo>
                  <a:cubicBezTo>
                    <a:pt x="269" y="269"/>
                    <a:pt x="269" y="269"/>
                    <a:pt x="269" y="269"/>
                  </a:cubicBezTo>
                  <a:cubicBezTo>
                    <a:pt x="401" y="56"/>
                    <a:pt x="401" y="56"/>
                    <a:pt x="401" y="56"/>
                  </a:cubicBezTo>
                  <a:cubicBezTo>
                    <a:pt x="402" y="55"/>
                    <a:pt x="402" y="55"/>
                    <a:pt x="403" y="55"/>
                  </a:cubicBezTo>
                  <a:cubicBezTo>
                    <a:pt x="537" y="1"/>
                    <a:pt x="537" y="1"/>
                    <a:pt x="537" y="1"/>
                  </a:cubicBezTo>
                  <a:cubicBezTo>
                    <a:pt x="539" y="0"/>
                    <a:pt x="541" y="1"/>
                    <a:pt x="542" y="3"/>
                  </a:cubicBezTo>
                  <a:cubicBezTo>
                    <a:pt x="543" y="5"/>
                    <a:pt x="542" y="8"/>
                    <a:pt x="540" y="9"/>
                  </a:cubicBezTo>
                  <a:cubicBezTo>
                    <a:pt x="407" y="61"/>
                    <a:pt x="407" y="61"/>
                    <a:pt x="407" y="61"/>
                  </a:cubicBezTo>
                  <a:cubicBezTo>
                    <a:pt x="275" y="274"/>
                    <a:pt x="275" y="274"/>
                    <a:pt x="275" y="274"/>
                  </a:cubicBezTo>
                  <a:cubicBezTo>
                    <a:pt x="274" y="274"/>
                    <a:pt x="274" y="275"/>
                    <a:pt x="273" y="275"/>
                  </a:cubicBezTo>
                  <a:cubicBezTo>
                    <a:pt x="141" y="354"/>
                    <a:pt x="141" y="354"/>
                    <a:pt x="141" y="354"/>
                  </a:cubicBezTo>
                  <a:cubicBezTo>
                    <a:pt x="8" y="594"/>
                    <a:pt x="8" y="594"/>
                    <a:pt x="8" y="594"/>
                  </a:cubicBezTo>
                  <a:cubicBezTo>
                    <a:pt x="8" y="595"/>
                    <a:pt x="6" y="596"/>
                    <a:pt x="5" y="596"/>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cs typeface="+mn-ea"/>
              </a:endParaRPr>
            </a:p>
          </p:txBody>
        </p:sp>
        <p:sp>
          <p:nvSpPr>
            <p:cNvPr id="39" name="Freeform 39"/>
            <p:cNvSpPr>
              <a:spLocks noEditPoints="1"/>
            </p:cNvSpPr>
            <p:nvPr/>
          </p:nvSpPr>
          <p:spPr bwMode="auto">
            <a:xfrm>
              <a:off x="3605240" y="3639373"/>
              <a:ext cx="18862" cy="468558"/>
            </a:xfrm>
            <a:custGeom>
              <a:avLst/>
              <a:gdLst>
                <a:gd name="T0" fmla="*/ 19 w 19"/>
                <a:gd name="T1" fmla="*/ 472 h 472"/>
                <a:gd name="T2" fmla="*/ 0 w 19"/>
                <a:gd name="T3" fmla="*/ 472 h 472"/>
                <a:gd name="T4" fmla="*/ 0 w 19"/>
                <a:gd name="T5" fmla="*/ 453 h 472"/>
                <a:gd name="T6" fmla="*/ 19 w 19"/>
                <a:gd name="T7" fmla="*/ 453 h 472"/>
                <a:gd name="T8" fmla="*/ 19 w 19"/>
                <a:gd name="T9" fmla="*/ 472 h 472"/>
                <a:gd name="T10" fmla="*/ 19 w 19"/>
                <a:gd name="T11" fmla="*/ 416 h 472"/>
                <a:gd name="T12" fmla="*/ 0 w 19"/>
                <a:gd name="T13" fmla="*/ 416 h 472"/>
                <a:gd name="T14" fmla="*/ 0 w 19"/>
                <a:gd name="T15" fmla="*/ 397 h 472"/>
                <a:gd name="T16" fmla="*/ 19 w 19"/>
                <a:gd name="T17" fmla="*/ 397 h 472"/>
                <a:gd name="T18" fmla="*/ 19 w 19"/>
                <a:gd name="T19" fmla="*/ 416 h 472"/>
                <a:gd name="T20" fmla="*/ 19 w 19"/>
                <a:gd name="T21" fmla="*/ 359 h 472"/>
                <a:gd name="T22" fmla="*/ 0 w 19"/>
                <a:gd name="T23" fmla="*/ 359 h 472"/>
                <a:gd name="T24" fmla="*/ 0 w 19"/>
                <a:gd name="T25" fmla="*/ 340 h 472"/>
                <a:gd name="T26" fmla="*/ 19 w 19"/>
                <a:gd name="T27" fmla="*/ 340 h 472"/>
                <a:gd name="T28" fmla="*/ 19 w 19"/>
                <a:gd name="T29" fmla="*/ 359 h 472"/>
                <a:gd name="T30" fmla="*/ 19 w 19"/>
                <a:gd name="T31" fmla="*/ 302 h 472"/>
                <a:gd name="T32" fmla="*/ 0 w 19"/>
                <a:gd name="T33" fmla="*/ 302 h 472"/>
                <a:gd name="T34" fmla="*/ 0 w 19"/>
                <a:gd name="T35" fmla="*/ 283 h 472"/>
                <a:gd name="T36" fmla="*/ 19 w 19"/>
                <a:gd name="T37" fmla="*/ 283 h 472"/>
                <a:gd name="T38" fmla="*/ 19 w 19"/>
                <a:gd name="T39" fmla="*/ 302 h 472"/>
                <a:gd name="T40" fmla="*/ 19 w 19"/>
                <a:gd name="T41" fmla="*/ 246 h 472"/>
                <a:gd name="T42" fmla="*/ 0 w 19"/>
                <a:gd name="T43" fmla="*/ 246 h 472"/>
                <a:gd name="T44" fmla="*/ 0 w 19"/>
                <a:gd name="T45" fmla="*/ 227 h 472"/>
                <a:gd name="T46" fmla="*/ 19 w 19"/>
                <a:gd name="T47" fmla="*/ 227 h 472"/>
                <a:gd name="T48" fmla="*/ 19 w 19"/>
                <a:gd name="T49" fmla="*/ 246 h 472"/>
                <a:gd name="T50" fmla="*/ 19 w 19"/>
                <a:gd name="T51" fmla="*/ 189 h 472"/>
                <a:gd name="T52" fmla="*/ 0 w 19"/>
                <a:gd name="T53" fmla="*/ 189 h 472"/>
                <a:gd name="T54" fmla="*/ 0 w 19"/>
                <a:gd name="T55" fmla="*/ 170 h 472"/>
                <a:gd name="T56" fmla="*/ 19 w 19"/>
                <a:gd name="T57" fmla="*/ 170 h 472"/>
                <a:gd name="T58" fmla="*/ 19 w 19"/>
                <a:gd name="T59" fmla="*/ 189 h 472"/>
                <a:gd name="T60" fmla="*/ 19 w 19"/>
                <a:gd name="T61" fmla="*/ 132 h 472"/>
                <a:gd name="T62" fmla="*/ 0 w 19"/>
                <a:gd name="T63" fmla="*/ 132 h 472"/>
                <a:gd name="T64" fmla="*/ 0 w 19"/>
                <a:gd name="T65" fmla="*/ 113 h 472"/>
                <a:gd name="T66" fmla="*/ 19 w 19"/>
                <a:gd name="T67" fmla="*/ 113 h 472"/>
                <a:gd name="T68" fmla="*/ 19 w 19"/>
                <a:gd name="T69" fmla="*/ 132 h 472"/>
                <a:gd name="T70" fmla="*/ 19 w 19"/>
                <a:gd name="T71" fmla="*/ 76 h 472"/>
                <a:gd name="T72" fmla="*/ 0 w 19"/>
                <a:gd name="T73" fmla="*/ 76 h 472"/>
                <a:gd name="T74" fmla="*/ 0 w 19"/>
                <a:gd name="T75" fmla="*/ 57 h 472"/>
                <a:gd name="T76" fmla="*/ 19 w 19"/>
                <a:gd name="T77" fmla="*/ 57 h 472"/>
                <a:gd name="T78" fmla="*/ 19 w 19"/>
                <a:gd name="T79" fmla="*/ 76 h 472"/>
                <a:gd name="T80" fmla="*/ 19 w 19"/>
                <a:gd name="T81" fmla="*/ 19 h 472"/>
                <a:gd name="T82" fmla="*/ 0 w 19"/>
                <a:gd name="T83" fmla="*/ 19 h 472"/>
                <a:gd name="T84" fmla="*/ 0 w 19"/>
                <a:gd name="T85" fmla="*/ 0 h 472"/>
                <a:gd name="T86" fmla="*/ 19 w 19"/>
                <a:gd name="T87" fmla="*/ 0 h 472"/>
                <a:gd name="T88" fmla="*/ 19 w 19"/>
                <a:gd name="T89" fmla="*/ 19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472">
                  <a:moveTo>
                    <a:pt x="19" y="472"/>
                  </a:moveTo>
                  <a:lnTo>
                    <a:pt x="0" y="472"/>
                  </a:lnTo>
                  <a:lnTo>
                    <a:pt x="0" y="453"/>
                  </a:lnTo>
                  <a:lnTo>
                    <a:pt x="19" y="453"/>
                  </a:lnTo>
                  <a:lnTo>
                    <a:pt x="19" y="472"/>
                  </a:lnTo>
                  <a:close/>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2"/>
                  </a:moveTo>
                  <a:lnTo>
                    <a:pt x="0" y="302"/>
                  </a:lnTo>
                  <a:lnTo>
                    <a:pt x="0" y="283"/>
                  </a:lnTo>
                  <a:lnTo>
                    <a:pt x="19" y="283"/>
                  </a:lnTo>
                  <a:lnTo>
                    <a:pt x="19" y="302"/>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2"/>
                  </a:moveTo>
                  <a:lnTo>
                    <a:pt x="0" y="132"/>
                  </a:lnTo>
                  <a:lnTo>
                    <a:pt x="0" y="113"/>
                  </a:lnTo>
                  <a:lnTo>
                    <a:pt x="19" y="113"/>
                  </a:lnTo>
                  <a:lnTo>
                    <a:pt x="19" y="132"/>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cs typeface="+mn-ea"/>
              </a:endParaRPr>
            </a:p>
          </p:txBody>
        </p:sp>
        <p:sp>
          <p:nvSpPr>
            <p:cNvPr id="40" name="Freeform 40"/>
            <p:cNvSpPr>
              <a:spLocks noEditPoints="1"/>
            </p:cNvSpPr>
            <p:nvPr/>
          </p:nvSpPr>
          <p:spPr bwMode="auto">
            <a:xfrm>
              <a:off x="3352099" y="1709549"/>
              <a:ext cx="17869" cy="748502"/>
            </a:xfrm>
            <a:custGeom>
              <a:avLst/>
              <a:gdLst>
                <a:gd name="T0" fmla="*/ 0 w 18"/>
                <a:gd name="T1" fmla="*/ 754 h 754"/>
                <a:gd name="T2" fmla="*/ 18 w 18"/>
                <a:gd name="T3" fmla="*/ 737 h 754"/>
                <a:gd name="T4" fmla="*/ 18 w 18"/>
                <a:gd name="T5" fmla="*/ 699 h 754"/>
                <a:gd name="T6" fmla="*/ 0 w 18"/>
                <a:gd name="T7" fmla="*/ 680 h 754"/>
                <a:gd name="T8" fmla="*/ 18 w 18"/>
                <a:gd name="T9" fmla="*/ 699 h 754"/>
                <a:gd name="T10" fmla="*/ 0 w 18"/>
                <a:gd name="T11" fmla="*/ 643 h 754"/>
                <a:gd name="T12" fmla="*/ 18 w 18"/>
                <a:gd name="T13" fmla="*/ 624 h 754"/>
                <a:gd name="T14" fmla="*/ 18 w 18"/>
                <a:gd name="T15" fmla="*/ 586 h 754"/>
                <a:gd name="T16" fmla="*/ 0 w 18"/>
                <a:gd name="T17" fmla="*/ 567 h 754"/>
                <a:gd name="T18" fmla="*/ 18 w 18"/>
                <a:gd name="T19" fmla="*/ 586 h 754"/>
                <a:gd name="T20" fmla="*/ 0 w 18"/>
                <a:gd name="T21" fmla="*/ 529 h 754"/>
                <a:gd name="T22" fmla="*/ 18 w 18"/>
                <a:gd name="T23" fmla="*/ 510 h 754"/>
                <a:gd name="T24" fmla="*/ 18 w 18"/>
                <a:gd name="T25" fmla="*/ 473 h 754"/>
                <a:gd name="T26" fmla="*/ 0 w 18"/>
                <a:gd name="T27" fmla="*/ 454 h 754"/>
                <a:gd name="T28" fmla="*/ 18 w 18"/>
                <a:gd name="T29" fmla="*/ 473 h 754"/>
                <a:gd name="T30" fmla="*/ 0 w 18"/>
                <a:gd name="T31" fmla="*/ 416 h 754"/>
                <a:gd name="T32" fmla="*/ 18 w 18"/>
                <a:gd name="T33" fmla="*/ 397 h 754"/>
                <a:gd name="T34" fmla="*/ 18 w 18"/>
                <a:gd name="T35" fmla="*/ 359 h 754"/>
                <a:gd name="T36" fmla="*/ 0 w 18"/>
                <a:gd name="T37" fmla="*/ 340 h 754"/>
                <a:gd name="T38" fmla="*/ 18 w 18"/>
                <a:gd name="T39" fmla="*/ 359 h 754"/>
                <a:gd name="T40" fmla="*/ 0 w 18"/>
                <a:gd name="T41" fmla="*/ 303 h 754"/>
                <a:gd name="T42" fmla="*/ 18 w 18"/>
                <a:gd name="T43" fmla="*/ 284 h 754"/>
                <a:gd name="T44" fmla="*/ 18 w 18"/>
                <a:gd name="T45" fmla="*/ 246 h 754"/>
                <a:gd name="T46" fmla="*/ 0 w 18"/>
                <a:gd name="T47" fmla="*/ 227 h 754"/>
                <a:gd name="T48" fmla="*/ 18 w 18"/>
                <a:gd name="T49" fmla="*/ 246 h 754"/>
                <a:gd name="T50" fmla="*/ 0 w 18"/>
                <a:gd name="T51" fmla="*/ 189 h 754"/>
                <a:gd name="T52" fmla="*/ 18 w 18"/>
                <a:gd name="T53" fmla="*/ 170 h 754"/>
                <a:gd name="T54" fmla="*/ 18 w 18"/>
                <a:gd name="T55" fmla="*/ 132 h 754"/>
                <a:gd name="T56" fmla="*/ 0 w 18"/>
                <a:gd name="T57" fmla="*/ 114 h 754"/>
                <a:gd name="T58" fmla="*/ 18 w 18"/>
                <a:gd name="T59" fmla="*/ 132 h 754"/>
                <a:gd name="T60" fmla="*/ 0 w 18"/>
                <a:gd name="T61" fmla="*/ 76 h 754"/>
                <a:gd name="T62" fmla="*/ 18 w 18"/>
                <a:gd name="T63" fmla="*/ 57 h 754"/>
                <a:gd name="T64" fmla="*/ 18 w 18"/>
                <a:gd name="T65" fmla="*/ 19 h 754"/>
                <a:gd name="T66" fmla="*/ 0 w 18"/>
                <a:gd name="T67" fmla="*/ 0 h 754"/>
                <a:gd name="T68" fmla="*/ 18 w 18"/>
                <a:gd name="T69" fmla="*/ 19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754">
                  <a:moveTo>
                    <a:pt x="18" y="754"/>
                  </a:moveTo>
                  <a:lnTo>
                    <a:pt x="0" y="754"/>
                  </a:lnTo>
                  <a:lnTo>
                    <a:pt x="0" y="737"/>
                  </a:lnTo>
                  <a:lnTo>
                    <a:pt x="18" y="737"/>
                  </a:lnTo>
                  <a:lnTo>
                    <a:pt x="18" y="754"/>
                  </a:lnTo>
                  <a:close/>
                  <a:moveTo>
                    <a:pt x="18" y="699"/>
                  </a:moveTo>
                  <a:lnTo>
                    <a:pt x="0" y="699"/>
                  </a:lnTo>
                  <a:lnTo>
                    <a:pt x="0" y="680"/>
                  </a:lnTo>
                  <a:lnTo>
                    <a:pt x="18" y="680"/>
                  </a:lnTo>
                  <a:lnTo>
                    <a:pt x="18" y="699"/>
                  </a:lnTo>
                  <a:close/>
                  <a:moveTo>
                    <a:pt x="18" y="643"/>
                  </a:moveTo>
                  <a:lnTo>
                    <a:pt x="0" y="643"/>
                  </a:lnTo>
                  <a:lnTo>
                    <a:pt x="0" y="624"/>
                  </a:lnTo>
                  <a:lnTo>
                    <a:pt x="18" y="624"/>
                  </a:lnTo>
                  <a:lnTo>
                    <a:pt x="18" y="643"/>
                  </a:lnTo>
                  <a:close/>
                  <a:moveTo>
                    <a:pt x="18" y="586"/>
                  </a:moveTo>
                  <a:lnTo>
                    <a:pt x="0" y="586"/>
                  </a:lnTo>
                  <a:lnTo>
                    <a:pt x="0" y="567"/>
                  </a:lnTo>
                  <a:lnTo>
                    <a:pt x="18" y="567"/>
                  </a:lnTo>
                  <a:lnTo>
                    <a:pt x="18" y="586"/>
                  </a:lnTo>
                  <a:close/>
                  <a:moveTo>
                    <a:pt x="18" y="529"/>
                  </a:moveTo>
                  <a:lnTo>
                    <a:pt x="0" y="529"/>
                  </a:lnTo>
                  <a:lnTo>
                    <a:pt x="0" y="510"/>
                  </a:lnTo>
                  <a:lnTo>
                    <a:pt x="18" y="510"/>
                  </a:lnTo>
                  <a:lnTo>
                    <a:pt x="18" y="529"/>
                  </a:lnTo>
                  <a:close/>
                  <a:moveTo>
                    <a:pt x="18" y="473"/>
                  </a:moveTo>
                  <a:lnTo>
                    <a:pt x="0" y="473"/>
                  </a:lnTo>
                  <a:lnTo>
                    <a:pt x="0" y="454"/>
                  </a:lnTo>
                  <a:lnTo>
                    <a:pt x="18" y="454"/>
                  </a:lnTo>
                  <a:lnTo>
                    <a:pt x="18" y="473"/>
                  </a:lnTo>
                  <a:close/>
                  <a:moveTo>
                    <a:pt x="18" y="416"/>
                  </a:moveTo>
                  <a:lnTo>
                    <a:pt x="0" y="416"/>
                  </a:lnTo>
                  <a:lnTo>
                    <a:pt x="0" y="397"/>
                  </a:lnTo>
                  <a:lnTo>
                    <a:pt x="18" y="397"/>
                  </a:lnTo>
                  <a:lnTo>
                    <a:pt x="18" y="416"/>
                  </a:lnTo>
                  <a:close/>
                  <a:moveTo>
                    <a:pt x="18" y="359"/>
                  </a:moveTo>
                  <a:lnTo>
                    <a:pt x="0" y="359"/>
                  </a:lnTo>
                  <a:lnTo>
                    <a:pt x="0" y="340"/>
                  </a:lnTo>
                  <a:lnTo>
                    <a:pt x="18" y="340"/>
                  </a:lnTo>
                  <a:lnTo>
                    <a:pt x="18" y="359"/>
                  </a:lnTo>
                  <a:close/>
                  <a:moveTo>
                    <a:pt x="18" y="303"/>
                  </a:moveTo>
                  <a:lnTo>
                    <a:pt x="0" y="303"/>
                  </a:lnTo>
                  <a:lnTo>
                    <a:pt x="0" y="284"/>
                  </a:lnTo>
                  <a:lnTo>
                    <a:pt x="18" y="284"/>
                  </a:lnTo>
                  <a:lnTo>
                    <a:pt x="18" y="303"/>
                  </a:lnTo>
                  <a:close/>
                  <a:moveTo>
                    <a:pt x="18" y="246"/>
                  </a:moveTo>
                  <a:lnTo>
                    <a:pt x="0" y="246"/>
                  </a:lnTo>
                  <a:lnTo>
                    <a:pt x="0" y="227"/>
                  </a:lnTo>
                  <a:lnTo>
                    <a:pt x="18" y="227"/>
                  </a:lnTo>
                  <a:lnTo>
                    <a:pt x="18" y="246"/>
                  </a:lnTo>
                  <a:close/>
                  <a:moveTo>
                    <a:pt x="18" y="189"/>
                  </a:moveTo>
                  <a:lnTo>
                    <a:pt x="0" y="189"/>
                  </a:lnTo>
                  <a:lnTo>
                    <a:pt x="0" y="170"/>
                  </a:lnTo>
                  <a:lnTo>
                    <a:pt x="18" y="170"/>
                  </a:lnTo>
                  <a:lnTo>
                    <a:pt x="18" y="189"/>
                  </a:lnTo>
                  <a:close/>
                  <a:moveTo>
                    <a:pt x="18" y="132"/>
                  </a:moveTo>
                  <a:lnTo>
                    <a:pt x="0" y="132"/>
                  </a:lnTo>
                  <a:lnTo>
                    <a:pt x="0" y="114"/>
                  </a:lnTo>
                  <a:lnTo>
                    <a:pt x="18" y="114"/>
                  </a:lnTo>
                  <a:lnTo>
                    <a:pt x="18" y="132"/>
                  </a:lnTo>
                  <a:close/>
                  <a:moveTo>
                    <a:pt x="18" y="76"/>
                  </a:moveTo>
                  <a:lnTo>
                    <a:pt x="0" y="76"/>
                  </a:lnTo>
                  <a:lnTo>
                    <a:pt x="0" y="57"/>
                  </a:lnTo>
                  <a:lnTo>
                    <a:pt x="18" y="57"/>
                  </a:lnTo>
                  <a:lnTo>
                    <a:pt x="18" y="76"/>
                  </a:lnTo>
                  <a:close/>
                  <a:moveTo>
                    <a:pt x="18" y="19"/>
                  </a:moveTo>
                  <a:lnTo>
                    <a:pt x="0" y="19"/>
                  </a:lnTo>
                  <a:lnTo>
                    <a:pt x="0" y="0"/>
                  </a:lnTo>
                  <a:lnTo>
                    <a:pt x="18" y="0"/>
                  </a:lnTo>
                  <a:lnTo>
                    <a:pt x="18"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cs typeface="+mn-ea"/>
              </a:endParaRPr>
            </a:p>
          </p:txBody>
        </p:sp>
        <p:sp>
          <p:nvSpPr>
            <p:cNvPr id="41" name="Freeform 41"/>
            <p:cNvSpPr>
              <a:spLocks noEditPoints="1"/>
            </p:cNvSpPr>
            <p:nvPr/>
          </p:nvSpPr>
          <p:spPr bwMode="auto">
            <a:xfrm>
              <a:off x="4841161" y="1723446"/>
              <a:ext cx="18862" cy="412966"/>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solidFill>
                  <a:srgbClr val="800080"/>
                </a:solidFill>
                <a:cs typeface="+mn-ea"/>
              </a:endParaRPr>
            </a:p>
          </p:txBody>
        </p:sp>
        <p:sp>
          <p:nvSpPr>
            <p:cNvPr id="4" name="TextBox 3"/>
            <p:cNvSpPr txBox="1"/>
            <p:nvPr/>
          </p:nvSpPr>
          <p:spPr>
            <a:xfrm>
              <a:off x="1601282" y="1631435"/>
              <a:ext cx="1061967" cy="346249"/>
            </a:xfrm>
            <a:prstGeom prst="rect">
              <a:avLst/>
            </a:prstGeom>
            <a:noFill/>
          </p:spPr>
          <p:txBody>
            <a:bodyPr wrap="none" rtlCol="0">
              <a:spAutoFit/>
            </a:bodyPr>
            <a:lstStyle/>
            <a:p>
              <a:pPr algn="ctr"/>
              <a:r>
                <a:rPr lang="zh-CN" altLang="en-US" sz="2400" b="1" dirty="0">
                  <a:solidFill>
                    <a:schemeClr val="tx1">
                      <a:lumMod val="50000"/>
                      <a:lumOff val="50000"/>
                    </a:schemeClr>
                  </a:solidFill>
                  <a:cs typeface="+mn-ea"/>
                </a:rPr>
                <a:t>添加标题</a:t>
              </a:r>
            </a:p>
          </p:txBody>
        </p:sp>
        <p:sp>
          <p:nvSpPr>
            <p:cNvPr id="5" name="TextBox 4"/>
            <p:cNvSpPr txBox="1"/>
            <p:nvPr/>
          </p:nvSpPr>
          <p:spPr>
            <a:xfrm>
              <a:off x="5127682" y="1419622"/>
              <a:ext cx="1061967" cy="346249"/>
            </a:xfrm>
            <a:prstGeom prst="rect">
              <a:avLst/>
            </a:prstGeom>
            <a:noFill/>
          </p:spPr>
          <p:txBody>
            <a:bodyPr wrap="none" rtlCol="0">
              <a:spAutoFit/>
            </a:bodyPr>
            <a:lstStyle/>
            <a:p>
              <a:pPr algn="ctr"/>
              <a:r>
                <a:rPr lang="zh-CN" altLang="en-US" sz="2400" b="1" dirty="0">
                  <a:solidFill>
                    <a:schemeClr val="tx1">
                      <a:lumMod val="50000"/>
                      <a:lumOff val="50000"/>
                    </a:schemeClr>
                  </a:solidFill>
                  <a:cs typeface="+mn-ea"/>
                </a:rPr>
                <a:t>添加标题</a:t>
              </a:r>
            </a:p>
          </p:txBody>
        </p:sp>
        <p:sp>
          <p:nvSpPr>
            <p:cNvPr id="6" name="TextBox 5"/>
            <p:cNvSpPr txBox="1"/>
            <p:nvPr/>
          </p:nvSpPr>
          <p:spPr>
            <a:xfrm>
              <a:off x="4948993" y="3721875"/>
              <a:ext cx="1061967" cy="346249"/>
            </a:xfrm>
            <a:prstGeom prst="rect">
              <a:avLst/>
            </a:prstGeom>
            <a:noFill/>
          </p:spPr>
          <p:txBody>
            <a:bodyPr wrap="none" rtlCol="0">
              <a:spAutoFit/>
            </a:bodyPr>
            <a:lstStyle/>
            <a:p>
              <a:pPr algn="ctr"/>
              <a:r>
                <a:rPr lang="zh-CN" altLang="en-US" sz="2400" b="1" dirty="0">
                  <a:solidFill>
                    <a:schemeClr val="tx1">
                      <a:lumMod val="50000"/>
                      <a:lumOff val="50000"/>
                    </a:schemeClr>
                  </a:solidFill>
                  <a:cs typeface="+mn-ea"/>
                </a:rPr>
                <a:t>添加标题</a:t>
              </a:r>
            </a:p>
          </p:txBody>
        </p:sp>
        <p:sp>
          <p:nvSpPr>
            <p:cNvPr id="7" name="TextBox 6"/>
            <p:cNvSpPr txBox="1"/>
            <p:nvPr/>
          </p:nvSpPr>
          <p:spPr>
            <a:xfrm>
              <a:off x="2749233" y="4112896"/>
              <a:ext cx="1630607" cy="346249"/>
            </a:xfrm>
            <a:prstGeom prst="rect">
              <a:avLst/>
            </a:prstGeom>
            <a:noFill/>
          </p:spPr>
          <p:txBody>
            <a:bodyPr wrap="square" rtlCol="0">
              <a:spAutoFit/>
            </a:bodyPr>
            <a:lstStyle/>
            <a:p>
              <a:pPr algn="ctr"/>
              <a:r>
                <a:rPr lang="zh-CN" altLang="en-US" sz="2400" b="1" dirty="0">
                  <a:solidFill>
                    <a:schemeClr val="tx1">
                      <a:lumMod val="50000"/>
                      <a:lumOff val="50000"/>
                    </a:schemeClr>
                  </a:solidFill>
                  <a:cs typeface="+mn-ea"/>
                </a:rPr>
                <a:t>添加标题</a:t>
              </a:r>
            </a:p>
          </p:txBody>
        </p:sp>
        <p:sp>
          <p:nvSpPr>
            <p:cNvPr id="27" name="Oval 27"/>
            <p:cNvSpPr>
              <a:spLocks noChangeArrowheads="1"/>
            </p:cNvSpPr>
            <p:nvPr/>
          </p:nvSpPr>
          <p:spPr bwMode="auto">
            <a:xfrm>
              <a:off x="3564537" y="3594701"/>
              <a:ext cx="87358" cy="87358"/>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6" name="Oval 26"/>
            <p:cNvSpPr>
              <a:spLocks noChangeArrowheads="1"/>
            </p:cNvSpPr>
            <p:nvPr/>
          </p:nvSpPr>
          <p:spPr bwMode="auto">
            <a:xfrm>
              <a:off x="5073454" y="3226406"/>
              <a:ext cx="84380" cy="84380"/>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4" name="Oval 24"/>
            <p:cNvSpPr>
              <a:spLocks noChangeArrowheads="1"/>
            </p:cNvSpPr>
            <p:nvPr/>
          </p:nvSpPr>
          <p:spPr bwMode="auto">
            <a:xfrm>
              <a:off x="4803438" y="2108617"/>
              <a:ext cx="86366" cy="84380"/>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25" name="Oval 25"/>
            <p:cNvSpPr>
              <a:spLocks noChangeArrowheads="1"/>
            </p:cNvSpPr>
            <p:nvPr/>
          </p:nvSpPr>
          <p:spPr bwMode="auto">
            <a:xfrm>
              <a:off x="3316360" y="2408415"/>
              <a:ext cx="84380" cy="84380"/>
            </a:xfrm>
            <a:prstGeom prst="ellipse">
              <a:avLst/>
            </a:pr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49" name="Freeform 41"/>
            <p:cNvSpPr>
              <a:spLocks noEditPoints="1"/>
            </p:cNvSpPr>
            <p:nvPr/>
          </p:nvSpPr>
          <p:spPr bwMode="auto">
            <a:xfrm>
              <a:off x="5106213" y="3274723"/>
              <a:ext cx="18862" cy="412966"/>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lumMod val="50000"/>
                </a:schemeClr>
              </a:solidFill>
            </a:ln>
          </p:spPr>
          <p:txBody>
            <a:bodyPr vert="horz" wrap="square" lIns="91440" tIns="45720" rIns="91440" bIns="45720" numCol="1" anchor="t" anchorCtr="0" compatLnSpc="1"/>
            <a:lstStyle/>
            <a:p>
              <a:endParaRPr lang="zh-CN" altLang="en-US">
                <a:solidFill>
                  <a:srgbClr val="800080"/>
                </a:solidFill>
                <a:cs typeface="+mn-ea"/>
              </a:endParaRPr>
            </a:p>
          </p:txBody>
        </p:sp>
      </p:grpSp>
      <p:sp>
        <p:nvSpPr>
          <p:cNvPr id="3" name="标题 2"/>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24142" y="1337503"/>
            <a:ext cx="2132942" cy="2029256"/>
            <a:chOff x="1424226" y="1858045"/>
            <a:chExt cx="1600200" cy="1522412"/>
          </a:xfrm>
        </p:grpSpPr>
        <p:grpSp>
          <p:nvGrpSpPr>
            <p:cNvPr id="3" name="组合 35"/>
            <p:cNvGrpSpPr/>
            <p:nvPr/>
          </p:nvGrpSpPr>
          <p:grpSpPr bwMode="auto">
            <a:xfrm>
              <a:off x="1449388" y="1858045"/>
              <a:ext cx="1524000" cy="1522412"/>
              <a:chOff x="3091333" y="1182834"/>
              <a:chExt cx="3298687" cy="3298688"/>
            </a:xfrm>
          </p:grpSpPr>
          <p:sp>
            <p:nvSpPr>
              <p:cNvPr id="5" name="椭圆 4"/>
              <p:cNvSpPr>
                <a:spLocks noChangeArrowheads="1"/>
              </p:cNvSpPr>
              <p:nvPr/>
            </p:nvSpPr>
            <p:spPr bwMode="auto">
              <a:xfrm>
                <a:off x="3453163" y="1539455"/>
                <a:ext cx="2585448" cy="2585448"/>
              </a:xfrm>
              <a:prstGeom prst="ellipse">
                <a:avLst/>
              </a:prstGeom>
              <a:solidFill>
                <a:srgbClr val="317105"/>
              </a:solidFill>
              <a:ln>
                <a:noFill/>
              </a:ln>
              <a:extLst>
                <a:ext uri="{91240B29-F687-4F45-9708-019B960494DF}">
                  <a14:hiddenLine xmlns:a14="http://schemas.microsoft.com/office/drawing/2010/main" w="25400">
                    <a:solidFill>
                      <a:srgbClr val="000000"/>
                    </a:solidFill>
                    <a:round/>
                  </a14:hiddenLine>
                </a:ext>
              </a:extLst>
            </p:spPr>
            <p:txBody>
              <a:bodyPr anchor="ctr"/>
              <a:lstStyle/>
              <a:p>
                <a:pPr algn="ctr" defTabSz="1289685">
                  <a:defRPr/>
                </a:pPr>
                <a:endParaRPr lang="zh-CN" altLang="en-US" sz="2535">
                  <a:solidFill>
                    <a:schemeClr val="lt1"/>
                  </a:solidFill>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sp>
              <p:nvSpPr>
                <p:cNvPr id="8" name="同心圆 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grpSp>
        </p:grpSp>
        <p:sp>
          <p:nvSpPr>
            <p:cNvPr id="4"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6660"/>
              <a:r>
                <a:rPr lang="en-US" altLang="zh-CN" sz="6665"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03</a:t>
              </a:r>
              <a:endParaRPr lang="en-US" altLang="zh-CN" sz="6665"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9" name="Rectangle 4"/>
          <p:cNvSpPr txBox="1">
            <a:spLocks noChangeArrowheads="1"/>
          </p:cNvSpPr>
          <p:nvPr/>
        </p:nvSpPr>
        <p:spPr bwMode="auto">
          <a:xfrm>
            <a:off x="3981591" y="3545067"/>
            <a:ext cx="4018045" cy="7678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a:defRPr/>
            </a:pPr>
            <a:r>
              <a:rPr lang="zh-CN" altLang="en-US" sz="4000" kern="0" dirty="0" smtClean="0">
                <a:solidFill>
                  <a:srgbClr val="317105"/>
                </a:solidFill>
                <a:latin typeface="Arial" panose="020B0604020202020204"/>
                <a:ea typeface="微软雅黑" panose="020B0503020204020204" pitchFamily="34" charset="-122"/>
              </a:rPr>
              <a:t>单击添加过渡页</a:t>
            </a:r>
            <a:endParaRPr lang="zh-CN" altLang="en-US" sz="4000" kern="0" dirty="0">
              <a:solidFill>
                <a:srgbClr val="317105"/>
              </a:solidFill>
              <a:latin typeface="Arial" panose="020B0604020202020204"/>
              <a:ea typeface="微软雅黑" panose="020B0503020204020204" pitchFamily="34" charset="-122"/>
            </a:endParaRPr>
          </a:p>
        </p:txBody>
      </p:sp>
      <p:sp>
        <p:nvSpPr>
          <p:cNvPr id="10" name="Rectangle 4"/>
          <p:cNvSpPr txBox="1">
            <a:spLocks noChangeArrowheads="1"/>
          </p:cNvSpPr>
          <p:nvPr/>
        </p:nvSpPr>
        <p:spPr bwMode="auto">
          <a:xfrm>
            <a:off x="4134074" y="4216935"/>
            <a:ext cx="3713078" cy="507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2000" b="0" kern="0" dirty="0">
                <a:solidFill>
                  <a:schemeClr val="tx1">
                    <a:lumMod val="85000"/>
                    <a:lumOff val="15000"/>
                  </a:schemeClr>
                </a:solidFill>
                <a:latin typeface="Arial" panose="020B0604020202020204"/>
              </a:rPr>
              <a:t>Click here to add a title</a:t>
            </a:r>
            <a:endParaRPr lang="zh-CN" altLang="en-US" sz="2000" b="0" kern="0" dirty="0">
              <a:solidFill>
                <a:schemeClr val="tx1">
                  <a:lumMod val="85000"/>
                  <a:lumOff val="15000"/>
                </a:schemeClr>
              </a:solidFill>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饼形 4"/>
          <p:cNvSpPr/>
          <p:nvPr/>
        </p:nvSpPr>
        <p:spPr>
          <a:xfrm rot="3634040">
            <a:off x="975990" y="3171217"/>
            <a:ext cx="3247213" cy="2796876"/>
          </a:xfrm>
          <a:custGeom>
            <a:avLst/>
            <a:gdLst/>
            <a:ahLst/>
            <a:cxnLst/>
            <a:rect l="l" t="t" r="r" b="b"/>
            <a:pathLst>
              <a:path w="2776165" h="2391466">
                <a:moveTo>
                  <a:pt x="1150483" y="1951363"/>
                </a:moveTo>
                <a:cubicBezTo>
                  <a:pt x="1465922" y="1736850"/>
                  <a:pt x="1736590" y="1447220"/>
                  <a:pt x="1936625" y="1092688"/>
                </a:cubicBezTo>
                <a:cubicBezTo>
                  <a:pt x="2132419" y="745672"/>
                  <a:pt x="2240002" y="372886"/>
                  <a:pt x="2263568" y="0"/>
                </a:cubicBezTo>
                <a:lnTo>
                  <a:pt x="2776165" y="0"/>
                </a:lnTo>
                <a:cubicBezTo>
                  <a:pt x="2776165" y="982785"/>
                  <a:pt x="2256557" y="1892329"/>
                  <a:pt x="1409959" y="2391466"/>
                </a:cubicBezTo>
                <a:close/>
                <a:moveTo>
                  <a:pt x="1638719" y="0"/>
                </a:moveTo>
                <a:lnTo>
                  <a:pt x="2228374" y="0"/>
                </a:lnTo>
                <a:cubicBezTo>
                  <a:pt x="2204804" y="367012"/>
                  <a:pt x="2098718" y="733866"/>
                  <a:pt x="1906009" y="1075413"/>
                </a:cubicBezTo>
                <a:cubicBezTo>
                  <a:pt x="1709126" y="1424360"/>
                  <a:pt x="1442881" y="1709573"/>
                  <a:pt x="1132596" y="1921024"/>
                </a:cubicBezTo>
                <a:lnTo>
                  <a:pt x="847085" y="1436761"/>
                </a:lnTo>
                <a:cubicBezTo>
                  <a:pt x="1077138" y="1291147"/>
                  <a:pt x="1275301" y="1088010"/>
                  <a:pt x="1418442" y="834314"/>
                </a:cubicBezTo>
                <a:cubicBezTo>
                  <a:pt x="1567505" y="570122"/>
                  <a:pt x="1638785" y="283205"/>
                  <a:pt x="1638719" y="0"/>
                </a:cubicBezTo>
                <a:close/>
                <a:moveTo>
                  <a:pt x="1047481" y="0"/>
                </a:moveTo>
                <a:lnTo>
                  <a:pt x="1602791" y="0"/>
                </a:lnTo>
                <a:cubicBezTo>
                  <a:pt x="1602828" y="277212"/>
                  <a:pt x="1533044" y="558052"/>
                  <a:pt x="1387136" y="816652"/>
                </a:cubicBezTo>
                <a:cubicBezTo>
                  <a:pt x="1247218" y="1064635"/>
                  <a:pt x="1053601" y="1263274"/>
                  <a:pt x="828794" y="1405739"/>
                </a:cubicBezTo>
                <a:lnTo>
                  <a:pt x="540306" y="916427"/>
                </a:lnTo>
                <a:cubicBezTo>
                  <a:pt x="697168" y="834023"/>
                  <a:pt x="832498" y="706671"/>
                  <a:pt x="926026" y="540908"/>
                </a:cubicBezTo>
                <a:cubicBezTo>
                  <a:pt x="1022475" y="369967"/>
                  <a:pt x="1060973" y="182095"/>
                  <a:pt x="1047481" y="0"/>
                </a:cubicBezTo>
                <a:close/>
                <a:moveTo>
                  <a:pt x="0" y="0"/>
                </a:moveTo>
                <a:lnTo>
                  <a:pt x="1012008" y="0"/>
                </a:lnTo>
                <a:cubicBezTo>
                  <a:pt x="1025436" y="176166"/>
                  <a:pt x="988449" y="358048"/>
                  <a:pt x="895115" y="523468"/>
                </a:cubicBezTo>
                <a:cubicBezTo>
                  <a:pt x="804770" y="683591"/>
                  <a:pt x="673923" y="806499"/>
                  <a:pt x="522295" y="88587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29" name="矩形 11"/>
          <p:cNvSpPr/>
          <p:nvPr/>
        </p:nvSpPr>
        <p:spPr>
          <a:xfrm>
            <a:off x="3065643" y="2468319"/>
            <a:ext cx="3431273" cy="1002209"/>
          </a:xfrm>
          <a:custGeom>
            <a:avLst/>
            <a:gdLst>
              <a:gd name="connsiteX0" fmla="*/ 0 w 4093028"/>
              <a:gd name="connsiteY0" fmla="*/ 0 h 727844"/>
              <a:gd name="connsiteX1" fmla="*/ 4093028 w 4093028"/>
              <a:gd name="connsiteY1" fmla="*/ 0 h 727844"/>
              <a:gd name="connsiteX2" fmla="*/ 4093028 w 4093028"/>
              <a:gd name="connsiteY2" fmla="*/ 727844 h 727844"/>
              <a:gd name="connsiteX3" fmla="*/ 0 w 4093028"/>
              <a:gd name="connsiteY3" fmla="*/ 727844 h 727844"/>
              <a:gd name="connsiteX4" fmla="*/ 0 w 4093028"/>
              <a:gd name="connsiteY4" fmla="*/ 0 h 727844"/>
              <a:gd name="connsiteX0-1" fmla="*/ 0 w 4326390"/>
              <a:gd name="connsiteY0-2" fmla="*/ 0 h 732606"/>
              <a:gd name="connsiteX1-3" fmla="*/ 4326390 w 4326390"/>
              <a:gd name="connsiteY1-4" fmla="*/ 4762 h 732606"/>
              <a:gd name="connsiteX2-5" fmla="*/ 4326390 w 4326390"/>
              <a:gd name="connsiteY2-6" fmla="*/ 732606 h 732606"/>
              <a:gd name="connsiteX3-7" fmla="*/ 233362 w 4326390"/>
              <a:gd name="connsiteY3-8" fmla="*/ 732606 h 732606"/>
              <a:gd name="connsiteX4-9" fmla="*/ 0 w 4326390"/>
              <a:gd name="connsiteY4-10" fmla="*/ 0 h 732606"/>
              <a:gd name="connsiteX0-11" fmla="*/ 0 w 4326390"/>
              <a:gd name="connsiteY0-12" fmla="*/ 0 h 756419"/>
              <a:gd name="connsiteX1-13" fmla="*/ 4326390 w 4326390"/>
              <a:gd name="connsiteY1-14" fmla="*/ 4762 h 756419"/>
              <a:gd name="connsiteX2-15" fmla="*/ 4326390 w 4326390"/>
              <a:gd name="connsiteY2-16" fmla="*/ 732606 h 756419"/>
              <a:gd name="connsiteX3-17" fmla="*/ 409575 w 4326390"/>
              <a:gd name="connsiteY3-18" fmla="*/ 756419 h 756419"/>
              <a:gd name="connsiteX4-19" fmla="*/ 0 w 4326390"/>
              <a:gd name="connsiteY4-20" fmla="*/ 0 h 756419"/>
              <a:gd name="connsiteX0-21" fmla="*/ 0 w 4335915"/>
              <a:gd name="connsiteY0-22" fmla="*/ 1588 h 751657"/>
              <a:gd name="connsiteX1-23" fmla="*/ 4335915 w 4335915"/>
              <a:gd name="connsiteY1-24" fmla="*/ 0 h 751657"/>
              <a:gd name="connsiteX2-25" fmla="*/ 4335915 w 4335915"/>
              <a:gd name="connsiteY2-26" fmla="*/ 727844 h 751657"/>
              <a:gd name="connsiteX3-27" fmla="*/ 419100 w 4335915"/>
              <a:gd name="connsiteY3-28" fmla="*/ 751657 h 751657"/>
              <a:gd name="connsiteX4-29" fmla="*/ 0 w 4335915"/>
              <a:gd name="connsiteY4-30" fmla="*/ 1588 h 751657"/>
              <a:gd name="connsiteX0-31" fmla="*/ 0 w 4335915"/>
              <a:gd name="connsiteY0-32" fmla="*/ 1588 h 751657"/>
              <a:gd name="connsiteX1-33" fmla="*/ 4335915 w 4335915"/>
              <a:gd name="connsiteY1-34" fmla="*/ 0 h 751657"/>
              <a:gd name="connsiteX2-35" fmla="*/ 4335915 w 4335915"/>
              <a:gd name="connsiteY2-36" fmla="*/ 727844 h 751657"/>
              <a:gd name="connsiteX3-37" fmla="*/ 425450 w 4335915"/>
              <a:gd name="connsiteY3-38" fmla="*/ 751657 h 751657"/>
              <a:gd name="connsiteX4-39" fmla="*/ 0 w 4335915"/>
              <a:gd name="connsiteY4-40" fmla="*/ 1588 h 751657"/>
              <a:gd name="connsiteX0-41" fmla="*/ 0 w 4335915"/>
              <a:gd name="connsiteY0-42" fmla="*/ 1588 h 753244"/>
              <a:gd name="connsiteX1-43" fmla="*/ 4335915 w 4335915"/>
              <a:gd name="connsiteY1-44" fmla="*/ 0 h 753244"/>
              <a:gd name="connsiteX2-45" fmla="*/ 4335915 w 4335915"/>
              <a:gd name="connsiteY2-46" fmla="*/ 753244 h 753244"/>
              <a:gd name="connsiteX3-47" fmla="*/ 425450 w 4335915"/>
              <a:gd name="connsiteY3-48" fmla="*/ 751657 h 753244"/>
              <a:gd name="connsiteX4-49" fmla="*/ 0 w 4335915"/>
              <a:gd name="connsiteY4-50" fmla="*/ 1588 h 753244"/>
              <a:gd name="connsiteX0-51" fmla="*/ 0 w 4335915"/>
              <a:gd name="connsiteY0-52" fmla="*/ 1588 h 753244"/>
              <a:gd name="connsiteX1-53" fmla="*/ 2573790 w 4335915"/>
              <a:gd name="connsiteY1-54" fmla="*/ 0 h 753244"/>
              <a:gd name="connsiteX2-55" fmla="*/ 4335915 w 4335915"/>
              <a:gd name="connsiteY2-56" fmla="*/ 753244 h 753244"/>
              <a:gd name="connsiteX3-57" fmla="*/ 425450 w 4335915"/>
              <a:gd name="connsiteY3-58" fmla="*/ 751657 h 753244"/>
              <a:gd name="connsiteX4-59" fmla="*/ 0 w 4335915"/>
              <a:gd name="connsiteY4-60" fmla="*/ 1588 h 753244"/>
              <a:gd name="connsiteX0-61" fmla="*/ 0 w 2592840"/>
              <a:gd name="connsiteY0-62" fmla="*/ 1588 h 751657"/>
              <a:gd name="connsiteX1-63" fmla="*/ 2573790 w 2592840"/>
              <a:gd name="connsiteY1-64" fmla="*/ 0 h 751657"/>
              <a:gd name="connsiteX2-65" fmla="*/ 2592840 w 2592840"/>
              <a:gd name="connsiteY2-66" fmla="*/ 724669 h 751657"/>
              <a:gd name="connsiteX3-67" fmla="*/ 425450 w 2592840"/>
              <a:gd name="connsiteY3-68" fmla="*/ 751657 h 751657"/>
              <a:gd name="connsiteX4-69" fmla="*/ 0 w 2592840"/>
              <a:gd name="connsiteY4-70" fmla="*/ 1588 h 751657"/>
              <a:gd name="connsiteX0-71" fmla="*/ 0 w 2573790"/>
              <a:gd name="connsiteY0-72" fmla="*/ 1588 h 751657"/>
              <a:gd name="connsiteX1-73" fmla="*/ 2573790 w 2573790"/>
              <a:gd name="connsiteY1-74" fmla="*/ 0 h 751657"/>
              <a:gd name="connsiteX2-75" fmla="*/ 2573790 w 2573790"/>
              <a:gd name="connsiteY2-76" fmla="*/ 724669 h 751657"/>
              <a:gd name="connsiteX3-77" fmla="*/ 425450 w 2573790"/>
              <a:gd name="connsiteY3-78" fmla="*/ 751657 h 751657"/>
              <a:gd name="connsiteX4-79" fmla="*/ 0 w 2573790"/>
              <a:gd name="connsiteY4-80" fmla="*/ 1588 h 751657"/>
              <a:gd name="connsiteX0-81" fmla="*/ 0 w 2573790"/>
              <a:gd name="connsiteY0-82" fmla="*/ 1588 h 751657"/>
              <a:gd name="connsiteX1-83" fmla="*/ 2573790 w 2573790"/>
              <a:gd name="connsiteY1-84" fmla="*/ 0 h 751657"/>
              <a:gd name="connsiteX2-85" fmla="*/ 2573790 w 2573790"/>
              <a:gd name="connsiteY2-86" fmla="*/ 750069 h 751657"/>
              <a:gd name="connsiteX3-87" fmla="*/ 425450 w 2573790"/>
              <a:gd name="connsiteY3-88" fmla="*/ 751657 h 751657"/>
              <a:gd name="connsiteX4-89" fmla="*/ 0 w 2573790"/>
              <a:gd name="connsiteY4-90" fmla="*/ 1588 h 7516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3790" h="751657">
                <a:moveTo>
                  <a:pt x="0" y="1588"/>
                </a:moveTo>
                <a:lnTo>
                  <a:pt x="2573790" y="0"/>
                </a:lnTo>
                <a:lnTo>
                  <a:pt x="2573790" y="750069"/>
                </a:lnTo>
                <a:lnTo>
                  <a:pt x="425450" y="751657"/>
                </a:lnTo>
                <a:lnTo>
                  <a:pt x="0" y="158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latin typeface="+mn-ea"/>
              <a:cs typeface="+mn-ea"/>
            </a:endParaRPr>
          </a:p>
        </p:txBody>
      </p:sp>
      <p:sp>
        <p:nvSpPr>
          <p:cNvPr id="30" name="矩形 11"/>
          <p:cNvSpPr/>
          <p:nvPr/>
        </p:nvSpPr>
        <p:spPr>
          <a:xfrm>
            <a:off x="3658232" y="3508178"/>
            <a:ext cx="2837625" cy="568293"/>
          </a:xfrm>
          <a:custGeom>
            <a:avLst/>
            <a:gdLst>
              <a:gd name="connsiteX0" fmla="*/ 0 w 4093028"/>
              <a:gd name="connsiteY0" fmla="*/ 0 h 727844"/>
              <a:gd name="connsiteX1" fmla="*/ 4093028 w 4093028"/>
              <a:gd name="connsiteY1" fmla="*/ 0 h 727844"/>
              <a:gd name="connsiteX2" fmla="*/ 4093028 w 4093028"/>
              <a:gd name="connsiteY2" fmla="*/ 727844 h 727844"/>
              <a:gd name="connsiteX3" fmla="*/ 0 w 4093028"/>
              <a:gd name="connsiteY3" fmla="*/ 727844 h 727844"/>
              <a:gd name="connsiteX4" fmla="*/ 0 w 4093028"/>
              <a:gd name="connsiteY4" fmla="*/ 0 h 727844"/>
              <a:gd name="connsiteX0-1" fmla="*/ 0 w 4326390"/>
              <a:gd name="connsiteY0-2" fmla="*/ 0 h 732606"/>
              <a:gd name="connsiteX1-3" fmla="*/ 4326390 w 4326390"/>
              <a:gd name="connsiteY1-4" fmla="*/ 4762 h 732606"/>
              <a:gd name="connsiteX2-5" fmla="*/ 4326390 w 4326390"/>
              <a:gd name="connsiteY2-6" fmla="*/ 732606 h 732606"/>
              <a:gd name="connsiteX3-7" fmla="*/ 233362 w 4326390"/>
              <a:gd name="connsiteY3-8" fmla="*/ 732606 h 732606"/>
              <a:gd name="connsiteX4-9" fmla="*/ 0 w 4326390"/>
              <a:gd name="connsiteY4-10" fmla="*/ 0 h 732606"/>
              <a:gd name="connsiteX0-11" fmla="*/ 0 w 4326390"/>
              <a:gd name="connsiteY0-12" fmla="*/ 0 h 756419"/>
              <a:gd name="connsiteX1-13" fmla="*/ 4326390 w 4326390"/>
              <a:gd name="connsiteY1-14" fmla="*/ 4762 h 756419"/>
              <a:gd name="connsiteX2-15" fmla="*/ 4326390 w 4326390"/>
              <a:gd name="connsiteY2-16" fmla="*/ 732606 h 756419"/>
              <a:gd name="connsiteX3-17" fmla="*/ 409575 w 4326390"/>
              <a:gd name="connsiteY3-18" fmla="*/ 756419 h 756419"/>
              <a:gd name="connsiteX4-19" fmla="*/ 0 w 4326390"/>
              <a:gd name="connsiteY4-20" fmla="*/ 0 h 756419"/>
              <a:gd name="connsiteX0-21" fmla="*/ 0 w 4335915"/>
              <a:gd name="connsiteY0-22" fmla="*/ 1588 h 751657"/>
              <a:gd name="connsiteX1-23" fmla="*/ 4335915 w 4335915"/>
              <a:gd name="connsiteY1-24" fmla="*/ 0 h 751657"/>
              <a:gd name="connsiteX2-25" fmla="*/ 4335915 w 4335915"/>
              <a:gd name="connsiteY2-26" fmla="*/ 727844 h 751657"/>
              <a:gd name="connsiteX3-27" fmla="*/ 419100 w 4335915"/>
              <a:gd name="connsiteY3-28" fmla="*/ 751657 h 751657"/>
              <a:gd name="connsiteX4-29" fmla="*/ 0 w 4335915"/>
              <a:gd name="connsiteY4-30" fmla="*/ 1588 h 751657"/>
              <a:gd name="connsiteX0-31" fmla="*/ 0 w 4335915"/>
              <a:gd name="connsiteY0-32" fmla="*/ 1588 h 751657"/>
              <a:gd name="connsiteX1-33" fmla="*/ 4335915 w 4335915"/>
              <a:gd name="connsiteY1-34" fmla="*/ 0 h 751657"/>
              <a:gd name="connsiteX2-35" fmla="*/ 4335915 w 4335915"/>
              <a:gd name="connsiteY2-36" fmla="*/ 727844 h 751657"/>
              <a:gd name="connsiteX3-37" fmla="*/ 425450 w 4335915"/>
              <a:gd name="connsiteY3-38" fmla="*/ 751657 h 751657"/>
              <a:gd name="connsiteX4-39" fmla="*/ 0 w 4335915"/>
              <a:gd name="connsiteY4-40" fmla="*/ 1588 h 751657"/>
              <a:gd name="connsiteX0-41" fmla="*/ 0 w 4335915"/>
              <a:gd name="connsiteY0-42" fmla="*/ 1588 h 753244"/>
              <a:gd name="connsiteX1-43" fmla="*/ 4335915 w 4335915"/>
              <a:gd name="connsiteY1-44" fmla="*/ 0 h 753244"/>
              <a:gd name="connsiteX2-45" fmla="*/ 4335915 w 4335915"/>
              <a:gd name="connsiteY2-46" fmla="*/ 753244 h 753244"/>
              <a:gd name="connsiteX3-47" fmla="*/ 425450 w 4335915"/>
              <a:gd name="connsiteY3-48" fmla="*/ 751657 h 753244"/>
              <a:gd name="connsiteX4-49" fmla="*/ 0 w 4335915"/>
              <a:gd name="connsiteY4-50" fmla="*/ 1588 h 753244"/>
              <a:gd name="connsiteX0-51" fmla="*/ 0 w 4335915"/>
              <a:gd name="connsiteY0-52" fmla="*/ 1588 h 753244"/>
              <a:gd name="connsiteX1-53" fmla="*/ 2573790 w 4335915"/>
              <a:gd name="connsiteY1-54" fmla="*/ 0 h 753244"/>
              <a:gd name="connsiteX2-55" fmla="*/ 4335915 w 4335915"/>
              <a:gd name="connsiteY2-56" fmla="*/ 753244 h 753244"/>
              <a:gd name="connsiteX3-57" fmla="*/ 425450 w 4335915"/>
              <a:gd name="connsiteY3-58" fmla="*/ 751657 h 753244"/>
              <a:gd name="connsiteX4-59" fmla="*/ 0 w 4335915"/>
              <a:gd name="connsiteY4-60" fmla="*/ 1588 h 753244"/>
              <a:gd name="connsiteX0-61" fmla="*/ 0 w 2592840"/>
              <a:gd name="connsiteY0-62" fmla="*/ 1588 h 751657"/>
              <a:gd name="connsiteX1-63" fmla="*/ 2573790 w 2592840"/>
              <a:gd name="connsiteY1-64" fmla="*/ 0 h 751657"/>
              <a:gd name="connsiteX2-65" fmla="*/ 2592840 w 2592840"/>
              <a:gd name="connsiteY2-66" fmla="*/ 724669 h 751657"/>
              <a:gd name="connsiteX3-67" fmla="*/ 425450 w 2592840"/>
              <a:gd name="connsiteY3-68" fmla="*/ 751657 h 751657"/>
              <a:gd name="connsiteX4-69" fmla="*/ 0 w 2592840"/>
              <a:gd name="connsiteY4-70" fmla="*/ 1588 h 751657"/>
              <a:gd name="connsiteX0-71" fmla="*/ 0 w 2573790"/>
              <a:gd name="connsiteY0-72" fmla="*/ 1588 h 751657"/>
              <a:gd name="connsiteX1-73" fmla="*/ 2573790 w 2573790"/>
              <a:gd name="connsiteY1-74" fmla="*/ 0 h 751657"/>
              <a:gd name="connsiteX2-75" fmla="*/ 2573790 w 2573790"/>
              <a:gd name="connsiteY2-76" fmla="*/ 724669 h 751657"/>
              <a:gd name="connsiteX3-77" fmla="*/ 425450 w 2573790"/>
              <a:gd name="connsiteY3-78" fmla="*/ 751657 h 751657"/>
              <a:gd name="connsiteX4-79" fmla="*/ 0 w 2573790"/>
              <a:gd name="connsiteY4-80" fmla="*/ 1588 h 751657"/>
              <a:gd name="connsiteX0-81" fmla="*/ 0 w 2573790"/>
              <a:gd name="connsiteY0-82" fmla="*/ 1588 h 751657"/>
              <a:gd name="connsiteX1-83" fmla="*/ 2573790 w 2573790"/>
              <a:gd name="connsiteY1-84" fmla="*/ 0 h 751657"/>
              <a:gd name="connsiteX2-85" fmla="*/ 2573790 w 2573790"/>
              <a:gd name="connsiteY2-86" fmla="*/ 750069 h 751657"/>
              <a:gd name="connsiteX3-87" fmla="*/ 425450 w 2573790"/>
              <a:gd name="connsiteY3-88" fmla="*/ 751657 h 751657"/>
              <a:gd name="connsiteX4-89" fmla="*/ 0 w 2573790"/>
              <a:gd name="connsiteY4-90" fmla="*/ 1588 h 751657"/>
              <a:gd name="connsiteX0-91" fmla="*/ 0 w 2573790"/>
              <a:gd name="connsiteY0-92" fmla="*/ 1588 h 750069"/>
              <a:gd name="connsiteX1-93" fmla="*/ 2573790 w 2573790"/>
              <a:gd name="connsiteY1-94" fmla="*/ 0 h 750069"/>
              <a:gd name="connsiteX2-95" fmla="*/ 2573790 w 2573790"/>
              <a:gd name="connsiteY2-96" fmla="*/ 750069 h 750069"/>
              <a:gd name="connsiteX3-97" fmla="*/ 244475 w 2573790"/>
              <a:gd name="connsiteY3-98" fmla="*/ 434157 h 750069"/>
              <a:gd name="connsiteX4-99" fmla="*/ 0 w 2573790"/>
              <a:gd name="connsiteY4-100" fmla="*/ 1588 h 750069"/>
              <a:gd name="connsiteX0-101" fmla="*/ 0 w 2573790"/>
              <a:gd name="connsiteY0-102" fmla="*/ 7938 h 756419"/>
              <a:gd name="connsiteX1-103" fmla="*/ 2135640 w 2573790"/>
              <a:gd name="connsiteY1-104" fmla="*/ 0 h 756419"/>
              <a:gd name="connsiteX2-105" fmla="*/ 2573790 w 2573790"/>
              <a:gd name="connsiteY2-106" fmla="*/ 756419 h 756419"/>
              <a:gd name="connsiteX3-107" fmla="*/ 244475 w 2573790"/>
              <a:gd name="connsiteY3-108" fmla="*/ 440507 h 756419"/>
              <a:gd name="connsiteX4-109" fmla="*/ 0 w 2573790"/>
              <a:gd name="connsiteY4-110" fmla="*/ 7938 h 756419"/>
              <a:gd name="connsiteX0-111" fmla="*/ 0 w 2141990"/>
              <a:gd name="connsiteY0-112" fmla="*/ 7938 h 559569"/>
              <a:gd name="connsiteX1-113" fmla="*/ 2135640 w 2141990"/>
              <a:gd name="connsiteY1-114" fmla="*/ 0 h 559569"/>
              <a:gd name="connsiteX2-115" fmla="*/ 2141990 w 2141990"/>
              <a:gd name="connsiteY2-116" fmla="*/ 559569 h 559569"/>
              <a:gd name="connsiteX3-117" fmla="*/ 244475 w 2141990"/>
              <a:gd name="connsiteY3-118" fmla="*/ 440507 h 559569"/>
              <a:gd name="connsiteX4-119" fmla="*/ 0 w 2141990"/>
              <a:gd name="connsiteY4-120" fmla="*/ 7938 h 559569"/>
              <a:gd name="connsiteX0-121" fmla="*/ 0 w 2141990"/>
              <a:gd name="connsiteY0-122" fmla="*/ 7938 h 467494"/>
              <a:gd name="connsiteX1-123" fmla="*/ 2135640 w 2141990"/>
              <a:gd name="connsiteY1-124" fmla="*/ 0 h 467494"/>
              <a:gd name="connsiteX2-125" fmla="*/ 2141990 w 2141990"/>
              <a:gd name="connsiteY2-126" fmla="*/ 467494 h 467494"/>
              <a:gd name="connsiteX3-127" fmla="*/ 244475 w 2141990"/>
              <a:gd name="connsiteY3-128" fmla="*/ 440507 h 467494"/>
              <a:gd name="connsiteX4-129" fmla="*/ 0 w 2141990"/>
              <a:gd name="connsiteY4-130" fmla="*/ 7938 h 467494"/>
              <a:gd name="connsiteX0-131" fmla="*/ 0 w 2141990"/>
              <a:gd name="connsiteY0-132" fmla="*/ 7938 h 448444"/>
              <a:gd name="connsiteX1-133" fmla="*/ 2135640 w 2141990"/>
              <a:gd name="connsiteY1-134" fmla="*/ 0 h 448444"/>
              <a:gd name="connsiteX2-135" fmla="*/ 2141990 w 2141990"/>
              <a:gd name="connsiteY2-136" fmla="*/ 448444 h 448444"/>
              <a:gd name="connsiteX3-137" fmla="*/ 244475 w 2141990"/>
              <a:gd name="connsiteY3-138" fmla="*/ 440507 h 448444"/>
              <a:gd name="connsiteX4-139" fmla="*/ 0 w 2141990"/>
              <a:gd name="connsiteY4-140" fmla="*/ 7938 h 448444"/>
              <a:gd name="connsiteX0-141" fmla="*/ 0 w 2141990"/>
              <a:gd name="connsiteY0-142" fmla="*/ 7938 h 440507"/>
              <a:gd name="connsiteX1-143" fmla="*/ 2135640 w 2141990"/>
              <a:gd name="connsiteY1-144" fmla="*/ 0 h 440507"/>
              <a:gd name="connsiteX2-145" fmla="*/ 2141990 w 2141990"/>
              <a:gd name="connsiteY2-146" fmla="*/ 438919 h 440507"/>
              <a:gd name="connsiteX3-147" fmla="*/ 244475 w 2141990"/>
              <a:gd name="connsiteY3-148" fmla="*/ 440507 h 440507"/>
              <a:gd name="connsiteX4-149" fmla="*/ 0 w 2141990"/>
              <a:gd name="connsiteY4-150" fmla="*/ 7938 h 440507"/>
              <a:gd name="connsiteX0-151" fmla="*/ 0 w 2141990"/>
              <a:gd name="connsiteY0-152" fmla="*/ 7938 h 451619"/>
              <a:gd name="connsiteX1-153" fmla="*/ 2135640 w 2141990"/>
              <a:gd name="connsiteY1-154" fmla="*/ 0 h 451619"/>
              <a:gd name="connsiteX2-155" fmla="*/ 2141990 w 2141990"/>
              <a:gd name="connsiteY2-156" fmla="*/ 451619 h 451619"/>
              <a:gd name="connsiteX3-157" fmla="*/ 244475 w 2141990"/>
              <a:gd name="connsiteY3-158" fmla="*/ 440507 h 451619"/>
              <a:gd name="connsiteX4-159" fmla="*/ 0 w 2141990"/>
              <a:gd name="connsiteY4-160" fmla="*/ 7938 h 451619"/>
              <a:gd name="connsiteX0-161" fmla="*/ 0 w 2135921"/>
              <a:gd name="connsiteY0-162" fmla="*/ 7938 h 448444"/>
              <a:gd name="connsiteX1-163" fmla="*/ 2135640 w 2135921"/>
              <a:gd name="connsiteY1-164" fmla="*/ 0 h 448444"/>
              <a:gd name="connsiteX2-165" fmla="*/ 2129290 w 2135921"/>
              <a:gd name="connsiteY2-166" fmla="*/ 448444 h 448444"/>
              <a:gd name="connsiteX3-167" fmla="*/ 244475 w 2135921"/>
              <a:gd name="connsiteY3-168" fmla="*/ 440507 h 448444"/>
              <a:gd name="connsiteX4-169" fmla="*/ 0 w 2135921"/>
              <a:gd name="connsiteY4-170" fmla="*/ 7938 h 448444"/>
              <a:gd name="connsiteX0-171" fmla="*/ 0 w 2129290"/>
              <a:gd name="connsiteY0-172" fmla="*/ 7938 h 448444"/>
              <a:gd name="connsiteX1-173" fmla="*/ 2126115 w 2129290"/>
              <a:gd name="connsiteY1-174" fmla="*/ 0 h 448444"/>
              <a:gd name="connsiteX2-175" fmla="*/ 2129290 w 2129290"/>
              <a:gd name="connsiteY2-176" fmla="*/ 448444 h 448444"/>
              <a:gd name="connsiteX3-177" fmla="*/ 244475 w 2129290"/>
              <a:gd name="connsiteY3-178" fmla="*/ 440507 h 448444"/>
              <a:gd name="connsiteX4-179" fmla="*/ 0 w 2129290"/>
              <a:gd name="connsiteY4-180" fmla="*/ 7938 h 448444"/>
              <a:gd name="connsiteX0-181" fmla="*/ 0 w 2129290"/>
              <a:gd name="connsiteY0-182" fmla="*/ 7938 h 448444"/>
              <a:gd name="connsiteX1-183" fmla="*/ 2126115 w 2129290"/>
              <a:gd name="connsiteY1-184" fmla="*/ 0 h 448444"/>
              <a:gd name="connsiteX2-185" fmla="*/ 2129290 w 2129290"/>
              <a:gd name="connsiteY2-186" fmla="*/ 448444 h 448444"/>
              <a:gd name="connsiteX3-187" fmla="*/ 234950 w 2129290"/>
              <a:gd name="connsiteY3-188" fmla="*/ 426220 h 448444"/>
              <a:gd name="connsiteX4-189" fmla="*/ 0 w 2129290"/>
              <a:gd name="connsiteY4-190" fmla="*/ 7938 h 448444"/>
              <a:gd name="connsiteX0-191" fmla="*/ 0 w 2132465"/>
              <a:gd name="connsiteY0-192" fmla="*/ 7938 h 426220"/>
              <a:gd name="connsiteX1-193" fmla="*/ 2126115 w 2132465"/>
              <a:gd name="connsiteY1-194" fmla="*/ 0 h 426220"/>
              <a:gd name="connsiteX2-195" fmla="*/ 2132465 w 2132465"/>
              <a:gd name="connsiteY2-196" fmla="*/ 419869 h 426220"/>
              <a:gd name="connsiteX3-197" fmla="*/ 234950 w 2132465"/>
              <a:gd name="connsiteY3-198" fmla="*/ 426220 h 426220"/>
              <a:gd name="connsiteX4-199" fmla="*/ 0 w 2132465"/>
              <a:gd name="connsiteY4-200" fmla="*/ 7938 h 426220"/>
              <a:gd name="connsiteX0-201" fmla="*/ 0 w 2135640"/>
              <a:gd name="connsiteY0-202" fmla="*/ 7938 h 435744"/>
              <a:gd name="connsiteX1-203" fmla="*/ 2126115 w 2135640"/>
              <a:gd name="connsiteY1-204" fmla="*/ 0 h 435744"/>
              <a:gd name="connsiteX2-205" fmla="*/ 2135640 w 2135640"/>
              <a:gd name="connsiteY2-206" fmla="*/ 435744 h 435744"/>
              <a:gd name="connsiteX3-207" fmla="*/ 234950 w 2135640"/>
              <a:gd name="connsiteY3-208" fmla="*/ 426220 h 435744"/>
              <a:gd name="connsiteX4-209" fmla="*/ 0 w 2135640"/>
              <a:gd name="connsiteY4-210" fmla="*/ 7938 h 435744"/>
              <a:gd name="connsiteX0-211" fmla="*/ 0 w 2135640"/>
              <a:gd name="connsiteY0-212" fmla="*/ 7938 h 426220"/>
              <a:gd name="connsiteX1-213" fmla="*/ 2126115 w 2135640"/>
              <a:gd name="connsiteY1-214" fmla="*/ 0 h 426220"/>
              <a:gd name="connsiteX2-215" fmla="*/ 2135640 w 2135640"/>
              <a:gd name="connsiteY2-216" fmla="*/ 426219 h 426220"/>
              <a:gd name="connsiteX3-217" fmla="*/ 234950 w 2135640"/>
              <a:gd name="connsiteY3-218" fmla="*/ 426220 h 426220"/>
              <a:gd name="connsiteX4-219" fmla="*/ 0 w 2135640"/>
              <a:gd name="connsiteY4-220" fmla="*/ 7938 h 426220"/>
              <a:gd name="connsiteX0-221" fmla="*/ 0 w 2128496"/>
              <a:gd name="connsiteY0-222" fmla="*/ 7938 h 426220"/>
              <a:gd name="connsiteX1-223" fmla="*/ 2126115 w 2128496"/>
              <a:gd name="connsiteY1-224" fmla="*/ 0 h 426220"/>
              <a:gd name="connsiteX2-225" fmla="*/ 2128496 w 2128496"/>
              <a:gd name="connsiteY2-226" fmla="*/ 426219 h 426220"/>
              <a:gd name="connsiteX3-227" fmla="*/ 234950 w 2128496"/>
              <a:gd name="connsiteY3-228" fmla="*/ 426220 h 426220"/>
              <a:gd name="connsiteX4-229" fmla="*/ 0 w 2128496"/>
              <a:gd name="connsiteY4-230" fmla="*/ 7938 h 4262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8496" h="426220">
                <a:moveTo>
                  <a:pt x="0" y="7938"/>
                </a:moveTo>
                <a:lnTo>
                  <a:pt x="2126115" y="0"/>
                </a:lnTo>
                <a:cubicBezTo>
                  <a:pt x="2128232" y="186523"/>
                  <a:pt x="2126379" y="239696"/>
                  <a:pt x="2128496" y="426219"/>
                </a:cubicBezTo>
                <a:lnTo>
                  <a:pt x="234950" y="426220"/>
                </a:lnTo>
                <a:lnTo>
                  <a:pt x="0" y="793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bg1"/>
              </a:solidFill>
              <a:latin typeface="+mn-ea"/>
              <a:cs typeface="+mn-ea"/>
            </a:endParaRPr>
          </a:p>
        </p:txBody>
      </p:sp>
      <p:sp>
        <p:nvSpPr>
          <p:cNvPr id="31" name="矩形 11"/>
          <p:cNvSpPr/>
          <p:nvPr/>
        </p:nvSpPr>
        <p:spPr>
          <a:xfrm>
            <a:off x="3996854" y="4116173"/>
            <a:ext cx="2505110" cy="600043"/>
          </a:xfrm>
          <a:custGeom>
            <a:avLst/>
            <a:gdLst>
              <a:gd name="connsiteX0" fmla="*/ 0 w 4093028"/>
              <a:gd name="connsiteY0" fmla="*/ 0 h 727844"/>
              <a:gd name="connsiteX1" fmla="*/ 4093028 w 4093028"/>
              <a:gd name="connsiteY1" fmla="*/ 0 h 727844"/>
              <a:gd name="connsiteX2" fmla="*/ 4093028 w 4093028"/>
              <a:gd name="connsiteY2" fmla="*/ 727844 h 727844"/>
              <a:gd name="connsiteX3" fmla="*/ 0 w 4093028"/>
              <a:gd name="connsiteY3" fmla="*/ 727844 h 727844"/>
              <a:gd name="connsiteX4" fmla="*/ 0 w 4093028"/>
              <a:gd name="connsiteY4" fmla="*/ 0 h 727844"/>
              <a:gd name="connsiteX0-1" fmla="*/ 0 w 4326390"/>
              <a:gd name="connsiteY0-2" fmla="*/ 0 h 732606"/>
              <a:gd name="connsiteX1-3" fmla="*/ 4326390 w 4326390"/>
              <a:gd name="connsiteY1-4" fmla="*/ 4762 h 732606"/>
              <a:gd name="connsiteX2-5" fmla="*/ 4326390 w 4326390"/>
              <a:gd name="connsiteY2-6" fmla="*/ 732606 h 732606"/>
              <a:gd name="connsiteX3-7" fmla="*/ 233362 w 4326390"/>
              <a:gd name="connsiteY3-8" fmla="*/ 732606 h 732606"/>
              <a:gd name="connsiteX4-9" fmla="*/ 0 w 4326390"/>
              <a:gd name="connsiteY4-10" fmla="*/ 0 h 732606"/>
              <a:gd name="connsiteX0-11" fmla="*/ 0 w 4326390"/>
              <a:gd name="connsiteY0-12" fmla="*/ 0 h 756419"/>
              <a:gd name="connsiteX1-13" fmla="*/ 4326390 w 4326390"/>
              <a:gd name="connsiteY1-14" fmla="*/ 4762 h 756419"/>
              <a:gd name="connsiteX2-15" fmla="*/ 4326390 w 4326390"/>
              <a:gd name="connsiteY2-16" fmla="*/ 732606 h 756419"/>
              <a:gd name="connsiteX3-17" fmla="*/ 409575 w 4326390"/>
              <a:gd name="connsiteY3-18" fmla="*/ 756419 h 756419"/>
              <a:gd name="connsiteX4-19" fmla="*/ 0 w 4326390"/>
              <a:gd name="connsiteY4-20" fmla="*/ 0 h 756419"/>
              <a:gd name="connsiteX0-21" fmla="*/ 0 w 4335915"/>
              <a:gd name="connsiteY0-22" fmla="*/ 1588 h 751657"/>
              <a:gd name="connsiteX1-23" fmla="*/ 4335915 w 4335915"/>
              <a:gd name="connsiteY1-24" fmla="*/ 0 h 751657"/>
              <a:gd name="connsiteX2-25" fmla="*/ 4335915 w 4335915"/>
              <a:gd name="connsiteY2-26" fmla="*/ 727844 h 751657"/>
              <a:gd name="connsiteX3-27" fmla="*/ 419100 w 4335915"/>
              <a:gd name="connsiteY3-28" fmla="*/ 751657 h 751657"/>
              <a:gd name="connsiteX4-29" fmla="*/ 0 w 4335915"/>
              <a:gd name="connsiteY4-30" fmla="*/ 1588 h 751657"/>
              <a:gd name="connsiteX0-31" fmla="*/ 0 w 4335915"/>
              <a:gd name="connsiteY0-32" fmla="*/ 1588 h 751657"/>
              <a:gd name="connsiteX1-33" fmla="*/ 4335915 w 4335915"/>
              <a:gd name="connsiteY1-34" fmla="*/ 0 h 751657"/>
              <a:gd name="connsiteX2-35" fmla="*/ 4335915 w 4335915"/>
              <a:gd name="connsiteY2-36" fmla="*/ 727844 h 751657"/>
              <a:gd name="connsiteX3-37" fmla="*/ 425450 w 4335915"/>
              <a:gd name="connsiteY3-38" fmla="*/ 751657 h 751657"/>
              <a:gd name="connsiteX4-39" fmla="*/ 0 w 4335915"/>
              <a:gd name="connsiteY4-40" fmla="*/ 1588 h 751657"/>
              <a:gd name="connsiteX0-41" fmla="*/ 0 w 4335915"/>
              <a:gd name="connsiteY0-42" fmla="*/ 1588 h 753244"/>
              <a:gd name="connsiteX1-43" fmla="*/ 4335915 w 4335915"/>
              <a:gd name="connsiteY1-44" fmla="*/ 0 h 753244"/>
              <a:gd name="connsiteX2-45" fmla="*/ 4335915 w 4335915"/>
              <a:gd name="connsiteY2-46" fmla="*/ 753244 h 753244"/>
              <a:gd name="connsiteX3-47" fmla="*/ 425450 w 4335915"/>
              <a:gd name="connsiteY3-48" fmla="*/ 751657 h 753244"/>
              <a:gd name="connsiteX4-49" fmla="*/ 0 w 4335915"/>
              <a:gd name="connsiteY4-50" fmla="*/ 1588 h 753244"/>
              <a:gd name="connsiteX0-51" fmla="*/ 0 w 4335915"/>
              <a:gd name="connsiteY0-52" fmla="*/ 1588 h 753244"/>
              <a:gd name="connsiteX1-53" fmla="*/ 2573790 w 4335915"/>
              <a:gd name="connsiteY1-54" fmla="*/ 0 h 753244"/>
              <a:gd name="connsiteX2-55" fmla="*/ 4335915 w 4335915"/>
              <a:gd name="connsiteY2-56" fmla="*/ 753244 h 753244"/>
              <a:gd name="connsiteX3-57" fmla="*/ 425450 w 4335915"/>
              <a:gd name="connsiteY3-58" fmla="*/ 751657 h 753244"/>
              <a:gd name="connsiteX4-59" fmla="*/ 0 w 4335915"/>
              <a:gd name="connsiteY4-60" fmla="*/ 1588 h 753244"/>
              <a:gd name="connsiteX0-61" fmla="*/ 0 w 2592840"/>
              <a:gd name="connsiteY0-62" fmla="*/ 1588 h 751657"/>
              <a:gd name="connsiteX1-63" fmla="*/ 2573790 w 2592840"/>
              <a:gd name="connsiteY1-64" fmla="*/ 0 h 751657"/>
              <a:gd name="connsiteX2-65" fmla="*/ 2592840 w 2592840"/>
              <a:gd name="connsiteY2-66" fmla="*/ 724669 h 751657"/>
              <a:gd name="connsiteX3-67" fmla="*/ 425450 w 2592840"/>
              <a:gd name="connsiteY3-68" fmla="*/ 751657 h 751657"/>
              <a:gd name="connsiteX4-69" fmla="*/ 0 w 2592840"/>
              <a:gd name="connsiteY4-70" fmla="*/ 1588 h 751657"/>
              <a:gd name="connsiteX0-71" fmla="*/ 0 w 2573790"/>
              <a:gd name="connsiteY0-72" fmla="*/ 1588 h 751657"/>
              <a:gd name="connsiteX1-73" fmla="*/ 2573790 w 2573790"/>
              <a:gd name="connsiteY1-74" fmla="*/ 0 h 751657"/>
              <a:gd name="connsiteX2-75" fmla="*/ 2573790 w 2573790"/>
              <a:gd name="connsiteY2-76" fmla="*/ 724669 h 751657"/>
              <a:gd name="connsiteX3-77" fmla="*/ 425450 w 2573790"/>
              <a:gd name="connsiteY3-78" fmla="*/ 751657 h 751657"/>
              <a:gd name="connsiteX4-79" fmla="*/ 0 w 2573790"/>
              <a:gd name="connsiteY4-80" fmla="*/ 1588 h 751657"/>
              <a:gd name="connsiteX0-81" fmla="*/ 0 w 2573790"/>
              <a:gd name="connsiteY0-82" fmla="*/ 1588 h 751657"/>
              <a:gd name="connsiteX1-83" fmla="*/ 2573790 w 2573790"/>
              <a:gd name="connsiteY1-84" fmla="*/ 0 h 751657"/>
              <a:gd name="connsiteX2-85" fmla="*/ 2573790 w 2573790"/>
              <a:gd name="connsiteY2-86" fmla="*/ 750069 h 751657"/>
              <a:gd name="connsiteX3-87" fmla="*/ 425450 w 2573790"/>
              <a:gd name="connsiteY3-88" fmla="*/ 751657 h 751657"/>
              <a:gd name="connsiteX4-89" fmla="*/ 0 w 2573790"/>
              <a:gd name="connsiteY4-90" fmla="*/ 1588 h 751657"/>
              <a:gd name="connsiteX0-91" fmla="*/ 0 w 2573790"/>
              <a:gd name="connsiteY0-92" fmla="*/ 1588 h 750069"/>
              <a:gd name="connsiteX1-93" fmla="*/ 2573790 w 2573790"/>
              <a:gd name="connsiteY1-94" fmla="*/ 0 h 750069"/>
              <a:gd name="connsiteX2-95" fmla="*/ 2573790 w 2573790"/>
              <a:gd name="connsiteY2-96" fmla="*/ 750069 h 750069"/>
              <a:gd name="connsiteX3-97" fmla="*/ 244475 w 2573790"/>
              <a:gd name="connsiteY3-98" fmla="*/ 434157 h 750069"/>
              <a:gd name="connsiteX4-99" fmla="*/ 0 w 2573790"/>
              <a:gd name="connsiteY4-100" fmla="*/ 1588 h 750069"/>
              <a:gd name="connsiteX0-101" fmla="*/ 0 w 2573790"/>
              <a:gd name="connsiteY0-102" fmla="*/ 7938 h 756419"/>
              <a:gd name="connsiteX1-103" fmla="*/ 2135640 w 2573790"/>
              <a:gd name="connsiteY1-104" fmla="*/ 0 h 756419"/>
              <a:gd name="connsiteX2-105" fmla="*/ 2573790 w 2573790"/>
              <a:gd name="connsiteY2-106" fmla="*/ 756419 h 756419"/>
              <a:gd name="connsiteX3-107" fmla="*/ 244475 w 2573790"/>
              <a:gd name="connsiteY3-108" fmla="*/ 440507 h 756419"/>
              <a:gd name="connsiteX4-109" fmla="*/ 0 w 2573790"/>
              <a:gd name="connsiteY4-110" fmla="*/ 7938 h 756419"/>
              <a:gd name="connsiteX0-111" fmla="*/ 0 w 2141990"/>
              <a:gd name="connsiteY0-112" fmla="*/ 7938 h 559569"/>
              <a:gd name="connsiteX1-113" fmla="*/ 2135640 w 2141990"/>
              <a:gd name="connsiteY1-114" fmla="*/ 0 h 559569"/>
              <a:gd name="connsiteX2-115" fmla="*/ 2141990 w 2141990"/>
              <a:gd name="connsiteY2-116" fmla="*/ 559569 h 559569"/>
              <a:gd name="connsiteX3-117" fmla="*/ 244475 w 2141990"/>
              <a:gd name="connsiteY3-118" fmla="*/ 440507 h 559569"/>
              <a:gd name="connsiteX4-119" fmla="*/ 0 w 2141990"/>
              <a:gd name="connsiteY4-120" fmla="*/ 7938 h 559569"/>
              <a:gd name="connsiteX0-121" fmla="*/ 0 w 2141990"/>
              <a:gd name="connsiteY0-122" fmla="*/ 7938 h 467494"/>
              <a:gd name="connsiteX1-123" fmla="*/ 2135640 w 2141990"/>
              <a:gd name="connsiteY1-124" fmla="*/ 0 h 467494"/>
              <a:gd name="connsiteX2-125" fmla="*/ 2141990 w 2141990"/>
              <a:gd name="connsiteY2-126" fmla="*/ 467494 h 467494"/>
              <a:gd name="connsiteX3-127" fmla="*/ 244475 w 2141990"/>
              <a:gd name="connsiteY3-128" fmla="*/ 440507 h 467494"/>
              <a:gd name="connsiteX4-129" fmla="*/ 0 w 2141990"/>
              <a:gd name="connsiteY4-130" fmla="*/ 7938 h 467494"/>
              <a:gd name="connsiteX0-131" fmla="*/ 0 w 2141990"/>
              <a:gd name="connsiteY0-132" fmla="*/ 7938 h 448444"/>
              <a:gd name="connsiteX1-133" fmla="*/ 2135640 w 2141990"/>
              <a:gd name="connsiteY1-134" fmla="*/ 0 h 448444"/>
              <a:gd name="connsiteX2-135" fmla="*/ 2141990 w 2141990"/>
              <a:gd name="connsiteY2-136" fmla="*/ 448444 h 448444"/>
              <a:gd name="connsiteX3-137" fmla="*/ 244475 w 2141990"/>
              <a:gd name="connsiteY3-138" fmla="*/ 440507 h 448444"/>
              <a:gd name="connsiteX4-139" fmla="*/ 0 w 2141990"/>
              <a:gd name="connsiteY4-140" fmla="*/ 7938 h 448444"/>
              <a:gd name="connsiteX0-141" fmla="*/ 0 w 2141990"/>
              <a:gd name="connsiteY0-142" fmla="*/ 7938 h 440507"/>
              <a:gd name="connsiteX1-143" fmla="*/ 2135640 w 2141990"/>
              <a:gd name="connsiteY1-144" fmla="*/ 0 h 440507"/>
              <a:gd name="connsiteX2-145" fmla="*/ 2141990 w 2141990"/>
              <a:gd name="connsiteY2-146" fmla="*/ 438919 h 440507"/>
              <a:gd name="connsiteX3-147" fmla="*/ 244475 w 2141990"/>
              <a:gd name="connsiteY3-148" fmla="*/ 440507 h 440507"/>
              <a:gd name="connsiteX4-149" fmla="*/ 0 w 2141990"/>
              <a:gd name="connsiteY4-150" fmla="*/ 7938 h 440507"/>
              <a:gd name="connsiteX0-151" fmla="*/ 0 w 2141990"/>
              <a:gd name="connsiteY0-152" fmla="*/ 7938 h 451619"/>
              <a:gd name="connsiteX1-153" fmla="*/ 2135640 w 2141990"/>
              <a:gd name="connsiteY1-154" fmla="*/ 0 h 451619"/>
              <a:gd name="connsiteX2-155" fmla="*/ 2141990 w 2141990"/>
              <a:gd name="connsiteY2-156" fmla="*/ 451619 h 451619"/>
              <a:gd name="connsiteX3-157" fmla="*/ 244475 w 2141990"/>
              <a:gd name="connsiteY3-158" fmla="*/ 440507 h 451619"/>
              <a:gd name="connsiteX4-159" fmla="*/ 0 w 2141990"/>
              <a:gd name="connsiteY4-160" fmla="*/ 7938 h 451619"/>
              <a:gd name="connsiteX0-161" fmla="*/ 0 w 2135921"/>
              <a:gd name="connsiteY0-162" fmla="*/ 7938 h 448444"/>
              <a:gd name="connsiteX1-163" fmla="*/ 2135640 w 2135921"/>
              <a:gd name="connsiteY1-164" fmla="*/ 0 h 448444"/>
              <a:gd name="connsiteX2-165" fmla="*/ 2129290 w 2135921"/>
              <a:gd name="connsiteY2-166" fmla="*/ 448444 h 448444"/>
              <a:gd name="connsiteX3-167" fmla="*/ 244475 w 2135921"/>
              <a:gd name="connsiteY3-168" fmla="*/ 440507 h 448444"/>
              <a:gd name="connsiteX4-169" fmla="*/ 0 w 2135921"/>
              <a:gd name="connsiteY4-170" fmla="*/ 7938 h 448444"/>
              <a:gd name="connsiteX0-171" fmla="*/ 0 w 2129290"/>
              <a:gd name="connsiteY0-172" fmla="*/ 7938 h 448444"/>
              <a:gd name="connsiteX1-173" fmla="*/ 2126115 w 2129290"/>
              <a:gd name="connsiteY1-174" fmla="*/ 0 h 448444"/>
              <a:gd name="connsiteX2-175" fmla="*/ 2129290 w 2129290"/>
              <a:gd name="connsiteY2-176" fmla="*/ 448444 h 448444"/>
              <a:gd name="connsiteX3-177" fmla="*/ 244475 w 2129290"/>
              <a:gd name="connsiteY3-178" fmla="*/ 440507 h 448444"/>
              <a:gd name="connsiteX4-179" fmla="*/ 0 w 2129290"/>
              <a:gd name="connsiteY4-180" fmla="*/ 7938 h 448444"/>
              <a:gd name="connsiteX0-181" fmla="*/ 0 w 2129290"/>
              <a:gd name="connsiteY0-182" fmla="*/ 7938 h 448444"/>
              <a:gd name="connsiteX1-183" fmla="*/ 2126115 w 2129290"/>
              <a:gd name="connsiteY1-184" fmla="*/ 0 h 448444"/>
              <a:gd name="connsiteX2-185" fmla="*/ 2129290 w 2129290"/>
              <a:gd name="connsiteY2-186" fmla="*/ 448444 h 448444"/>
              <a:gd name="connsiteX3-187" fmla="*/ 234950 w 2129290"/>
              <a:gd name="connsiteY3-188" fmla="*/ 426220 h 448444"/>
              <a:gd name="connsiteX4-189" fmla="*/ 0 w 2129290"/>
              <a:gd name="connsiteY4-190" fmla="*/ 7938 h 448444"/>
              <a:gd name="connsiteX0-191" fmla="*/ 0 w 2132465"/>
              <a:gd name="connsiteY0-192" fmla="*/ 7938 h 426220"/>
              <a:gd name="connsiteX1-193" fmla="*/ 2126115 w 2132465"/>
              <a:gd name="connsiteY1-194" fmla="*/ 0 h 426220"/>
              <a:gd name="connsiteX2-195" fmla="*/ 2132465 w 2132465"/>
              <a:gd name="connsiteY2-196" fmla="*/ 419869 h 426220"/>
              <a:gd name="connsiteX3-197" fmla="*/ 234950 w 2132465"/>
              <a:gd name="connsiteY3-198" fmla="*/ 426220 h 426220"/>
              <a:gd name="connsiteX4-199" fmla="*/ 0 w 2132465"/>
              <a:gd name="connsiteY4-200" fmla="*/ 7938 h 426220"/>
              <a:gd name="connsiteX0-201" fmla="*/ 0 w 2135640"/>
              <a:gd name="connsiteY0-202" fmla="*/ 7938 h 435744"/>
              <a:gd name="connsiteX1-203" fmla="*/ 2126115 w 2135640"/>
              <a:gd name="connsiteY1-204" fmla="*/ 0 h 435744"/>
              <a:gd name="connsiteX2-205" fmla="*/ 2135640 w 2135640"/>
              <a:gd name="connsiteY2-206" fmla="*/ 435744 h 435744"/>
              <a:gd name="connsiteX3-207" fmla="*/ 234950 w 2135640"/>
              <a:gd name="connsiteY3-208" fmla="*/ 426220 h 435744"/>
              <a:gd name="connsiteX4-209" fmla="*/ 0 w 2135640"/>
              <a:gd name="connsiteY4-210" fmla="*/ 7938 h 435744"/>
              <a:gd name="connsiteX0-211" fmla="*/ 0 w 2135640"/>
              <a:gd name="connsiteY0-212" fmla="*/ 7938 h 426220"/>
              <a:gd name="connsiteX1-213" fmla="*/ 2126115 w 2135640"/>
              <a:gd name="connsiteY1-214" fmla="*/ 0 h 426220"/>
              <a:gd name="connsiteX2-215" fmla="*/ 2135640 w 2135640"/>
              <a:gd name="connsiteY2-216" fmla="*/ 426219 h 426220"/>
              <a:gd name="connsiteX3-217" fmla="*/ 234950 w 2135640"/>
              <a:gd name="connsiteY3-218" fmla="*/ 426220 h 426220"/>
              <a:gd name="connsiteX4-219" fmla="*/ 0 w 2135640"/>
              <a:gd name="connsiteY4-220" fmla="*/ 7938 h 426220"/>
              <a:gd name="connsiteX0-221" fmla="*/ 0 w 2135640"/>
              <a:gd name="connsiteY0-222" fmla="*/ 7938 h 426220"/>
              <a:gd name="connsiteX1-223" fmla="*/ 1887990 w 2135640"/>
              <a:gd name="connsiteY1-224" fmla="*/ 0 h 426220"/>
              <a:gd name="connsiteX2-225" fmla="*/ 2135640 w 2135640"/>
              <a:gd name="connsiteY2-226" fmla="*/ 426219 h 426220"/>
              <a:gd name="connsiteX3-227" fmla="*/ 234950 w 2135640"/>
              <a:gd name="connsiteY3-228" fmla="*/ 426220 h 426220"/>
              <a:gd name="connsiteX4-229" fmla="*/ 0 w 2135640"/>
              <a:gd name="connsiteY4-230" fmla="*/ 7938 h 426220"/>
              <a:gd name="connsiteX0-231" fmla="*/ 0 w 1888212"/>
              <a:gd name="connsiteY0-232" fmla="*/ 7938 h 426220"/>
              <a:gd name="connsiteX1-233" fmla="*/ 1887990 w 1888212"/>
              <a:gd name="connsiteY1-234" fmla="*/ 0 h 426220"/>
              <a:gd name="connsiteX2-235" fmla="*/ 1878465 w 1888212"/>
              <a:gd name="connsiteY2-236" fmla="*/ 407169 h 426220"/>
              <a:gd name="connsiteX3-237" fmla="*/ 234950 w 1888212"/>
              <a:gd name="connsiteY3-238" fmla="*/ 426220 h 426220"/>
              <a:gd name="connsiteX4-239" fmla="*/ 0 w 1888212"/>
              <a:gd name="connsiteY4-240" fmla="*/ 7938 h 426220"/>
              <a:gd name="connsiteX0-241" fmla="*/ 0 w 1879076"/>
              <a:gd name="connsiteY0-242" fmla="*/ 7938 h 426220"/>
              <a:gd name="connsiteX1-243" fmla="*/ 1878465 w 1879076"/>
              <a:gd name="connsiteY1-244" fmla="*/ 0 h 426220"/>
              <a:gd name="connsiteX2-245" fmla="*/ 1878465 w 1879076"/>
              <a:gd name="connsiteY2-246" fmla="*/ 407169 h 426220"/>
              <a:gd name="connsiteX3-247" fmla="*/ 234950 w 1879076"/>
              <a:gd name="connsiteY3-248" fmla="*/ 426220 h 426220"/>
              <a:gd name="connsiteX4-249" fmla="*/ 0 w 1879076"/>
              <a:gd name="connsiteY4-250" fmla="*/ 7938 h 426220"/>
              <a:gd name="connsiteX0-251" fmla="*/ 0 w 1879076"/>
              <a:gd name="connsiteY0-252" fmla="*/ 7938 h 457176"/>
              <a:gd name="connsiteX1-253" fmla="*/ 1878465 w 1879076"/>
              <a:gd name="connsiteY1-254" fmla="*/ 0 h 457176"/>
              <a:gd name="connsiteX2-255" fmla="*/ 1878465 w 1879076"/>
              <a:gd name="connsiteY2-256" fmla="*/ 407169 h 457176"/>
              <a:gd name="connsiteX3-257" fmla="*/ 251618 w 1879076"/>
              <a:gd name="connsiteY3-258" fmla="*/ 457176 h 457176"/>
              <a:gd name="connsiteX4-259" fmla="*/ 0 w 1879076"/>
              <a:gd name="connsiteY4-260" fmla="*/ 7938 h 457176"/>
              <a:gd name="connsiteX0-261" fmla="*/ 0 w 1879076"/>
              <a:gd name="connsiteY0-262" fmla="*/ 7938 h 477019"/>
              <a:gd name="connsiteX1-263" fmla="*/ 1878465 w 1879076"/>
              <a:gd name="connsiteY1-264" fmla="*/ 0 h 477019"/>
              <a:gd name="connsiteX2-265" fmla="*/ 1878465 w 1879076"/>
              <a:gd name="connsiteY2-266" fmla="*/ 477019 h 477019"/>
              <a:gd name="connsiteX3-267" fmla="*/ 251618 w 1879076"/>
              <a:gd name="connsiteY3-268" fmla="*/ 457176 h 477019"/>
              <a:gd name="connsiteX4-269" fmla="*/ 0 w 1879076"/>
              <a:gd name="connsiteY4-270" fmla="*/ 7938 h 477019"/>
              <a:gd name="connsiteX0-271" fmla="*/ 0 w 1879076"/>
              <a:gd name="connsiteY0-272" fmla="*/ 7938 h 467494"/>
              <a:gd name="connsiteX1-273" fmla="*/ 1878465 w 1879076"/>
              <a:gd name="connsiteY1-274" fmla="*/ 0 h 467494"/>
              <a:gd name="connsiteX2-275" fmla="*/ 1878465 w 1879076"/>
              <a:gd name="connsiteY2-276" fmla="*/ 467494 h 467494"/>
              <a:gd name="connsiteX3-277" fmla="*/ 251618 w 1879076"/>
              <a:gd name="connsiteY3-278" fmla="*/ 457176 h 467494"/>
              <a:gd name="connsiteX4-279" fmla="*/ 0 w 1879076"/>
              <a:gd name="connsiteY4-280" fmla="*/ 7938 h 467494"/>
              <a:gd name="connsiteX0-281" fmla="*/ 0 w 1879076"/>
              <a:gd name="connsiteY0-282" fmla="*/ 7938 h 457176"/>
              <a:gd name="connsiteX1-283" fmla="*/ 1878465 w 1879076"/>
              <a:gd name="connsiteY1-284" fmla="*/ 0 h 457176"/>
              <a:gd name="connsiteX2-285" fmla="*/ 1878465 w 1879076"/>
              <a:gd name="connsiteY2-286" fmla="*/ 454794 h 457176"/>
              <a:gd name="connsiteX3-287" fmla="*/ 251618 w 1879076"/>
              <a:gd name="connsiteY3-288" fmla="*/ 457176 h 457176"/>
              <a:gd name="connsiteX4-289" fmla="*/ 0 w 1879076"/>
              <a:gd name="connsiteY4-290" fmla="*/ 7938 h 457176"/>
              <a:gd name="connsiteX0-291" fmla="*/ 0 w 1881269"/>
              <a:gd name="connsiteY0-292" fmla="*/ 794 h 450032"/>
              <a:gd name="connsiteX1-293" fmla="*/ 1880846 w 1881269"/>
              <a:gd name="connsiteY1-294" fmla="*/ 0 h 450032"/>
              <a:gd name="connsiteX2-295" fmla="*/ 1878465 w 1881269"/>
              <a:gd name="connsiteY2-296" fmla="*/ 447650 h 450032"/>
              <a:gd name="connsiteX3-297" fmla="*/ 251618 w 1881269"/>
              <a:gd name="connsiteY3-298" fmla="*/ 450032 h 450032"/>
              <a:gd name="connsiteX4-299" fmla="*/ 0 w 1881269"/>
              <a:gd name="connsiteY4-300" fmla="*/ 794 h 450032"/>
              <a:gd name="connsiteX0-301" fmla="*/ 0 w 1878465"/>
              <a:gd name="connsiteY0-302" fmla="*/ 794 h 450032"/>
              <a:gd name="connsiteX1-303" fmla="*/ 1873703 w 1878465"/>
              <a:gd name="connsiteY1-304" fmla="*/ 0 h 450032"/>
              <a:gd name="connsiteX2-305" fmla="*/ 1878465 w 1878465"/>
              <a:gd name="connsiteY2-306" fmla="*/ 447650 h 450032"/>
              <a:gd name="connsiteX3-307" fmla="*/ 251618 w 1878465"/>
              <a:gd name="connsiteY3-308" fmla="*/ 450032 h 450032"/>
              <a:gd name="connsiteX4-309" fmla="*/ 0 w 1878465"/>
              <a:gd name="connsiteY4-310" fmla="*/ 794 h 450032"/>
              <a:gd name="connsiteX0-311" fmla="*/ 0 w 1879077"/>
              <a:gd name="connsiteY0-312" fmla="*/ 794 h 450032"/>
              <a:gd name="connsiteX1-313" fmla="*/ 1878466 w 1879077"/>
              <a:gd name="connsiteY1-314" fmla="*/ 0 h 450032"/>
              <a:gd name="connsiteX2-315" fmla="*/ 1878465 w 1879077"/>
              <a:gd name="connsiteY2-316" fmla="*/ 447650 h 450032"/>
              <a:gd name="connsiteX3-317" fmla="*/ 251618 w 1879077"/>
              <a:gd name="connsiteY3-318" fmla="*/ 450032 h 450032"/>
              <a:gd name="connsiteX4-319" fmla="*/ 0 w 1879077"/>
              <a:gd name="connsiteY4-320" fmla="*/ 794 h 4500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79077" h="450032">
                <a:moveTo>
                  <a:pt x="0" y="794"/>
                </a:moveTo>
                <a:lnTo>
                  <a:pt x="1878466" y="0"/>
                </a:lnTo>
                <a:cubicBezTo>
                  <a:pt x="1880583" y="186523"/>
                  <a:pt x="1876348" y="261127"/>
                  <a:pt x="1878465" y="447650"/>
                </a:cubicBezTo>
                <a:lnTo>
                  <a:pt x="251618" y="450032"/>
                </a:lnTo>
                <a:lnTo>
                  <a:pt x="0" y="7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bg1"/>
              </a:solidFill>
              <a:latin typeface="+mn-ea"/>
              <a:cs typeface="+mn-ea"/>
            </a:endParaRPr>
          </a:p>
        </p:txBody>
      </p:sp>
      <p:sp>
        <p:nvSpPr>
          <p:cNvPr id="32" name="矩形 11"/>
          <p:cNvSpPr/>
          <p:nvPr/>
        </p:nvSpPr>
        <p:spPr>
          <a:xfrm>
            <a:off x="4361449" y="4750475"/>
            <a:ext cx="2144507" cy="529133"/>
          </a:xfrm>
          <a:custGeom>
            <a:avLst/>
            <a:gdLst>
              <a:gd name="connsiteX0" fmla="*/ 0 w 4093028"/>
              <a:gd name="connsiteY0" fmla="*/ 0 h 727844"/>
              <a:gd name="connsiteX1" fmla="*/ 4093028 w 4093028"/>
              <a:gd name="connsiteY1" fmla="*/ 0 h 727844"/>
              <a:gd name="connsiteX2" fmla="*/ 4093028 w 4093028"/>
              <a:gd name="connsiteY2" fmla="*/ 727844 h 727844"/>
              <a:gd name="connsiteX3" fmla="*/ 0 w 4093028"/>
              <a:gd name="connsiteY3" fmla="*/ 727844 h 727844"/>
              <a:gd name="connsiteX4" fmla="*/ 0 w 4093028"/>
              <a:gd name="connsiteY4" fmla="*/ 0 h 727844"/>
              <a:gd name="connsiteX0-1" fmla="*/ 0 w 4326390"/>
              <a:gd name="connsiteY0-2" fmla="*/ 0 h 732606"/>
              <a:gd name="connsiteX1-3" fmla="*/ 4326390 w 4326390"/>
              <a:gd name="connsiteY1-4" fmla="*/ 4762 h 732606"/>
              <a:gd name="connsiteX2-5" fmla="*/ 4326390 w 4326390"/>
              <a:gd name="connsiteY2-6" fmla="*/ 732606 h 732606"/>
              <a:gd name="connsiteX3-7" fmla="*/ 233362 w 4326390"/>
              <a:gd name="connsiteY3-8" fmla="*/ 732606 h 732606"/>
              <a:gd name="connsiteX4-9" fmla="*/ 0 w 4326390"/>
              <a:gd name="connsiteY4-10" fmla="*/ 0 h 732606"/>
              <a:gd name="connsiteX0-11" fmla="*/ 0 w 4326390"/>
              <a:gd name="connsiteY0-12" fmla="*/ 0 h 756419"/>
              <a:gd name="connsiteX1-13" fmla="*/ 4326390 w 4326390"/>
              <a:gd name="connsiteY1-14" fmla="*/ 4762 h 756419"/>
              <a:gd name="connsiteX2-15" fmla="*/ 4326390 w 4326390"/>
              <a:gd name="connsiteY2-16" fmla="*/ 732606 h 756419"/>
              <a:gd name="connsiteX3-17" fmla="*/ 409575 w 4326390"/>
              <a:gd name="connsiteY3-18" fmla="*/ 756419 h 756419"/>
              <a:gd name="connsiteX4-19" fmla="*/ 0 w 4326390"/>
              <a:gd name="connsiteY4-20" fmla="*/ 0 h 756419"/>
              <a:gd name="connsiteX0-21" fmla="*/ 0 w 4335915"/>
              <a:gd name="connsiteY0-22" fmla="*/ 1588 h 751657"/>
              <a:gd name="connsiteX1-23" fmla="*/ 4335915 w 4335915"/>
              <a:gd name="connsiteY1-24" fmla="*/ 0 h 751657"/>
              <a:gd name="connsiteX2-25" fmla="*/ 4335915 w 4335915"/>
              <a:gd name="connsiteY2-26" fmla="*/ 727844 h 751657"/>
              <a:gd name="connsiteX3-27" fmla="*/ 419100 w 4335915"/>
              <a:gd name="connsiteY3-28" fmla="*/ 751657 h 751657"/>
              <a:gd name="connsiteX4-29" fmla="*/ 0 w 4335915"/>
              <a:gd name="connsiteY4-30" fmla="*/ 1588 h 751657"/>
              <a:gd name="connsiteX0-31" fmla="*/ 0 w 4335915"/>
              <a:gd name="connsiteY0-32" fmla="*/ 1588 h 751657"/>
              <a:gd name="connsiteX1-33" fmla="*/ 4335915 w 4335915"/>
              <a:gd name="connsiteY1-34" fmla="*/ 0 h 751657"/>
              <a:gd name="connsiteX2-35" fmla="*/ 4335915 w 4335915"/>
              <a:gd name="connsiteY2-36" fmla="*/ 727844 h 751657"/>
              <a:gd name="connsiteX3-37" fmla="*/ 425450 w 4335915"/>
              <a:gd name="connsiteY3-38" fmla="*/ 751657 h 751657"/>
              <a:gd name="connsiteX4-39" fmla="*/ 0 w 4335915"/>
              <a:gd name="connsiteY4-40" fmla="*/ 1588 h 751657"/>
              <a:gd name="connsiteX0-41" fmla="*/ 0 w 4335915"/>
              <a:gd name="connsiteY0-42" fmla="*/ 1588 h 753244"/>
              <a:gd name="connsiteX1-43" fmla="*/ 4335915 w 4335915"/>
              <a:gd name="connsiteY1-44" fmla="*/ 0 h 753244"/>
              <a:gd name="connsiteX2-45" fmla="*/ 4335915 w 4335915"/>
              <a:gd name="connsiteY2-46" fmla="*/ 753244 h 753244"/>
              <a:gd name="connsiteX3-47" fmla="*/ 425450 w 4335915"/>
              <a:gd name="connsiteY3-48" fmla="*/ 751657 h 753244"/>
              <a:gd name="connsiteX4-49" fmla="*/ 0 w 4335915"/>
              <a:gd name="connsiteY4-50" fmla="*/ 1588 h 753244"/>
              <a:gd name="connsiteX0-51" fmla="*/ 0 w 4335915"/>
              <a:gd name="connsiteY0-52" fmla="*/ 1588 h 753244"/>
              <a:gd name="connsiteX1-53" fmla="*/ 2573790 w 4335915"/>
              <a:gd name="connsiteY1-54" fmla="*/ 0 h 753244"/>
              <a:gd name="connsiteX2-55" fmla="*/ 4335915 w 4335915"/>
              <a:gd name="connsiteY2-56" fmla="*/ 753244 h 753244"/>
              <a:gd name="connsiteX3-57" fmla="*/ 425450 w 4335915"/>
              <a:gd name="connsiteY3-58" fmla="*/ 751657 h 753244"/>
              <a:gd name="connsiteX4-59" fmla="*/ 0 w 4335915"/>
              <a:gd name="connsiteY4-60" fmla="*/ 1588 h 753244"/>
              <a:gd name="connsiteX0-61" fmla="*/ 0 w 2592840"/>
              <a:gd name="connsiteY0-62" fmla="*/ 1588 h 751657"/>
              <a:gd name="connsiteX1-63" fmla="*/ 2573790 w 2592840"/>
              <a:gd name="connsiteY1-64" fmla="*/ 0 h 751657"/>
              <a:gd name="connsiteX2-65" fmla="*/ 2592840 w 2592840"/>
              <a:gd name="connsiteY2-66" fmla="*/ 724669 h 751657"/>
              <a:gd name="connsiteX3-67" fmla="*/ 425450 w 2592840"/>
              <a:gd name="connsiteY3-68" fmla="*/ 751657 h 751657"/>
              <a:gd name="connsiteX4-69" fmla="*/ 0 w 2592840"/>
              <a:gd name="connsiteY4-70" fmla="*/ 1588 h 751657"/>
              <a:gd name="connsiteX0-71" fmla="*/ 0 w 2573790"/>
              <a:gd name="connsiteY0-72" fmla="*/ 1588 h 751657"/>
              <a:gd name="connsiteX1-73" fmla="*/ 2573790 w 2573790"/>
              <a:gd name="connsiteY1-74" fmla="*/ 0 h 751657"/>
              <a:gd name="connsiteX2-75" fmla="*/ 2573790 w 2573790"/>
              <a:gd name="connsiteY2-76" fmla="*/ 724669 h 751657"/>
              <a:gd name="connsiteX3-77" fmla="*/ 425450 w 2573790"/>
              <a:gd name="connsiteY3-78" fmla="*/ 751657 h 751657"/>
              <a:gd name="connsiteX4-79" fmla="*/ 0 w 2573790"/>
              <a:gd name="connsiteY4-80" fmla="*/ 1588 h 751657"/>
              <a:gd name="connsiteX0-81" fmla="*/ 0 w 2573790"/>
              <a:gd name="connsiteY0-82" fmla="*/ 1588 h 751657"/>
              <a:gd name="connsiteX1-83" fmla="*/ 2573790 w 2573790"/>
              <a:gd name="connsiteY1-84" fmla="*/ 0 h 751657"/>
              <a:gd name="connsiteX2-85" fmla="*/ 2573790 w 2573790"/>
              <a:gd name="connsiteY2-86" fmla="*/ 750069 h 751657"/>
              <a:gd name="connsiteX3-87" fmla="*/ 425450 w 2573790"/>
              <a:gd name="connsiteY3-88" fmla="*/ 751657 h 751657"/>
              <a:gd name="connsiteX4-89" fmla="*/ 0 w 2573790"/>
              <a:gd name="connsiteY4-90" fmla="*/ 1588 h 751657"/>
              <a:gd name="connsiteX0-91" fmla="*/ 0 w 2573790"/>
              <a:gd name="connsiteY0-92" fmla="*/ 1588 h 750069"/>
              <a:gd name="connsiteX1-93" fmla="*/ 2573790 w 2573790"/>
              <a:gd name="connsiteY1-94" fmla="*/ 0 h 750069"/>
              <a:gd name="connsiteX2-95" fmla="*/ 2573790 w 2573790"/>
              <a:gd name="connsiteY2-96" fmla="*/ 750069 h 750069"/>
              <a:gd name="connsiteX3-97" fmla="*/ 244475 w 2573790"/>
              <a:gd name="connsiteY3-98" fmla="*/ 434157 h 750069"/>
              <a:gd name="connsiteX4-99" fmla="*/ 0 w 2573790"/>
              <a:gd name="connsiteY4-100" fmla="*/ 1588 h 750069"/>
              <a:gd name="connsiteX0-101" fmla="*/ 0 w 2573790"/>
              <a:gd name="connsiteY0-102" fmla="*/ 7938 h 756419"/>
              <a:gd name="connsiteX1-103" fmla="*/ 2135640 w 2573790"/>
              <a:gd name="connsiteY1-104" fmla="*/ 0 h 756419"/>
              <a:gd name="connsiteX2-105" fmla="*/ 2573790 w 2573790"/>
              <a:gd name="connsiteY2-106" fmla="*/ 756419 h 756419"/>
              <a:gd name="connsiteX3-107" fmla="*/ 244475 w 2573790"/>
              <a:gd name="connsiteY3-108" fmla="*/ 440507 h 756419"/>
              <a:gd name="connsiteX4-109" fmla="*/ 0 w 2573790"/>
              <a:gd name="connsiteY4-110" fmla="*/ 7938 h 756419"/>
              <a:gd name="connsiteX0-111" fmla="*/ 0 w 2141990"/>
              <a:gd name="connsiteY0-112" fmla="*/ 7938 h 559569"/>
              <a:gd name="connsiteX1-113" fmla="*/ 2135640 w 2141990"/>
              <a:gd name="connsiteY1-114" fmla="*/ 0 h 559569"/>
              <a:gd name="connsiteX2-115" fmla="*/ 2141990 w 2141990"/>
              <a:gd name="connsiteY2-116" fmla="*/ 559569 h 559569"/>
              <a:gd name="connsiteX3-117" fmla="*/ 244475 w 2141990"/>
              <a:gd name="connsiteY3-118" fmla="*/ 440507 h 559569"/>
              <a:gd name="connsiteX4-119" fmla="*/ 0 w 2141990"/>
              <a:gd name="connsiteY4-120" fmla="*/ 7938 h 559569"/>
              <a:gd name="connsiteX0-121" fmla="*/ 0 w 2141990"/>
              <a:gd name="connsiteY0-122" fmla="*/ 7938 h 467494"/>
              <a:gd name="connsiteX1-123" fmla="*/ 2135640 w 2141990"/>
              <a:gd name="connsiteY1-124" fmla="*/ 0 h 467494"/>
              <a:gd name="connsiteX2-125" fmla="*/ 2141990 w 2141990"/>
              <a:gd name="connsiteY2-126" fmla="*/ 467494 h 467494"/>
              <a:gd name="connsiteX3-127" fmla="*/ 244475 w 2141990"/>
              <a:gd name="connsiteY3-128" fmla="*/ 440507 h 467494"/>
              <a:gd name="connsiteX4-129" fmla="*/ 0 w 2141990"/>
              <a:gd name="connsiteY4-130" fmla="*/ 7938 h 467494"/>
              <a:gd name="connsiteX0-131" fmla="*/ 0 w 2141990"/>
              <a:gd name="connsiteY0-132" fmla="*/ 7938 h 448444"/>
              <a:gd name="connsiteX1-133" fmla="*/ 2135640 w 2141990"/>
              <a:gd name="connsiteY1-134" fmla="*/ 0 h 448444"/>
              <a:gd name="connsiteX2-135" fmla="*/ 2141990 w 2141990"/>
              <a:gd name="connsiteY2-136" fmla="*/ 448444 h 448444"/>
              <a:gd name="connsiteX3-137" fmla="*/ 244475 w 2141990"/>
              <a:gd name="connsiteY3-138" fmla="*/ 440507 h 448444"/>
              <a:gd name="connsiteX4-139" fmla="*/ 0 w 2141990"/>
              <a:gd name="connsiteY4-140" fmla="*/ 7938 h 448444"/>
              <a:gd name="connsiteX0-141" fmla="*/ 0 w 2141990"/>
              <a:gd name="connsiteY0-142" fmla="*/ 7938 h 440507"/>
              <a:gd name="connsiteX1-143" fmla="*/ 2135640 w 2141990"/>
              <a:gd name="connsiteY1-144" fmla="*/ 0 h 440507"/>
              <a:gd name="connsiteX2-145" fmla="*/ 2141990 w 2141990"/>
              <a:gd name="connsiteY2-146" fmla="*/ 438919 h 440507"/>
              <a:gd name="connsiteX3-147" fmla="*/ 244475 w 2141990"/>
              <a:gd name="connsiteY3-148" fmla="*/ 440507 h 440507"/>
              <a:gd name="connsiteX4-149" fmla="*/ 0 w 2141990"/>
              <a:gd name="connsiteY4-150" fmla="*/ 7938 h 440507"/>
              <a:gd name="connsiteX0-151" fmla="*/ 0 w 2141990"/>
              <a:gd name="connsiteY0-152" fmla="*/ 7938 h 451619"/>
              <a:gd name="connsiteX1-153" fmla="*/ 2135640 w 2141990"/>
              <a:gd name="connsiteY1-154" fmla="*/ 0 h 451619"/>
              <a:gd name="connsiteX2-155" fmla="*/ 2141990 w 2141990"/>
              <a:gd name="connsiteY2-156" fmla="*/ 451619 h 451619"/>
              <a:gd name="connsiteX3-157" fmla="*/ 244475 w 2141990"/>
              <a:gd name="connsiteY3-158" fmla="*/ 440507 h 451619"/>
              <a:gd name="connsiteX4-159" fmla="*/ 0 w 2141990"/>
              <a:gd name="connsiteY4-160" fmla="*/ 7938 h 451619"/>
              <a:gd name="connsiteX0-161" fmla="*/ 0 w 2135921"/>
              <a:gd name="connsiteY0-162" fmla="*/ 7938 h 448444"/>
              <a:gd name="connsiteX1-163" fmla="*/ 2135640 w 2135921"/>
              <a:gd name="connsiteY1-164" fmla="*/ 0 h 448444"/>
              <a:gd name="connsiteX2-165" fmla="*/ 2129290 w 2135921"/>
              <a:gd name="connsiteY2-166" fmla="*/ 448444 h 448444"/>
              <a:gd name="connsiteX3-167" fmla="*/ 244475 w 2135921"/>
              <a:gd name="connsiteY3-168" fmla="*/ 440507 h 448444"/>
              <a:gd name="connsiteX4-169" fmla="*/ 0 w 2135921"/>
              <a:gd name="connsiteY4-170" fmla="*/ 7938 h 448444"/>
              <a:gd name="connsiteX0-171" fmla="*/ 0 w 2129290"/>
              <a:gd name="connsiteY0-172" fmla="*/ 7938 h 448444"/>
              <a:gd name="connsiteX1-173" fmla="*/ 2126115 w 2129290"/>
              <a:gd name="connsiteY1-174" fmla="*/ 0 h 448444"/>
              <a:gd name="connsiteX2-175" fmla="*/ 2129290 w 2129290"/>
              <a:gd name="connsiteY2-176" fmla="*/ 448444 h 448444"/>
              <a:gd name="connsiteX3-177" fmla="*/ 244475 w 2129290"/>
              <a:gd name="connsiteY3-178" fmla="*/ 440507 h 448444"/>
              <a:gd name="connsiteX4-179" fmla="*/ 0 w 2129290"/>
              <a:gd name="connsiteY4-180" fmla="*/ 7938 h 448444"/>
              <a:gd name="connsiteX0-181" fmla="*/ 0 w 2129290"/>
              <a:gd name="connsiteY0-182" fmla="*/ 7938 h 448444"/>
              <a:gd name="connsiteX1-183" fmla="*/ 2126115 w 2129290"/>
              <a:gd name="connsiteY1-184" fmla="*/ 0 h 448444"/>
              <a:gd name="connsiteX2-185" fmla="*/ 2129290 w 2129290"/>
              <a:gd name="connsiteY2-186" fmla="*/ 448444 h 448444"/>
              <a:gd name="connsiteX3-187" fmla="*/ 234950 w 2129290"/>
              <a:gd name="connsiteY3-188" fmla="*/ 426220 h 448444"/>
              <a:gd name="connsiteX4-189" fmla="*/ 0 w 2129290"/>
              <a:gd name="connsiteY4-190" fmla="*/ 7938 h 448444"/>
              <a:gd name="connsiteX0-191" fmla="*/ 0 w 2132465"/>
              <a:gd name="connsiteY0-192" fmla="*/ 7938 h 426220"/>
              <a:gd name="connsiteX1-193" fmla="*/ 2126115 w 2132465"/>
              <a:gd name="connsiteY1-194" fmla="*/ 0 h 426220"/>
              <a:gd name="connsiteX2-195" fmla="*/ 2132465 w 2132465"/>
              <a:gd name="connsiteY2-196" fmla="*/ 419869 h 426220"/>
              <a:gd name="connsiteX3-197" fmla="*/ 234950 w 2132465"/>
              <a:gd name="connsiteY3-198" fmla="*/ 426220 h 426220"/>
              <a:gd name="connsiteX4-199" fmla="*/ 0 w 2132465"/>
              <a:gd name="connsiteY4-200" fmla="*/ 7938 h 426220"/>
              <a:gd name="connsiteX0-201" fmla="*/ 0 w 2135640"/>
              <a:gd name="connsiteY0-202" fmla="*/ 7938 h 435744"/>
              <a:gd name="connsiteX1-203" fmla="*/ 2126115 w 2135640"/>
              <a:gd name="connsiteY1-204" fmla="*/ 0 h 435744"/>
              <a:gd name="connsiteX2-205" fmla="*/ 2135640 w 2135640"/>
              <a:gd name="connsiteY2-206" fmla="*/ 435744 h 435744"/>
              <a:gd name="connsiteX3-207" fmla="*/ 234950 w 2135640"/>
              <a:gd name="connsiteY3-208" fmla="*/ 426220 h 435744"/>
              <a:gd name="connsiteX4-209" fmla="*/ 0 w 2135640"/>
              <a:gd name="connsiteY4-210" fmla="*/ 7938 h 435744"/>
              <a:gd name="connsiteX0-211" fmla="*/ 0 w 2135640"/>
              <a:gd name="connsiteY0-212" fmla="*/ 7938 h 426220"/>
              <a:gd name="connsiteX1-213" fmla="*/ 2126115 w 2135640"/>
              <a:gd name="connsiteY1-214" fmla="*/ 0 h 426220"/>
              <a:gd name="connsiteX2-215" fmla="*/ 2135640 w 2135640"/>
              <a:gd name="connsiteY2-216" fmla="*/ 426219 h 426220"/>
              <a:gd name="connsiteX3-217" fmla="*/ 234950 w 2135640"/>
              <a:gd name="connsiteY3-218" fmla="*/ 426220 h 426220"/>
              <a:gd name="connsiteX4-219" fmla="*/ 0 w 2135640"/>
              <a:gd name="connsiteY4-220" fmla="*/ 7938 h 426220"/>
              <a:gd name="connsiteX0-221" fmla="*/ 0 w 2135640"/>
              <a:gd name="connsiteY0-222" fmla="*/ 7938 h 426220"/>
              <a:gd name="connsiteX1-223" fmla="*/ 1887990 w 2135640"/>
              <a:gd name="connsiteY1-224" fmla="*/ 0 h 426220"/>
              <a:gd name="connsiteX2-225" fmla="*/ 2135640 w 2135640"/>
              <a:gd name="connsiteY2-226" fmla="*/ 426219 h 426220"/>
              <a:gd name="connsiteX3-227" fmla="*/ 234950 w 2135640"/>
              <a:gd name="connsiteY3-228" fmla="*/ 426220 h 426220"/>
              <a:gd name="connsiteX4-229" fmla="*/ 0 w 2135640"/>
              <a:gd name="connsiteY4-230" fmla="*/ 7938 h 426220"/>
              <a:gd name="connsiteX0-231" fmla="*/ 0 w 1888212"/>
              <a:gd name="connsiteY0-232" fmla="*/ 7938 h 426220"/>
              <a:gd name="connsiteX1-233" fmla="*/ 1887990 w 1888212"/>
              <a:gd name="connsiteY1-234" fmla="*/ 0 h 426220"/>
              <a:gd name="connsiteX2-235" fmla="*/ 1878465 w 1888212"/>
              <a:gd name="connsiteY2-236" fmla="*/ 407169 h 426220"/>
              <a:gd name="connsiteX3-237" fmla="*/ 234950 w 1888212"/>
              <a:gd name="connsiteY3-238" fmla="*/ 426220 h 426220"/>
              <a:gd name="connsiteX4-239" fmla="*/ 0 w 1888212"/>
              <a:gd name="connsiteY4-240" fmla="*/ 7938 h 426220"/>
              <a:gd name="connsiteX0-241" fmla="*/ 0 w 1879076"/>
              <a:gd name="connsiteY0-242" fmla="*/ 7938 h 426220"/>
              <a:gd name="connsiteX1-243" fmla="*/ 1878465 w 1879076"/>
              <a:gd name="connsiteY1-244" fmla="*/ 0 h 426220"/>
              <a:gd name="connsiteX2-245" fmla="*/ 1878465 w 1879076"/>
              <a:gd name="connsiteY2-246" fmla="*/ 407169 h 426220"/>
              <a:gd name="connsiteX3-247" fmla="*/ 234950 w 1879076"/>
              <a:gd name="connsiteY3-248" fmla="*/ 426220 h 426220"/>
              <a:gd name="connsiteX4-249" fmla="*/ 0 w 1879076"/>
              <a:gd name="connsiteY4-250" fmla="*/ 7938 h 426220"/>
              <a:gd name="connsiteX0-251" fmla="*/ 0 w 1879076"/>
              <a:gd name="connsiteY0-252" fmla="*/ 7938 h 457176"/>
              <a:gd name="connsiteX1-253" fmla="*/ 1878465 w 1879076"/>
              <a:gd name="connsiteY1-254" fmla="*/ 0 h 457176"/>
              <a:gd name="connsiteX2-255" fmla="*/ 1878465 w 1879076"/>
              <a:gd name="connsiteY2-256" fmla="*/ 407169 h 457176"/>
              <a:gd name="connsiteX3-257" fmla="*/ 251618 w 1879076"/>
              <a:gd name="connsiteY3-258" fmla="*/ 457176 h 457176"/>
              <a:gd name="connsiteX4-259" fmla="*/ 0 w 1879076"/>
              <a:gd name="connsiteY4-260" fmla="*/ 7938 h 457176"/>
              <a:gd name="connsiteX0-261" fmla="*/ 0 w 1879076"/>
              <a:gd name="connsiteY0-262" fmla="*/ 7938 h 477019"/>
              <a:gd name="connsiteX1-263" fmla="*/ 1878465 w 1879076"/>
              <a:gd name="connsiteY1-264" fmla="*/ 0 h 477019"/>
              <a:gd name="connsiteX2-265" fmla="*/ 1878465 w 1879076"/>
              <a:gd name="connsiteY2-266" fmla="*/ 477019 h 477019"/>
              <a:gd name="connsiteX3-267" fmla="*/ 251618 w 1879076"/>
              <a:gd name="connsiteY3-268" fmla="*/ 457176 h 477019"/>
              <a:gd name="connsiteX4-269" fmla="*/ 0 w 1879076"/>
              <a:gd name="connsiteY4-270" fmla="*/ 7938 h 477019"/>
              <a:gd name="connsiteX0-271" fmla="*/ 0 w 1879076"/>
              <a:gd name="connsiteY0-272" fmla="*/ 7938 h 467494"/>
              <a:gd name="connsiteX1-273" fmla="*/ 1878465 w 1879076"/>
              <a:gd name="connsiteY1-274" fmla="*/ 0 h 467494"/>
              <a:gd name="connsiteX2-275" fmla="*/ 1878465 w 1879076"/>
              <a:gd name="connsiteY2-276" fmla="*/ 467494 h 467494"/>
              <a:gd name="connsiteX3-277" fmla="*/ 251618 w 1879076"/>
              <a:gd name="connsiteY3-278" fmla="*/ 457176 h 467494"/>
              <a:gd name="connsiteX4-279" fmla="*/ 0 w 1879076"/>
              <a:gd name="connsiteY4-280" fmla="*/ 7938 h 467494"/>
              <a:gd name="connsiteX0-281" fmla="*/ 0 w 1879076"/>
              <a:gd name="connsiteY0-282" fmla="*/ 7938 h 457176"/>
              <a:gd name="connsiteX1-283" fmla="*/ 1878465 w 1879076"/>
              <a:gd name="connsiteY1-284" fmla="*/ 0 h 457176"/>
              <a:gd name="connsiteX2-285" fmla="*/ 1878465 w 1879076"/>
              <a:gd name="connsiteY2-286" fmla="*/ 454794 h 457176"/>
              <a:gd name="connsiteX3-287" fmla="*/ 251618 w 1879076"/>
              <a:gd name="connsiteY3-288" fmla="*/ 457176 h 457176"/>
              <a:gd name="connsiteX4-289" fmla="*/ 0 w 1879076"/>
              <a:gd name="connsiteY4-290" fmla="*/ 7938 h 457176"/>
              <a:gd name="connsiteX0-291" fmla="*/ 0 w 1881269"/>
              <a:gd name="connsiteY0-292" fmla="*/ 794 h 450032"/>
              <a:gd name="connsiteX1-293" fmla="*/ 1880846 w 1881269"/>
              <a:gd name="connsiteY1-294" fmla="*/ 0 h 450032"/>
              <a:gd name="connsiteX2-295" fmla="*/ 1878465 w 1881269"/>
              <a:gd name="connsiteY2-296" fmla="*/ 447650 h 450032"/>
              <a:gd name="connsiteX3-297" fmla="*/ 251618 w 1881269"/>
              <a:gd name="connsiteY3-298" fmla="*/ 450032 h 450032"/>
              <a:gd name="connsiteX4-299" fmla="*/ 0 w 1881269"/>
              <a:gd name="connsiteY4-300" fmla="*/ 794 h 450032"/>
              <a:gd name="connsiteX0-301" fmla="*/ 0 w 1881269"/>
              <a:gd name="connsiteY0-302" fmla="*/ 794 h 447650"/>
              <a:gd name="connsiteX1-303" fmla="*/ 1880846 w 1881269"/>
              <a:gd name="connsiteY1-304" fmla="*/ 0 h 447650"/>
              <a:gd name="connsiteX2-305" fmla="*/ 1878465 w 1881269"/>
              <a:gd name="connsiteY2-306" fmla="*/ 447650 h 447650"/>
              <a:gd name="connsiteX3-307" fmla="*/ 220662 w 1881269"/>
              <a:gd name="connsiteY3-308" fmla="*/ 395264 h 447650"/>
              <a:gd name="connsiteX4-309" fmla="*/ 0 w 1881269"/>
              <a:gd name="connsiteY4-310" fmla="*/ 794 h 447650"/>
              <a:gd name="connsiteX0-311" fmla="*/ 0 w 1878465"/>
              <a:gd name="connsiteY0-312" fmla="*/ 794 h 447650"/>
              <a:gd name="connsiteX1-313" fmla="*/ 1604621 w 1878465"/>
              <a:gd name="connsiteY1-314" fmla="*/ 0 h 447650"/>
              <a:gd name="connsiteX2-315" fmla="*/ 1878465 w 1878465"/>
              <a:gd name="connsiteY2-316" fmla="*/ 447650 h 447650"/>
              <a:gd name="connsiteX3-317" fmla="*/ 220662 w 1878465"/>
              <a:gd name="connsiteY3-318" fmla="*/ 395264 h 447650"/>
              <a:gd name="connsiteX4-319" fmla="*/ 0 w 1878465"/>
              <a:gd name="connsiteY4-320" fmla="*/ 794 h 447650"/>
              <a:gd name="connsiteX0-321" fmla="*/ 0 w 1614940"/>
              <a:gd name="connsiteY0-322" fmla="*/ 794 h 395264"/>
              <a:gd name="connsiteX1-323" fmla="*/ 1604621 w 1614940"/>
              <a:gd name="connsiteY1-324" fmla="*/ 0 h 395264"/>
              <a:gd name="connsiteX2-325" fmla="*/ 1614940 w 1614940"/>
              <a:gd name="connsiteY2-326" fmla="*/ 384150 h 395264"/>
              <a:gd name="connsiteX3-327" fmla="*/ 220662 w 1614940"/>
              <a:gd name="connsiteY3-328" fmla="*/ 395264 h 395264"/>
              <a:gd name="connsiteX4-329" fmla="*/ 0 w 1614940"/>
              <a:gd name="connsiteY4-330" fmla="*/ 794 h 395264"/>
              <a:gd name="connsiteX0-331" fmla="*/ 0 w 1605044"/>
              <a:gd name="connsiteY0-332" fmla="*/ 794 h 395264"/>
              <a:gd name="connsiteX1-333" fmla="*/ 1604621 w 1605044"/>
              <a:gd name="connsiteY1-334" fmla="*/ 0 h 395264"/>
              <a:gd name="connsiteX2-335" fmla="*/ 1602240 w 1605044"/>
              <a:gd name="connsiteY2-336" fmla="*/ 377800 h 395264"/>
              <a:gd name="connsiteX3-337" fmla="*/ 220662 w 1605044"/>
              <a:gd name="connsiteY3-338" fmla="*/ 395264 h 395264"/>
              <a:gd name="connsiteX4-339" fmla="*/ 0 w 1605044"/>
              <a:gd name="connsiteY4-340" fmla="*/ 794 h 395264"/>
              <a:gd name="connsiteX0-341" fmla="*/ 0 w 1605415"/>
              <a:gd name="connsiteY0-342" fmla="*/ 794 h 395264"/>
              <a:gd name="connsiteX1-343" fmla="*/ 1604621 w 1605415"/>
              <a:gd name="connsiteY1-344" fmla="*/ 0 h 395264"/>
              <a:gd name="connsiteX2-345" fmla="*/ 1605415 w 1605415"/>
              <a:gd name="connsiteY2-346" fmla="*/ 377800 h 395264"/>
              <a:gd name="connsiteX3-347" fmla="*/ 220662 w 1605415"/>
              <a:gd name="connsiteY3-348" fmla="*/ 395264 h 395264"/>
              <a:gd name="connsiteX4-349" fmla="*/ 0 w 1605415"/>
              <a:gd name="connsiteY4-350" fmla="*/ 794 h 395264"/>
              <a:gd name="connsiteX0-351" fmla="*/ 0 w 1605415"/>
              <a:gd name="connsiteY0-352" fmla="*/ 794 h 395264"/>
              <a:gd name="connsiteX1-353" fmla="*/ 1604621 w 1605415"/>
              <a:gd name="connsiteY1-354" fmla="*/ 0 h 395264"/>
              <a:gd name="connsiteX2-355" fmla="*/ 1605415 w 1605415"/>
              <a:gd name="connsiteY2-356" fmla="*/ 387325 h 395264"/>
              <a:gd name="connsiteX3-357" fmla="*/ 220662 w 1605415"/>
              <a:gd name="connsiteY3-358" fmla="*/ 395264 h 395264"/>
              <a:gd name="connsiteX4-359" fmla="*/ 0 w 1605415"/>
              <a:gd name="connsiteY4-360" fmla="*/ 794 h 395264"/>
              <a:gd name="connsiteX0-361" fmla="*/ 0 w 1608590"/>
              <a:gd name="connsiteY0-362" fmla="*/ 794 h 396850"/>
              <a:gd name="connsiteX1-363" fmla="*/ 1604621 w 1608590"/>
              <a:gd name="connsiteY1-364" fmla="*/ 0 h 396850"/>
              <a:gd name="connsiteX2-365" fmla="*/ 1608590 w 1608590"/>
              <a:gd name="connsiteY2-366" fmla="*/ 396850 h 396850"/>
              <a:gd name="connsiteX3-367" fmla="*/ 220662 w 1608590"/>
              <a:gd name="connsiteY3-368" fmla="*/ 395264 h 396850"/>
              <a:gd name="connsiteX4-369" fmla="*/ 0 w 1608590"/>
              <a:gd name="connsiteY4-370" fmla="*/ 794 h 396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8590" h="396850">
                <a:moveTo>
                  <a:pt x="0" y="794"/>
                </a:moveTo>
                <a:lnTo>
                  <a:pt x="1604621" y="0"/>
                </a:lnTo>
                <a:cubicBezTo>
                  <a:pt x="1606738" y="186523"/>
                  <a:pt x="1606473" y="210327"/>
                  <a:pt x="1608590" y="396850"/>
                </a:cubicBezTo>
                <a:lnTo>
                  <a:pt x="220662" y="395264"/>
                </a:lnTo>
                <a:lnTo>
                  <a:pt x="0" y="794"/>
                </a:lnTo>
                <a:close/>
              </a:path>
            </a:pathLst>
          </a:custGeom>
          <a:solidFill>
            <a:srgbClr val="D2040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bg1"/>
              </a:solidFill>
              <a:latin typeface="+mn-ea"/>
              <a:cs typeface="+mn-ea"/>
            </a:endParaRPr>
          </a:p>
        </p:txBody>
      </p:sp>
      <p:sp>
        <p:nvSpPr>
          <p:cNvPr id="33" name="矩形 32"/>
          <p:cNvSpPr/>
          <p:nvPr/>
        </p:nvSpPr>
        <p:spPr>
          <a:xfrm>
            <a:off x="2628704" y="3298415"/>
            <a:ext cx="808236" cy="369332"/>
          </a:xfrm>
          <a:prstGeom prst="rect">
            <a:avLst/>
          </a:prstGeom>
        </p:spPr>
        <p:txBody>
          <a:bodyPr wrap="none" lIns="121908" tIns="60954" rIns="121908" bIns="60954">
            <a:spAutoFit/>
          </a:bodyPr>
          <a:lstStyle/>
          <a:p>
            <a:r>
              <a:rPr lang="en-US" altLang="zh-CN" sz="1600" dirty="0">
                <a:solidFill>
                  <a:schemeClr val="bg1"/>
                </a:solidFill>
                <a:latin typeface="+mn-ea"/>
                <a:cs typeface="+mn-ea"/>
              </a:rPr>
              <a:t>A</a:t>
            </a:r>
            <a:r>
              <a:rPr lang="zh-CN" altLang="en-US" sz="1600" dirty="0">
                <a:solidFill>
                  <a:schemeClr val="bg1"/>
                </a:solidFill>
                <a:latin typeface="+mn-ea"/>
                <a:cs typeface="+mn-ea"/>
              </a:rPr>
              <a:t>标题</a:t>
            </a:r>
          </a:p>
        </p:txBody>
      </p:sp>
      <p:sp>
        <p:nvSpPr>
          <p:cNvPr id="34" name="矩形 33"/>
          <p:cNvSpPr/>
          <p:nvPr/>
        </p:nvSpPr>
        <p:spPr>
          <a:xfrm>
            <a:off x="2645802" y="3985365"/>
            <a:ext cx="806099" cy="369332"/>
          </a:xfrm>
          <a:prstGeom prst="rect">
            <a:avLst/>
          </a:prstGeom>
        </p:spPr>
        <p:txBody>
          <a:bodyPr wrap="none" lIns="121908" tIns="60954" rIns="121908" bIns="60954">
            <a:spAutoFit/>
          </a:bodyPr>
          <a:lstStyle/>
          <a:p>
            <a:r>
              <a:rPr lang="en-US" altLang="zh-CN" sz="1600" dirty="0">
                <a:solidFill>
                  <a:schemeClr val="bg1"/>
                </a:solidFill>
                <a:latin typeface="+mn-ea"/>
                <a:cs typeface="+mn-ea"/>
              </a:rPr>
              <a:t>B</a:t>
            </a:r>
            <a:r>
              <a:rPr lang="zh-CN" altLang="en-US" sz="1600" dirty="0">
                <a:solidFill>
                  <a:schemeClr val="bg1"/>
                </a:solidFill>
                <a:latin typeface="+mn-ea"/>
                <a:cs typeface="+mn-ea"/>
              </a:rPr>
              <a:t>标题</a:t>
            </a:r>
          </a:p>
        </p:txBody>
      </p:sp>
      <p:sp>
        <p:nvSpPr>
          <p:cNvPr id="35" name="TextBox 34"/>
          <p:cNvSpPr txBox="1"/>
          <p:nvPr/>
        </p:nvSpPr>
        <p:spPr>
          <a:xfrm>
            <a:off x="4561292" y="4755371"/>
            <a:ext cx="1955836" cy="533480"/>
          </a:xfrm>
          <a:prstGeom prst="rect">
            <a:avLst/>
          </a:prstGeom>
          <a:solidFill>
            <a:schemeClr val="accent3"/>
          </a:solidFill>
          <a:ln>
            <a:noFill/>
          </a:ln>
        </p:spPr>
        <p:txBody>
          <a:bodyPr wrap="none" lIns="121908" tIns="60954" rIns="121908" bIns="60954" rtlCol="0">
            <a:spAutoFit/>
          </a:bodyPr>
          <a:lstStyle/>
          <a:p>
            <a:r>
              <a:rPr lang="zh-CN" altLang="en-US" sz="1300" dirty="0">
                <a:solidFill>
                  <a:schemeClr val="bg1"/>
                </a:solidFill>
                <a:latin typeface="+mn-ea"/>
                <a:cs typeface="+mn-ea"/>
              </a:rPr>
              <a:t>点击添加文字内容，内</a:t>
            </a:r>
            <a:endParaRPr lang="en-US" altLang="zh-CN" sz="1300" dirty="0">
              <a:solidFill>
                <a:schemeClr val="bg1"/>
              </a:solidFill>
              <a:latin typeface="+mn-ea"/>
              <a:cs typeface="+mn-ea"/>
            </a:endParaRPr>
          </a:p>
          <a:p>
            <a:r>
              <a:rPr lang="zh-CN" altLang="en-US" sz="1300" dirty="0">
                <a:solidFill>
                  <a:schemeClr val="bg1"/>
                </a:solidFill>
                <a:latin typeface="+mn-ea"/>
                <a:cs typeface="+mn-ea"/>
              </a:rPr>
              <a:t>容简要详尽。</a:t>
            </a:r>
          </a:p>
        </p:txBody>
      </p:sp>
      <p:sp>
        <p:nvSpPr>
          <p:cNvPr id="36" name="矩形 35"/>
          <p:cNvSpPr/>
          <p:nvPr/>
        </p:nvSpPr>
        <p:spPr>
          <a:xfrm>
            <a:off x="2611608" y="4667915"/>
            <a:ext cx="816784" cy="369332"/>
          </a:xfrm>
          <a:prstGeom prst="rect">
            <a:avLst/>
          </a:prstGeom>
        </p:spPr>
        <p:txBody>
          <a:bodyPr wrap="none" lIns="121908" tIns="60954" rIns="121908" bIns="60954">
            <a:spAutoFit/>
          </a:bodyPr>
          <a:lstStyle/>
          <a:p>
            <a:r>
              <a:rPr lang="en-US" altLang="zh-CN" sz="1600" dirty="0">
                <a:solidFill>
                  <a:schemeClr val="bg1"/>
                </a:solidFill>
                <a:latin typeface="+mn-ea"/>
                <a:cs typeface="+mn-ea"/>
              </a:rPr>
              <a:t>C</a:t>
            </a:r>
            <a:r>
              <a:rPr lang="zh-CN" altLang="en-US" sz="1600" dirty="0">
                <a:solidFill>
                  <a:schemeClr val="bg1"/>
                </a:solidFill>
                <a:latin typeface="+mn-ea"/>
                <a:cs typeface="+mn-ea"/>
              </a:rPr>
              <a:t>标题</a:t>
            </a:r>
          </a:p>
        </p:txBody>
      </p:sp>
      <p:sp>
        <p:nvSpPr>
          <p:cNvPr id="37" name="矩形 36"/>
          <p:cNvSpPr/>
          <p:nvPr/>
        </p:nvSpPr>
        <p:spPr>
          <a:xfrm>
            <a:off x="2620156" y="5349355"/>
            <a:ext cx="816784" cy="369332"/>
          </a:xfrm>
          <a:prstGeom prst="rect">
            <a:avLst/>
          </a:prstGeom>
        </p:spPr>
        <p:txBody>
          <a:bodyPr wrap="none" lIns="121908" tIns="60954" rIns="121908" bIns="60954">
            <a:spAutoFit/>
          </a:bodyPr>
          <a:lstStyle/>
          <a:p>
            <a:r>
              <a:rPr lang="en-US" altLang="zh-CN" sz="1600" dirty="0">
                <a:solidFill>
                  <a:schemeClr val="bg1"/>
                </a:solidFill>
                <a:latin typeface="+mn-ea"/>
                <a:cs typeface="+mn-ea"/>
              </a:rPr>
              <a:t>D</a:t>
            </a:r>
            <a:r>
              <a:rPr lang="zh-CN" altLang="en-US" sz="1600" dirty="0">
                <a:solidFill>
                  <a:schemeClr val="bg1"/>
                </a:solidFill>
                <a:latin typeface="+mn-ea"/>
                <a:cs typeface="+mn-ea"/>
              </a:rPr>
              <a:t>标题</a:t>
            </a:r>
          </a:p>
        </p:txBody>
      </p:sp>
      <p:sp>
        <p:nvSpPr>
          <p:cNvPr id="38" name="TextBox 37"/>
          <p:cNvSpPr txBox="1"/>
          <p:nvPr/>
        </p:nvSpPr>
        <p:spPr>
          <a:xfrm>
            <a:off x="3555120" y="2790917"/>
            <a:ext cx="2981625" cy="533480"/>
          </a:xfrm>
          <a:prstGeom prst="rect">
            <a:avLst/>
          </a:prstGeom>
          <a:noFill/>
          <a:ln>
            <a:noFill/>
          </a:ln>
        </p:spPr>
        <p:txBody>
          <a:bodyPr wrap="none" lIns="121908" tIns="60954" rIns="121908" bIns="60954" rtlCol="0">
            <a:spAutoFit/>
          </a:bodyPr>
          <a:lstStyle/>
          <a:p>
            <a:r>
              <a:rPr lang="zh-CN" altLang="en-US" sz="1300" dirty="0">
                <a:solidFill>
                  <a:schemeClr val="bg1"/>
                </a:solidFill>
                <a:latin typeface="+mn-ea"/>
                <a:cs typeface="+mn-ea"/>
              </a:rPr>
              <a:t>点击添加文字内容，内容简要详尽。</a:t>
            </a:r>
            <a:endParaRPr lang="en-US" altLang="zh-CN" sz="1300" dirty="0">
              <a:solidFill>
                <a:schemeClr val="bg1"/>
              </a:solidFill>
              <a:latin typeface="+mn-ea"/>
              <a:cs typeface="+mn-ea"/>
            </a:endParaRPr>
          </a:p>
          <a:p>
            <a:r>
              <a:rPr lang="zh-CN" altLang="en-US" sz="1300" dirty="0">
                <a:solidFill>
                  <a:schemeClr val="bg1"/>
                </a:solidFill>
                <a:latin typeface="+mn-ea"/>
                <a:cs typeface="+mn-ea"/>
              </a:rPr>
              <a:t>点击添加文字内容，内容简要详尽。</a:t>
            </a:r>
          </a:p>
        </p:txBody>
      </p:sp>
      <p:sp>
        <p:nvSpPr>
          <p:cNvPr id="39" name="TextBox 38"/>
          <p:cNvSpPr txBox="1"/>
          <p:nvPr/>
        </p:nvSpPr>
        <p:spPr>
          <a:xfrm>
            <a:off x="3951773" y="3533360"/>
            <a:ext cx="2468731" cy="533480"/>
          </a:xfrm>
          <a:prstGeom prst="rect">
            <a:avLst/>
          </a:prstGeom>
          <a:noFill/>
          <a:ln>
            <a:noFill/>
          </a:ln>
        </p:spPr>
        <p:txBody>
          <a:bodyPr wrap="none" lIns="121908" tIns="60954" rIns="121908" bIns="60954" rtlCol="0">
            <a:spAutoFit/>
          </a:bodyPr>
          <a:lstStyle/>
          <a:p>
            <a:r>
              <a:rPr lang="zh-CN" altLang="en-US" sz="1300" dirty="0">
                <a:solidFill>
                  <a:schemeClr val="bg1"/>
                </a:solidFill>
                <a:latin typeface="+mn-ea"/>
                <a:cs typeface="+mn-ea"/>
              </a:rPr>
              <a:t>点击添加文字内容，内容简要</a:t>
            </a:r>
            <a:endParaRPr lang="en-US" altLang="zh-CN" sz="1300" dirty="0">
              <a:solidFill>
                <a:schemeClr val="bg1"/>
              </a:solidFill>
              <a:latin typeface="+mn-ea"/>
              <a:cs typeface="+mn-ea"/>
            </a:endParaRPr>
          </a:p>
          <a:p>
            <a:r>
              <a:rPr lang="zh-CN" altLang="en-US" sz="1300" dirty="0">
                <a:solidFill>
                  <a:schemeClr val="bg1"/>
                </a:solidFill>
                <a:latin typeface="+mn-ea"/>
                <a:cs typeface="+mn-ea"/>
              </a:rPr>
              <a:t>详尽。</a:t>
            </a:r>
          </a:p>
        </p:txBody>
      </p:sp>
      <p:sp>
        <p:nvSpPr>
          <p:cNvPr id="40" name="TextBox 39"/>
          <p:cNvSpPr txBox="1"/>
          <p:nvPr/>
        </p:nvSpPr>
        <p:spPr>
          <a:xfrm>
            <a:off x="4327643" y="4162216"/>
            <a:ext cx="2126802" cy="533480"/>
          </a:xfrm>
          <a:prstGeom prst="rect">
            <a:avLst/>
          </a:prstGeom>
          <a:noFill/>
          <a:ln>
            <a:noFill/>
          </a:ln>
        </p:spPr>
        <p:txBody>
          <a:bodyPr wrap="none" lIns="121908" tIns="60954" rIns="121908" bIns="60954" rtlCol="0">
            <a:spAutoFit/>
          </a:bodyPr>
          <a:lstStyle/>
          <a:p>
            <a:r>
              <a:rPr lang="zh-CN" altLang="en-US" sz="1300" dirty="0">
                <a:solidFill>
                  <a:schemeClr val="bg1"/>
                </a:solidFill>
                <a:latin typeface="+mn-ea"/>
                <a:cs typeface="+mn-ea"/>
              </a:rPr>
              <a:t>点击添加文字内容，内容</a:t>
            </a:r>
            <a:endParaRPr lang="en-US" altLang="zh-CN" sz="1300" dirty="0">
              <a:solidFill>
                <a:schemeClr val="bg1"/>
              </a:solidFill>
              <a:latin typeface="+mn-ea"/>
              <a:cs typeface="+mn-ea"/>
            </a:endParaRPr>
          </a:p>
          <a:p>
            <a:r>
              <a:rPr lang="zh-CN" altLang="en-US" sz="1300" dirty="0">
                <a:solidFill>
                  <a:schemeClr val="bg1"/>
                </a:solidFill>
                <a:latin typeface="+mn-ea"/>
                <a:cs typeface="+mn-ea"/>
              </a:rPr>
              <a:t>简要详尽。</a:t>
            </a:r>
          </a:p>
        </p:txBody>
      </p:sp>
      <p:cxnSp>
        <p:nvCxnSpPr>
          <p:cNvPr id="46" name="直接连接符 45"/>
          <p:cNvCxnSpPr/>
          <p:nvPr/>
        </p:nvCxnSpPr>
        <p:spPr>
          <a:xfrm>
            <a:off x="7234457" y="3166203"/>
            <a:ext cx="1238536"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7151333" y="3186125"/>
            <a:ext cx="1502951" cy="769429"/>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a:t>
            </a:r>
          </a:p>
        </p:txBody>
      </p:sp>
      <p:cxnSp>
        <p:nvCxnSpPr>
          <p:cNvPr id="63" name="直接连接符 62"/>
          <p:cNvCxnSpPr/>
          <p:nvPr/>
        </p:nvCxnSpPr>
        <p:spPr>
          <a:xfrm>
            <a:off x="9227886" y="3166203"/>
            <a:ext cx="123620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9144762" y="3186125"/>
            <a:ext cx="1502951" cy="769429"/>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a:t>
            </a:r>
          </a:p>
        </p:txBody>
      </p:sp>
      <p:cxnSp>
        <p:nvCxnSpPr>
          <p:cNvPr id="66" name="直接连接符 65"/>
          <p:cNvCxnSpPr/>
          <p:nvPr/>
        </p:nvCxnSpPr>
        <p:spPr>
          <a:xfrm>
            <a:off x="7252253" y="4885892"/>
            <a:ext cx="1220741"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169128" y="4905814"/>
            <a:ext cx="1502951" cy="769429"/>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a:t>
            </a:r>
          </a:p>
        </p:txBody>
      </p:sp>
      <p:cxnSp>
        <p:nvCxnSpPr>
          <p:cNvPr id="69" name="直接连接符 68"/>
          <p:cNvCxnSpPr/>
          <p:nvPr/>
        </p:nvCxnSpPr>
        <p:spPr>
          <a:xfrm>
            <a:off x="9245682" y="4885892"/>
            <a:ext cx="1218413"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9125968" y="4905814"/>
            <a:ext cx="1502951" cy="769429"/>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a:t>
            </a:r>
          </a:p>
        </p:txBody>
      </p:sp>
      <p:pic>
        <p:nvPicPr>
          <p:cNvPr id="72" name="Picture 2"/>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520724" y="4129652"/>
            <a:ext cx="630982" cy="63106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551513" y="4044285"/>
            <a:ext cx="648972" cy="709084"/>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599511" y="2328623"/>
            <a:ext cx="708990" cy="68282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5"/>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91493" y="2297491"/>
            <a:ext cx="708993" cy="709085"/>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down)">
                                      <p:cBhvr>
                                        <p:cTn id="29" dur="500"/>
                                        <p:tgtEl>
                                          <p:spTgt spid="3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down)">
                                      <p:cBhvr>
                                        <p:cTn id="32" dur="500"/>
                                        <p:tgtEl>
                                          <p:spTgt spid="37"/>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52" presetClass="entr" presetSubtype="0" fill="hold" nodeType="withEffect">
                                  <p:stCondLst>
                                    <p:cond delay="0"/>
                                  </p:stCondLst>
                                  <p:childTnLst>
                                    <p:set>
                                      <p:cBhvr>
                                        <p:cTn id="47" dur="1" fill="hold">
                                          <p:stCondLst>
                                            <p:cond delay="0"/>
                                          </p:stCondLst>
                                        </p:cTn>
                                        <p:tgtEl>
                                          <p:spTgt spid="75"/>
                                        </p:tgtEl>
                                        <p:attrNameLst>
                                          <p:attrName>style.visibility</p:attrName>
                                        </p:attrNameLst>
                                      </p:cBhvr>
                                      <p:to>
                                        <p:strVal val="visible"/>
                                      </p:to>
                                    </p:set>
                                    <p:animScale>
                                      <p:cBhvr>
                                        <p:cTn id="48" dur="5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500" decel="50000" fill="hold">
                                          <p:stCondLst>
                                            <p:cond delay="0"/>
                                          </p:stCondLst>
                                        </p:cTn>
                                        <p:tgtEl>
                                          <p:spTgt spid="75"/>
                                        </p:tgtEl>
                                        <p:attrNameLst>
                                          <p:attrName>ppt_x</p:attrName>
                                          <p:attrName>ppt_y</p:attrName>
                                        </p:attrNameLst>
                                      </p:cBhvr>
                                    </p:animMotion>
                                    <p:animEffect transition="in" filter="fade">
                                      <p:cBhvr>
                                        <p:cTn id="50" dur="500"/>
                                        <p:tgtEl>
                                          <p:spTgt spid="75"/>
                                        </p:tgtEl>
                                      </p:cBhvr>
                                    </p:animEffect>
                                  </p:childTnLst>
                                </p:cTn>
                              </p:par>
                              <p:par>
                                <p:cTn id="51" presetID="52" presetClass="entr" presetSubtype="0"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Scale>
                                      <p:cBhvr>
                                        <p:cTn id="53" dur="500" decel="50000" fill="hold">
                                          <p:stCondLst>
                                            <p:cond delay="0"/>
                                          </p:stCondLst>
                                        </p:cTn>
                                        <p:tgtEl>
                                          <p:spTgt spid="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500" decel="50000" fill="hold">
                                          <p:stCondLst>
                                            <p:cond delay="0"/>
                                          </p:stCondLst>
                                        </p:cTn>
                                        <p:tgtEl>
                                          <p:spTgt spid="76"/>
                                        </p:tgtEl>
                                        <p:attrNameLst>
                                          <p:attrName>ppt_x</p:attrName>
                                          <p:attrName>ppt_y</p:attrName>
                                        </p:attrNameLst>
                                      </p:cBhvr>
                                    </p:animMotion>
                                    <p:animEffect transition="in" filter="fade">
                                      <p:cBhvr>
                                        <p:cTn id="55" dur="500"/>
                                        <p:tgtEl>
                                          <p:spTgt spid="76"/>
                                        </p:tgtEl>
                                      </p:cBhvr>
                                    </p:animEffect>
                                  </p:childTnLst>
                                </p:cTn>
                              </p:par>
                              <p:par>
                                <p:cTn id="56" presetID="52" presetClass="entr" presetSubtype="0" fill="hold" nodeType="withEffect">
                                  <p:stCondLst>
                                    <p:cond delay="0"/>
                                  </p:stCondLst>
                                  <p:childTnLst>
                                    <p:set>
                                      <p:cBhvr>
                                        <p:cTn id="57" dur="1" fill="hold">
                                          <p:stCondLst>
                                            <p:cond delay="0"/>
                                          </p:stCondLst>
                                        </p:cTn>
                                        <p:tgtEl>
                                          <p:spTgt spid="72"/>
                                        </p:tgtEl>
                                        <p:attrNameLst>
                                          <p:attrName>style.visibility</p:attrName>
                                        </p:attrNameLst>
                                      </p:cBhvr>
                                      <p:to>
                                        <p:strVal val="visible"/>
                                      </p:to>
                                    </p:set>
                                    <p:animScale>
                                      <p:cBhvr>
                                        <p:cTn id="58"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500" decel="50000" fill="hold">
                                          <p:stCondLst>
                                            <p:cond delay="0"/>
                                          </p:stCondLst>
                                        </p:cTn>
                                        <p:tgtEl>
                                          <p:spTgt spid="72"/>
                                        </p:tgtEl>
                                        <p:attrNameLst>
                                          <p:attrName>ppt_x</p:attrName>
                                          <p:attrName>ppt_y</p:attrName>
                                        </p:attrNameLst>
                                      </p:cBhvr>
                                    </p:animMotion>
                                    <p:animEffect transition="in" filter="fade">
                                      <p:cBhvr>
                                        <p:cTn id="60" dur="500"/>
                                        <p:tgtEl>
                                          <p:spTgt spid="72"/>
                                        </p:tgtEl>
                                      </p:cBhvr>
                                    </p:animEffect>
                                  </p:childTnLst>
                                </p:cTn>
                              </p:par>
                              <p:par>
                                <p:cTn id="61" presetID="52" presetClass="entr" presetSubtype="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animScale>
                                      <p:cBhvr>
                                        <p:cTn id="63" dur="5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73"/>
                                        </p:tgtEl>
                                        <p:attrNameLst>
                                          <p:attrName>ppt_x</p:attrName>
                                          <p:attrName>ppt_y</p:attrName>
                                        </p:attrNameLst>
                                      </p:cBhvr>
                                    </p:animMotion>
                                    <p:animEffect transition="in" filter="fade">
                                      <p:cBhvr>
                                        <p:cTn id="65" dur="500"/>
                                        <p:tgtEl>
                                          <p:spTgt spid="73"/>
                                        </p:tgtEl>
                                      </p:cBhvr>
                                    </p:animEffect>
                                  </p:childTnLst>
                                </p:cTn>
                              </p:par>
                            </p:childTnLst>
                          </p:cTn>
                        </p:par>
                        <p:par>
                          <p:cTn id="66" fill="hold">
                            <p:stCondLst>
                              <p:cond delay="1500"/>
                            </p:stCondLst>
                            <p:childTnLst>
                              <p:par>
                                <p:cTn id="67" presetID="22" presetClass="entr" presetSubtype="8"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wipe(left)">
                                      <p:cBhvr>
                                        <p:cTn id="69" dur="500"/>
                                        <p:tgtEl>
                                          <p:spTgt spid="63"/>
                                        </p:tgtEl>
                                      </p:cBhvr>
                                    </p:animEffect>
                                  </p:childTnLst>
                                </p:cTn>
                              </p:par>
                              <p:par>
                                <p:cTn id="70" presetID="22" presetClass="entr" presetSubtype="8" fill="hold"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left)">
                                      <p:cBhvr>
                                        <p:cTn id="72" dur="500"/>
                                        <p:tgtEl>
                                          <p:spTgt spid="46"/>
                                        </p:tgtEl>
                                      </p:cBhvr>
                                    </p:animEffect>
                                  </p:childTnLst>
                                </p:cTn>
                              </p:par>
                              <p:par>
                                <p:cTn id="73" presetID="22" presetClass="entr" presetSubtype="8" fill="hold" nodeType="with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ipe(left)">
                                      <p:cBhvr>
                                        <p:cTn id="75" dur="500"/>
                                        <p:tgtEl>
                                          <p:spTgt spid="66"/>
                                        </p:tgtEl>
                                      </p:cBhvr>
                                    </p:animEffect>
                                  </p:childTnLst>
                                </p:cTn>
                              </p:par>
                              <p:par>
                                <p:cTn id="76" presetID="22" presetClass="entr" presetSubtype="8" fill="hold" nodeType="with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500"/>
                                        <p:tgtEl>
                                          <p:spTgt spid="69"/>
                                        </p:tgtEl>
                                      </p:cBhvr>
                                    </p:animEffect>
                                  </p:childTnLst>
                                </p:cTn>
                              </p:par>
                            </p:childTnLst>
                          </p:cTn>
                        </p:par>
                        <p:par>
                          <p:cTn id="79" fill="hold">
                            <p:stCondLst>
                              <p:cond delay="2000"/>
                            </p:stCondLst>
                            <p:childTnLst>
                              <p:par>
                                <p:cTn id="80" presetID="22" presetClass="entr" presetSubtype="1"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up)">
                                      <p:cBhvr>
                                        <p:cTn id="82" dur="500"/>
                                        <p:tgtEl>
                                          <p:spTgt spid="62"/>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wipe(up)">
                                      <p:cBhvr>
                                        <p:cTn id="85" dur="500"/>
                                        <p:tgtEl>
                                          <p:spTgt spid="64"/>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wipe(up)">
                                      <p:cBhvr>
                                        <p:cTn id="88" dur="500"/>
                                        <p:tgtEl>
                                          <p:spTgt spid="6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wipe(up)">
                                      <p:cBhvr>
                                        <p:cTn id="91" dur="500"/>
                                        <p:tgtEl>
                                          <p:spTgt spid="70"/>
                                        </p:tgtEl>
                                      </p:cBhvr>
                                    </p:animEffect>
                                  </p:childTnLst>
                                </p:cTn>
                              </p:par>
                            </p:childTnLst>
                          </p:cTn>
                        </p:par>
                        <p:par>
                          <p:cTn id="92" fill="hold">
                            <p:stCondLst>
                              <p:cond delay="2500"/>
                            </p:stCondLst>
                            <p:childTnLst>
                              <p:par>
                                <p:cTn id="93" presetID="10" presetClass="entr" presetSubtype="0" fill="hold" grpId="0" nodeType="after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fade">
                                      <p:cBhvr>
                                        <p:cTn id="9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p:bldP spid="34" grpId="0"/>
      <p:bldP spid="35" grpId="0" animBg="1"/>
      <p:bldP spid="36" grpId="0"/>
      <p:bldP spid="37" grpId="0"/>
      <p:bldP spid="38" grpId="0"/>
      <p:bldP spid="39" grpId="0"/>
      <p:bldP spid="40" grpId="0"/>
      <p:bldP spid="62" grpId="0"/>
      <p:bldP spid="64" grpId="0"/>
      <p:bldP spid="67" grpId="0"/>
      <p:bldP spid="70" grpId="0"/>
      <p:bldP spid="7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219414" y="2006331"/>
            <a:ext cx="935256" cy="156017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33381" y="2988465"/>
            <a:ext cx="935256" cy="156017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729584" y="2040198"/>
            <a:ext cx="935256" cy="156017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175748" y="2988465"/>
            <a:ext cx="935256" cy="156017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2131194" y="3690991"/>
            <a:ext cx="1169527"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添加标题</a:t>
            </a:r>
          </a:p>
        </p:txBody>
      </p:sp>
      <p:cxnSp>
        <p:nvCxnSpPr>
          <p:cNvPr id="23" name="直接连接符 22"/>
          <p:cNvCxnSpPr/>
          <p:nvPr/>
        </p:nvCxnSpPr>
        <p:spPr>
          <a:xfrm>
            <a:off x="2094223" y="4066392"/>
            <a:ext cx="1212826"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974511" y="4153120"/>
            <a:ext cx="1502951"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述内容概要。</a:t>
            </a:r>
          </a:p>
        </p:txBody>
      </p:sp>
      <p:sp>
        <p:nvSpPr>
          <p:cNvPr id="25" name="TextBox 24"/>
          <p:cNvSpPr txBox="1"/>
          <p:nvPr/>
        </p:nvSpPr>
        <p:spPr>
          <a:xfrm>
            <a:off x="4371029" y="4664543"/>
            <a:ext cx="1169527"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添加标题</a:t>
            </a:r>
          </a:p>
        </p:txBody>
      </p:sp>
      <p:cxnSp>
        <p:nvCxnSpPr>
          <p:cNvPr id="26" name="直接连接符 25"/>
          <p:cNvCxnSpPr/>
          <p:nvPr/>
        </p:nvCxnSpPr>
        <p:spPr>
          <a:xfrm>
            <a:off x="4334059" y="5039944"/>
            <a:ext cx="118695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214346" y="5126672"/>
            <a:ext cx="1502951"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述内容概要。</a:t>
            </a:r>
          </a:p>
        </p:txBody>
      </p:sp>
      <p:sp>
        <p:nvSpPr>
          <p:cNvPr id="28" name="TextBox 27"/>
          <p:cNvSpPr txBox="1"/>
          <p:nvPr/>
        </p:nvSpPr>
        <p:spPr>
          <a:xfrm>
            <a:off x="6676540" y="3717164"/>
            <a:ext cx="1169527"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添加标题</a:t>
            </a:r>
          </a:p>
        </p:txBody>
      </p:sp>
      <p:cxnSp>
        <p:nvCxnSpPr>
          <p:cNvPr id="29" name="直接连接符 28"/>
          <p:cNvCxnSpPr/>
          <p:nvPr/>
        </p:nvCxnSpPr>
        <p:spPr>
          <a:xfrm>
            <a:off x="6639570" y="4092565"/>
            <a:ext cx="1177651"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519857" y="4179293"/>
            <a:ext cx="1502951"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述内容概要。</a:t>
            </a:r>
          </a:p>
        </p:txBody>
      </p:sp>
      <p:sp>
        <p:nvSpPr>
          <p:cNvPr id="31" name="TextBox 30"/>
          <p:cNvSpPr txBox="1"/>
          <p:nvPr/>
        </p:nvSpPr>
        <p:spPr>
          <a:xfrm>
            <a:off x="9120723" y="4670611"/>
            <a:ext cx="1169527"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添加标题</a:t>
            </a:r>
          </a:p>
        </p:txBody>
      </p:sp>
      <p:cxnSp>
        <p:nvCxnSpPr>
          <p:cNvPr id="32" name="直接连接符 31"/>
          <p:cNvCxnSpPr/>
          <p:nvPr/>
        </p:nvCxnSpPr>
        <p:spPr>
          <a:xfrm>
            <a:off x="9083752" y="5046012"/>
            <a:ext cx="1179632"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964040" y="5132740"/>
            <a:ext cx="1502951"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述内容概要。</a:t>
            </a:r>
          </a:p>
        </p:txBody>
      </p:sp>
      <p:sp>
        <p:nvSpPr>
          <p:cNvPr id="34" name="TextBox 33"/>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ppt_y</p:attrName>
                                        </p:attrNameLst>
                                      </p:cBhvr>
                                      <p:tavLst>
                                        <p:tav tm="0">
                                          <p:val>
                                            <p:strVal val="#ppt_y-#ppt_h*1.125000"/>
                                          </p:val>
                                        </p:tav>
                                        <p:tav tm="100000">
                                          <p:val>
                                            <p:strVal val="#ppt_y"/>
                                          </p:val>
                                        </p:tav>
                                      </p:tavLst>
                                    </p:anim>
                                    <p:animEffect transition="in" filter="wipe(down)">
                                      <p:cBhvr>
                                        <p:cTn id="12" dur="500"/>
                                        <p:tgtEl>
                                          <p:spTgt spid="22"/>
                                        </p:tgtEl>
                                      </p:cBhvr>
                                    </p:animEffect>
                                  </p:childTnLst>
                                </p:cTn>
                              </p:par>
                              <p:par>
                                <p:cTn id="13" presetID="12" presetClass="entr" presetSubtype="1"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ppt_y</p:attrName>
                                        </p:attrNameLst>
                                      </p:cBhvr>
                                      <p:tavLst>
                                        <p:tav tm="0">
                                          <p:val>
                                            <p:strVal val="#ppt_y-#ppt_h*1.125000"/>
                                          </p:val>
                                        </p:tav>
                                        <p:tav tm="100000">
                                          <p:val>
                                            <p:strVal val="#ppt_y"/>
                                          </p:val>
                                        </p:tav>
                                      </p:tavLst>
                                    </p:anim>
                                    <p:animEffect transition="in" filter="wipe(down)">
                                      <p:cBhvr>
                                        <p:cTn id="16" dur="500"/>
                                        <p:tgtEl>
                                          <p:spTgt spid="23"/>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p:tgtEl>
                                          <p:spTgt spid="24"/>
                                        </p:tgtEl>
                                        <p:attrNameLst>
                                          <p:attrName>ppt_y</p:attrName>
                                        </p:attrNameLst>
                                      </p:cBhvr>
                                      <p:tavLst>
                                        <p:tav tm="0">
                                          <p:val>
                                            <p:strVal val="#ppt_y-#ppt_h*1.125000"/>
                                          </p:val>
                                        </p:tav>
                                        <p:tav tm="100000">
                                          <p:val>
                                            <p:strVal val="#ppt_y"/>
                                          </p:val>
                                        </p:tav>
                                      </p:tavLst>
                                    </p:anim>
                                    <p:animEffect transition="in" filter="wipe(down)">
                                      <p:cBhvr>
                                        <p:cTn id="20" dur="500"/>
                                        <p:tgtEl>
                                          <p:spTgt spid="24"/>
                                        </p:tgtEl>
                                      </p:cBhvr>
                                    </p:animEffect>
                                  </p:childTnLst>
                                </p:cTn>
                              </p:par>
                            </p:childTnLst>
                          </p:cTn>
                        </p:par>
                        <p:par>
                          <p:cTn id="21" fill="hold">
                            <p:stCondLst>
                              <p:cond delay="500"/>
                            </p:stCondLst>
                            <p:childTnLst>
                              <p:par>
                                <p:cTn id="22" presetID="1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ppt_y</p:attrName>
                                        </p:attrNameLst>
                                      </p:cBhvr>
                                      <p:tavLst>
                                        <p:tav tm="0">
                                          <p:val>
                                            <p:strVal val="#ppt_y-#ppt_h*1.125000"/>
                                          </p:val>
                                        </p:tav>
                                        <p:tav tm="100000">
                                          <p:val>
                                            <p:strVal val="#ppt_y"/>
                                          </p:val>
                                        </p:tav>
                                      </p:tavLst>
                                    </p:anim>
                                    <p:animEffect transition="in" filter="wipe(down)">
                                      <p:cBhvr>
                                        <p:cTn id="25" dur="500"/>
                                        <p:tgtEl>
                                          <p:spTgt spid="1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p:tgtEl>
                                          <p:spTgt spid="25"/>
                                        </p:tgtEl>
                                        <p:attrNameLst>
                                          <p:attrName>ppt_y</p:attrName>
                                        </p:attrNameLst>
                                      </p:cBhvr>
                                      <p:tavLst>
                                        <p:tav tm="0">
                                          <p:val>
                                            <p:strVal val="#ppt_y-#ppt_h*1.125000"/>
                                          </p:val>
                                        </p:tav>
                                        <p:tav tm="100000">
                                          <p:val>
                                            <p:strVal val="#ppt_y"/>
                                          </p:val>
                                        </p:tav>
                                      </p:tavLst>
                                    </p:anim>
                                    <p:animEffect transition="in" filter="wipe(down)">
                                      <p:cBhvr>
                                        <p:cTn id="29" dur="500"/>
                                        <p:tgtEl>
                                          <p:spTgt spid="25"/>
                                        </p:tgtEl>
                                      </p:cBhvr>
                                    </p:animEffect>
                                  </p:childTnLst>
                                </p:cTn>
                              </p:par>
                              <p:par>
                                <p:cTn id="30" presetID="12" presetClass="entr" presetSubtype="1"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ppt_y</p:attrName>
                                        </p:attrNameLst>
                                      </p:cBhvr>
                                      <p:tavLst>
                                        <p:tav tm="0">
                                          <p:val>
                                            <p:strVal val="#ppt_y-#ppt_h*1.125000"/>
                                          </p:val>
                                        </p:tav>
                                        <p:tav tm="100000">
                                          <p:val>
                                            <p:strVal val="#ppt_y"/>
                                          </p:val>
                                        </p:tav>
                                      </p:tavLst>
                                    </p:anim>
                                    <p:animEffect transition="in" filter="wipe(down)">
                                      <p:cBhvr>
                                        <p:cTn id="33" dur="500"/>
                                        <p:tgtEl>
                                          <p:spTgt spid="26"/>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p:tgtEl>
                                          <p:spTgt spid="27"/>
                                        </p:tgtEl>
                                        <p:attrNameLst>
                                          <p:attrName>ppt_y</p:attrName>
                                        </p:attrNameLst>
                                      </p:cBhvr>
                                      <p:tavLst>
                                        <p:tav tm="0">
                                          <p:val>
                                            <p:strVal val="#ppt_y-#ppt_h*1.125000"/>
                                          </p:val>
                                        </p:tav>
                                        <p:tav tm="100000">
                                          <p:val>
                                            <p:strVal val="#ppt_y"/>
                                          </p:val>
                                        </p:tav>
                                      </p:tavLst>
                                    </p:anim>
                                    <p:animEffect transition="in" filter="wipe(down)">
                                      <p:cBhvr>
                                        <p:cTn id="37" dur="500"/>
                                        <p:tgtEl>
                                          <p:spTgt spid="27"/>
                                        </p:tgtEl>
                                      </p:cBhvr>
                                    </p:animEffect>
                                  </p:childTnLst>
                                </p:cTn>
                              </p:par>
                            </p:childTnLst>
                          </p:cTn>
                        </p:par>
                        <p:par>
                          <p:cTn id="38" fill="hold">
                            <p:stCondLst>
                              <p:cond delay="1000"/>
                            </p:stCondLst>
                            <p:childTnLst>
                              <p:par>
                                <p:cTn id="39" presetID="12" presetClass="entr" presetSubtype="1"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p:tgtEl>
                                          <p:spTgt spid="20"/>
                                        </p:tgtEl>
                                        <p:attrNameLst>
                                          <p:attrName>ppt_y</p:attrName>
                                        </p:attrNameLst>
                                      </p:cBhvr>
                                      <p:tavLst>
                                        <p:tav tm="0">
                                          <p:val>
                                            <p:strVal val="#ppt_y-#ppt_h*1.125000"/>
                                          </p:val>
                                        </p:tav>
                                        <p:tav tm="100000">
                                          <p:val>
                                            <p:strVal val="#ppt_y"/>
                                          </p:val>
                                        </p:tav>
                                      </p:tavLst>
                                    </p:anim>
                                    <p:animEffect transition="in" filter="wipe(down)">
                                      <p:cBhvr>
                                        <p:cTn id="42" dur="500"/>
                                        <p:tgtEl>
                                          <p:spTgt spid="20"/>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p:tgtEl>
                                          <p:spTgt spid="28"/>
                                        </p:tgtEl>
                                        <p:attrNameLst>
                                          <p:attrName>ppt_y</p:attrName>
                                        </p:attrNameLst>
                                      </p:cBhvr>
                                      <p:tavLst>
                                        <p:tav tm="0">
                                          <p:val>
                                            <p:strVal val="#ppt_y-#ppt_h*1.125000"/>
                                          </p:val>
                                        </p:tav>
                                        <p:tav tm="100000">
                                          <p:val>
                                            <p:strVal val="#ppt_y"/>
                                          </p:val>
                                        </p:tav>
                                      </p:tavLst>
                                    </p:anim>
                                    <p:animEffect transition="in" filter="wipe(down)">
                                      <p:cBhvr>
                                        <p:cTn id="46" dur="500"/>
                                        <p:tgtEl>
                                          <p:spTgt spid="28"/>
                                        </p:tgtEl>
                                      </p:cBhvr>
                                    </p:animEffect>
                                  </p:childTnLst>
                                </p:cTn>
                              </p:par>
                              <p:par>
                                <p:cTn id="47" presetID="12" presetClass="entr" presetSubtype="1"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p:tgtEl>
                                          <p:spTgt spid="29"/>
                                        </p:tgtEl>
                                        <p:attrNameLst>
                                          <p:attrName>ppt_y</p:attrName>
                                        </p:attrNameLst>
                                      </p:cBhvr>
                                      <p:tavLst>
                                        <p:tav tm="0">
                                          <p:val>
                                            <p:strVal val="#ppt_y-#ppt_h*1.125000"/>
                                          </p:val>
                                        </p:tav>
                                        <p:tav tm="100000">
                                          <p:val>
                                            <p:strVal val="#ppt_y"/>
                                          </p:val>
                                        </p:tav>
                                      </p:tavLst>
                                    </p:anim>
                                    <p:animEffect transition="in" filter="wipe(down)">
                                      <p:cBhvr>
                                        <p:cTn id="50" dur="500"/>
                                        <p:tgtEl>
                                          <p:spTgt spid="29"/>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down)">
                                      <p:cBhvr>
                                        <p:cTn id="54" dur="500"/>
                                        <p:tgtEl>
                                          <p:spTgt spid="30"/>
                                        </p:tgtEl>
                                      </p:cBhvr>
                                    </p:animEffect>
                                  </p:childTnLst>
                                </p:cTn>
                              </p:par>
                            </p:childTnLst>
                          </p:cTn>
                        </p:par>
                        <p:par>
                          <p:cTn id="55" fill="hold">
                            <p:stCondLst>
                              <p:cond delay="1500"/>
                            </p:stCondLst>
                            <p:childTnLst>
                              <p:par>
                                <p:cTn id="56" presetID="12" presetClass="entr" presetSubtype="1"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ppt_y</p:attrName>
                                        </p:attrNameLst>
                                      </p:cBhvr>
                                      <p:tavLst>
                                        <p:tav tm="0">
                                          <p:val>
                                            <p:strVal val="#ppt_y-#ppt_h*1.125000"/>
                                          </p:val>
                                        </p:tav>
                                        <p:tav tm="100000">
                                          <p:val>
                                            <p:strVal val="#ppt_y"/>
                                          </p:val>
                                        </p:tav>
                                      </p:tavLst>
                                    </p:anim>
                                    <p:animEffect transition="in" filter="wipe(down)">
                                      <p:cBhvr>
                                        <p:cTn id="59" dur="500"/>
                                        <p:tgtEl>
                                          <p:spTgt spid="21"/>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p:tgtEl>
                                          <p:spTgt spid="31"/>
                                        </p:tgtEl>
                                        <p:attrNameLst>
                                          <p:attrName>ppt_y</p:attrName>
                                        </p:attrNameLst>
                                      </p:cBhvr>
                                      <p:tavLst>
                                        <p:tav tm="0">
                                          <p:val>
                                            <p:strVal val="#ppt_y-#ppt_h*1.125000"/>
                                          </p:val>
                                        </p:tav>
                                        <p:tav tm="100000">
                                          <p:val>
                                            <p:strVal val="#ppt_y"/>
                                          </p:val>
                                        </p:tav>
                                      </p:tavLst>
                                    </p:anim>
                                    <p:animEffect transition="in" filter="wipe(down)">
                                      <p:cBhvr>
                                        <p:cTn id="63" dur="500"/>
                                        <p:tgtEl>
                                          <p:spTgt spid="31"/>
                                        </p:tgtEl>
                                      </p:cBhvr>
                                    </p:animEffect>
                                  </p:childTnLst>
                                </p:cTn>
                              </p:par>
                              <p:par>
                                <p:cTn id="64" presetID="12" presetClass="entr" presetSubtype="1" fill="hold"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down)">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par>
                          <p:cTn id="72" fill="hold">
                            <p:stCondLst>
                              <p:cond delay="2000"/>
                            </p:stCondLst>
                            <p:childTnLst>
                              <p:par>
                                <p:cTn id="73" presetID="10"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7" grpId="0"/>
      <p:bldP spid="28" grpId="0"/>
      <p:bldP spid="30" grpId="0"/>
      <p:bldP spid="31"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51002" y="4388522"/>
            <a:ext cx="567709" cy="66785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580484" y="1917073"/>
            <a:ext cx="501013" cy="7581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42448" y="2491415"/>
            <a:ext cx="1403195" cy="16225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315408" y="2040835"/>
            <a:ext cx="460528" cy="556544"/>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37"/>
          <p:cNvSpPr/>
          <p:nvPr/>
        </p:nvSpPr>
        <p:spPr>
          <a:xfrm>
            <a:off x="7004954" y="4241042"/>
            <a:ext cx="1022758" cy="1022891"/>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39" name="椭圆 38"/>
          <p:cNvSpPr/>
          <p:nvPr/>
        </p:nvSpPr>
        <p:spPr>
          <a:xfrm>
            <a:off x="2238596" y="1772232"/>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0" name="椭圆 39"/>
          <p:cNvSpPr/>
          <p:nvPr/>
        </p:nvSpPr>
        <p:spPr>
          <a:xfrm>
            <a:off x="7047875" y="1844921"/>
            <a:ext cx="979836" cy="97996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6" name="椭圆 45"/>
          <p:cNvSpPr/>
          <p:nvPr/>
        </p:nvSpPr>
        <p:spPr>
          <a:xfrm>
            <a:off x="4102757" y="2296151"/>
            <a:ext cx="2059707" cy="2059975"/>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7" name="椭圆 46"/>
          <p:cNvSpPr/>
          <p:nvPr/>
        </p:nvSpPr>
        <p:spPr>
          <a:xfrm>
            <a:off x="1760288" y="4485721"/>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8" name="椭圆 47"/>
          <p:cNvSpPr/>
          <p:nvPr/>
        </p:nvSpPr>
        <p:spPr>
          <a:xfrm>
            <a:off x="9287279" y="3328274"/>
            <a:ext cx="1480851" cy="148104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9" name="椭圆 48"/>
          <p:cNvSpPr/>
          <p:nvPr/>
        </p:nvSpPr>
        <p:spPr>
          <a:xfrm>
            <a:off x="4752773" y="4875374"/>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pic>
        <p:nvPicPr>
          <p:cNvPr id="50" name="Picture 6"/>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45470" y="3484613"/>
            <a:ext cx="1168247" cy="116533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p:cNvPicPr>
            <a:picLocks noChangeAspect="1" noChangeArrowheads="1"/>
          </p:cNvPicPr>
          <p:nvPr/>
        </p:nvPicPr>
        <p:blipFill>
          <a:blip r:embed="rId8"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000372" y="4664401"/>
            <a:ext cx="771692" cy="75545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956180" y="5106124"/>
            <a:ext cx="787296" cy="653541"/>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接连接符 52"/>
          <p:cNvCxnSpPr/>
          <p:nvPr/>
        </p:nvCxnSpPr>
        <p:spPr>
          <a:xfrm>
            <a:off x="5995282" y="3941243"/>
            <a:ext cx="1052592" cy="54447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89286" y="2569726"/>
            <a:ext cx="1044663" cy="3356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38" idx="6"/>
          </p:cNvCxnSpPr>
          <p:nvPr/>
        </p:nvCxnSpPr>
        <p:spPr>
          <a:xfrm flipV="1">
            <a:off x="8027711" y="4388523"/>
            <a:ext cx="1350134" cy="363964"/>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322326" y="2597379"/>
            <a:ext cx="790096" cy="43041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46" idx="4"/>
          </p:cNvCxnSpPr>
          <p:nvPr/>
        </p:nvCxnSpPr>
        <p:spPr>
          <a:xfrm flipH="1" flipV="1">
            <a:off x="5132610" y="4356126"/>
            <a:ext cx="95374" cy="51924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2864851" y="3941245"/>
            <a:ext cx="1453872" cy="86807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383131" y="1895721"/>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0" name="TextBox 59"/>
          <p:cNvSpPr txBox="1"/>
          <p:nvPr/>
        </p:nvSpPr>
        <p:spPr>
          <a:xfrm>
            <a:off x="2086554" y="2964354"/>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1" name="TextBox 60"/>
          <p:cNvSpPr txBox="1"/>
          <p:nvPr/>
        </p:nvSpPr>
        <p:spPr>
          <a:xfrm>
            <a:off x="1639353" y="582535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2" name="TextBox 61"/>
          <p:cNvSpPr txBox="1"/>
          <p:nvPr/>
        </p:nvSpPr>
        <p:spPr>
          <a:xfrm>
            <a:off x="4556346" y="6067497"/>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3" name="TextBox 62"/>
          <p:cNvSpPr txBox="1"/>
          <p:nvPr/>
        </p:nvSpPr>
        <p:spPr>
          <a:xfrm>
            <a:off x="6823043" y="5314733"/>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4" name="TextBox 63"/>
          <p:cNvSpPr txBox="1"/>
          <p:nvPr/>
        </p:nvSpPr>
        <p:spPr>
          <a:xfrm>
            <a:off x="9306964" y="4860118"/>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5" name="TextBox 64"/>
          <p:cNvSpPr txBox="1"/>
          <p:nvPr/>
        </p:nvSpPr>
        <p:spPr>
          <a:xfrm>
            <a:off x="6823043" y="287589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6" name="TextBox 6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500"/>
                                        <p:tgtEl>
                                          <p:spTgt spid="3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heel(1)">
                                      <p:cBhvr>
                                        <p:cTn id="10" dur="500"/>
                                        <p:tgtEl>
                                          <p:spTgt spid="4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strips(upLeft)">
                                      <p:cBhvr>
                                        <p:cTn id="14" dur="500"/>
                                        <p:tgtEl>
                                          <p:spTgt spid="56"/>
                                        </p:tgtEl>
                                      </p:cBhvr>
                                    </p:animEffect>
                                  </p:childTnLst>
                                </p:cTn>
                              </p:par>
                              <p:par>
                                <p:cTn id="15" presetID="18" presetClass="entr" presetSubtype="12"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strips(downLeft)">
                                      <p:cBhvr>
                                        <p:cTn id="17" dur="500"/>
                                        <p:tgtEl>
                                          <p:spTgt spid="58"/>
                                        </p:tgtEl>
                                      </p:cBhvr>
                                    </p:animEffect>
                                  </p:childTnLst>
                                </p:cTn>
                              </p:par>
                              <p:par>
                                <p:cTn id="18" presetID="18" presetClass="entr" presetSubtype="6"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strips(downRight)">
                                      <p:cBhvr>
                                        <p:cTn id="20" dur="500"/>
                                        <p:tgtEl>
                                          <p:spTgt spid="57"/>
                                        </p:tgtEl>
                                      </p:cBhvr>
                                    </p:animEffect>
                                  </p:childTnLst>
                                </p:cTn>
                              </p:par>
                              <p:par>
                                <p:cTn id="21" presetID="18" presetClass="entr" presetSubtype="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strips(downRight)">
                                      <p:cBhvr>
                                        <p:cTn id="23" dur="500"/>
                                        <p:tgtEl>
                                          <p:spTgt spid="53"/>
                                        </p:tgtEl>
                                      </p:cBhvr>
                                    </p:animEffect>
                                  </p:childTnLst>
                                </p:cTn>
                              </p:par>
                              <p:par>
                                <p:cTn id="24" presetID="18" presetClass="entr" presetSubtype="3"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strips(upRight)">
                                      <p:cBhvr>
                                        <p:cTn id="26" dur="500"/>
                                        <p:tgtEl>
                                          <p:spTgt spid="54"/>
                                        </p:tgtEl>
                                      </p:cBhvr>
                                    </p:animEffect>
                                  </p:childTnLst>
                                </p:cTn>
                              </p:par>
                            </p:childTnLst>
                          </p:cTn>
                        </p:par>
                        <p:par>
                          <p:cTn id="27" fill="hold">
                            <p:stCondLst>
                              <p:cond delay="1000"/>
                            </p:stCondLst>
                            <p:childTnLst>
                              <p:par>
                                <p:cTn id="28" presetID="21" presetClass="entr" presetSubtype="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500"/>
                                        <p:tgtEl>
                                          <p:spTgt spid="3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500"/>
                                        <p:tgtEl>
                                          <p:spTgt spid="39"/>
                                        </p:tgtEl>
                                      </p:cBhvr>
                                    </p:animEffect>
                                  </p:childTnLst>
                                </p:cTn>
                              </p:par>
                              <p:par>
                                <p:cTn id="34" presetID="21" presetClass="entr" presetSubtype="1"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heel(1)">
                                      <p:cBhvr>
                                        <p:cTn id="36" dur="500"/>
                                        <p:tgtEl>
                                          <p:spTgt spid="51"/>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heel(1)">
                                      <p:cBhvr>
                                        <p:cTn id="39" dur="500"/>
                                        <p:tgtEl>
                                          <p:spTgt spid="47"/>
                                        </p:tgtEl>
                                      </p:cBhvr>
                                    </p:animEffect>
                                  </p:childTnLst>
                                </p:cTn>
                              </p:par>
                              <p:par>
                                <p:cTn id="40" presetID="21" presetClass="entr" presetSubtype="1"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heel(1)">
                                      <p:cBhvr>
                                        <p:cTn id="42" dur="500"/>
                                        <p:tgtEl>
                                          <p:spTgt spid="52"/>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heel(1)">
                                      <p:cBhvr>
                                        <p:cTn id="45" dur="500"/>
                                        <p:tgtEl>
                                          <p:spTgt spid="49"/>
                                        </p:tgtEl>
                                      </p:cBhvr>
                                    </p:animEffect>
                                  </p:childTnLst>
                                </p:cTn>
                              </p:par>
                              <p:par>
                                <p:cTn id="46" presetID="21" presetClass="entr" presetSubtype="1"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500"/>
                                        <p:tgtEl>
                                          <p:spTgt spid="3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heel(1)">
                                      <p:cBhvr>
                                        <p:cTn id="51" dur="500"/>
                                        <p:tgtEl>
                                          <p:spTgt spid="38"/>
                                        </p:tgtEl>
                                      </p:cBhvr>
                                    </p:animEffect>
                                  </p:childTnLst>
                                </p:cTn>
                              </p:par>
                              <p:par>
                                <p:cTn id="52" presetID="21" presetClass="entr" presetSubtype="1"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heel(1)">
                                      <p:cBhvr>
                                        <p:cTn id="54" dur="500"/>
                                        <p:tgtEl>
                                          <p:spTgt spid="37"/>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heel(1)">
                                      <p:cBhvr>
                                        <p:cTn id="57" dur="500"/>
                                        <p:tgtEl>
                                          <p:spTgt spid="40"/>
                                        </p:tgtEl>
                                      </p:cBhvr>
                                    </p:animEffect>
                                  </p:childTnLst>
                                </p:cTn>
                              </p:par>
                            </p:childTnLst>
                          </p:cTn>
                        </p:par>
                        <p:par>
                          <p:cTn id="58" fill="hold">
                            <p:stCondLst>
                              <p:cond delay="1500"/>
                            </p:stCondLst>
                            <p:childTnLst>
                              <p:par>
                                <p:cTn id="59" presetID="22" presetClass="entr" presetSubtype="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down)">
                                      <p:cBhvr>
                                        <p:cTn id="64" dur="500"/>
                                        <p:tgtEl>
                                          <p:spTgt spid="5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up)">
                                      <p:cBhvr>
                                        <p:cTn id="67" dur="500"/>
                                        <p:tgtEl>
                                          <p:spTgt spid="6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wipe(up)">
                                      <p:cBhvr>
                                        <p:cTn id="70" dur="500"/>
                                        <p:tgtEl>
                                          <p:spTgt spid="6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up)">
                                      <p:cBhvr>
                                        <p:cTn id="73" dur="500"/>
                                        <p:tgtEl>
                                          <p:spTgt spid="6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up)">
                                      <p:cBhvr>
                                        <p:cTn id="76" dur="500"/>
                                        <p:tgtEl>
                                          <p:spTgt spid="61"/>
                                        </p:tgtEl>
                                      </p:cBhvr>
                                    </p:animEffect>
                                  </p:childTnLst>
                                </p:cTn>
                              </p:par>
                            </p:childTnLst>
                          </p:cTn>
                        </p:par>
                        <p:par>
                          <p:cTn id="77" fill="hold">
                            <p:stCondLst>
                              <p:cond delay="2000"/>
                            </p:stCondLst>
                            <p:childTnLst>
                              <p:par>
                                <p:cTn id="78" presetID="18" presetClass="entr" presetSubtype="3" fill="hold"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strips(upRight)">
                                      <p:cBhvr>
                                        <p:cTn id="80" dur="500"/>
                                        <p:tgtEl>
                                          <p:spTgt spid="55"/>
                                        </p:tgtEl>
                                      </p:cBhvr>
                                    </p:animEffect>
                                  </p:childTnLst>
                                </p:cTn>
                              </p:par>
                            </p:childTnLst>
                          </p:cTn>
                        </p:par>
                        <p:par>
                          <p:cTn id="81" fill="hold">
                            <p:stCondLst>
                              <p:cond delay="2500"/>
                            </p:stCondLst>
                            <p:childTnLst>
                              <p:par>
                                <p:cTn id="82" presetID="21" presetClass="entr" presetSubtype="1" fill="hold"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heel(1)">
                                      <p:cBhvr>
                                        <p:cTn id="84" dur="500"/>
                                        <p:tgtEl>
                                          <p:spTgt spid="50"/>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heel(1)">
                                      <p:cBhvr>
                                        <p:cTn id="87" dur="500"/>
                                        <p:tgtEl>
                                          <p:spTgt spid="48"/>
                                        </p:tgtEl>
                                      </p:cBhvr>
                                    </p:animEffect>
                                  </p:childTnLst>
                                </p:cTn>
                              </p:par>
                            </p:childTnLst>
                          </p:cTn>
                        </p:par>
                        <p:par>
                          <p:cTn id="88" fill="hold">
                            <p:stCondLst>
                              <p:cond delay="3000"/>
                            </p:stCondLst>
                            <p:childTnLst>
                              <p:par>
                                <p:cTn id="89" presetID="22" presetClass="entr" presetSubtype="1" fill="hold" grpId="0" nodeType="after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up)">
                                      <p:cBhvr>
                                        <p:cTn id="91" dur="500"/>
                                        <p:tgtEl>
                                          <p:spTgt spid="64"/>
                                        </p:tgtEl>
                                      </p:cBhvr>
                                    </p:animEffect>
                                  </p:childTnLst>
                                </p:cTn>
                              </p:par>
                            </p:childTnLst>
                          </p:cTn>
                        </p:par>
                        <p:par>
                          <p:cTn id="92" fill="hold">
                            <p:stCondLst>
                              <p:cond delay="3500"/>
                            </p:stCondLst>
                            <p:childTnLst>
                              <p:par>
                                <p:cTn id="93" presetID="10" presetClass="entr" presetSubtype="0"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animBg="1"/>
      <p:bldP spid="48" grpId="0" animBg="1"/>
      <p:bldP spid="49" grpId="0" animBg="1"/>
      <p:bldP spid="59" grpId="0"/>
      <p:bldP spid="60" grpId="0"/>
      <p:bldP spid="61" grpId="0"/>
      <p:bldP spid="62" grpId="0"/>
      <p:bldP spid="63" grpId="0"/>
      <p:bldP spid="64" grpId="0"/>
      <p:bldP spid="65" grpId="0"/>
      <p:bldP spid="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557692" y="2441086"/>
            <a:ext cx="757412" cy="8910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2878" y="4818767"/>
            <a:ext cx="599070" cy="9065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7515" y="4863870"/>
            <a:ext cx="735547" cy="85051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64438" y="2517767"/>
            <a:ext cx="641330" cy="775041"/>
          </a:xfrm>
          <a:prstGeom prst="rect">
            <a:avLst/>
          </a:prstGeom>
          <a:noFill/>
          <a:extLst>
            <a:ext uri="{909E8E84-426E-40DD-AFC4-6F175D3DCCD1}">
              <a14:hiddenFill xmlns:a14="http://schemas.microsoft.com/office/drawing/2010/main">
                <a:solidFill>
                  <a:srgbClr val="FFFFFF"/>
                </a:solidFill>
              </a14:hiddenFill>
            </a:ext>
          </a:extLst>
        </p:spPr>
      </p:pic>
      <p:sp>
        <p:nvSpPr>
          <p:cNvPr id="29" name="椭圆 28"/>
          <p:cNvSpPr/>
          <p:nvPr/>
        </p:nvSpPr>
        <p:spPr>
          <a:xfrm>
            <a:off x="4195548"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0" name="椭圆 29"/>
          <p:cNvSpPr/>
          <p:nvPr/>
        </p:nvSpPr>
        <p:spPr>
          <a:xfrm>
            <a:off x="6616520" y="459893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1" name="椭圆 30"/>
          <p:cNvSpPr/>
          <p:nvPr/>
        </p:nvSpPr>
        <p:spPr>
          <a:xfrm>
            <a:off x="6599820"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2" name="椭圆 31"/>
          <p:cNvSpPr/>
          <p:nvPr/>
        </p:nvSpPr>
        <p:spPr>
          <a:xfrm>
            <a:off x="4169371" y="4591884"/>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3" name="右箭头 32"/>
          <p:cNvSpPr/>
          <p:nvPr/>
        </p:nvSpPr>
        <p:spPr>
          <a:xfrm>
            <a:off x="5832906" y="2654037"/>
            <a:ext cx="604243" cy="53193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4" name="右箭头 33"/>
          <p:cNvSpPr/>
          <p:nvPr/>
        </p:nvSpPr>
        <p:spPr>
          <a:xfrm flipH="1">
            <a:off x="5805361" y="5083743"/>
            <a:ext cx="604243" cy="53193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5" name="右箭头 34"/>
          <p:cNvSpPr/>
          <p:nvPr/>
        </p:nvSpPr>
        <p:spPr>
          <a:xfrm rot="5400000" flipH="1">
            <a:off x="4575648" y="3782484"/>
            <a:ext cx="604321" cy="53186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6" name="右箭头 35"/>
          <p:cNvSpPr/>
          <p:nvPr/>
        </p:nvSpPr>
        <p:spPr>
          <a:xfrm rot="16200000" flipH="1" flipV="1">
            <a:off x="7011953" y="3815889"/>
            <a:ext cx="604321" cy="5318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7" name="TextBox 36"/>
          <p:cNvSpPr txBox="1"/>
          <p:nvPr/>
        </p:nvSpPr>
        <p:spPr>
          <a:xfrm>
            <a:off x="8266214" y="249360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8" name="TextBox 37"/>
          <p:cNvSpPr txBox="1"/>
          <p:nvPr/>
        </p:nvSpPr>
        <p:spPr>
          <a:xfrm>
            <a:off x="8300075" y="487501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9" name="TextBox 38"/>
          <p:cNvSpPr txBox="1"/>
          <p:nvPr/>
        </p:nvSpPr>
        <p:spPr>
          <a:xfrm>
            <a:off x="1230525" y="4870779"/>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0" name="TextBox 39"/>
          <p:cNvSpPr txBox="1"/>
          <p:nvPr/>
        </p:nvSpPr>
        <p:spPr>
          <a:xfrm>
            <a:off x="1230523" y="243103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6" name="TextBox 4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right)">
                                      <p:cBhvr>
                                        <p:cTn id="17" dur="500"/>
                                        <p:tgtEl>
                                          <p:spTgt spid="40"/>
                                        </p:tgtEl>
                                      </p:cBhvr>
                                    </p:animEffect>
                                  </p:childTnLst>
                                </p:cTn>
                              </p:par>
                            </p:childTnLst>
                          </p:cTn>
                        </p:par>
                        <p:par>
                          <p:cTn id="18" fill="hold">
                            <p:stCondLst>
                              <p:cond delay="1000"/>
                            </p:stCondLst>
                            <p:childTnLst>
                              <p:par>
                                <p:cTn id="19" presetID="21"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p:stCondLst>
                              <p:cond delay="20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500"/>
                                        <p:tgtEl>
                                          <p:spTgt spid="3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3000"/>
                            </p:stCondLst>
                            <p:childTnLst>
                              <p:par>
                                <p:cTn id="47" presetID="21" presetClass="entr" presetSubtype="1"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heel(1)">
                                      <p:cBhvr>
                                        <p:cTn id="52" dur="500"/>
                                        <p:tgtEl>
                                          <p:spTgt spid="32"/>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down)">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泪滴形 50"/>
          <p:cNvSpPr/>
          <p:nvPr/>
        </p:nvSpPr>
        <p:spPr>
          <a:xfrm>
            <a:off x="6541039" y="2262718"/>
            <a:ext cx="1563240" cy="1563444"/>
          </a:xfrm>
          <a:prstGeom prst="teardrop">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2" name="泪滴形 51"/>
          <p:cNvSpPr/>
          <p:nvPr/>
        </p:nvSpPr>
        <p:spPr>
          <a:xfrm>
            <a:off x="6541039" y="4442869"/>
            <a:ext cx="1563240" cy="1563444"/>
          </a:xfrm>
          <a:prstGeom prst="teardrop">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3" name="泪滴形 52"/>
          <p:cNvSpPr/>
          <p:nvPr/>
        </p:nvSpPr>
        <p:spPr>
          <a:xfrm>
            <a:off x="2027003" y="4459805"/>
            <a:ext cx="1563240" cy="1563444"/>
          </a:xfrm>
          <a:prstGeom prst="teardrop">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9" name="泪滴形 48"/>
          <p:cNvSpPr/>
          <p:nvPr/>
        </p:nvSpPr>
        <p:spPr>
          <a:xfrm>
            <a:off x="2027004" y="2279653"/>
            <a:ext cx="1563240" cy="1563444"/>
          </a:xfrm>
          <a:prstGeom prst="teardrop">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pic>
        <p:nvPicPr>
          <p:cNvPr id="46" name="Picture 6"/>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2391838"/>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55384" y="4588203"/>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9"/>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4571267"/>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45643" y="2408771"/>
            <a:ext cx="1306477" cy="1306647"/>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直接连接符 53"/>
          <p:cNvCxnSpPr/>
          <p:nvPr/>
        </p:nvCxnSpPr>
        <p:spPr>
          <a:xfrm>
            <a:off x="8466348" y="4442990"/>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4939" y="4837919"/>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56" name="TextBox 55"/>
          <p:cNvSpPr txBox="1"/>
          <p:nvPr/>
        </p:nvSpPr>
        <p:spPr>
          <a:xfrm>
            <a:off x="8464829" y="4372185"/>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57" name="直接连接符 56"/>
          <p:cNvCxnSpPr/>
          <p:nvPr/>
        </p:nvCxnSpPr>
        <p:spPr>
          <a:xfrm>
            <a:off x="3992144" y="4496862"/>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980734" y="4891791"/>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59" name="TextBox 58"/>
          <p:cNvSpPr txBox="1"/>
          <p:nvPr/>
        </p:nvSpPr>
        <p:spPr>
          <a:xfrm>
            <a:off x="3990624" y="4426057"/>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60" name="直接连接符 59"/>
          <p:cNvCxnSpPr/>
          <p:nvPr/>
        </p:nvCxnSpPr>
        <p:spPr>
          <a:xfrm>
            <a:off x="8456677" y="2263475"/>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8445268" y="2658405"/>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62" name="TextBox 61"/>
          <p:cNvSpPr txBox="1"/>
          <p:nvPr/>
        </p:nvSpPr>
        <p:spPr>
          <a:xfrm>
            <a:off x="8455158" y="2192670"/>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63" name="直接连接符 62"/>
          <p:cNvCxnSpPr/>
          <p:nvPr/>
        </p:nvCxnSpPr>
        <p:spPr>
          <a:xfrm>
            <a:off x="3982473" y="2288318"/>
            <a:ext cx="0" cy="100168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971064" y="2683247"/>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65" name="TextBox 64"/>
          <p:cNvSpPr txBox="1"/>
          <p:nvPr/>
        </p:nvSpPr>
        <p:spPr>
          <a:xfrm>
            <a:off x="3980954" y="2217513"/>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4"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500"/>
                                        <p:tgtEl>
                                          <p:spTgt spid="50"/>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up)">
                                      <p:cBhvr>
                                        <p:cTn id="14" dur="500"/>
                                        <p:tgtEl>
                                          <p:spTgt spid="6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500"/>
                                        <p:tgtEl>
                                          <p:spTgt spid="5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wipe(left)">
                                      <p:cBhvr>
                                        <p:cTn id="34" dur="500"/>
                                        <p:tgtEl>
                                          <p:spTgt spid="5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500"/>
                                        <p:tgtEl>
                                          <p:spTgt spid="4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down)">
                                      <p:cBhvr>
                                        <p:cTn id="44" dur="500"/>
                                        <p:tgtEl>
                                          <p:spTgt spid="51"/>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500"/>
                                        <p:tgtEl>
                                          <p:spTgt spid="6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500"/>
                                        <p:tgtEl>
                                          <p:spTgt spid="4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down)">
                                      <p:cBhvr>
                                        <p:cTn id="61" dur="500"/>
                                        <p:tgtEl>
                                          <p:spTgt spid="52"/>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up)">
                                      <p:cBhvr>
                                        <p:cTn id="65" dur="500"/>
                                        <p:tgtEl>
                                          <p:spTgt spid="5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500"/>
                                        <p:tgtEl>
                                          <p:spTgt spid="5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49" grpId="0" animBg="1"/>
      <p:bldP spid="55" grpId="0"/>
      <p:bldP spid="56" grpId="0"/>
      <p:bldP spid="58" grpId="0"/>
      <p:bldP spid="59" grpId="0"/>
      <p:bldP spid="61" grpId="0"/>
      <p:bldP spid="62" grpId="0"/>
      <p:bldP spid="64" grpId="0"/>
      <p:bldP spid="65"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158900" y="2912443"/>
            <a:ext cx="1847599" cy="1842991"/>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组合 66"/>
          <p:cNvGrpSpPr/>
          <p:nvPr/>
        </p:nvGrpSpPr>
        <p:grpSpPr>
          <a:xfrm>
            <a:off x="1883436" y="2708323"/>
            <a:ext cx="3620218" cy="440065"/>
            <a:chOff x="1345943" y="2241701"/>
            <a:chExt cx="2715517" cy="330049"/>
          </a:xfrm>
          <a:solidFill>
            <a:schemeClr val="tx2"/>
          </a:solidFill>
        </p:grpSpPr>
        <p:cxnSp>
          <p:nvCxnSpPr>
            <p:cNvPr id="68" name="直接连接符 67"/>
            <p:cNvCxnSpPr/>
            <p:nvPr/>
          </p:nvCxnSpPr>
          <p:spPr>
            <a:xfrm>
              <a:off x="1353344" y="2263387"/>
              <a:ext cx="2278171" cy="0"/>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624371" y="2261006"/>
              <a:ext cx="437089" cy="310744"/>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1345943" y="2241701"/>
              <a:ext cx="45719" cy="45719"/>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1" name="组合 70"/>
          <p:cNvGrpSpPr/>
          <p:nvPr/>
        </p:nvGrpSpPr>
        <p:grpSpPr>
          <a:xfrm flipV="1">
            <a:off x="1883436" y="4437842"/>
            <a:ext cx="3620218" cy="440065"/>
            <a:chOff x="1345943" y="2241701"/>
            <a:chExt cx="2715517" cy="330049"/>
          </a:xfrm>
          <a:solidFill>
            <a:srgbClr val="D20402"/>
          </a:solidFill>
        </p:grpSpPr>
        <p:cxnSp>
          <p:nvCxnSpPr>
            <p:cNvPr id="72" name="直接连接符 71"/>
            <p:cNvCxnSpPr/>
            <p:nvPr/>
          </p:nvCxnSpPr>
          <p:spPr>
            <a:xfrm>
              <a:off x="1353344" y="2263387"/>
              <a:ext cx="2278171" cy="0"/>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624371" y="2261006"/>
              <a:ext cx="437089" cy="310744"/>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1345943" y="2241701"/>
              <a:ext cx="45719" cy="45719"/>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5" name="组合 74"/>
          <p:cNvGrpSpPr/>
          <p:nvPr/>
        </p:nvGrpSpPr>
        <p:grpSpPr>
          <a:xfrm flipH="1">
            <a:off x="6708237" y="2708323"/>
            <a:ext cx="3620218" cy="440065"/>
            <a:chOff x="1345943" y="2241701"/>
            <a:chExt cx="2715517" cy="330049"/>
          </a:xfrm>
          <a:solidFill>
            <a:srgbClr val="D20402"/>
          </a:solidFill>
        </p:grpSpPr>
        <p:cxnSp>
          <p:nvCxnSpPr>
            <p:cNvPr id="76" name="直接连接符 75"/>
            <p:cNvCxnSpPr/>
            <p:nvPr/>
          </p:nvCxnSpPr>
          <p:spPr>
            <a:xfrm>
              <a:off x="1353344" y="2263387"/>
              <a:ext cx="2278171" cy="0"/>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624371" y="2261006"/>
              <a:ext cx="437089" cy="310744"/>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1345943" y="2241701"/>
              <a:ext cx="45719" cy="45719"/>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9" name="组合 78"/>
          <p:cNvGrpSpPr/>
          <p:nvPr/>
        </p:nvGrpSpPr>
        <p:grpSpPr>
          <a:xfrm flipH="1" flipV="1">
            <a:off x="6708237" y="4437842"/>
            <a:ext cx="3620218" cy="440065"/>
            <a:chOff x="1345943" y="2241701"/>
            <a:chExt cx="2715517" cy="330049"/>
          </a:xfrm>
          <a:solidFill>
            <a:srgbClr val="D20402"/>
          </a:solidFill>
        </p:grpSpPr>
        <p:cxnSp>
          <p:nvCxnSpPr>
            <p:cNvPr id="80" name="直接连接符 79"/>
            <p:cNvCxnSpPr/>
            <p:nvPr/>
          </p:nvCxnSpPr>
          <p:spPr>
            <a:xfrm>
              <a:off x="1353344" y="2263387"/>
              <a:ext cx="2278171" cy="0"/>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624371" y="2261006"/>
              <a:ext cx="437089" cy="310744"/>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1345943" y="2241701"/>
              <a:ext cx="45719" cy="45719"/>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sp>
        <p:nvSpPr>
          <p:cNvPr id="83" name="TextBox 82"/>
          <p:cNvSpPr txBox="1"/>
          <p:nvPr/>
        </p:nvSpPr>
        <p:spPr>
          <a:xfrm>
            <a:off x="1815713" y="2736522"/>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4" name="TextBox 83"/>
          <p:cNvSpPr txBox="1"/>
          <p:nvPr/>
        </p:nvSpPr>
        <p:spPr>
          <a:xfrm>
            <a:off x="1815592" y="2364612"/>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5" name="TextBox 84"/>
          <p:cNvSpPr txBox="1"/>
          <p:nvPr/>
        </p:nvSpPr>
        <p:spPr>
          <a:xfrm>
            <a:off x="1825698" y="4840100"/>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6" name="TextBox 85"/>
          <p:cNvSpPr txBox="1"/>
          <p:nvPr/>
        </p:nvSpPr>
        <p:spPr>
          <a:xfrm>
            <a:off x="1825578" y="4468190"/>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7" name="TextBox 86"/>
          <p:cNvSpPr txBox="1"/>
          <p:nvPr/>
        </p:nvSpPr>
        <p:spPr>
          <a:xfrm>
            <a:off x="7670102" y="2737596"/>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8" name="TextBox 87"/>
          <p:cNvSpPr txBox="1"/>
          <p:nvPr/>
        </p:nvSpPr>
        <p:spPr>
          <a:xfrm>
            <a:off x="7669982" y="2365686"/>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9" name="TextBox 88"/>
          <p:cNvSpPr txBox="1"/>
          <p:nvPr/>
        </p:nvSpPr>
        <p:spPr>
          <a:xfrm>
            <a:off x="7680088" y="4841175"/>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90" name="TextBox 89"/>
          <p:cNvSpPr txBox="1"/>
          <p:nvPr/>
        </p:nvSpPr>
        <p:spPr>
          <a:xfrm>
            <a:off x="7679968" y="4486198"/>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91" name="TextBox 9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360"/>
                                          </p:val>
                                        </p:tav>
                                        <p:tav tm="100000">
                                          <p:val>
                                            <p:fltVal val="0"/>
                                          </p:val>
                                        </p:tav>
                                      </p:tavLst>
                                    </p:anim>
                                    <p:animEffect transition="in" filter="fade">
                                      <p:cBhvr>
                                        <p:cTn id="10" dur="500"/>
                                        <p:tgtEl>
                                          <p:spTgt spid="6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strips(upLeft)">
                                      <p:cBhvr>
                                        <p:cTn id="14" dur="500"/>
                                        <p:tgtEl>
                                          <p:spTgt spid="67"/>
                                        </p:tgtEl>
                                      </p:cBhvr>
                                    </p:animEffect>
                                  </p:childTnLst>
                                </p:cTn>
                              </p:par>
                              <p:par>
                                <p:cTn id="15" presetID="18" presetClass="entr" presetSubtype="12"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strips(downLeft)">
                                      <p:cBhvr>
                                        <p:cTn id="17" dur="500"/>
                                        <p:tgtEl>
                                          <p:spTgt spid="71"/>
                                        </p:tgtEl>
                                      </p:cBhvr>
                                    </p:animEffect>
                                  </p:childTnLst>
                                </p:cTn>
                              </p:par>
                              <p:par>
                                <p:cTn id="18" presetID="18" presetClass="entr" presetSubtype="3"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strips(upRight)">
                                      <p:cBhvr>
                                        <p:cTn id="20" dur="500"/>
                                        <p:tgtEl>
                                          <p:spTgt spid="75"/>
                                        </p:tgtEl>
                                      </p:cBhvr>
                                    </p:animEffect>
                                  </p:childTnLst>
                                </p:cTn>
                              </p:par>
                              <p:par>
                                <p:cTn id="21" presetID="18" presetClass="entr" presetSubtype="6"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strips(downRight)">
                                      <p:cBhvr>
                                        <p:cTn id="23" dur="500"/>
                                        <p:tgtEl>
                                          <p:spTgt spid="79"/>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wipe(down)">
                                      <p:cBhvr>
                                        <p:cTn id="27" dur="500"/>
                                        <p:tgtEl>
                                          <p:spTgt spid="8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ipe(down)">
                                      <p:cBhvr>
                                        <p:cTn id="30" dur="500"/>
                                        <p:tgtEl>
                                          <p:spTgt spid="9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down)">
                                      <p:cBhvr>
                                        <p:cTn id="33" dur="500"/>
                                        <p:tgtEl>
                                          <p:spTgt spid="8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500"/>
                                        <p:tgtEl>
                                          <p:spTgt spid="86"/>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up)">
                                      <p:cBhvr>
                                        <p:cTn id="40" dur="500"/>
                                        <p:tgtEl>
                                          <p:spTgt spid="8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up)">
                                      <p:cBhvr>
                                        <p:cTn id="43" dur="500"/>
                                        <p:tgtEl>
                                          <p:spTgt spid="8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wipe(up)">
                                      <p:cBhvr>
                                        <p:cTn id="46" dur="500"/>
                                        <p:tgtEl>
                                          <p:spTgt spid="8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wipe(up)">
                                      <p:cBhvr>
                                        <p:cTn id="49" dur="500"/>
                                        <p:tgtEl>
                                          <p:spTgt spid="85"/>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fade">
                                      <p:cBhvr>
                                        <p:cTn id="5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684221" y="3579007"/>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336352" y="4579289"/>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924895" y="2586216"/>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84683" y="3675767"/>
            <a:ext cx="959875" cy="960000"/>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5"/>
          <p:cNvSpPr/>
          <p:nvPr/>
        </p:nvSpPr>
        <p:spPr>
          <a:xfrm>
            <a:off x="1526636" y="312604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39" name="椭圆 5"/>
          <p:cNvSpPr/>
          <p:nvPr/>
        </p:nvSpPr>
        <p:spPr>
          <a:xfrm>
            <a:off x="3886196" y="3598342"/>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0" name="椭圆 5"/>
          <p:cNvSpPr/>
          <p:nvPr/>
        </p:nvSpPr>
        <p:spPr>
          <a:xfrm>
            <a:off x="6281533" y="40667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6" name="椭圆 5"/>
          <p:cNvSpPr/>
          <p:nvPr/>
        </p:nvSpPr>
        <p:spPr>
          <a:xfrm>
            <a:off x="8641093" y="46164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7" name="TextBox 46"/>
          <p:cNvSpPr txBox="1"/>
          <p:nvPr/>
        </p:nvSpPr>
        <p:spPr>
          <a:xfrm>
            <a:off x="1429887" y="2531546"/>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p>
        </p:txBody>
      </p:sp>
      <p:sp>
        <p:nvSpPr>
          <p:cNvPr id="48" name="TextBox 47"/>
          <p:cNvSpPr txBox="1"/>
          <p:nvPr/>
        </p:nvSpPr>
        <p:spPr>
          <a:xfrm>
            <a:off x="3789448" y="4041218"/>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p>
        </p:txBody>
      </p:sp>
      <p:sp>
        <p:nvSpPr>
          <p:cNvPr id="49" name="TextBox 48"/>
          <p:cNvSpPr txBox="1"/>
          <p:nvPr/>
        </p:nvSpPr>
        <p:spPr>
          <a:xfrm>
            <a:off x="6168359" y="34790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p>
        </p:txBody>
      </p:sp>
      <p:sp>
        <p:nvSpPr>
          <p:cNvPr id="50" name="TextBox 49"/>
          <p:cNvSpPr txBox="1"/>
          <p:nvPr/>
        </p:nvSpPr>
        <p:spPr>
          <a:xfrm>
            <a:off x="8524047" y="50343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p>
        </p:txBody>
      </p:sp>
      <p:sp>
        <p:nvSpPr>
          <p:cNvPr id="51" name="TextBox 5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1"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up)">
                                      <p:cBhvr>
                                        <p:cTn id="14" dur="500"/>
                                        <p:tgtEl>
                                          <p:spTgt spid="3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up)">
                                      <p:cBhvr>
                                        <p:cTn id="25" dur="500"/>
                                        <p:tgtEl>
                                          <p:spTgt spid="4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down)">
                                      <p:cBhvr>
                                        <p:cTn id="33" dur="500"/>
                                        <p:tgtEl>
                                          <p:spTgt spid="49"/>
                                        </p:tgtEl>
                                      </p:cBhvr>
                                    </p:animEffect>
                                  </p:childTnLst>
                                </p:cTn>
                              </p:par>
                              <p:par>
                                <p:cTn id="34" presetID="22" presetClass="entr" presetSubtype="1"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up)">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p:bldP spid="48" grpId="0"/>
      <p:bldP spid="49" grpId="0"/>
      <p:bldP spid="50" grpId="0"/>
      <p:bldP spid="5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24142" y="1337503"/>
            <a:ext cx="2132942" cy="2029256"/>
            <a:chOff x="1424226" y="1858045"/>
            <a:chExt cx="1600200" cy="1522412"/>
          </a:xfrm>
        </p:grpSpPr>
        <p:grpSp>
          <p:nvGrpSpPr>
            <p:cNvPr id="3" name="组合 35"/>
            <p:cNvGrpSpPr/>
            <p:nvPr/>
          </p:nvGrpSpPr>
          <p:grpSpPr bwMode="auto">
            <a:xfrm>
              <a:off x="1449388" y="1858045"/>
              <a:ext cx="1524000" cy="1522412"/>
              <a:chOff x="3091333" y="1182834"/>
              <a:chExt cx="3298687" cy="3298688"/>
            </a:xfrm>
          </p:grpSpPr>
          <p:sp>
            <p:nvSpPr>
              <p:cNvPr id="5" name="椭圆 4"/>
              <p:cNvSpPr>
                <a:spLocks noChangeArrowheads="1"/>
              </p:cNvSpPr>
              <p:nvPr/>
            </p:nvSpPr>
            <p:spPr bwMode="auto">
              <a:xfrm>
                <a:off x="3453163" y="1539455"/>
                <a:ext cx="2585448" cy="2585448"/>
              </a:xfrm>
              <a:prstGeom prst="ellipse">
                <a:avLst/>
              </a:prstGeom>
              <a:solidFill>
                <a:srgbClr val="317105"/>
              </a:solidFill>
              <a:ln>
                <a:noFill/>
              </a:ln>
              <a:extLst>
                <a:ext uri="{91240B29-F687-4F45-9708-019B960494DF}">
                  <a14:hiddenLine xmlns:a14="http://schemas.microsoft.com/office/drawing/2010/main" w="25400">
                    <a:solidFill>
                      <a:srgbClr val="000000"/>
                    </a:solidFill>
                    <a:round/>
                  </a14:hiddenLine>
                </a:ext>
              </a:extLst>
            </p:spPr>
            <p:txBody>
              <a:bodyPr anchor="ctr"/>
              <a:lstStyle/>
              <a:p>
                <a:pPr algn="ctr" defTabSz="1289685">
                  <a:defRPr/>
                </a:pPr>
                <a:endParaRPr lang="zh-CN" altLang="en-US" sz="2535">
                  <a:solidFill>
                    <a:schemeClr val="lt1"/>
                  </a:solidFill>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sp>
              <p:nvSpPr>
                <p:cNvPr id="8" name="同心圆 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535">
                    <a:solidFill>
                      <a:schemeClr val="tx1"/>
                    </a:solidFill>
                  </a:endParaRPr>
                </a:p>
              </p:txBody>
            </p:sp>
          </p:grpSp>
        </p:grpSp>
        <p:sp>
          <p:nvSpPr>
            <p:cNvPr id="4"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6660"/>
              <a:r>
                <a:rPr lang="en-US" altLang="zh-CN" sz="6665"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04</a:t>
              </a:r>
              <a:endParaRPr lang="en-US" altLang="zh-CN" sz="6665"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9" name="Rectangle 4"/>
          <p:cNvSpPr txBox="1">
            <a:spLocks noChangeArrowheads="1"/>
          </p:cNvSpPr>
          <p:nvPr/>
        </p:nvSpPr>
        <p:spPr bwMode="auto">
          <a:xfrm>
            <a:off x="3981591" y="3545067"/>
            <a:ext cx="4018045" cy="7678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a:defRPr/>
            </a:pPr>
            <a:r>
              <a:rPr lang="zh-CN" altLang="en-US" sz="4000" kern="0" dirty="0" smtClean="0">
                <a:solidFill>
                  <a:srgbClr val="317105"/>
                </a:solidFill>
                <a:latin typeface="Arial" panose="020B0604020202020204"/>
                <a:ea typeface="微软雅黑" panose="020B0503020204020204" pitchFamily="34" charset="-122"/>
              </a:rPr>
              <a:t>单击添加过渡页</a:t>
            </a:r>
            <a:endParaRPr lang="zh-CN" altLang="en-US" sz="4000" kern="0" dirty="0">
              <a:solidFill>
                <a:srgbClr val="317105"/>
              </a:solidFill>
              <a:latin typeface="Arial" panose="020B0604020202020204"/>
              <a:ea typeface="微软雅黑" panose="020B0503020204020204" pitchFamily="34" charset="-122"/>
            </a:endParaRPr>
          </a:p>
        </p:txBody>
      </p:sp>
      <p:sp>
        <p:nvSpPr>
          <p:cNvPr id="10" name="Rectangle 4"/>
          <p:cNvSpPr txBox="1">
            <a:spLocks noChangeArrowheads="1"/>
          </p:cNvSpPr>
          <p:nvPr/>
        </p:nvSpPr>
        <p:spPr bwMode="auto">
          <a:xfrm>
            <a:off x="4134074" y="4216935"/>
            <a:ext cx="3713078" cy="507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0" tIns="45699" rIns="91400" bIns="4569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2000" b="0" kern="0" dirty="0">
                <a:solidFill>
                  <a:schemeClr val="tx1">
                    <a:lumMod val="85000"/>
                    <a:lumOff val="15000"/>
                  </a:schemeClr>
                </a:solidFill>
                <a:latin typeface="Arial" panose="020B0604020202020204"/>
              </a:rPr>
              <a:t>Click here to add a title</a:t>
            </a:r>
            <a:endParaRPr lang="zh-CN" altLang="en-US" sz="2000" b="0" kern="0" dirty="0">
              <a:solidFill>
                <a:schemeClr val="tx1">
                  <a:lumMod val="85000"/>
                  <a:lumOff val="15000"/>
                </a:schemeClr>
              </a:solidFill>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150"/>
          <p:cNvSpPr/>
          <p:nvPr/>
        </p:nvSpPr>
        <p:spPr bwMode="auto">
          <a:xfrm rot="21015878">
            <a:off x="9708788" y="1611384"/>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0" name="矩形 292"/>
          <p:cNvSpPr/>
          <p:nvPr/>
        </p:nvSpPr>
        <p:spPr bwMode="auto">
          <a:xfrm rot="3830661">
            <a:off x="8630395" y="1079571"/>
            <a:ext cx="635736"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1" name="矩形 150"/>
          <p:cNvSpPr/>
          <p:nvPr/>
        </p:nvSpPr>
        <p:spPr bwMode="auto">
          <a:xfrm rot="21015878">
            <a:off x="7880874" y="1616112"/>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2" name="矩形 292"/>
          <p:cNvSpPr/>
          <p:nvPr/>
        </p:nvSpPr>
        <p:spPr bwMode="auto">
          <a:xfrm rot="3830661">
            <a:off x="6803094" y="1084450"/>
            <a:ext cx="635737"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3" name="矩形 150"/>
          <p:cNvSpPr/>
          <p:nvPr/>
        </p:nvSpPr>
        <p:spPr bwMode="auto">
          <a:xfrm rot="21015878">
            <a:off x="6050839" y="1626721"/>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4" name="矩形 292"/>
          <p:cNvSpPr/>
          <p:nvPr/>
        </p:nvSpPr>
        <p:spPr bwMode="auto">
          <a:xfrm rot="3830661">
            <a:off x="4972542" y="1094206"/>
            <a:ext cx="635737"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5" name="矩形 150"/>
          <p:cNvSpPr/>
          <p:nvPr/>
        </p:nvSpPr>
        <p:spPr bwMode="auto">
          <a:xfrm rot="21015878">
            <a:off x="4357587" y="1635795"/>
            <a:ext cx="601030" cy="2737500"/>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6" name="矩形 292"/>
          <p:cNvSpPr/>
          <p:nvPr/>
        </p:nvSpPr>
        <p:spPr bwMode="auto">
          <a:xfrm rot="3830661">
            <a:off x="3275616" y="1102218"/>
            <a:ext cx="635737" cy="2804356"/>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7" name="矩形 151"/>
          <p:cNvSpPr/>
          <p:nvPr/>
        </p:nvSpPr>
        <p:spPr bwMode="auto">
          <a:xfrm rot="6911544">
            <a:off x="5017240" y="1874795"/>
            <a:ext cx="847771" cy="329536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grpSp>
        <p:nvGrpSpPr>
          <p:cNvPr id="38" name="组合 37"/>
          <p:cNvGrpSpPr/>
          <p:nvPr/>
        </p:nvGrpSpPr>
        <p:grpSpPr>
          <a:xfrm>
            <a:off x="2100322" y="3107182"/>
            <a:ext cx="3295320" cy="847531"/>
            <a:chOff x="1574851" y="2330386"/>
            <a:chExt cx="2471812" cy="635648"/>
          </a:xfrm>
        </p:grpSpPr>
        <p:sp>
          <p:nvSpPr>
            <p:cNvPr id="39" name="矩形 151"/>
            <p:cNvSpPr/>
            <p:nvPr/>
          </p:nvSpPr>
          <p:spPr bwMode="auto">
            <a:xfrm rot="6911544">
              <a:off x="2492933" y="1412304"/>
              <a:ext cx="635648" cy="2471812"/>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40" name="矩形 104"/>
            <p:cNvSpPr>
              <a:spLocks noChangeArrowheads="1"/>
            </p:cNvSpPr>
            <p:nvPr/>
          </p:nvSpPr>
          <p:spPr bwMode="auto">
            <a:xfrm rot="1126831">
              <a:off x="2248862" y="2624916"/>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项目键入</a:t>
              </a:r>
            </a:p>
          </p:txBody>
        </p:sp>
        <p:sp>
          <p:nvSpPr>
            <p:cNvPr id="41" name="文本框 295"/>
            <p:cNvSpPr txBox="1">
              <a:spLocks noChangeArrowheads="1"/>
            </p:cNvSpPr>
            <p:nvPr/>
          </p:nvSpPr>
          <p:spPr bwMode="auto">
            <a:xfrm rot="885813">
              <a:off x="1786143" y="2353025"/>
              <a:ext cx="460950"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00" b="1">
                  <a:solidFill>
                    <a:schemeClr val="bg1"/>
                  </a:solidFill>
                  <a:latin typeface="Impact" panose="020B0806030902050204" pitchFamily="34" charset="0"/>
                </a:rPr>
                <a:t>01</a:t>
              </a:r>
              <a:endParaRPr lang="zh-CN" altLang="en-US" sz="2100" b="1">
                <a:solidFill>
                  <a:schemeClr val="bg1"/>
                </a:solidFill>
                <a:latin typeface="Impact" panose="020B0806030902050204" pitchFamily="34" charset="0"/>
              </a:endParaRPr>
            </a:p>
          </p:txBody>
        </p:sp>
      </p:grpSp>
      <p:sp>
        <p:nvSpPr>
          <p:cNvPr id="42" name="文本框 205"/>
          <p:cNvSpPr txBox="1">
            <a:spLocks noChangeArrowheads="1"/>
          </p:cNvSpPr>
          <p:nvPr/>
        </p:nvSpPr>
        <p:spPr bwMode="auto">
          <a:xfrm rot="885813">
            <a:off x="4199555" y="3047059"/>
            <a:ext cx="614520"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00" b="1">
                <a:solidFill>
                  <a:schemeClr val="bg1"/>
                </a:solidFill>
                <a:latin typeface="Impact" panose="020B0806030902050204" pitchFamily="34" charset="0"/>
              </a:rPr>
              <a:t>02</a:t>
            </a:r>
            <a:endParaRPr lang="zh-CN" altLang="en-US" sz="2100" b="1">
              <a:solidFill>
                <a:schemeClr val="bg1"/>
              </a:solidFill>
              <a:latin typeface="Impact" panose="020B0806030902050204" pitchFamily="34" charset="0"/>
            </a:endParaRPr>
          </a:p>
        </p:txBody>
      </p:sp>
      <p:sp>
        <p:nvSpPr>
          <p:cNvPr id="43" name="矩形 104"/>
          <p:cNvSpPr>
            <a:spLocks noChangeArrowheads="1"/>
          </p:cNvSpPr>
          <p:nvPr/>
        </p:nvSpPr>
        <p:spPr bwMode="auto">
          <a:xfrm rot="1126831">
            <a:off x="4855575" y="3396707"/>
            <a:ext cx="1220823"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p>
        </p:txBody>
      </p:sp>
      <p:grpSp>
        <p:nvGrpSpPr>
          <p:cNvPr id="44" name="组合 43"/>
          <p:cNvGrpSpPr/>
          <p:nvPr/>
        </p:nvGrpSpPr>
        <p:grpSpPr>
          <a:xfrm>
            <a:off x="5623477" y="3047942"/>
            <a:ext cx="3295367" cy="887814"/>
            <a:chOff x="4217560" y="2285955"/>
            <a:chExt cx="2471847" cy="665860"/>
          </a:xfrm>
        </p:grpSpPr>
        <p:sp>
          <p:nvSpPr>
            <p:cNvPr id="45" name="矩形 151"/>
            <p:cNvSpPr/>
            <p:nvPr/>
          </p:nvSpPr>
          <p:spPr bwMode="auto">
            <a:xfrm rot="6911544">
              <a:off x="5135570" y="1397977"/>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46" name="文本框 206"/>
            <p:cNvSpPr txBox="1">
              <a:spLocks noChangeArrowheads="1"/>
            </p:cNvSpPr>
            <p:nvPr/>
          </p:nvSpPr>
          <p:spPr bwMode="auto">
            <a:xfrm rot="885813">
              <a:off x="4467699" y="2285955"/>
              <a:ext cx="460950"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00" b="1">
                  <a:solidFill>
                    <a:schemeClr val="bg1"/>
                  </a:solidFill>
                  <a:latin typeface="Impact" panose="020B0806030902050204" pitchFamily="34" charset="0"/>
                </a:rPr>
                <a:t>03</a:t>
              </a:r>
              <a:endParaRPr lang="zh-CN" altLang="en-US" sz="2100" b="1">
                <a:solidFill>
                  <a:schemeClr val="bg1"/>
                </a:solidFill>
                <a:latin typeface="Impact" panose="020B0806030902050204" pitchFamily="34" charset="0"/>
              </a:endParaRPr>
            </a:p>
          </p:txBody>
        </p:sp>
        <p:sp>
          <p:nvSpPr>
            <p:cNvPr id="47" name="矩形 104"/>
            <p:cNvSpPr>
              <a:spLocks noChangeArrowheads="1"/>
            </p:cNvSpPr>
            <p:nvPr/>
          </p:nvSpPr>
          <p:spPr bwMode="auto">
            <a:xfrm rot="1126831">
              <a:off x="5058459" y="2570042"/>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p>
          </p:txBody>
        </p:sp>
      </p:grpSp>
      <p:grpSp>
        <p:nvGrpSpPr>
          <p:cNvPr id="48" name="组合 47"/>
          <p:cNvGrpSpPr/>
          <p:nvPr/>
        </p:nvGrpSpPr>
        <p:grpSpPr>
          <a:xfrm>
            <a:off x="7451391" y="3047941"/>
            <a:ext cx="3295367" cy="883084"/>
            <a:chOff x="5588674" y="2285955"/>
            <a:chExt cx="2471847" cy="662313"/>
          </a:xfrm>
        </p:grpSpPr>
        <p:sp>
          <p:nvSpPr>
            <p:cNvPr id="49" name="矩形 151"/>
            <p:cNvSpPr/>
            <p:nvPr/>
          </p:nvSpPr>
          <p:spPr bwMode="auto">
            <a:xfrm rot="6911544">
              <a:off x="6506684" y="1394430"/>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50" name="文本框 207"/>
            <p:cNvSpPr txBox="1">
              <a:spLocks noChangeArrowheads="1"/>
            </p:cNvSpPr>
            <p:nvPr/>
          </p:nvSpPr>
          <p:spPr bwMode="auto">
            <a:xfrm rot="885813">
              <a:off x="5898106" y="2285955"/>
              <a:ext cx="460950"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00" b="1" dirty="0">
                  <a:solidFill>
                    <a:schemeClr val="bg1"/>
                  </a:solidFill>
                  <a:latin typeface="Impact" panose="020B0806030902050204" pitchFamily="34" charset="0"/>
                </a:rPr>
                <a:t>04</a:t>
              </a:r>
              <a:endParaRPr lang="zh-CN" altLang="en-US" sz="2100" b="1" dirty="0">
                <a:solidFill>
                  <a:schemeClr val="bg1"/>
                </a:solidFill>
                <a:latin typeface="Impact" panose="020B0806030902050204" pitchFamily="34" charset="0"/>
              </a:endParaRPr>
            </a:p>
          </p:txBody>
        </p:sp>
        <p:sp>
          <p:nvSpPr>
            <p:cNvPr id="51" name="矩形 104"/>
            <p:cNvSpPr>
              <a:spLocks noChangeArrowheads="1"/>
            </p:cNvSpPr>
            <p:nvPr/>
          </p:nvSpPr>
          <p:spPr bwMode="auto">
            <a:xfrm rot="1126831">
              <a:off x="6488866" y="2581016"/>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p>
          </p:txBody>
        </p:sp>
      </p:grpSp>
      <p:sp>
        <p:nvSpPr>
          <p:cNvPr id="52" name="文本框 8"/>
          <p:cNvSpPr txBox="1"/>
          <p:nvPr/>
        </p:nvSpPr>
        <p:spPr>
          <a:xfrm>
            <a:off x="1392091"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文本框 8"/>
          <p:cNvSpPr txBox="1"/>
          <p:nvPr/>
        </p:nvSpPr>
        <p:spPr>
          <a:xfrm>
            <a:off x="3888043"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8"/>
          <p:cNvSpPr txBox="1"/>
          <p:nvPr/>
        </p:nvSpPr>
        <p:spPr>
          <a:xfrm>
            <a:off x="6287997"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8"/>
          <p:cNvSpPr txBox="1"/>
          <p:nvPr/>
        </p:nvSpPr>
        <p:spPr>
          <a:xfrm>
            <a:off x="8726080" y="48030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250"/>
                                        <p:tgtEl>
                                          <p:spTgt spid="3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25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250"/>
                                        <p:tgtEl>
                                          <p:spTgt spid="3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250"/>
                                        <p:tgtEl>
                                          <p:spTgt spid="33"/>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250"/>
                                        <p:tgtEl>
                                          <p:spTgt spid="4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50"/>
                                        <p:tgtEl>
                                          <p:spTgt spid="3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250"/>
                                        <p:tgtEl>
                                          <p:spTgt spid="31"/>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250"/>
                                        <p:tgtEl>
                                          <p:spTgt spid="4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250"/>
                                        <p:tgtEl>
                                          <p:spTgt spid="30"/>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250"/>
                                        <p:tgtEl>
                                          <p:spTgt spid="29"/>
                                        </p:tgtEl>
                                      </p:cBhvr>
                                    </p:animEffect>
                                  </p:childTnLst>
                                </p:cTn>
                              </p:par>
                            </p:childTnLst>
                          </p:cTn>
                        </p:par>
                        <p:par>
                          <p:cTn id="52" fill="hold">
                            <p:stCondLst>
                              <p:cond delay="6000"/>
                            </p:stCondLst>
                            <p:childTnLst>
                              <p:par>
                                <p:cTn id="53" presetID="2" presetClass="entr" presetSubtype="4"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1+#ppt_h/2"/>
                                          </p:val>
                                        </p:tav>
                                        <p:tav tm="100000">
                                          <p:val>
                                            <p:strVal val="#ppt_y"/>
                                          </p:val>
                                        </p:tav>
                                      </p:tavLst>
                                    </p:anim>
                                  </p:childTnLst>
                                </p:cTn>
                              </p:par>
                            </p:childTnLst>
                          </p:cTn>
                        </p:par>
                        <p:par>
                          <p:cTn id="57" fill="hold">
                            <p:stCondLst>
                              <p:cond delay="6500"/>
                            </p:stCondLst>
                            <p:childTnLst>
                              <p:par>
                                <p:cTn id="58" presetID="2" presetClass="entr" presetSubtype="4"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ppt_x"/>
                                          </p:val>
                                        </p:tav>
                                        <p:tav tm="100000">
                                          <p:val>
                                            <p:strVal val="#ppt_x"/>
                                          </p:val>
                                        </p:tav>
                                      </p:tavLst>
                                    </p:anim>
                                    <p:anim calcmode="lin" valueType="num">
                                      <p:cBhvr additive="base">
                                        <p:cTn id="61" dur="500" fill="hold"/>
                                        <p:tgtEl>
                                          <p:spTgt spid="53"/>
                                        </p:tgtEl>
                                        <p:attrNameLst>
                                          <p:attrName>ppt_y</p:attrName>
                                        </p:attrNameLst>
                                      </p:cBhvr>
                                      <p:tavLst>
                                        <p:tav tm="0">
                                          <p:val>
                                            <p:strVal val="1+#ppt_h/2"/>
                                          </p:val>
                                        </p:tav>
                                        <p:tav tm="100000">
                                          <p:val>
                                            <p:strVal val="#ppt_y"/>
                                          </p:val>
                                        </p:tav>
                                      </p:tavLst>
                                    </p:anim>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fill="hold"/>
                                        <p:tgtEl>
                                          <p:spTgt spid="54"/>
                                        </p:tgtEl>
                                        <p:attrNameLst>
                                          <p:attrName>ppt_x</p:attrName>
                                        </p:attrNameLst>
                                      </p:cBhvr>
                                      <p:tavLst>
                                        <p:tav tm="0">
                                          <p:val>
                                            <p:strVal val="#ppt_x"/>
                                          </p:val>
                                        </p:tav>
                                        <p:tav tm="100000">
                                          <p:val>
                                            <p:strVal val="#ppt_x"/>
                                          </p:val>
                                        </p:tav>
                                      </p:tavLst>
                                    </p:anim>
                                    <p:anim calcmode="lin" valueType="num">
                                      <p:cBhvr additive="base">
                                        <p:cTn id="66" dur="500" fill="hold"/>
                                        <p:tgtEl>
                                          <p:spTgt spid="54"/>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 presetClass="entr" presetSubtype="4"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 calcmode="lin" valueType="num">
                                      <p:cBhvr additive="base">
                                        <p:cTn id="70" dur="500" fill="hold"/>
                                        <p:tgtEl>
                                          <p:spTgt spid="55"/>
                                        </p:tgtEl>
                                        <p:attrNameLst>
                                          <p:attrName>ppt_x</p:attrName>
                                        </p:attrNameLst>
                                      </p:cBhvr>
                                      <p:tavLst>
                                        <p:tav tm="0">
                                          <p:val>
                                            <p:strVal val="#ppt_x"/>
                                          </p:val>
                                        </p:tav>
                                        <p:tav tm="100000">
                                          <p:val>
                                            <p:strVal val="#ppt_x"/>
                                          </p:val>
                                        </p:tav>
                                      </p:tavLst>
                                    </p:anim>
                                    <p:anim calcmode="lin" valueType="num">
                                      <p:cBhvr additive="base">
                                        <p:cTn id="71"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52" grpId="0"/>
      <p:bldP spid="53" grpId="0"/>
      <p:bldP spid="54" grpId="0"/>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489050" y="2605619"/>
            <a:ext cx="1675886"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489050" y="3365557"/>
            <a:ext cx="1698138"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489050" y="4125496"/>
            <a:ext cx="167169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489050" y="4885433"/>
            <a:ext cx="167169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6" name="AutoShape 4"/>
          <p:cNvSpPr>
            <a:spLocks noChangeAspect="1" noChangeArrowheads="1" noTextEdit="1"/>
          </p:cNvSpPr>
          <p:nvPr/>
        </p:nvSpPr>
        <p:spPr bwMode="auto">
          <a:xfrm>
            <a:off x="2037544" y="1915947"/>
            <a:ext cx="2490992"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sp>
        <p:nvSpPr>
          <p:cNvPr id="7" name="Freeform 6"/>
          <p:cNvSpPr/>
          <p:nvPr/>
        </p:nvSpPr>
        <p:spPr bwMode="auto">
          <a:xfrm>
            <a:off x="1488090" y="1604799"/>
            <a:ext cx="3042563" cy="1807633"/>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9"/>
                  <a:pt x="1353" y="1000"/>
                  <a:pt x="918" y="694"/>
                </a:cubicBezTo>
                <a:cubicBezTo>
                  <a:pt x="483" y="389"/>
                  <a:pt x="0" y="702"/>
                  <a:pt x="0" y="702"/>
                </a:cubicBezTo>
                <a:lnTo>
                  <a:pt x="0" y="313"/>
                </a:ln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8" name="Freeform 7"/>
          <p:cNvSpPr/>
          <p:nvPr/>
        </p:nvSpPr>
        <p:spPr bwMode="auto">
          <a:xfrm>
            <a:off x="1488090" y="2373149"/>
            <a:ext cx="3042563" cy="1807633"/>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9" name="Freeform 8"/>
          <p:cNvSpPr/>
          <p:nvPr/>
        </p:nvSpPr>
        <p:spPr bwMode="auto">
          <a:xfrm>
            <a:off x="1488090" y="3143615"/>
            <a:ext cx="3042563" cy="1805517"/>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8"/>
                  <a:pt x="1353" y="1000"/>
                  <a:pt x="918" y="694"/>
                </a:cubicBezTo>
                <a:cubicBezTo>
                  <a:pt x="483" y="388"/>
                  <a:pt x="0" y="702"/>
                  <a:pt x="0" y="702"/>
                </a:cubicBezTo>
                <a:lnTo>
                  <a:pt x="0" y="313"/>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 name="Freeform 9"/>
          <p:cNvSpPr/>
          <p:nvPr/>
        </p:nvSpPr>
        <p:spPr bwMode="auto">
          <a:xfrm>
            <a:off x="1488090" y="3909849"/>
            <a:ext cx="3042563" cy="1807633"/>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cxnSp>
        <p:nvCxnSpPr>
          <p:cNvPr id="11" name="直接连接符 10"/>
          <p:cNvCxnSpPr/>
          <p:nvPr/>
        </p:nvCxnSpPr>
        <p:spPr>
          <a:xfrm>
            <a:off x="1392090" y="2210284"/>
            <a:ext cx="0" cy="2976331"/>
          </a:xfrm>
          <a:prstGeom prst="line">
            <a:avLst/>
          </a:prstGeom>
          <a:ln w="38100">
            <a:solidFill>
              <a:srgbClr val="B2B2B2"/>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84090" y="2261098"/>
            <a:ext cx="924726" cy="328295"/>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01</a:t>
            </a:r>
          </a:p>
        </p:txBody>
      </p:sp>
      <p:sp>
        <p:nvSpPr>
          <p:cNvPr id="13" name="矩形 12"/>
          <p:cNvSpPr/>
          <p:nvPr/>
        </p:nvSpPr>
        <p:spPr>
          <a:xfrm>
            <a:off x="1584089" y="2980108"/>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02</a:t>
            </a:r>
          </a:p>
        </p:txBody>
      </p:sp>
      <p:sp>
        <p:nvSpPr>
          <p:cNvPr id="14" name="矩形 13"/>
          <p:cNvSpPr/>
          <p:nvPr/>
        </p:nvSpPr>
        <p:spPr>
          <a:xfrm>
            <a:off x="1584087" y="3745456"/>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03</a:t>
            </a:r>
          </a:p>
        </p:txBody>
      </p:sp>
      <p:sp>
        <p:nvSpPr>
          <p:cNvPr id="15" name="矩形 14"/>
          <p:cNvSpPr/>
          <p:nvPr/>
        </p:nvSpPr>
        <p:spPr>
          <a:xfrm>
            <a:off x="1595830" y="4510802"/>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04</a:t>
            </a:r>
          </a:p>
        </p:txBody>
      </p:sp>
      <p:sp>
        <p:nvSpPr>
          <p:cNvPr id="16" name="椭圆 15"/>
          <p:cNvSpPr/>
          <p:nvPr/>
        </p:nvSpPr>
        <p:spPr>
          <a:xfrm>
            <a:off x="4348609" y="2535389"/>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7" name="组合 16"/>
          <p:cNvGrpSpPr/>
          <p:nvPr/>
        </p:nvGrpSpPr>
        <p:grpSpPr>
          <a:xfrm>
            <a:off x="6168162" y="2236558"/>
            <a:ext cx="676583" cy="676671"/>
            <a:chOff x="6016316" y="1528430"/>
            <a:chExt cx="560677" cy="560677"/>
          </a:xfrm>
          <a:solidFill>
            <a:schemeClr val="accent1"/>
          </a:solidFill>
        </p:grpSpPr>
        <p:grpSp>
          <p:nvGrpSpPr>
            <p:cNvPr id="18" name="组合 17"/>
            <p:cNvGrpSpPr/>
            <p:nvPr/>
          </p:nvGrpSpPr>
          <p:grpSpPr>
            <a:xfrm>
              <a:off x="6084168" y="1657727"/>
              <a:ext cx="371475" cy="302084"/>
              <a:chOff x="5256405" y="2057401"/>
              <a:chExt cx="1130300" cy="919163"/>
            </a:xfrm>
            <a:grpFill/>
          </p:grpSpPr>
          <p:sp>
            <p:nvSpPr>
              <p:cNvPr id="20" name="Freeform 45"/>
              <p:cNvSpPr/>
              <p:nvPr/>
            </p:nvSpPr>
            <p:spPr bwMode="auto">
              <a:xfrm>
                <a:off x="5473893" y="2528889"/>
                <a:ext cx="330200" cy="428625"/>
              </a:xfrm>
              <a:custGeom>
                <a:avLst/>
                <a:gdLst>
                  <a:gd name="T0" fmla="*/ 35 w 88"/>
                  <a:gd name="T1" fmla="*/ 0 h 114"/>
                  <a:gd name="T2" fmla="*/ 0 w 88"/>
                  <a:gd name="T3" fmla="*/ 0 h 114"/>
                  <a:gd name="T4" fmla="*/ 88 w 88"/>
                  <a:gd name="T5" fmla="*/ 114 h 114"/>
                  <a:gd name="T6" fmla="*/ 35 w 88"/>
                  <a:gd name="T7" fmla="*/ 0 h 114"/>
                </a:gdLst>
                <a:ahLst/>
                <a:cxnLst>
                  <a:cxn ang="0">
                    <a:pos x="T0" y="T1"/>
                  </a:cxn>
                  <a:cxn ang="0">
                    <a:pos x="T2" y="T3"/>
                  </a:cxn>
                  <a:cxn ang="0">
                    <a:pos x="T4" y="T5"/>
                  </a:cxn>
                  <a:cxn ang="0">
                    <a:pos x="T6" y="T7"/>
                  </a:cxn>
                </a:cxnLst>
                <a:rect l="0" t="0" r="r" b="b"/>
                <a:pathLst>
                  <a:path w="88" h="114">
                    <a:moveTo>
                      <a:pt x="35" y="0"/>
                    </a:moveTo>
                    <a:cubicBezTo>
                      <a:pt x="0" y="0"/>
                      <a:pt x="0" y="0"/>
                      <a:pt x="0" y="0"/>
                    </a:cubicBezTo>
                    <a:cubicBezTo>
                      <a:pt x="2" y="52"/>
                      <a:pt x="37" y="95"/>
                      <a:pt x="88" y="114"/>
                    </a:cubicBezTo>
                    <a:cubicBezTo>
                      <a:pt x="57" y="91"/>
                      <a:pt x="37" y="49"/>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6"/>
              <p:cNvSpPr/>
              <p:nvPr/>
            </p:nvSpPr>
            <p:spPr bwMode="auto">
              <a:xfrm>
                <a:off x="5627880" y="2057401"/>
                <a:ext cx="758825" cy="919163"/>
              </a:xfrm>
              <a:custGeom>
                <a:avLst/>
                <a:gdLst>
                  <a:gd name="T0" fmla="*/ 202 w 202"/>
                  <a:gd name="T1" fmla="*/ 126 h 245"/>
                  <a:gd name="T2" fmla="*/ 202 w 202"/>
                  <a:gd name="T3" fmla="*/ 118 h 245"/>
                  <a:gd name="T4" fmla="*/ 202 w 202"/>
                  <a:gd name="T5" fmla="*/ 118 h 245"/>
                  <a:gd name="T6" fmla="*/ 91 w 202"/>
                  <a:gd name="T7" fmla="*/ 0 h 245"/>
                  <a:gd name="T8" fmla="*/ 87 w 202"/>
                  <a:gd name="T9" fmla="*/ 0 h 245"/>
                  <a:gd name="T10" fmla="*/ 87 w 202"/>
                  <a:gd name="T11" fmla="*/ 0 h 245"/>
                  <a:gd name="T12" fmla="*/ 86 w 202"/>
                  <a:gd name="T13" fmla="*/ 0 h 245"/>
                  <a:gd name="T14" fmla="*/ 83 w 202"/>
                  <a:gd name="T15" fmla="*/ 0 h 245"/>
                  <a:gd name="T16" fmla="*/ 79 w 202"/>
                  <a:gd name="T17" fmla="*/ 0 h 245"/>
                  <a:gd name="T18" fmla="*/ 79 w 202"/>
                  <a:gd name="T19" fmla="*/ 0 h 245"/>
                  <a:gd name="T20" fmla="*/ 79 w 202"/>
                  <a:gd name="T21" fmla="*/ 0 h 245"/>
                  <a:gd name="T22" fmla="*/ 21 w 202"/>
                  <a:gd name="T23" fmla="*/ 42 h 245"/>
                  <a:gd name="T24" fmla="*/ 29 w 202"/>
                  <a:gd name="T25" fmla="*/ 46 h 245"/>
                  <a:gd name="T26" fmla="*/ 79 w 202"/>
                  <a:gd name="T27" fmla="*/ 9 h 245"/>
                  <a:gd name="T28" fmla="*/ 79 w 202"/>
                  <a:gd name="T29" fmla="*/ 61 h 245"/>
                  <a:gd name="T30" fmla="*/ 53 w 202"/>
                  <a:gd name="T31" fmla="*/ 61 h 245"/>
                  <a:gd name="T32" fmla="*/ 51 w 202"/>
                  <a:gd name="T33" fmla="*/ 69 h 245"/>
                  <a:gd name="T34" fmla="*/ 79 w 202"/>
                  <a:gd name="T35" fmla="*/ 69 h 245"/>
                  <a:gd name="T36" fmla="*/ 79 w 202"/>
                  <a:gd name="T37" fmla="*/ 118 h 245"/>
                  <a:gd name="T38" fmla="*/ 26 w 202"/>
                  <a:gd name="T39" fmla="*/ 118 h 245"/>
                  <a:gd name="T40" fmla="*/ 26 w 202"/>
                  <a:gd name="T41" fmla="*/ 126 h 245"/>
                  <a:gd name="T42" fmla="*/ 79 w 202"/>
                  <a:gd name="T43" fmla="*/ 126 h 245"/>
                  <a:gd name="T44" fmla="*/ 79 w 202"/>
                  <a:gd name="T45" fmla="*/ 175 h 245"/>
                  <a:gd name="T46" fmla="*/ 18 w 202"/>
                  <a:gd name="T47" fmla="*/ 175 h 245"/>
                  <a:gd name="T48" fmla="*/ 10 w 202"/>
                  <a:gd name="T49" fmla="*/ 126 h 245"/>
                  <a:gd name="T50" fmla="*/ 0 w 202"/>
                  <a:gd name="T51" fmla="*/ 126 h 245"/>
                  <a:gd name="T52" fmla="*/ 79 w 202"/>
                  <a:gd name="T53" fmla="*/ 245 h 245"/>
                  <a:gd name="T54" fmla="*/ 79 w 202"/>
                  <a:gd name="T55" fmla="*/ 245 h 245"/>
                  <a:gd name="T56" fmla="*/ 80 w 202"/>
                  <a:gd name="T57" fmla="*/ 245 h 245"/>
                  <a:gd name="T58" fmla="*/ 80 w 202"/>
                  <a:gd name="T59" fmla="*/ 245 h 245"/>
                  <a:gd name="T60" fmla="*/ 80 w 202"/>
                  <a:gd name="T61" fmla="*/ 245 h 245"/>
                  <a:gd name="T62" fmla="*/ 82 w 202"/>
                  <a:gd name="T63" fmla="*/ 245 h 245"/>
                  <a:gd name="T64" fmla="*/ 83 w 202"/>
                  <a:gd name="T65" fmla="*/ 245 h 245"/>
                  <a:gd name="T66" fmla="*/ 83 w 202"/>
                  <a:gd name="T67" fmla="*/ 245 h 245"/>
                  <a:gd name="T68" fmla="*/ 84 w 202"/>
                  <a:gd name="T69" fmla="*/ 245 h 245"/>
                  <a:gd name="T70" fmla="*/ 186 w 202"/>
                  <a:gd name="T71" fmla="*/ 183 h 245"/>
                  <a:gd name="T72" fmla="*/ 187 w 202"/>
                  <a:gd name="T73" fmla="*/ 183 h 245"/>
                  <a:gd name="T74" fmla="*/ 187 w 202"/>
                  <a:gd name="T75" fmla="*/ 183 h 245"/>
                  <a:gd name="T76" fmla="*/ 202 w 202"/>
                  <a:gd name="T77"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2" h="245">
                    <a:moveTo>
                      <a:pt x="202" y="126"/>
                    </a:moveTo>
                    <a:cubicBezTo>
                      <a:pt x="202" y="118"/>
                      <a:pt x="202" y="118"/>
                      <a:pt x="202" y="118"/>
                    </a:cubicBezTo>
                    <a:cubicBezTo>
                      <a:pt x="202" y="118"/>
                      <a:pt x="202" y="118"/>
                      <a:pt x="202" y="118"/>
                    </a:cubicBezTo>
                    <a:cubicBezTo>
                      <a:pt x="199" y="55"/>
                      <a:pt x="151" y="4"/>
                      <a:pt x="91" y="0"/>
                    </a:cubicBezTo>
                    <a:cubicBezTo>
                      <a:pt x="89" y="0"/>
                      <a:pt x="88" y="0"/>
                      <a:pt x="87" y="0"/>
                    </a:cubicBezTo>
                    <a:cubicBezTo>
                      <a:pt x="87" y="0"/>
                      <a:pt x="87" y="0"/>
                      <a:pt x="87" y="0"/>
                    </a:cubicBezTo>
                    <a:cubicBezTo>
                      <a:pt x="86" y="0"/>
                      <a:pt x="86" y="0"/>
                      <a:pt x="86" y="0"/>
                    </a:cubicBezTo>
                    <a:cubicBezTo>
                      <a:pt x="85" y="0"/>
                      <a:pt x="84" y="0"/>
                      <a:pt x="83" y="0"/>
                    </a:cubicBezTo>
                    <a:cubicBezTo>
                      <a:pt x="82" y="0"/>
                      <a:pt x="80" y="0"/>
                      <a:pt x="79" y="0"/>
                    </a:cubicBezTo>
                    <a:cubicBezTo>
                      <a:pt x="79" y="0"/>
                      <a:pt x="79" y="0"/>
                      <a:pt x="79" y="0"/>
                    </a:cubicBezTo>
                    <a:cubicBezTo>
                      <a:pt x="79" y="0"/>
                      <a:pt x="79" y="0"/>
                      <a:pt x="79" y="0"/>
                    </a:cubicBezTo>
                    <a:cubicBezTo>
                      <a:pt x="56" y="2"/>
                      <a:pt x="35" y="18"/>
                      <a:pt x="21" y="42"/>
                    </a:cubicBezTo>
                    <a:cubicBezTo>
                      <a:pt x="29" y="46"/>
                      <a:pt x="29" y="46"/>
                      <a:pt x="29" y="46"/>
                    </a:cubicBezTo>
                    <a:cubicBezTo>
                      <a:pt x="41" y="24"/>
                      <a:pt x="59" y="11"/>
                      <a:pt x="79" y="9"/>
                    </a:cubicBezTo>
                    <a:cubicBezTo>
                      <a:pt x="79" y="61"/>
                      <a:pt x="79" y="61"/>
                      <a:pt x="79" y="61"/>
                    </a:cubicBezTo>
                    <a:cubicBezTo>
                      <a:pt x="53" y="61"/>
                      <a:pt x="53" y="61"/>
                      <a:pt x="53" y="61"/>
                    </a:cubicBezTo>
                    <a:cubicBezTo>
                      <a:pt x="51" y="69"/>
                      <a:pt x="51" y="69"/>
                      <a:pt x="51" y="69"/>
                    </a:cubicBezTo>
                    <a:cubicBezTo>
                      <a:pt x="79" y="69"/>
                      <a:pt x="79" y="69"/>
                      <a:pt x="79" y="69"/>
                    </a:cubicBezTo>
                    <a:cubicBezTo>
                      <a:pt x="79" y="118"/>
                      <a:pt x="79" y="118"/>
                      <a:pt x="79" y="118"/>
                    </a:cubicBezTo>
                    <a:cubicBezTo>
                      <a:pt x="26" y="118"/>
                      <a:pt x="26" y="118"/>
                      <a:pt x="26" y="118"/>
                    </a:cubicBezTo>
                    <a:cubicBezTo>
                      <a:pt x="26" y="126"/>
                      <a:pt x="26" y="126"/>
                      <a:pt x="26" y="126"/>
                    </a:cubicBezTo>
                    <a:cubicBezTo>
                      <a:pt x="79" y="126"/>
                      <a:pt x="79" y="126"/>
                      <a:pt x="79" y="126"/>
                    </a:cubicBezTo>
                    <a:cubicBezTo>
                      <a:pt x="79" y="175"/>
                      <a:pt x="79" y="175"/>
                      <a:pt x="79" y="175"/>
                    </a:cubicBezTo>
                    <a:cubicBezTo>
                      <a:pt x="18" y="175"/>
                      <a:pt x="18" y="175"/>
                      <a:pt x="18" y="175"/>
                    </a:cubicBezTo>
                    <a:cubicBezTo>
                      <a:pt x="13" y="161"/>
                      <a:pt x="10" y="144"/>
                      <a:pt x="10" y="126"/>
                    </a:cubicBezTo>
                    <a:cubicBezTo>
                      <a:pt x="0" y="126"/>
                      <a:pt x="0" y="126"/>
                      <a:pt x="0" y="126"/>
                    </a:cubicBezTo>
                    <a:cubicBezTo>
                      <a:pt x="2" y="190"/>
                      <a:pt x="36" y="242"/>
                      <a:pt x="79" y="245"/>
                    </a:cubicBezTo>
                    <a:cubicBezTo>
                      <a:pt x="79" y="245"/>
                      <a:pt x="79" y="245"/>
                      <a:pt x="79" y="245"/>
                    </a:cubicBezTo>
                    <a:cubicBezTo>
                      <a:pt x="80" y="245"/>
                      <a:pt x="80" y="245"/>
                      <a:pt x="80" y="245"/>
                    </a:cubicBezTo>
                    <a:cubicBezTo>
                      <a:pt x="80" y="245"/>
                      <a:pt x="80" y="245"/>
                      <a:pt x="80" y="245"/>
                    </a:cubicBezTo>
                    <a:cubicBezTo>
                      <a:pt x="80" y="245"/>
                      <a:pt x="80" y="245"/>
                      <a:pt x="80" y="245"/>
                    </a:cubicBezTo>
                    <a:cubicBezTo>
                      <a:pt x="81" y="245"/>
                      <a:pt x="81" y="245"/>
                      <a:pt x="82" y="245"/>
                    </a:cubicBezTo>
                    <a:cubicBezTo>
                      <a:pt x="82" y="245"/>
                      <a:pt x="82" y="245"/>
                      <a:pt x="83" y="245"/>
                    </a:cubicBezTo>
                    <a:cubicBezTo>
                      <a:pt x="83" y="245"/>
                      <a:pt x="83" y="245"/>
                      <a:pt x="83" y="245"/>
                    </a:cubicBezTo>
                    <a:cubicBezTo>
                      <a:pt x="84" y="245"/>
                      <a:pt x="84" y="245"/>
                      <a:pt x="84" y="245"/>
                    </a:cubicBezTo>
                    <a:cubicBezTo>
                      <a:pt x="128" y="245"/>
                      <a:pt x="166" y="220"/>
                      <a:pt x="186" y="183"/>
                    </a:cubicBezTo>
                    <a:cubicBezTo>
                      <a:pt x="187" y="183"/>
                      <a:pt x="187" y="183"/>
                      <a:pt x="187" y="183"/>
                    </a:cubicBezTo>
                    <a:cubicBezTo>
                      <a:pt x="187" y="183"/>
                      <a:pt x="187" y="183"/>
                      <a:pt x="187" y="183"/>
                    </a:cubicBezTo>
                    <a:cubicBezTo>
                      <a:pt x="196" y="166"/>
                      <a:pt x="201" y="147"/>
                      <a:pt x="202"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7"/>
              <p:cNvSpPr/>
              <p:nvPr/>
            </p:nvSpPr>
            <p:spPr bwMode="auto">
              <a:xfrm>
                <a:off x="5707255" y="2743201"/>
                <a:ext cx="217488" cy="198438"/>
              </a:xfrm>
              <a:custGeom>
                <a:avLst/>
                <a:gdLst>
                  <a:gd name="T0" fmla="*/ 58 w 58"/>
                  <a:gd name="T1" fmla="*/ 53 h 53"/>
                  <a:gd name="T2" fmla="*/ 0 w 58"/>
                  <a:gd name="T3" fmla="*/ 0 h 53"/>
                  <a:gd name="T4" fmla="*/ 58 w 58"/>
                  <a:gd name="T5" fmla="*/ 0 h 53"/>
                  <a:gd name="T6" fmla="*/ 58 w 58"/>
                  <a:gd name="T7" fmla="*/ 53 h 53"/>
                </a:gdLst>
                <a:ahLst/>
                <a:cxnLst>
                  <a:cxn ang="0">
                    <a:pos x="T0" y="T1"/>
                  </a:cxn>
                  <a:cxn ang="0">
                    <a:pos x="T2" y="T3"/>
                  </a:cxn>
                  <a:cxn ang="0">
                    <a:pos x="T4" y="T5"/>
                  </a:cxn>
                  <a:cxn ang="0">
                    <a:pos x="T6" y="T7"/>
                  </a:cxn>
                </a:cxnLst>
                <a:rect l="0" t="0" r="r" b="b"/>
                <a:pathLst>
                  <a:path w="58" h="53">
                    <a:moveTo>
                      <a:pt x="58" y="53"/>
                    </a:moveTo>
                    <a:cubicBezTo>
                      <a:pt x="33" y="51"/>
                      <a:pt x="12" y="31"/>
                      <a:pt x="0" y="0"/>
                    </a:cubicBezTo>
                    <a:cubicBezTo>
                      <a:pt x="58" y="0"/>
                      <a:pt x="58" y="0"/>
                      <a:pt x="58" y="0"/>
                    </a:cubicBezTo>
                    <a:lnTo>
                      <a:pt x="5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8"/>
              <p:cNvSpPr/>
              <p:nvPr/>
            </p:nvSpPr>
            <p:spPr bwMode="auto">
              <a:xfrm>
                <a:off x="6089843" y="2743201"/>
                <a:ext cx="201613" cy="173038"/>
              </a:xfrm>
              <a:custGeom>
                <a:avLst/>
                <a:gdLst>
                  <a:gd name="T0" fmla="*/ 0 w 54"/>
                  <a:gd name="T1" fmla="*/ 46 h 46"/>
                  <a:gd name="T2" fmla="*/ 31 w 54"/>
                  <a:gd name="T3" fmla="*/ 0 h 46"/>
                  <a:gd name="T4" fmla="*/ 54 w 54"/>
                  <a:gd name="T5" fmla="*/ 0 h 46"/>
                  <a:gd name="T6" fmla="*/ 0 w 54"/>
                  <a:gd name="T7" fmla="*/ 46 h 46"/>
                </a:gdLst>
                <a:ahLst/>
                <a:cxnLst>
                  <a:cxn ang="0">
                    <a:pos x="T0" y="T1"/>
                  </a:cxn>
                  <a:cxn ang="0">
                    <a:pos x="T2" y="T3"/>
                  </a:cxn>
                  <a:cxn ang="0">
                    <a:pos x="T4" y="T5"/>
                  </a:cxn>
                  <a:cxn ang="0">
                    <a:pos x="T6" y="T7"/>
                  </a:cxn>
                </a:cxnLst>
                <a:rect l="0" t="0" r="r" b="b"/>
                <a:pathLst>
                  <a:path w="54" h="46">
                    <a:moveTo>
                      <a:pt x="0" y="46"/>
                    </a:moveTo>
                    <a:cubicBezTo>
                      <a:pt x="13" y="35"/>
                      <a:pt x="24" y="19"/>
                      <a:pt x="31" y="0"/>
                    </a:cubicBezTo>
                    <a:cubicBezTo>
                      <a:pt x="54" y="0"/>
                      <a:pt x="54" y="0"/>
                      <a:pt x="54" y="0"/>
                    </a:cubicBezTo>
                    <a:cubicBezTo>
                      <a:pt x="41" y="21"/>
                      <a:pt x="22" y="37"/>
                      <a:pt x="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9"/>
              <p:cNvSpPr/>
              <p:nvPr/>
            </p:nvSpPr>
            <p:spPr bwMode="auto">
              <a:xfrm>
                <a:off x="5954905" y="2743201"/>
                <a:ext cx="212725" cy="198438"/>
              </a:xfrm>
              <a:custGeom>
                <a:avLst/>
                <a:gdLst>
                  <a:gd name="T0" fmla="*/ 0 w 57"/>
                  <a:gd name="T1" fmla="*/ 0 h 53"/>
                  <a:gd name="T2" fmla="*/ 57 w 57"/>
                  <a:gd name="T3" fmla="*/ 0 h 53"/>
                  <a:gd name="T4" fmla="*/ 0 w 57"/>
                  <a:gd name="T5" fmla="*/ 53 h 53"/>
                  <a:gd name="T6" fmla="*/ 0 w 57"/>
                  <a:gd name="T7" fmla="*/ 0 h 53"/>
                </a:gdLst>
                <a:ahLst/>
                <a:cxnLst>
                  <a:cxn ang="0">
                    <a:pos x="T0" y="T1"/>
                  </a:cxn>
                  <a:cxn ang="0">
                    <a:pos x="T2" y="T3"/>
                  </a:cxn>
                  <a:cxn ang="0">
                    <a:pos x="T4" y="T5"/>
                  </a:cxn>
                  <a:cxn ang="0">
                    <a:pos x="T6" y="T7"/>
                  </a:cxn>
                </a:cxnLst>
                <a:rect l="0" t="0" r="r" b="b"/>
                <a:pathLst>
                  <a:path w="57" h="53">
                    <a:moveTo>
                      <a:pt x="0" y="0"/>
                    </a:moveTo>
                    <a:cubicBezTo>
                      <a:pt x="57" y="0"/>
                      <a:pt x="57" y="0"/>
                      <a:pt x="57" y="0"/>
                    </a:cubicBezTo>
                    <a:cubicBezTo>
                      <a:pt x="45" y="31"/>
                      <a:pt x="24" y="51"/>
                      <a:pt x="0" y="5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0"/>
              <p:cNvSpPr/>
              <p:nvPr/>
            </p:nvSpPr>
            <p:spPr bwMode="auto">
              <a:xfrm>
                <a:off x="5954905" y="2528889"/>
                <a:ext cx="254000" cy="184150"/>
              </a:xfrm>
              <a:custGeom>
                <a:avLst/>
                <a:gdLst>
                  <a:gd name="T0" fmla="*/ 0 w 68"/>
                  <a:gd name="T1" fmla="*/ 0 h 49"/>
                  <a:gd name="T2" fmla="*/ 68 w 68"/>
                  <a:gd name="T3" fmla="*/ 0 h 49"/>
                  <a:gd name="T4" fmla="*/ 60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8" y="0"/>
                      <a:pt x="68" y="0"/>
                      <a:pt x="68" y="0"/>
                    </a:cubicBezTo>
                    <a:cubicBezTo>
                      <a:pt x="68" y="18"/>
                      <a:pt x="65" y="34"/>
                      <a:pt x="60"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51"/>
              <p:cNvSpPr/>
              <p:nvPr/>
            </p:nvSpPr>
            <p:spPr bwMode="auto">
              <a:xfrm>
                <a:off x="5954905" y="2316164"/>
                <a:ext cx="254000" cy="182563"/>
              </a:xfrm>
              <a:custGeom>
                <a:avLst/>
                <a:gdLst>
                  <a:gd name="T0" fmla="*/ 0 w 68"/>
                  <a:gd name="T1" fmla="*/ 0 h 49"/>
                  <a:gd name="T2" fmla="*/ 60 w 68"/>
                  <a:gd name="T3" fmla="*/ 0 h 49"/>
                  <a:gd name="T4" fmla="*/ 68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0" y="0"/>
                      <a:pt x="60" y="0"/>
                      <a:pt x="60" y="0"/>
                    </a:cubicBezTo>
                    <a:cubicBezTo>
                      <a:pt x="65" y="15"/>
                      <a:pt x="68" y="31"/>
                      <a:pt x="68"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52"/>
              <p:cNvSpPr/>
              <p:nvPr/>
            </p:nvSpPr>
            <p:spPr bwMode="auto">
              <a:xfrm>
                <a:off x="5954905" y="2090739"/>
                <a:ext cx="212725" cy="195263"/>
              </a:xfrm>
              <a:custGeom>
                <a:avLst/>
                <a:gdLst>
                  <a:gd name="T0" fmla="*/ 57 w 57"/>
                  <a:gd name="T1" fmla="*/ 52 h 52"/>
                  <a:gd name="T2" fmla="*/ 0 w 57"/>
                  <a:gd name="T3" fmla="*/ 52 h 52"/>
                  <a:gd name="T4" fmla="*/ 0 w 57"/>
                  <a:gd name="T5" fmla="*/ 0 h 52"/>
                  <a:gd name="T6" fmla="*/ 2 w 57"/>
                  <a:gd name="T7" fmla="*/ 0 h 52"/>
                  <a:gd name="T8" fmla="*/ 57 w 57"/>
                  <a:gd name="T9" fmla="*/ 52 h 52"/>
                </a:gdLst>
                <a:ahLst/>
                <a:cxnLst>
                  <a:cxn ang="0">
                    <a:pos x="T0" y="T1"/>
                  </a:cxn>
                  <a:cxn ang="0">
                    <a:pos x="T2" y="T3"/>
                  </a:cxn>
                  <a:cxn ang="0">
                    <a:pos x="T4" y="T5"/>
                  </a:cxn>
                  <a:cxn ang="0">
                    <a:pos x="T6" y="T7"/>
                  </a:cxn>
                  <a:cxn ang="0">
                    <a:pos x="T8" y="T9"/>
                  </a:cxn>
                </a:cxnLst>
                <a:rect l="0" t="0" r="r" b="b"/>
                <a:pathLst>
                  <a:path w="57" h="52">
                    <a:moveTo>
                      <a:pt x="57" y="52"/>
                    </a:moveTo>
                    <a:cubicBezTo>
                      <a:pt x="0" y="52"/>
                      <a:pt x="0" y="52"/>
                      <a:pt x="0" y="52"/>
                    </a:cubicBezTo>
                    <a:cubicBezTo>
                      <a:pt x="0" y="0"/>
                      <a:pt x="0" y="0"/>
                      <a:pt x="0" y="0"/>
                    </a:cubicBezTo>
                    <a:cubicBezTo>
                      <a:pt x="0" y="0"/>
                      <a:pt x="1" y="0"/>
                      <a:pt x="2" y="0"/>
                    </a:cubicBezTo>
                    <a:cubicBezTo>
                      <a:pt x="25" y="3"/>
                      <a:pt x="45" y="23"/>
                      <a:pt x="57"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53"/>
              <p:cNvSpPr/>
              <p:nvPr/>
            </p:nvSpPr>
            <p:spPr bwMode="auto">
              <a:xfrm>
                <a:off x="6093018" y="2117726"/>
                <a:ext cx="195263" cy="168275"/>
              </a:xfrm>
              <a:custGeom>
                <a:avLst/>
                <a:gdLst>
                  <a:gd name="T0" fmla="*/ 52 w 52"/>
                  <a:gd name="T1" fmla="*/ 45 h 45"/>
                  <a:gd name="T2" fmla="*/ 30 w 52"/>
                  <a:gd name="T3" fmla="*/ 45 h 45"/>
                  <a:gd name="T4" fmla="*/ 0 w 52"/>
                  <a:gd name="T5" fmla="*/ 0 h 45"/>
                  <a:gd name="T6" fmla="*/ 52 w 52"/>
                  <a:gd name="T7" fmla="*/ 45 h 45"/>
                </a:gdLst>
                <a:ahLst/>
                <a:cxnLst>
                  <a:cxn ang="0">
                    <a:pos x="T0" y="T1"/>
                  </a:cxn>
                  <a:cxn ang="0">
                    <a:pos x="T2" y="T3"/>
                  </a:cxn>
                  <a:cxn ang="0">
                    <a:pos x="T4" y="T5"/>
                  </a:cxn>
                  <a:cxn ang="0">
                    <a:pos x="T6" y="T7"/>
                  </a:cxn>
                </a:cxnLst>
                <a:rect l="0" t="0" r="r" b="b"/>
                <a:pathLst>
                  <a:path w="52" h="45">
                    <a:moveTo>
                      <a:pt x="52" y="45"/>
                    </a:moveTo>
                    <a:cubicBezTo>
                      <a:pt x="30" y="45"/>
                      <a:pt x="30" y="45"/>
                      <a:pt x="30" y="45"/>
                    </a:cubicBezTo>
                    <a:cubicBezTo>
                      <a:pt x="22" y="26"/>
                      <a:pt x="12" y="11"/>
                      <a:pt x="0" y="0"/>
                    </a:cubicBezTo>
                    <a:cubicBezTo>
                      <a:pt x="21" y="9"/>
                      <a:pt x="40" y="25"/>
                      <a:pt x="52"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54"/>
              <p:cNvSpPr/>
              <p:nvPr/>
            </p:nvSpPr>
            <p:spPr bwMode="auto">
              <a:xfrm>
                <a:off x="6213668" y="2316164"/>
                <a:ext cx="138113" cy="182563"/>
              </a:xfrm>
              <a:custGeom>
                <a:avLst/>
                <a:gdLst>
                  <a:gd name="T0" fmla="*/ 37 w 37"/>
                  <a:gd name="T1" fmla="*/ 49 h 49"/>
                  <a:gd name="T2" fmla="*/ 9 w 37"/>
                  <a:gd name="T3" fmla="*/ 49 h 49"/>
                  <a:gd name="T4" fmla="*/ 0 w 37"/>
                  <a:gd name="T5" fmla="*/ 0 h 49"/>
                  <a:gd name="T6" fmla="*/ 25 w 37"/>
                  <a:gd name="T7" fmla="*/ 0 h 49"/>
                  <a:gd name="T8" fmla="*/ 37 w 37"/>
                  <a:gd name="T9" fmla="*/ 49 h 49"/>
                </a:gdLst>
                <a:ahLst/>
                <a:cxnLst>
                  <a:cxn ang="0">
                    <a:pos x="T0" y="T1"/>
                  </a:cxn>
                  <a:cxn ang="0">
                    <a:pos x="T2" y="T3"/>
                  </a:cxn>
                  <a:cxn ang="0">
                    <a:pos x="T4" y="T5"/>
                  </a:cxn>
                  <a:cxn ang="0">
                    <a:pos x="T6" y="T7"/>
                  </a:cxn>
                  <a:cxn ang="0">
                    <a:pos x="T8" y="T9"/>
                  </a:cxn>
                </a:cxnLst>
                <a:rect l="0" t="0" r="r" b="b"/>
                <a:pathLst>
                  <a:path w="37" h="49">
                    <a:moveTo>
                      <a:pt x="37" y="49"/>
                    </a:moveTo>
                    <a:cubicBezTo>
                      <a:pt x="9" y="49"/>
                      <a:pt x="9" y="49"/>
                      <a:pt x="9" y="49"/>
                    </a:cubicBezTo>
                    <a:cubicBezTo>
                      <a:pt x="8" y="31"/>
                      <a:pt x="5" y="15"/>
                      <a:pt x="0" y="0"/>
                    </a:cubicBezTo>
                    <a:cubicBezTo>
                      <a:pt x="25" y="0"/>
                      <a:pt x="25" y="0"/>
                      <a:pt x="25" y="0"/>
                    </a:cubicBezTo>
                    <a:cubicBezTo>
                      <a:pt x="32" y="15"/>
                      <a:pt x="37" y="31"/>
                      <a:pt x="3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55"/>
              <p:cNvSpPr/>
              <p:nvPr/>
            </p:nvSpPr>
            <p:spPr bwMode="auto">
              <a:xfrm>
                <a:off x="6216843" y="2528889"/>
                <a:ext cx="139700" cy="184150"/>
              </a:xfrm>
              <a:custGeom>
                <a:avLst/>
                <a:gdLst>
                  <a:gd name="T0" fmla="*/ 37 w 37"/>
                  <a:gd name="T1" fmla="*/ 0 h 49"/>
                  <a:gd name="T2" fmla="*/ 24 w 37"/>
                  <a:gd name="T3" fmla="*/ 49 h 49"/>
                  <a:gd name="T4" fmla="*/ 0 w 37"/>
                  <a:gd name="T5" fmla="*/ 49 h 49"/>
                  <a:gd name="T6" fmla="*/ 8 w 37"/>
                  <a:gd name="T7" fmla="*/ 0 h 49"/>
                  <a:gd name="T8" fmla="*/ 37 w 37"/>
                  <a:gd name="T9" fmla="*/ 0 h 49"/>
                </a:gdLst>
                <a:ahLst/>
                <a:cxnLst>
                  <a:cxn ang="0">
                    <a:pos x="T0" y="T1"/>
                  </a:cxn>
                  <a:cxn ang="0">
                    <a:pos x="T2" y="T3"/>
                  </a:cxn>
                  <a:cxn ang="0">
                    <a:pos x="T4" y="T5"/>
                  </a:cxn>
                  <a:cxn ang="0">
                    <a:pos x="T6" y="T7"/>
                  </a:cxn>
                  <a:cxn ang="0">
                    <a:pos x="T8" y="T9"/>
                  </a:cxn>
                </a:cxnLst>
                <a:rect l="0" t="0" r="r" b="b"/>
                <a:pathLst>
                  <a:path w="37" h="49">
                    <a:moveTo>
                      <a:pt x="37" y="0"/>
                    </a:moveTo>
                    <a:cubicBezTo>
                      <a:pt x="36" y="18"/>
                      <a:pt x="32" y="34"/>
                      <a:pt x="24" y="49"/>
                    </a:cubicBezTo>
                    <a:cubicBezTo>
                      <a:pt x="0" y="49"/>
                      <a:pt x="0" y="49"/>
                      <a:pt x="0" y="49"/>
                    </a:cubicBezTo>
                    <a:cubicBezTo>
                      <a:pt x="5" y="34"/>
                      <a:pt x="7" y="18"/>
                      <a:pt x="8" y="0"/>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6"/>
              <p:cNvSpPr/>
              <p:nvPr/>
            </p:nvSpPr>
            <p:spPr bwMode="auto">
              <a:xfrm>
                <a:off x="5256405" y="2187576"/>
                <a:ext cx="547688" cy="285750"/>
              </a:xfrm>
              <a:custGeom>
                <a:avLst/>
                <a:gdLst>
                  <a:gd name="T0" fmla="*/ 258 w 345"/>
                  <a:gd name="T1" fmla="*/ 88 h 180"/>
                  <a:gd name="T2" fmla="*/ 258 w 345"/>
                  <a:gd name="T3" fmla="*/ 111 h 180"/>
                  <a:gd name="T4" fmla="*/ 258 w 345"/>
                  <a:gd name="T5" fmla="*/ 180 h 180"/>
                  <a:gd name="T6" fmla="*/ 88 w 345"/>
                  <a:gd name="T7" fmla="*/ 180 h 180"/>
                  <a:gd name="T8" fmla="*/ 88 w 345"/>
                  <a:gd name="T9" fmla="*/ 178 h 180"/>
                  <a:gd name="T10" fmla="*/ 85 w 345"/>
                  <a:gd name="T11" fmla="*/ 178 h 180"/>
                  <a:gd name="T12" fmla="*/ 88 w 345"/>
                  <a:gd name="T13" fmla="*/ 154 h 180"/>
                  <a:gd name="T14" fmla="*/ 88 w 345"/>
                  <a:gd name="T15" fmla="*/ 111 h 180"/>
                  <a:gd name="T16" fmla="*/ 88 w 345"/>
                  <a:gd name="T17" fmla="*/ 111 h 180"/>
                  <a:gd name="T18" fmla="*/ 88 w 345"/>
                  <a:gd name="T19" fmla="*/ 88 h 180"/>
                  <a:gd name="T20" fmla="*/ 0 w 345"/>
                  <a:gd name="T21" fmla="*/ 88 h 180"/>
                  <a:gd name="T22" fmla="*/ 173 w 345"/>
                  <a:gd name="T23" fmla="*/ 0 h 180"/>
                  <a:gd name="T24" fmla="*/ 345 w 345"/>
                  <a:gd name="T25" fmla="*/ 88 h 180"/>
                  <a:gd name="T26" fmla="*/ 258 w 345"/>
                  <a:gd name="T27"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180">
                    <a:moveTo>
                      <a:pt x="258" y="88"/>
                    </a:moveTo>
                    <a:lnTo>
                      <a:pt x="258" y="111"/>
                    </a:lnTo>
                    <a:lnTo>
                      <a:pt x="258" y="180"/>
                    </a:lnTo>
                    <a:lnTo>
                      <a:pt x="88" y="180"/>
                    </a:lnTo>
                    <a:lnTo>
                      <a:pt x="88" y="178"/>
                    </a:lnTo>
                    <a:lnTo>
                      <a:pt x="85" y="178"/>
                    </a:lnTo>
                    <a:lnTo>
                      <a:pt x="88" y="154"/>
                    </a:lnTo>
                    <a:lnTo>
                      <a:pt x="88" y="111"/>
                    </a:lnTo>
                    <a:lnTo>
                      <a:pt x="88" y="111"/>
                    </a:lnTo>
                    <a:lnTo>
                      <a:pt x="88" y="88"/>
                    </a:lnTo>
                    <a:lnTo>
                      <a:pt x="0" y="88"/>
                    </a:lnTo>
                    <a:lnTo>
                      <a:pt x="173" y="0"/>
                    </a:lnTo>
                    <a:lnTo>
                      <a:pt x="345" y="88"/>
                    </a:lnTo>
                    <a:lnTo>
                      <a:pt x="258"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同心圆 18"/>
            <p:cNvSpPr/>
            <p:nvPr/>
          </p:nvSpPr>
          <p:spPr>
            <a:xfrm>
              <a:off x="6016316" y="1528430"/>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2" name="矩形 31"/>
          <p:cNvSpPr/>
          <p:nvPr/>
        </p:nvSpPr>
        <p:spPr>
          <a:xfrm>
            <a:off x="6860069" y="2210283"/>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a:off x="4348609" y="3295327"/>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矩形 33"/>
          <p:cNvSpPr/>
          <p:nvPr/>
        </p:nvSpPr>
        <p:spPr>
          <a:xfrm>
            <a:off x="6860069" y="2986259"/>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6168161" y="3018028"/>
            <a:ext cx="674016" cy="674104"/>
            <a:chOff x="1718632" y="1996162"/>
            <a:chExt cx="560677" cy="560677"/>
          </a:xfrm>
          <a:solidFill>
            <a:schemeClr val="accent2"/>
          </a:solidFill>
        </p:grpSpPr>
        <p:grpSp>
          <p:nvGrpSpPr>
            <p:cNvPr id="36" name="组合 35"/>
            <p:cNvGrpSpPr/>
            <p:nvPr/>
          </p:nvGrpSpPr>
          <p:grpSpPr>
            <a:xfrm flipH="1">
              <a:off x="1849203" y="2133863"/>
              <a:ext cx="272792" cy="268628"/>
              <a:chOff x="1046163" y="1765300"/>
              <a:chExt cx="1196975" cy="1019176"/>
            </a:xfrm>
            <a:grpFill/>
          </p:grpSpPr>
          <p:sp>
            <p:nvSpPr>
              <p:cNvPr id="38" name="Freeform 102"/>
              <p:cNvSpPr/>
              <p:nvPr/>
            </p:nvSpPr>
            <p:spPr bwMode="auto">
              <a:xfrm>
                <a:off x="1046163" y="2690813"/>
                <a:ext cx="1196975" cy="93663"/>
              </a:xfrm>
              <a:custGeom>
                <a:avLst/>
                <a:gdLst>
                  <a:gd name="T0" fmla="*/ 319 w 319"/>
                  <a:gd name="T1" fmla="*/ 12 h 25"/>
                  <a:gd name="T2" fmla="*/ 310 w 319"/>
                  <a:gd name="T3" fmla="*/ 25 h 25"/>
                  <a:gd name="T4" fmla="*/ 9 w 319"/>
                  <a:gd name="T5" fmla="*/ 25 h 25"/>
                  <a:gd name="T6" fmla="*/ 0 w 319"/>
                  <a:gd name="T7" fmla="*/ 12 h 25"/>
                  <a:gd name="T8" fmla="*/ 0 w 319"/>
                  <a:gd name="T9" fmla="*/ 12 h 25"/>
                  <a:gd name="T10" fmla="*/ 9 w 319"/>
                  <a:gd name="T11" fmla="*/ 0 h 25"/>
                  <a:gd name="T12" fmla="*/ 310 w 319"/>
                  <a:gd name="T13" fmla="*/ 0 h 25"/>
                  <a:gd name="T14" fmla="*/ 319 w 319"/>
                  <a:gd name="T15" fmla="*/ 1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25">
                    <a:moveTo>
                      <a:pt x="319" y="12"/>
                    </a:moveTo>
                    <a:cubicBezTo>
                      <a:pt x="319" y="19"/>
                      <a:pt x="315" y="25"/>
                      <a:pt x="310" y="25"/>
                    </a:cubicBezTo>
                    <a:cubicBezTo>
                      <a:pt x="9" y="25"/>
                      <a:pt x="9" y="25"/>
                      <a:pt x="9" y="25"/>
                    </a:cubicBezTo>
                    <a:cubicBezTo>
                      <a:pt x="4" y="25"/>
                      <a:pt x="0" y="19"/>
                      <a:pt x="0" y="12"/>
                    </a:cubicBezTo>
                    <a:cubicBezTo>
                      <a:pt x="0" y="12"/>
                      <a:pt x="0" y="12"/>
                      <a:pt x="0" y="12"/>
                    </a:cubicBezTo>
                    <a:cubicBezTo>
                      <a:pt x="0" y="6"/>
                      <a:pt x="4" y="0"/>
                      <a:pt x="9" y="0"/>
                    </a:cubicBezTo>
                    <a:cubicBezTo>
                      <a:pt x="310" y="0"/>
                      <a:pt x="310" y="0"/>
                      <a:pt x="310" y="0"/>
                    </a:cubicBezTo>
                    <a:cubicBezTo>
                      <a:pt x="315" y="0"/>
                      <a:pt x="319" y="6"/>
                      <a:pt x="31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03"/>
              <p:cNvSpPr/>
              <p:nvPr/>
            </p:nvSpPr>
            <p:spPr bwMode="auto">
              <a:xfrm>
                <a:off x="1092201" y="1989138"/>
                <a:ext cx="190500" cy="660400"/>
              </a:xfrm>
              <a:custGeom>
                <a:avLst/>
                <a:gdLst>
                  <a:gd name="T0" fmla="*/ 51 w 51"/>
                  <a:gd name="T1" fmla="*/ 166 h 176"/>
                  <a:gd name="T2" fmla="*/ 40 w 51"/>
                  <a:gd name="T3" fmla="*/ 176 h 176"/>
                  <a:gd name="T4" fmla="*/ 11 w 51"/>
                  <a:gd name="T5" fmla="*/ 176 h 176"/>
                  <a:gd name="T6" fmla="*/ 0 w 51"/>
                  <a:gd name="T7" fmla="*/ 166 h 176"/>
                  <a:gd name="T8" fmla="*/ 0 w 51"/>
                  <a:gd name="T9" fmla="*/ 10 h 176"/>
                  <a:gd name="T10" fmla="*/ 11 w 51"/>
                  <a:gd name="T11" fmla="*/ 0 h 176"/>
                  <a:gd name="T12" fmla="*/ 40 w 51"/>
                  <a:gd name="T13" fmla="*/ 0 h 176"/>
                  <a:gd name="T14" fmla="*/ 51 w 51"/>
                  <a:gd name="T15" fmla="*/ 10 h 176"/>
                  <a:gd name="T16" fmla="*/ 51 w 51"/>
                  <a:gd name="T17" fmla="*/ 1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6">
                    <a:moveTo>
                      <a:pt x="51" y="166"/>
                    </a:moveTo>
                    <a:cubicBezTo>
                      <a:pt x="51" y="172"/>
                      <a:pt x="46" y="176"/>
                      <a:pt x="40" y="176"/>
                    </a:cubicBezTo>
                    <a:cubicBezTo>
                      <a:pt x="11" y="176"/>
                      <a:pt x="11" y="176"/>
                      <a:pt x="11" y="176"/>
                    </a:cubicBezTo>
                    <a:cubicBezTo>
                      <a:pt x="5" y="176"/>
                      <a:pt x="0" y="172"/>
                      <a:pt x="0" y="166"/>
                    </a:cubicBezTo>
                    <a:cubicBezTo>
                      <a:pt x="0" y="10"/>
                      <a:pt x="0" y="10"/>
                      <a:pt x="0" y="10"/>
                    </a:cubicBezTo>
                    <a:cubicBezTo>
                      <a:pt x="0" y="5"/>
                      <a:pt x="5" y="0"/>
                      <a:pt x="11" y="0"/>
                    </a:cubicBezTo>
                    <a:cubicBezTo>
                      <a:pt x="40" y="0"/>
                      <a:pt x="40" y="0"/>
                      <a:pt x="40" y="0"/>
                    </a:cubicBezTo>
                    <a:cubicBezTo>
                      <a:pt x="46" y="0"/>
                      <a:pt x="51" y="5"/>
                      <a:pt x="51" y="10"/>
                    </a:cubicBezTo>
                    <a:lnTo>
                      <a:pt x="51"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04"/>
              <p:cNvSpPr/>
              <p:nvPr/>
            </p:nvSpPr>
            <p:spPr bwMode="auto">
              <a:xfrm>
                <a:off x="1320801" y="1765300"/>
                <a:ext cx="190500" cy="884238"/>
              </a:xfrm>
              <a:custGeom>
                <a:avLst/>
                <a:gdLst>
                  <a:gd name="T0" fmla="*/ 51 w 51"/>
                  <a:gd name="T1" fmla="*/ 223 h 236"/>
                  <a:gd name="T2" fmla="*/ 40 w 51"/>
                  <a:gd name="T3" fmla="*/ 236 h 236"/>
                  <a:gd name="T4" fmla="*/ 11 w 51"/>
                  <a:gd name="T5" fmla="*/ 236 h 236"/>
                  <a:gd name="T6" fmla="*/ 0 w 51"/>
                  <a:gd name="T7" fmla="*/ 223 h 236"/>
                  <a:gd name="T8" fmla="*/ 0 w 51"/>
                  <a:gd name="T9" fmla="*/ 13 h 236"/>
                  <a:gd name="T10" fmla="*/ 11 w 51"/>
                  <a:gd name="T11" fmla="*/ 0 h 236"/>
                  <a:gd name="T12" fmla="*/ 40 w 51"/>
                  <a:gd name="T13" fmla="*/ 0 h 236"/>
                  <a:gd name="T14" fmla="*/ 51 w 51"/>
                  <a:gd name="T15" fmla="*/ 13 h 236"/>
                  <a:gd name="T16" fmla="*/ 51 w 51"/>
                  <a:gd name="T17" fmla="*/ 22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36">
                    <a:moveTo>
                      <a:pt x="51" y="223"/>
                    </a:moveTo>
                    <a:cubicBezTo>
                      <a:pt x="51" y="230"/>
                      <a:pt x="46" y="236"/>
                      <a:pt x="40" y="236"/>
                    </a:cubicBezTo>
                    <a:cubicBezTo>
                      <a:pt x="11" y="236"/>
                      <a:pt x="11" y="236"/>
                      <a:pt x="11" y="236"/>
                    </a:cubicBezTo>
                    <a:cubicBezTo>
                      <a:pt x="5" y="236"/>
                      <a:pt x="0" y="230"/>
                      <a:pt x="0" y="223"/>
                    </a:cubicBezTo>
                    <a:cubicBezTo>
                      <a:pt x="0" y="13"/>
                      <a:pt x="0" y="13"/>
                      <a:pt x="0" y="13"/>
                    </a:cubicBezTo>
                    <a:cubicBezTo>
                      <a:pt x="0" y="6"/>
                      <a:pt x="5" y="0"/>
                      <a:pt x="11" y="0"/>
                    </a:cubicBezTo>
                    <a:cubicBezTo>
                      <a:pt x="40" y="0"/>
                      <a:pt x="40" y="0"/>
                      <a:pt x="40" y="0"/>
                    </a:cubicBezTo>
                    <a:cubicBezTo>
                      <a:pt x="46" y="0"/>
                      <a:pt x="51" y="6"/>
                      <a:pt x="51" y="13"/>
                    </a:cubicBezTo>
                    <a:lnTo>
                      <a:pt x="5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5"/>
              <p:cNvSpPr/>
              <p:nvPr/>
            </p:nvSpPr>
            <p:spPr bwMode="auto">
              <a:xfrm>
                <a:off x="1549401" y="2159000"/>
                <a:ext cx="190500" cy="490538"/>
              </a:xfrm>
              <a:custGeom>
                <a:avLst/>
                <a:gdLst>
                  <a:gd name="T0" fmla="*/ 51 w 51"/>
                  <a:gd name="T1" fmla="*/ 124 h 131"/>
                  <a:gd name="T2" fmla="*/ 40 w 51"/>
                  <a:gd name="T3" fmla="*/ 131 h 131"/>
                  <a:gd name="T4" fmla="*/ 11 w 51"/>
                  <a:gd name="T5" fmla="*/ 131 h 131"/>
                  <a:gd name="T6" fmla="*/ 0 w 51"/>
                  <a:gd name="T7" fmla="*/ 124 h 131"/>
                  <a:gd name="T8" fmla="*/ 0 w 51"/>
                  <a:gd name="T9" fmla="*/ 7 h 131"/>
                  <a:gd name="T10" fmla="*/ 11 w 51"/>
                  <a:gd name="T11" fmla="*/ 0 h 131"/>
                  <a:gd name="T12" fmla="*/ 40 w 51"/>
                  <a:gd name="T13" fmla="*/ 0 h 131"/>
                  <a:gd name="T14" fmla="*/ 51 w 51"/>
                  <a:gd name="T15" fmla="*/ 7 h 131"/>
                  <a:gd name="T16" fmla="*/ 51 w 51"/>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31">
                    <a:moveTo>
                      <a:pt x="51" y="124"/>
                    </a:moveTo>
                    <a:cubicBezTo>
                      <a:pt x="51" y="128"/>
                      <a:pt x="46" y="131"/>
                      <a:pt x="40" y="131"/>
                    </a:cubicBezTo>
                    <a:cubicBezTo>
                      <a:pt x="11" y="131"/>
                      <a:pt x="11" y="131"/>
                      <a:pt x="11" y="131"/>
                    </a:cubicBezTo>
                    <a:cubicBezTo>
                      <a:pt x="5" y="131"/>
                      <a:pt x="0" y="128"/>
                      <a:pt x="0" y="124"/>
                    </a:cubicBezTo>
                    <a:cubicBezTo>
                      <a:pt x="0" y="7"/>
                      <a:pt x="0" y="7"/>
                      <a:pt x="0" y="7"/>
                    </a:cubicBezTo>
                    <a:cubicBezTo>
                      <a:pt x="0" y="3"/>
                      <a:pt x="5" y="0"/>
                      <a:pt x="11" y="0"/>
                    </a:cubicBezTo>
                    <a:cubicBezTo>
                      <a:pt x="40" y="0"/>
                      <a:pt x="40" y="0"/>
                      <a:pt x="40" y="0"/>
                    </a:cubicBezTo>
                    <a:cubicBezTo>
                      <a:pt x="46" y="0"/>
                      <a:pt x="51" y="3"/>
                      <a:pt x="51" y="7"/>
                    </a:cubicBezTo>
                    <a:lnTo>
                      <a:pt x="51"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06"/>
              <p:cNvSpPr/>
              <p:nvPr/>
            </p:nvSpPr>
            <p:spPr bwMode="auto">
              <a:xfrm>
                <a:off x="1781176" y="1870075"/>
                <a:ext cx="187325" cy="779463"/>
              </a:xfrm>
              <a:custGeom>
                <a:avLst/>
                <a:gdLst>
                  <a:gd name="T0" fmla="*/ 50 w 50"/>
                  <a:gd name="T1" fmla="*/ 197 h 208"/>
                  <a:gd name="T2" fmla="*/ 39 w 50"/>
                  <a:gd name="T3" fmla="*/ 208 h 208"/>
                  <a:gd name="T4" fmla="*/ 10 w 50"/>
                  <a:gd name="T5" fmla="*/ 208 h 208"/>
                  <a:gd name="T6" fmla="*/ 0 w 50"/>
                  <a:gd name="T7" fmla="*/ 197 h 208"/>
                  <a:gd name="T8" fmla="*/ 0 w 50"/>
                  <a:gd name="T9" fmla="*/ 12 h 208"/>
                  <a:gd name="T10" fmla="*/ 10 w 50"/>
                  <a:gd name="T11" fmla="*/ 0 h 208"/>
                  <a:gd name="T12" fmla="*/ 39 w 50"/>
                  <a:gd name="T13" fmla="*/ 0 h 208"/>
                  <a:gd name="T14" fmla="*/ 50 w 50"/>
                  <a:gd name="T15" fmla="*/ 12 h 208"/>
                  <a:gd name="T16" fmla="*/ 50 w 50"/>
                  <a:gd name="T17" fmla="*/ 19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08">
                    <a:moveTo>
                      <a:pt x="50" y="197"/>
                    </a:moveTo>
                    <a:cubicBezTo>
                      <a:pt x="50" y="203"/>
                      <a:pt x="45" y="208"/>
                      <a:pt x="39" y="208"/>
                    </a:cubicBezTo>
                    <a:cubicBezTo>
                      <a:pt x="10" y="208"/>
                      <a:pt x="10" y="208"/>
                      <a:pt x="10" y="208"/>
                    </a:cubicBezTo>
                    <a:cubicBezTo>
                      <a:pt x="4" y="208"/>
                      <a:pt x="0" y="203"/>
                      <a:pt x="0" y="197"/>
                    </a:cubicBezTo>
                    <a:cubicBezTo>
                      <a:pt x="0" y="12"/>
                      <a:pt x="0" y="12"/>
                      <a:pt x="0" y="12"/>
                    </a:cubicBezTo>
                    <a:cubicBezTo>
                      <a:pt x="0" y="5"/>
                      <a:pt x="4" y="0"/>
                      <a:pt x="10" y="0"/>
                    </a:cubicBezTo>
                    <a:cubicBezTo>
                      <a:pt x="39" y="0"/>
                      <a:pt x="39" y="0"/>
                      <a:pt x="39" y="0"/>
                    </a:cubicBezTo>
                    <a:cubicBezTo>
                      <a:pt x="45" y="0"/>
                      <a:pt x="50" y="5"/>
                      <a:pt x="50" y="12"/>
                    </a:cubicBezTo>
                    <a:lnTo>
                      <a:pt x="50"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7"/>
              <p:cNvSpPr/>
              <p:nvPr/>
            </p:nvSpPr>
            <p:spPr bwMode="auto">
              <a:xfrm>
                <a:off x="2009776" y="2159000"/>
                <a:ext cx="187325" cy="490538"/>
              </a:xfrm>
              <a:custGeom>
                <a:avLst/>
                <a:gdLst>
                  <a:gd name="T0" fmla="*/ 50 w 50"/>
                  <a:gd name="T1" fmla="*/ 124 h 131"/>
                  <a:gd name="T2" fmla="*/ 39 w 50"/>
                  <a:gd name="T3" fmla="*/ 131 h 131"/>
                  <a:gd name="T4" fmla="*/ 10 w 50"/>
                  <a:gd name="T5" fmla="*/ 131 h 131"/>
                  <a:gd name="T6" fmla="*/ 0 w 50"/>
                  <a:gd name="T7" fmla="*/ 124 h 131"/>
                  <a:gd name="T8" fmla="*/ 0 w 50"/>
                  <a:gd name="T9" fmla="*/ 7 h 131"/>
                  <a:gd name="T10" fmla="*/ 10 w 50"/>
                  <a:gd name="T11" fmla="*/ 0 h 131"/>
                  <a:gd name="T12" fmla="*/ 39 w 50"/>
                  <a:gd name="T13" fmla="*/ 0 h 131"/>
                  <a:gd name="T14" fmla="*/ 50 w 50"/>
                  <a:gd name="T15" fmla="*/ 7 h 131"/>
                  <a:gd name="T16" fmla="*/ 50 w 50"/>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31">
                    <a:moveTo>
                      <a:pt x="50" y="124"/>
                    </a:moveTo>
                    <a:cubicBezTo>
                      <a:pt x="50" y="128"/>
                      <a:pt x="45" y="131"/>
                      <a:pt x="39" y="131"/>
                    </a:cubicBezTo>
                    <a:cubicBezTo>
                      <a:pt x="10" y="131"/>
                      <a:pt x="10" y="131"/>
                      <a:pt x="10" y="131"/>
                    </a:cubicBezTo>
                    <a:cubicBezTo>
                      <a:pt x="4" y="131"/>
                      <a:pt x="0" y="128"/>
                      <a:pt x="0" y="124"/>
                    </a:cubicBezTo>
                    <a:cubicBezTo>
                      <a:pt x="0" y="7"/>
                      <a:pt x="0" y="7"/>
                      <a:pt x="0" y="7"/>
                    </a:cubicBezTo>
                    <a:cubicBezTo>
                      <a:pt x="0" y="3"/>
                      <a:pt x="4" y="0"/>
                      <a:pt x="10" y="0"/>
                    </a:cubicBezTo>
                    <a:cubicBezTo>
                      <a:pt x="39" y="0"/>
                      <a:pt x="39" y="0"/>
                      <a:pt x="39" y="0"/>
                    </a:cubicBezTo>
                    <a:cubicBezTo>
                      <a:pt x="45" y="0"/>
                      <a:pt x="50" y="3"/>
                      <a:pt x="50" y="7"/>
                    </a:cubicBezTo>
                    <a:lnTo>
                      <a:pt x="50"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同心圆 36"/>
            <p:cNvSpPr/>
            <p:nvPr/>
          </p:nvSpPr>
          <p:spPr>
            <a:xfrm>
              <a:off x="1718632" y="1996162"/>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4" name="椭圆 43"/>
          <p:cNvSpPr/>
          <p:nvPr/>
        </p:nvSpPr>
        <p:spPr>
          <a:xfrm>
            <a:off x="4348609" y="4055266"/>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5" name="矩形 44"/>
          <p:cNvSpPr/>
          <p:nvPr/>
        </p:nvSpPr>
        <p:spPr>
          <a:xfrm>
            <a:off x="6860069" y="3762235"/>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6168161" y="3796935"/>
            <a:ext cx="673786" cy="673873"/>
            <a:chOff x="4197777" y="3610451"/>
            <a:chExt cx="560677" cy="560677"/>
          </a:xfrm>
          <a:solidFill>
            <a:schemeClr val="accent3"/>
          </a:solidFill>
        </p:grpSpPr>
        <p:grpSp>
          <p:nvGrpSpPr>
            <p:cNvPr id="47" name="组合 46"/>
            <p:cNvGrpSpPr/>
            <p:nvPr/>
          </p:nvGrpSpPr>
          <p:grpSpPr>
            <a:xfrm>
              <a:off x="4324818" y="3742282"/>
              <a:ext cx="305320" cy="261247"/>
              <a:chOff x="1627188" y="2219325"/>
              <a:chExt cx="758825" cy="649288"/>
            </a:xfrm>
            <a:grpFill/>
          </p:grpSpPr>
          <p:sp>
            <p:nvSpPr>
              <p:cNvPr id="49" name="Freeform 72"/>
              <p:cNvSpPr/>
              <p:nvPr/>
            </p:nvSpPr>
            <p:spPr bwMode="auto">
              <a:xfrm>
                <a:off x="1657351"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3"/>
              <p:cNvSpPr/>
              <p:nvPr/>
            </p:nvSpPr>
            <p:spPr bwMode="auto">
              <a:xfrm>
                <a:off x="1657351"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4"/>
              <p:cNvSpPr/>
              <p:nvPr/>
            </p:nvSpPr>
            <p:spPr bwMode="auto">
              <a:xfrm>
                <a:off x="1657351"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5"/>
              <p:cNvSpPr/>
              <p:nvPr/>
            </p:nvSpPr>
            <p:spPr bwMode="auto">
              <a:xfrm>
                <a:off x="1657351"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6"/>
              <p:cNvSpPr/>
              <p:nvPr/>
            </p:nvSpPr>
            <p:spPr bwMode="auto">
              <a:xfrm>
                <a:off x="1657351"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7"/>
              <p:cNvSpPr/>
              <p:nvPr/>
            </p:nvSpPr>
            <p:spPr bwMode="auto">
              <a:xfrm>
                <a:off x="1803401" y="247808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8"/>
              <p:cNvSpPr/>
              <p:nvPr/>
            </p:nvSpPr>
            <p:spPr bwMode="auto">
              <a:xfrm>
                <a:off x="1803401" y="2219325"/>
                <a:ext cx="120650" cy="47625"/>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9"/>
              <p:cNvSpPr/>
              <p:nvPr/>
            </p:nvSpPr>
            <p:spPr bwMode="auto">
              <a:xfrm>
                <a:off x="1803401" y="23050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0"/>
              <p:cNvSpPr/>
              <p:nvPr/>
            </p:nvSpPr>
            <p:spPr bwMode="auto">
              <a:xfrm>
                <a:off x="1803401" y="2390775"/>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81"/>
              <p:cNvSpPr/>
              <p:nvPr/>
            </p:nvSpPr>
            <p:spPr bwMode="auto">
              <a:xfrm>
                <a:off x="1803401" y="2563813"/>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2"/>
              <p:cNvSpPr/>
              <p:nvPr/>
            </p:nvSpPr>
            <p:spPr bwMode="auto">
              <a:xfrm>
                <a:off x="1803401" y="264953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83"/>
              <p:cNvSpPr/>
              <p:nvPr/>
            </p:nvSpPr>
            <p:spPr bwMode="auto">
              <a:xfrm>
                <a:off x="1803401" y="27368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4"/>
              <p:cNvSpPr/>
              <p:nvPr/>
            </p:nvSpPr>
            <p:spPr bwMode="auto">
              <a:xfrm>
                <a:off x="1949451" y="247808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5"/>
              <p:cNvSpPr/>
              <p:nvPr/>
            </p:nvSpPr>
            <p:spPr bwMode="auto">
              <a:xfrm>
                <a:off x="1949451"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6"/>
              <p:cNvSpPr/>
              <p:nvPr/>
            </p:nvSpPr>
            <p:spPr bwMode="auto">
              <a:xfrm>
                <a:off x="1949451"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87"/>
              <p:cNvSpPr/>
              <p:nvPr/>
            </p:nvSpPr>
            <p:spPr bwMode="auto">
              <a:xfrm>
                <a:off x="1949451"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8"/>
              <p:cNvSpPr/>
              <p:nvPr/>
            </p:nvSpPr>
            <p:spPr bwMode="auto">
              <a:xfrm>
                <a:off x="2092326"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89"/>
              <p:cNvSpPr/>
              <p:nvPr/>
            </p:nvSpPr>
            <p:spPr bwMode="auto">
              <a:xfrm>
                <a:off x="2092326" y="23050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90"/>
              <p:cNvSpPr/>
              <p:nvPr/>
            </p:nvSpPr>
            <p:spPr bwMode="auto">
              <a:xfrm>
                <a:off x="2092326"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91"/>
              <p:cNvSpPr/>
              <p:nvPr/>
            </p:nvSpPr>
            <p:spPr bwMode="auto">
              <a:xfrm>
                <a:off x="2092326"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2"/>
              <p:cNvSpPr/>
              <p:nvPr/>
            </p:nvSpPr>
            <p:spPr bwMode="auto">
              <a:xfrm>
                <a:off x="2092326"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93"/>
              <p:cNvSpPr/>
              <p:nvPr/>
            </p:nvSpPr>
            <p:spPr bwMode="auto">
              <a:xfrm>
                <a:off x="2092326"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94"/>
              <p:cNvSpPr/>
              <p:nvPr/>
            </p:nvSpPr>
            <p:spPr bwMode="auto">
              <a:xfrm>
                <a:off x="2238376"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95"/>
              <p:cNvSpPr/>
              <p:nvPr/>
            </p:nvSpPr>
            <p:spPr bwMode="auto">
              <a:xfrm>
                <a:off x="2238376"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96"/>
              <p:cNvSpPr/>
              <p:nvPr/>
            </p:nvSpPr>
            <p:spPr bwMode="auto">
              <a:xfrm>
                <a:off x="2238376"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97"/>
              <p:cNvSpPr/>
              <p:nvPr/>
            </p:nvSpPr>
            <p:spPr bwMode="auto">
              <a:xfrm>
                <a:off x="1627188" y="2808288"/>
                <a:ext cx="758825" cy="60325"/>
              </a:xfrm>
              <a:custGeom>
                <a:avLst/>
                <a:gdLst>
                  <a:gd name="T0" fmla="*/ 202 w 202"/>
                  <a:gd name="T1" fmla="*/ 8 h 16"/>
                  <a:gd name="T2" fmla="*/ 197 w 202"/>
                  <a:gd name="T3" fmla="*/ 16 h 16"/>
                  <a:gd name="T4" fmla="*/ 6 w 202"/>
                  <a:gd name="T5" fmla="*/ 16 h 16"/>
                  <a:gd name="T6" fmla="*/ 0 w 202"/>
                  <a:gd name="T7" fmla="*/ 8 h 16"/>
                  <a:gd name="T8" fmla="*/ 0 w 202"/>
                  <a:gd name="T9" fmla="*/ 8 h 16"/>
                  <a:gd name="T10" fmla="*/ 6 w 202"/>
                  <a:gd name="T11" fmla="*/ 0 h 16"/>
                  <a:gd name="T12" fmla="*/ 197 w 202"/>
                  <a:gd name="T13" fmla="*/ 0 h 16"/>
                  <a:gd name="T14" fmla="*/ 202 w 20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6">
                    <a:moveTo>
                      <a:pt x="202" y="8"/>
                    </a:moveTo>
                    <a:cubicBezTo>
                      <a:pt x="202" y="13"/>
                      <a:pt x="200" y="16"/>
                      <a:pt x="197" y="16"/>
                    </a:cubicBezTo>
                    <a:cubicBezTo>
                      <a:pt x="6" y="16"/>
                      <a:pt x="6" y="16"/>
                      <a:pt x="6" y="16"/>
                    </a:cubicBezTo>
                    <a:cubicBezTo>
                      <a:pt x="3" y="16"/>
                      <a:pt x="0" y="13"/>
                      <a:pt x="0" y="8"/>
                    </a:cubicBezTo>
                    <a:cubicBezTo>
                      <a:pt x="0" y="8"/>
                      <a:pt x="0" y="8"/>
                      <a:pt x="0" y="8"/>
                    </a:cubicBezTo>
                    <a:cubicBezTo>
                      <a:pt x="0" y="4"/>
                      <a:pt x="3" y="0"/>
                      <a:pt x="6" y="0"/>
                    </a:cubicBezTo>
                    <a:cubicBezTo>
                      <a:pt x="197" y="0"/>
                      <a:pt x="197" y="0"/>
                      <a:pt x="197" y="0"/>
                    </a:cubicBezTo>
                    <a:cubicBezTo>
                      <a:pt x="200" y="0"/>
                      <a:pt x="202" y="4"/>
                      <a:pt x="20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同心圆 47"/>
            <p:cNvSpPr/>
            <p:nvPr/>
          </p:nvSpPr>
          <p:spPr>
            <a:xfrm>
              <a:off x="4197777" y="3610451"/>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5" name="椭圆 74"/>
          <p:cNvSpPr/>
          <p:nvPr/>
        </p:nvSpPr>
        <p:spPr>
          <a:xfrm>
            <a:off x="4348609" y="4815203"/>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6" name="矩形 75"/>
          <p:cNvSpPr/>
          <p:nvPr/>
        </p:nvSpPr>
        <p:spPr>
          <a:xfrm>
            <a:off x="6860069" y="4538212"/>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6168162" y="4575609"/>
            <a:ext cx="674877" cy="674965"/>
            <a:chOff x="1292477" y="2482145"/>
            <a:chExt cx="560677" cy="560677"/>
          </a:xfrm>
          <a:solidFill>
            <a:schemeClr val="accent4"/>
          </a:solidFill>
        </p:grpSpPr>
        <p:grpSp>
          <p:nvGrpSpPr>
            <p:cNvPr id="78" name="组合 77"/>
            <p:cNvGrpSpPr/>
            <p:nvPr/>
          </p:nvGrpSpPr>
          <p:grpSpPr>
            <a:xfrm>
              <a:off x="1443224" y="2627821"/>
              <a:ext cx="242888" cy="265780"/>
              <a:chOff x="247650" y="1957388"/>
              <a:chExt cx="993776" cy="1087438"/>
            </a:xfrm>
            <a:grpFill/>
          </p:grpSpPr>
          <p:sp>
            <p:nvSpPr>
              <p:cNvPr id="80" name="Freeform 112"/>
              <p:cNvSpPr/>
              <p:nvPr/>
            </p:nvSpPr>
            <p:spPr bwMode="auto">
              <a:xfrm>
                <a:off x="247650" y="1957388"/>
                <a:ext cx="914400" cy="1087438"/>
              </a:xfrm>
              <a:custGeom>
                <a:avLst/>
                <a:gdLst>
                  <a:gd name="T0" fmla="*/ 244 w 244"/>
                  <a:gd name="T1" fmla="*/ 265 h 290"/>
                  <a:gd name="T2" fmla="*/ 219 w 244"/>
                  <a:gd name="T3" fmla="*/ 290 h 290"/>
                  <a:gd name="T4" fmla="*/ 26 w 244"/>
                  <a:gd name="T5" fmla="*/ 290 h 290"/>
                  <a:gd name="T6" fmla="*/ 0 w 244"/>
                  <a:gd name="T7" fmla="*/ 265 h 290"/>
                  <a:gd name="T8" fmla="*/ 0 w 244"/>
                  <a:gd name="T9" fmla="*/ 25 h 290"/>
                  <a:gd name="T10" fmla="*/ 26 w 244"/>
                  <a:gd name="T11" fmla="*/ 0 h 290"/>
                  <a:gd name="T12" fmla="*/ 219 w 244"/>
                  <a:gd name="T13" fmla="*/ 0 h 290"/>
                  <a:gd name="T14" fmla="*/ 244 w 244"/>
                  <a:gd name="T15" fmla="*/ 25 h 290"/>
                  <a:gd name="T16" fmla="*/ 244 w 244"/>
                  <a:gd name="T17" fmla="*/ 26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3"/>
              <p:cNvSpPr/>
              <p:nvPr/>
            </p:nvSpPr>
            <p:spPr bwMode="auto">
              <a:xfrm>
                <a:off x="366713" y="2076451"/>
                <a:ext cx="676275" cy="850900"/>
              </a:xfrm>
              <a:custGeom>
                <a:avLst/>
                <a:gdLst>
                  <a:gd name="T0" fmla="*/ 426 w 426"/>
                  <a:gd name="T1" fmla="*/ 536 h 536"/>
                  <a:gd name="T2" fmla="*/ 0 w 426"/>
                  <a:gd name="T3" fmla="*/ 536 h 536"/>
                  <a:gd name="T4" fmla="*/ 0 w 426"/>
                  <a:gd name="T5" fmla="*/ 0 h 536"/>
                  <a:gd name="T6" fmla="*/ 426 w 426"/>
                  <a:gd name="T7" fmla="*/ 0 h 536"/>
                  <a:gd name="T8" fmla="*/ 426 w 426"/>
                  <a:gd name="T9" fmla="*/ 536 h 536"/>
                  <a:gd name="T10" fmla="*/ 426 w 426"/>
                  <a:gd name="T11" fmla="*/ 536 h 536"/>
                </a:gdLst>
                <a:ahLst/>
                <a:cxnLst>
                  <a:cxn ang="0">
                    <a:pos x="T0" y="T1"/>
                  </a:cxn>
                  <a:cxn ang="0">
                    <a:pos x="T2" y="T3"/>
                  </a:cxn>
                  <a:cxn ang="0">
                    <a:pos x="T4" y="T5"/>
                  </a:cxn>
                  <a:cxn ang="0">
                    <a:pos x="T6" y="T7"/>
                  </a:cxn>
                  <a:cxn ang="0">
                    <a:pos x="T8" y="T9"/>
                  </a:cxn>
                  <a:cxn ang="0">
                    <a:pos x="T10" y="T11"/>
                  </a:cxn>
                </a:cxnLst>
                <a:rect l="0" t="0" r="r" b="b"/>
                <a:pathLst>
                  <a:path w="426" h="536">
                    <a:moveTo>
                      <a:pt x="426" y="536"/>
                    </a:moveTo>
                    <a:lnTo>
                      <a:pt x="0" y="536"/>
                    </a:lnTo>
                    <a:lnTo>
                      <a:pt x="0" y="0"/>
                    </a:lnTo>
                    <a:lnTo>
                      <a:pt x="426" y="0"/>
                    </a:lnTo>
                    <a:lnTo>
                      <a:pt x="426" y="536"/>
                    </a:lnTo>
                    <a:lnTo>
                      <a:pt x="426"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14"/>
              <p:cNvSpPr>
                <a:spLocks noChangeArrowheads="1"/>
              </p:cNvSpPr>
              <p:nvPr/>
            </p:nvSpPr>
            <p:spPr bwMode="auto">
              <a:xfrm>
                <a:off x="407988" y="2152651"/>
                <a:ext cx="82550"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Rectangle 115"/>
              <p:cNvSpPr>
                <a:spLocks noChangeArrowheads="1"/>
              </p:cNvSpPr>
              <p:nvPr/>
            </p:nvSpPr>
            <p:spPr bwMode="auto">
              <a:xfrm>
                <a:off x="550863" y="2170113"/>
                <a:ext cx="4540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Oval 116"/>
              <p:cNvSpPr>
                <a:spLocks noChangeArrowheads="1"/>
              </p:cNvSpPr>
              <p:nvPr/>
            </p:nvSpPr>
            <p:spPr bwMode="auto">
              <a:xfrm>
                <a:off x="407988" y="2305051"/>
                <a:ext cx="82550" cy="87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Rectangle 117"/>
              <p:cNvSpPr>
                <a:spLocks noChangeArrowheads="1"/>
              </p:cNvSpPr>
              <p:nvPr/>
            </p:nvSpPr>
            <p:spPr bwMode="auto">
              <a:xfrm>
                <a:off x="550863" y="2324101"/>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Oval 118"/>
              <p:cNvSpPr>
                <a:spLocks noChangeArrowheads="1"/>
              </p:cNvSpPr>
              <p:nvPr/>
            </p:nvSpPr>
            <p:spPr bwMode="auto">
              <a:xfrm>
                <a:off x="407988" y="2463801"/>
                <a:ext cx="82550"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Rectangle 119"/>
              <p:cNvSpPr>
                <a:spLocks noChangeArrowheads="1"/>
              </p:cNvSpPr>
              <p:nvPr/>
            </p:nvSpPr>
            <p:spPr bwMode="auto">
              <a:xfrm>
                <a:off x="550863" y="2478088"/>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Freeform 120"/>
              <p:cNvSpPr/>
              <p:nvPr/>
            </p:nvSpPr>
            <p:spPr bwMode="auto">
              <a:xfrm>
                <a:off x="442913" y="2582863"/>
                <a:ext cx="798513" cy="285750"/>
              </a:xfrm>
              <a:custGeom>
                <a:avLst/>
                <a:gdLst>
                  <a:gd name="T0" fmla="*/ 503 w 503"/>
                  <a:gd name="T1" fmla="*/ 180 h 180"/>
                  <a:gd name="T2" fmla="*/ 163 w 503"/>
                  <a:gd name="T3" fmla="*/ 180 h 180"/>
                  <a:gd name="T4" fmla="*/ 0 w 503"/>
                  <a:gd name="T5" fmla="*/ 92 h 180"/>
                  <a:gd name="T6" fmla="*/ 163 w 503"/>
                  <a:gd name="T7" fmla="*/ 0 h 180"/>
                  <a:gd name="T8" fmla="*/ 503 w 503"/>
                  <a:gd name="T9" fmla="*/ 0 h 180"/>
                  <a:gd name="T10" fmla="*/ 503 w 503"/>
                  <a:gd name="T11" fmla="*/ 180 h 180"/>
                </a:gdLst>
                <a:ahLst/>
                <a:cxnLst>
                  <a:cxn ang="0">
                    <a:pos x="T0" y="T1"/>
                  </a:cxn>
                  <a:cxn ang="0">
                    <a:pos x="T2" y="T3"/>
                  </a:cxn>
                  <a:cxn ang="0">
                    <a:pos x="T4" y="T5"/>
                  </a:cxn>
                  <a:cxn ang="0">
                    <a:pos x="T6" y="T7"/>
                  </a:cxn>
                  <a:cxn ang="0">
                    <a:pos x="T8" y="T9"/>
                  </a:cxn>
                  <a:cxn ang="0">
                    <a:pos x="T10" y="T11"/>
                  </a:cxn>
                </a:cxnLst>
                <a:rect l="0" t="0" r="r" b="b"/>
                <a:pathLst>
                  <a:path w="503" h="180">
                    <a:moveTo>
                      <a:pt x="503" y="180"/>
                    </a:moveTo>
                    <a:lnTo>
                      <a:pt x="163" y="180"/>
                    </a:lnTo>
                    <a:lnTo>
                      <a:pt x="0" y="92"/>
                    </a:lnTo>
                    <a:lnTo>
                      <a:pt x="163" y="0"/>
                    </a:lnTo>
                    <a:lnTo>
                      <a:pt x="503" y="0"/>
                    </a:lnTo>
                    <a:lnTo>
                      <a:pt x="503"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21"/>
              <p:cNvSpPr/>
              <p:nvPr/>
            </p:nvSpPr>
            <p:spPr bwMode="auto">
              <a:xfrm>
                <a:off x="547688" y="2582863"/>
                <a:ext cx="149225" cy="285750"/>
              </a:xfrm>
              <a:custGeom>
                <a:avLst/>
                <a:gdLst>
                  <a:gd name="T0" fmla="*/ 0 w 94"/>
                  <a:gd name="T1" fmla="*/ 128 h 180"/>
                  <a:gd name="T2" fmla="*/ 94 w 94"/>
                  <a:gd name="T3" fmla="*/ 180 h 180"/>
                  <a:gd name="T4" fmla="*/ 94 w 94"/>
                  <a:gd name="T5" fmla="*/ 0 h 180"/>
                  <a:gd name="T6" fmla="*/ 0 w 94"/>
                  <a:gd name="T7" fmla="*/ 54 h 180"/>
                  <a:gd name="T8" fmla="*/ 0 w 94"/>
                  <a:gd name="T9" fmla="*/ 128 h 180"/>
                </a:gdLst>
                <a:ahLst/>
                <a:cxnLst>
                  <a:cxn ang="0">
                    <a:pos x="T0" y="T1"/>
                  </a:cxn>
                  <a:cxn ang="0">
                    <a:pos x="T2" y="T3"/>
                  </a:cxn>
                  <a:cxn ang="0">
                    <a:pos x="T4" y="T5"/>
                  </a:cxn>
                  <a:cxn ang="0">
                    <a:pos x="T6" y="T7"/>
                  </a:cxn>
                  <a:cxn ang="0">
                    <a:pos x="T8" y="T9"/>
                  </a:cxn>
                </a:cxnLst>
                <a:rect l="0" t="0" r="r" b="b"/>
                <a:pathLst>
                  <a:path w="94" h="180">
                    <a:moveTo>
                      <a:pt x="0" y="128"/>
                    </a:moveTo>
                    <a:lnTo>
                      <a:pt x="94" y="180"/>
                    </a:lnTo>
                    <a:lnTo>
                      <a:pt x="94" y="0"/>
                    </a:lnTo>
                    <a:lnTo>
                      <a:pt x="0" y="54"/>
                    </a:lnTo>
                    <a:lnTo>
                      <a:pt x="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2"/>
              <p:cNvSpPr/>
              <p:nvPr/>
            </p:nvSpPr>
            <p:spPr bwMode="auto">
              <a:xfrm>
                <a:off x="550863" y="2593976"/>
                <a:ext cx="142875" cy="266700"/>
              </a:xfrm>
              <a:custGeom>
                <a:avLst/>
                <a:gdLst>
                  <a:gd name="T0" fmla="*/ 90 w 90"/>
                  <a:gd name="T1" fmla="*/ 168 h 168"/>
                  <a:gd name="T2" fmla="*/ 0 w 90"/>
                  <a:gd name="T3" fmla="*/ 118 h 168"/>
                  <a:gd name="T4" fmla="*/ 0 w 90"/>
                  <a:gd name="T5" fmla="*/ 50 h 168"/>
                  <a:gd name="T6" fmla="*/ 90 w 90"/>
                  <a:gd name="T7" fmla="*/ 0 h 168"/>
                  <a:gd name="T8" fmla="*/ 90 w 90"/>
                  <a:gd name="T9" fmla="*/ 168 h 168"/>
                  <a:gd name="T10" fmla="*/ 90 w 90"/>
                  <a:gd name="T11" fmla="*/ 168 h 168"/>
                </a:gdLst>
                <a:ahLst/>
                <a:cxnLst>
                  <a:cxn ang="0">
                    <a:pos x="T0" y="T1"/>
                  </a:cxn>
                  <a:cxn ang="0">
                    <a:pos x="T2" y="T3"/>
                  </a:cxn>
                  <a:cxn ang="0">
                    <a:pos x="T4" y="T5"/>
                  </a:cxn>
                  <a:cxn ang="0">
                    <a:pos x="T6" y="T7"/>
                  </a:cxn>
                  <a:cxn ang="0">
                    <a:pos x="T8" y="T9"/>
                  </a:cxn>
                  <a:cxn ang="0">
                    <a:pos x="T10" y="T11"/>
                  </a:cxn>
                </a:cxnLst>
                <a:rect l="0" t="0" r="r" b="b"/>
                <a:pathLst>
                  <a:path w="90" h="168">
                    <a:moveTo>
                      <a:pt x="90" y="168"/>
                    </a:moveTo>
                    <a:lnTo>
                      <a:pt x="0" y="118"/>
                    </a:lnTo>
                    <a:lnTo>
                      <a:pt x="0" y="50"/>
                    </a:lnTo>
                    <a:lnTo>
                      <a:pt x="90" y="0"/>
                    </a:lnTo>
                    <a:lnTo>
                      <a:pt x="90" y="168"/>
                    </a:lnTo>
                    <a:lnTo>
                      <a:pt x="90" y="1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9" name="同心圆 78"/>
            <p:cNvSpPr/>
            <p:nvPr/>
          </p:nvSpPr>
          <p:spPr>
            <a:xfrm>
              <a:off x="1292477" y="2482145"/>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1" name="标题 9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30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14:presetBounceEnd="53000">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14:bounceEnd="53000">
                                          <p:cBhvr additive="base">
                                            <p:cTn id="59" dur="300" fill="hold"/>
                                            <p:tgtEl>
                                              <p:spTgt spid="32"/>
                                            </p:tgtEl>
                                            <p:attrNameLst>
                                              <p:attrName>ppt_x</p:attrName>
                                            </p:attrNameLst>
                                          </p:cBhvr>
                                          <p:tavLst>
                                            <p:tav tm="0">
                                              <p:val>
                                                <p:strVal val="1+#ppt_w/2"/>
                                              </p:val>
                                            </p:tav>
                                            <p:tav tm="100000">
                                              <p:val>
                                                <p:strVal val="#ppt_x"/>
                                              </p:val>
                                            </p:tav>
                                          </p:tavLst>
                                        </p:anim>
                                        <p:anim calcmode="lin" valueType="num" p14:bounceEnd="53000">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14:presetBounceEnd="53000">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14:bounceEnd="53000">
                                          <p:cBhvr additive="base">
                                            <p:cTn id="74" dur="300" fill="hold"/>
                                            <p:tgtEl>
                                              <p:spTgt spid="34"/>
                                            </p:tgtEl>
                                            <p:attrNameLst>
                                              <p:attrName>ppt_x</p:attrName>
                                            </p:attrNameLst>
                                          </p:cBhvr>
                                          <p:tavLst>
                                            <p:tav tm="0">
                                              <p:val>
                                                <p:strVal val="1+#ppt_w/2"/>
                                              </p:val>
                                            </p:tav>
                                            <p:tav tm="100000">
                                              <p:val>
                                                <p:strVal val="#ppt_x"/>
                                              </p:val>
                                            </p:tav>
                                          </p:tavLst>
                                        </p:anim>
                                        <p:anim calcmode="lin" valueType="num" p14:bounceEnd="53000">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14:presetBounceEnd="53000">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14:bounceEnd="53000">
                                          <p:cBhvr additive="base">
                                            <p:cTn id="89" dur="300" fill="hold"/>
                                            <p:tgtEl>
                                              <p:spTgt spid="45"/>
                                            </p:tgtEl>
                                            <p:attrNameLst>
                                              <p:attrName>ppt_x</p:attrName>
                                            </p:attrNameLst>
                                          </p:cBhvr>
                                          <p:tavLst>
                                            <p:tav tm="0">
                                              <p:val>
                                                <p:strVal val="1+#ppt_w/2"/>
                                              </p:val>
                                            </p:tav>
                                            <p:tav tm="100000">
                                              <p:val>
                                                <p:strVal val="#ppt_x"/>
                                              </p:val>
                                            </p:tav>
                                          </p:tavLst>
                                        </p:anim>
                                        <p:anim calcmode="lin" valueType="num" p14:bounceEnd="53000">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5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14:presetBounceEnd="53000">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14:bounceEnd="53000">
                                          <p:cBhvr additive="base">
                                            <p:cTn id="104" dur="300" fill="hold"/>
                                            <p:tgtEl>
                                              <p:spTgt spid="76"/>
                                            </p:tgtEl>
                                            <p:attrNameLst>
                                              <p:attrName>ppt_x</p:attrName>
                                            </p:attrNameLst>
                                          </p:cBhvr>
                                          <p:tavLst>
                                            <p:tav tm="0">
                                              <p:val>
                                                <p:strVal val="1+#ppt_w/2"/>
                                              </p:val>
                                            </p:tav>
                                            <p:tav tm="100000">
                                              <p:val>
                                                <p:strVal val="#ppt_x"/>
                                              </p:val>
                                            </p:tav>
                                          </p:tavLst>
                                        </p:anim>
                                        <p:anim calcmode="lin" valueType="num" p14:bounceEnd="53000">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30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300" fill="hold"/>
                                            <p:tgtEl>
                                              <p:spTgt spid="32"/>
                                            </p:tgtEl>
                                            <p:attrNameLst>
                                              <p:attrName>ppt_x</p:attrName>
                                            </p:attrNameLst>
                                          </p:cBhvr>
                                          <p:tavLst>
                                            <p:tav tm="0">
                                              <p:val>
                                                <p:strVal val="1+#ppt_w/2"/>
                                              </p:val>
                                            </p:tav>
                                            <p:tav tm="100000">
                                              <p:val>
                                                <p:strVal val="#ppt_x"/>
                                              </p:val>
                                            </p:tav>
                                          </p:tavLst>
                                        </p:anim>
                                        <p:anim calcmode="lin" valueType="num">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cBhvr additive="base">
                                            <p:cTn id="74" dur="300" fill="hold"/>
                                            <p:tgtEl>
                                              <p:spTgt spid="34"/>
                                            </p:tgtEl>
                                            <p:attrNameLst>
                                              <p:attrName>ppt_x</p:attrName>
                                            </p:attrNameLst>
                                          </p:cBhvr>
                                          <p:tavLst>
                                            <p:tav tm="0">
                                              <p:val>
                                                <p:strVal val="1+#ppt_w/2"/>
                                              </p:val>
                                            </p:tav>
                                            <p:tav tm="100000">
                                              <p:val>
                                                <p:strVal val="#ppt_x"/>
                                              </p:val>
                                            </p:tav>
                                          </p:tavLst>
                                        </p:anim>
                                        <p:anim calcmode="lin" valueType="num">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300" fill="hold"/>
                                            <p:tgtEl>
                                              <p:spTgt spid="45"/>
                                            </p:tgtEl>
                                            <p:attrNameLst>
                                              <p:attrName>ppt_x</p:attrName>
                                            </p:attrNameLst>
                                          </p:cBhvr>
                                          <p:tavLst>
                                            <p:tav tm="0">
                                              <p:val>
                                                <p:strVal val="1+#ppt_w/2"/>
                                              </p:val>
                                            </p:tav>
                                            <p:tav tm="100000">
                                              <p:val>
                                                <p:strVal val="#ppt_x"/>
                                              </p:val>
                                            </p:tav>
                                          </p:tavLst>
                                        </p:anim>
                                        <p:anim calcmode="lin" valueType="num">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5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300" fill="hold"/>
                                            <p:tgtEl>
                                              <p:spTgt spid="76"/>
                                            </p:tgtEl>
                                            <p:attrNameLst>
                                              <p:attrName>ppt_x</p:attrName>
                                            </p:attrNameLst>
                                          </p:cBhvr>
                                          <p:tavLst>
                                            <p:tav tm="0">
                                              <p:val>
                                                <p:strVal val="1+#ppt_w/2"/>
                                              </p:val>
                                            </p:tav>
                                            <p:tav tm="100000">
                                              <p:val>
                                                <p:strVal val="#ppt_x"/>
                                              </p:val>
                                            </p:tav>
                                          </p:tavLst>
                                        </p:anim>
                                        <p:anim calcmode="lin" valueType="num">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19759" y="2014756"/>
            <a:ext cx="3841656" cy="2305295"/>
            <a:chOff x="3900264" y="2204864"/>
            <a:chExt cx="4572000" cy="2743200"/>
          </a:xfrm>
        </p:grpSpPr>
        <p:graphicFrame>
          <p:nvGraphicFramePr>
            <p:cNvPr id="3" name="图表 2"/>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5537848" y="3069542"/>
              <a:ext cx="1455998" cy="1208594"/>
            </a:xfrm>
            <a:prstGeom prst="rect">
              <a:avLst/>
            </a:prstGeom>
          </p:spPr>
          <p:txBody>
            <a:bodyPr wrap="none">
              <a:spAutoFit/>
            </a:bodyPr>
            <a:lstStyle/>
            <a:p>
              <a:pPr algn="ctr"/>
              <a:r>
                <a:rPr lang="en-US" altLang="zh-CN" sz="6000" b="1" dirty="0">
                  <a:solidFill>
                    <a:schemeClr val="tx1">
                      <a:lumMod val="85000"/>
                      <a:lumOff val="15000"/>
                    </a:schemeClr>
                  </a:solidFill>
                </a:rPr>
                <a:t>90</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5" name="组合 4"/>
          <p:cNvGrpSpPr/>
          <p:nvPr/>
        </p:nvGrpSpPr>
        <p:grpSpPr>
          <a:xfrm>
            <a:off x="1765765" y="2037012"/>
            <a:ext cx="2873967" cy="2305293"/>
            <a:chOff x="695400" y="2132856"/>
            <a:chExt cx="3420342" cy="2743200"/>
          </a:xfrm>
        </p:grpSpPr>
        <p:graphicFrame>
          <p:nvGraphicFramePr>
            <p:cNvPr id="6" name="图表 5"/>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矩形 6"/>
            <p:cNvSpPr/>
            <p:nvPr/>
          </p:nvSpPr>
          <p:spPr>
            <a:xfrm>
              <a:off x="1812984" y="3031443"/>
              <a:ext cx="1455998" cy="1208595"/>
            </a:xfrm>
            <a:prstGeom prst="rect">
              <a:avLst/>
            </a:prstGeom>
          </p:spPr>
          <p:txBody>
            <a:bodyPr wrap="none">
              <a:spAutoFit/>
            </a:bodyPr>
            <a:lstStyle/>
            <a:p>
              <a:pPr algn="ctr"/>
              <a:r>
                <a:rPr lang="en-US" altLang="zh-CN" sz="6000" b="1" dirty="0">
                  <a:solidFill>
                    <a:schemeClr val="tx1">
                      <a:lumMod val="85000"/>
                      <a:lumOff val="15000"/>
                    </a:schemeClr>
                  </a:solidFill>
                </a:rPr>
                <a:t>50</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8" name="组合 7"/>
          <p:cNvGrpSpPr/>
          <p:nvPr/>
        </p:nvGrpSpPr>
        <p:grpSpPr>
          <a:xfrm>
            <a:off x="6691198" y="2012347"/>
            <a:ext cx="3841656" cy="2305295"/>
            <a:chOff x="7392144" y="2190750"/>
            <a:chExt cx="4572000" cy="2743200"/>
          </a:xfrm>
        </p:grpSpPr>
        <p:graphicFrame>
          <p:nvGraphicFramePr>
            <p:cNvPr id="9" name="图表 8"/>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0" name="矩形 9"/>
            <p:cNvSpPr/>
            <p:nvPr/>
          </p:nvSpPr>
          <p:spPr>
            <a:xfrm>
              <a:off x="9076052" y="2992915"/>
              <a:ext cx="1455998" cy="1208594"/>
            </a:xfrm>
            <a:prstGeom prst="rect">
              <a:avLst/>
            </a:prstGeom>
          </p:spPr>
          <p:txBody>
            <a:bodyPr wrap="none">
              <a:spAutoFit/>
            </a:bodyPr>
            <a:lstStyle/>
            <a:p>
              <a:pPr algn="ctr"/>
              <a:r>
                <a:rPr lang="en-US" altLang="zh-CN" sz="6000" b="1" dirty="0">
                  <a:solidFill>
                    <a:schemeClr val="tx1">
                      <a:lumMod val="85000"/>
                      <a:lumOff val="15000"/>
                    </a:schemeClr>
                  </a:solidFill>
                </a:rPr>
                <a:t>23</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11" name="组合 10"/>
          <p:cNvGrpSpPr/>
          <p:nvPr/>
        </p:nvGrpSpPr>
        <p:grpSpPr>
          <a:xfrm>
            <a:off x="1993404" y="4417493"/>
            <a:ext cx="2581945" cy="1219752"/>
            <a:chOff x="1494651" y="3223483"/>
            <a:chExt cx="1936711" cy="914814"/>
          </a:xfrm>
        </p:grpSpPr>
        <p:sp>
          <p:nvSpPr>
            <p:cNvPr id="12"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5"/>
            <p:cNvSpPr txBox="1"/>
            <p:nvPr/>
          </p:nvSpPr>
          <p:spPr>
            <a:xfrm>
              <a:off x="1494651" y="3223483"/>
              <a:ext cx="1936711" cy="271228"/>
            </a:xfrm>
            <a:prstGeom prst="rect">
              <a:avLst/>
            </a:prstGeom>
            <a:noFill/>
          </p:spPr>
          <p:txBody>
            <a:bodyPr wrap="square" lIns="68580" tIns="34290" rIns="68580" bIns="34290" rtlCol="0">
              <a:spAutoFit/>
            </a:bodyPr>
            <a:lstStyle/>
            <a:p>
              <a:r>
                <a:rPr lang="zh-CN" altLang="en-US" sz="1900" b="1" dirty="0">
                  <a:solidFill>
                    <a:schemeClr val="tx2"/>
                  </a:solidFill>
                  <a:latin typeface="微软雅黑" panose="020B0503020204020204" pitchFamily="34" charset="-122"/>
                  <a:ea typeface="微软雅黑" panose="020B0503020204020204" pitchFamily="34" charset="-122"/>
                </a:rPr>
                <a:t>销售量全年提高</a:t>
              </a:r>
              <a:r>
                <a:rPr lang="en-US" altLang="zh-CN" sz="1900" b="1" dirty="0">
                  <a:solidFill>
                    <a:schemeClr val="tx2"/>
                  </a:solidFill>
                  <a:latin typeface="微软雅黑" panose="020B0503020204020204" pitchFamily="34" charset="-122"/>
                  <a:ea typeface="微软雅黑" panose="020B0503020204020204" pitchFamily="34" charset="-122"/>
                </a:rPr>
                <a:t>50%</a:t>
              </a:r>
              <a:endParaRPr lang="zh-CN" altLang="en-US" sz="1900" b="1" dirty="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918121" y="4417493"/>
            <a:ext cx="2581945" cy="1219752"/>
            <a:chOff x="3688474" y="3223483"/>
            <a:chExt cx="1936711" cy="914814"/>
          </a:xfrm>
        </p:grpSpPr>
        <p:sp>
          <p:nvSpPr>
            <p:cNvPr id="15"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7"/>
            <p:cNvSpPr txBox="1"/>
            <p:nvPr/>
          </p:nvSpPr>
          <p:spPr>
            <a:xfrm>
              <a:off x="3688474" y="3223483"/>
              <a:ext cx="1936711" cy="271228"/>
            </a:xfrm>
            <a:prstGeom prst="rect">
              <a:avLst/>
            </a:prstGeom>
            <a:noFill/>
          </p:spPr>
          <p:txBody>
            <a:bodyPr wrap="square" lIns="68580" tIns="34290" rIns="68580" bIns="34290" rtlCol="0">
              <a:spAutoFit/>
            </a:bodyPr>
            <a:lstStyle/>
            <a:p>
              <a:r>
                <a:rPr lang="zh-CN" altLang="en-US" sz="1900" b="1" dirty="0">
                  <a:solidFill>
                    <a:schemeClr val="accent2"/>
                  </a:solidFill>
                  <a:latin typeface="微软雅黑" panose="020B0503020204020204" pitchFamily="34" charset="-122"/>
                  <a:ea typeface="微软雅黑" panose="020B0503020204020204" pitchFamily="34" charset="-122"/>
                </a:rPr>
                <a:t>签约成功率达</a:t>
              </a:r>
              <a:r>
                <a:rPr lang="en-US" altLang="zh-CN" sz="1900" b="1" dirty="0">
                  <a:solidFill>
                    <a:schemeClr val="accent2"/>
                  </a:solidFill>
                  <a:latin typeface="微软雅黑" panose="020B0503020204020204" pitchFamily="34" charset="-122"/>
                  <a:ea typeface="微软雅黑" panose="020B0503020204020204" pitchFamily="34" charset="-122"/>
                </a:rPr>
                <a:t>90%</a:t>
              </a:r>
              <a:endParaRPr lang="zh-CN" altLang="en-US" sz="1900" b="1"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842837" y="4417493"/>
            <a:ext cx="2669081" cy="1219752"/>
            <a:chOff x="5882297" y="3223483"/>
            <a:chExt cx="2002071" cy="914814"/>
          </a:xfrm>
        </p:grpSpPr>
        <p:sp>
          <p:nvSpPr>
            <p:cNvPr id="18"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9"/>
            <p:cNvSpPr txBox="1"/>
            <p:nvPr/>
          </p:nvSpPr>
          <p:spPr>
            <a:xfrm>
              <a:off x="5882297" y="3223483"/>
              <a:ext cx="2002071" cy="271228"/>
            </a:xfrm>
            <a:prstGeom prst="rect">
              <a:avLst/>
            </a:prstGeom>
            <a:noFill/>
          </p:spPr>
          <p:txBody>
            <a:bodyPr wrap="square" lIns="68580" tIns="34290" rIns="68580" bIns="34290" rtlCol="0">
              <a:spAutoFit/>
            </a:bodyPr>
            <a:lstStyle/>
            <a:p>
              <a:r>
                <a:rPr lang="zh-CN" altLang="en-US" sz="1900" b="1" dirty="0">
                  <a:solidFill>
                    <a:schemeClr val="accent3"/>
                  </a:solidFill>
                  <a:latin typeface="微软雅黑" panose="020B0503020204020204" pitchFamily="34" charset="-122"/>
                  <a:ea typeface="微软雅黑" panose="020B0503020204020204" pitchFamily="34" charset="-122"/>
                </a:rPr>
                <a:t>公司利润提高</a:t>
              </a:r>
              <a:r>
                <a:rPr lang="en-US" altLang="zh-CN" sz="1900" b="1" dirty="0">
                  <a:solidFill>
                    <a:schemeClr val="accent3"/>
                  </a:solidFill>
                  <a:latin typeface="微软雅黑" panose="020B0503020204020204" pitchFamily="34" charset="-122"/>
                  <a:ea typeface="微软雅黑" panose="020B0503020204020204" pitchFamily="34" charset="-122"/>
                </a:rPr>
                <a:t>23%</a:t>
              </a:r>
              <a:endParaRPr lang="zh-CN" altLang="en-US" sz="1900" b="1" dirty="0">
                <a:solidFill>
                  <a:schemeClr val="accent3"/>
                </a:solidFill>
                <a:latin typeface="微软雅黑" panose="020B0503020204020204" pitchFamily="34" charset="-122"/>
                <a:ea typeface="微软雅黑" panose="020B0503020204020204" pitchFamily="34" charset="-122"/>
              </a:endParaRPr>
            </a:p>
          </p:txBody>
        </p:sp>
      </p:grpSp>
      <p:sp>
        <p:nvSpPr>
          <p:cNvPr id="21" name="标题 2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108562" y="1316766"/>
            <a:ext cx="3933647" cy="4543843"/>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tx1">
              <a:lumMod val="75000"/>
              <a:lumOff val="25000"/>
            </a:schemeClr>
          </a:solidFill>
          <a:ln>
            <a:solidFill>
              <a:schemeClr val="bg1"/>
            </a:solidFill>
          </a:ln>
          <a:effectLst>
            <a:outerShdw blurRad="228600" sx="102000" sy="102000" algn="ctr" rotWithShape="0">
              <a:prstClr val="black">
                <a:alpha val="28000"/>
              </a:prstClr>
            </a:outerShdw>
          </a:effectLst>
        </p:spPr>
        <p:txBody>
          <a:bodyPr vert="horz" wrap="square" lIns="91431" tIns="45715" rIns="91431" bIns="45715" numCol="1" anchor="t" anchorCtr="0" compatLnSpc="1"/>
          <a:lstStyle/>
          <a:p>
            <a:endParaRPr lang="zh-CN" altLang="en-US" sz="2100"/>
          </a:p>
        </p:txBody>
      </p:sp>
      <p:grpSp>
        <p:nvGrpSpPr>
          <p:cNvPr id="3" name="组合 2"/>
          <p:cNvGrpSpPr/>
          <p:nvPr/>
        </p:nvGrpSpPr>
        <p:grpSpPr>
          <a:xfrm>
            <a:off x="5235114" y="2927735"/>
            <a:ext cx="1898356" cy="1136826"/>
            <a:chOff x="3926251" y="2215677"/>
            <a:chExt cx="1423952" cy="852619"/>
          </a:xfrm>
          <a:solidFill>
            <a:schemeClr val="bg1"/>
          </a:solidFill>
        </p:grpSpPr>
        <p:grpSp>
          <p:nvGrpSpPr>
            <p:cNvPr id="4" name="组合 3"/>
            <p:cNvGrpSpPr/>
            <p:nvPr/>
          </p:nvGrpSpPr>
          <p:grpSpPr>
            <a:xfrm>
              <a:off x="4203565" y="2215677"/>
              <a:ext cx="706822" cy="436998"/>
              <a:chOff x="8513763" y="2622551"/>
              <a:chExt cx="765175" cy="473075"/>
            </a:xfrm>
            <a:grpFill/>
          </p:grpSpPr>
          <p:sp>
            <p:nvSpPr>
              <p:cNvPr id="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grpSp>
        <p:sp>
          <p:nvSpPr>
            <p:cNvPr id="5" name="文本框 83"/>
            <p:cNvSpPr txBox="1"/>
            <p:nvPr/>
          </p:nvSpPr>
          <p:spPr>
            <a:xfrm>
              <a:off x="3926251" y="2773985"/>
              <a:ext cx="1423952" cy="294311"/>
            </a:xfrm>
            <a:prstGeom prst="rect">
              <a:avLst/>
            </a:prstGeom>
            <a:noFill/>
          </p:spPr>
          <p:txBody>
            <a:bodyPr wrap="square" lIns="68580" tIns="34290" rIns="68580" bIns="34290" rtlCol="0">
              <a:spAutoFit/>
            </a:bodyPr>
            <a:lstStyle/>
            <a:p>
              <a:r>
                <a:rPr lang="en-US" altLang="zh-CN" sz="2100" dirty="0">
                  <a:solidFill>
                    <a:schemeClr val="bg1"/>
                  </a:solidFill>
                  <a:latin typeface="Impact" panose="020B0806030902050204" pitchFamily="34" charset="0"/>
                  <a:ea typeface="Tahoma" panose="020B0604030504040204" pitchFamily="34" charset="0"/>
                  <a:cs typeface="Tahoma" panose="020B0604030504040204" pitchFamily="34" charset="0"/>
                </a:rPr>
                <a:t>Sample Text.</a:t>
              </a:r>
              <a:endParaRPr lang="zh-CN" altLang="en-US" sz="2100" dirty="0">
                <a:solidFill>
                  <a:schemeClr val="bg1"/>
                </a:solidFill>
                <a:latin typeface="Impact" panose="020B0806030902050204" pitchFamily="34" charset="0"/>
                <a:cs typeface="Tahoma" panose="020B0604030504040204" pitchFamily="34" charset="0"/>
              </a:endParaRPr>
            </a:p>
          </p:txBody>
        </p:sp>
      </p:grpSp>
      <p:sp>
        <p:nvSpPr>
          <p:cNvPr id="12" name="文本框 8"/>
          <p:cNvSpPr txBox="1"/>
          <p:nvPr/>
        </p:nvSpPr>
        <p:spPr>
          <a:xfrm>
            <a:off x="8059309" y="1680014"/>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8"/>
          <p:cNvSpPr txBox="1"/>
          <p:nvPr/>
        </p:nvSpPr>
        <p:spPr>
          <a:xfrm>
            <a:off x="1248579" y="1706518"/>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8"/>
          <p:cNvSpPr txBox="1"/>
          <p:nvPr/>
        </p:nvSpPr>
        <p:spPr>
          <a:xfrm>
            <a:off x="877567" y="3226101"/>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8"/>
          <p:cNvSpPr txBox="1"/>
          <p:nvPr/>
        </p:nvSpPr>
        <p:spPr>
          <a:xfrm>
            <a:off x="8394988" y="325260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8"/>
          <p:cNvSpPr txBox="1"/>
          <p:nvPr/>
        </p:nvSpPr>
        <p:spPr>
          <a:xfrm>
            <a:off x="7626462" y="5072570"/>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1679459" y="495203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582346" y="1384802"/>
            <a:ext cx="1375426" cy="1588231"/>
            <a:chOff x="3441572" y="1077935"/>
            <a:chExt cx="1031704" cy="1191173"/>
          </a:xfrm>
        </p:grpSpPr>
        <p:grpSp>
          <p:nvGrpSpPr>
            <p:cNvPr id="19" name="组合 18"/>
            <p:cNvGrpSpPr/>
            <p:nvPr/>
          </p:nvGrpSpPr>
          <p:grpSpPr>
            <a:xfrm>
              <a:off x="3441572" y="1077935"/>
              <a:ext cx="1031704" cy="1191173"/>
              <a:chOff x="3441572" y="1077935"/>
              <a:chExt cx="1031704" cy="1191173"/>
            </a:xfrm>
          </p:grpSpPr>
          <p:sp>
            <p:nvSpPr>
              <p:cNvPr id="21" name="Freeform 14"/>
              <p:cNvSpPr/>
              <p:nvPr/>
            </p:nvSpPr>
            <p:spPr bwMode="auto">
              <a:xfrm>
                <a:off x="3503246" y="1113176"/>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22" name="Freeform 15"/>
              <p:cNvSpPr/>
              <p:nvPr/>
            </p:nvSpPr>
            <p:spPr bwMode="auto">
              <a:xfrm>
                <a:off x="3441572" y="1077935"/>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23" name="Freeform 16"/>
              <p:cNvSpPr/>
              <p:nvPr/>
            </p:nvSpPr>
            <p:spPr bwMode="auto">
              <a:xfrm>
                <a:off x="3503246" y="111317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dirty="0"/>
              </a:p>
            </p:txBody>
          </p:sp>
          <p:grpSp>
            <p:nvGrpSpPr>
              <p:cNvPr id="24" name="组合 23"/>
              <p:cNvGrpSpPr/>
              <p:nvPr/>
            </p:nvGrpSpPr>
            <p:grpSpPr>
              <a:xfrm>
                <a:off x="3752821" y="1602587"/>
                <a:ext cx="409366" cy="344407"/>
                <a:chOff x="5146675" y="766763"/>
                <a:chExt cx="1590676" cy="1338263"/>
              </a:xfrm>
              <a:solidFill>
                <a:schemeClr val="bg1"/>
              </a:solidFill>
            </p:grpSpPr>
            <p:sp>
              <p:nvSpPr>
                <p:cNvPr id="2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6"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7"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8"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9"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0"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1"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3"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4"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6"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20" name="TextBox 19"/>
            <p:cNvSpPr txBox="1"/>
            <p:nvPr/>
          </p:nvSpPr>
          <p:spPr>
            <a:xfrm>
              <a:off x="3490972" y="1203598"/>
              <a:ext cx="323688"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01</a:t>
              </a:r>
              <a:endParaRPr lang="zh-CN" altLang="en-US" sz="2100" dirty="0">
                <a:solidFill>
                  <a:schemeClr val="bg1"/>
                </a:solidFill>
                <a:latin typeface="Impact" panose="020B0806030902050204" pitchFamily="34" charset="0"/>
              </a:endParaRPr>
            </a:p>
          </p:txBody>
        </p:sp>
      </p:grpSp>
      <p:grpSp>
        <p:nvGrpSpPr>
          <p:cNvPr id="37" name="组合 36"/>
          <p:cNvGrpSpPr/>
          <p:nvPr/>
        </p:nvGrpSpPr>
        <p:grpSpPr>
          <a:xfrm>
            <a:off x="6186380" y="1410745"/>
            <a:ext cx="1375426" cy="1588231"/>
            <a:chOff x="4639793" y="1077935"/>
            <a:chExt cx="1031704" cy="1191173"/>
          </a:xfrm>
        </p:grpSpPr>
        <p:grpSp>
          <p:nvGrpSpPr>
            <p:cNvPr id="38" name="组合 37"/>
            <p:cNvGrpSpPr/>
            <p:nvPr/>
          </p:nvGrpSpPr>
          <p:grpSpPr>
            <a:xfrm>
              <a:off x="4639793" y="1077935"/>
              <a:ext cx="1031704" cy="1191173"/>
              <a:chOff x="4639793" y="1077935"/>
              <a:chExt cx="1031704" cy="1191173"/>
            </a:xfrm>
          </p:grpSpPr>
          <p:sp>
            <p:nvSpPr>
              <p:cNvPr id="40" name="Freeform 18"/>
              <p:cNvSpPr/>
              <p:nvPr/>
            </p:nvSpPr>
            <p:spPr bwMode="auto">
              <a:xfrm>
                <a:off x="4639793" y="1077935"/>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grpSp>
            <p:nvGrpSpPr>
              <p:cNvPr id="41" name="组合 40"/>
              <p:cNvGrpSpPr/>
              <p:nvPr/>
            </p:nvGrpSpPr>
            <p:grpSpPr>
              <a:xfrm>
                <a:off x="4968707" y="1549191"/>
                <a:ext cx="439805" cy="451197"/>
                <a:chOff x="7673976" y="2593975"/>
                <a:chExt cx="1716088" cy="1760538"/>
              </a:xfrm>
              <a:solidFill>
                <a:schemeClr val="tx1">
                  <a:lumMod val="65000"/>
                  <a:lumOff val="35000"/>
                </a:schemeClr>
              </a:solidFill>
            </p:grpSpPr>
            <p:sp>
              <p:nvSpPr>
                <p:cNvPr id="43"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44"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sp>
            <p:nvSpPr>
              <p:cNvPr id="42" name="Freeform 20"/>
              <p:cNvSpPr/>
              <p:nvPr/>
            </p:nvSpPr>
            <p:spPr bwMode="auto">
              <a:xfrm flipH="1">
                <a:off x="5223976" y="112820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p:spPr>
            <p:txBody>
              <a:bodyPr vert="horz" wrap="square" lIns="68580" tIns="34290" rIns="68580" bIns="34290" numCol="1" anchor="t" anchorCtr="0" compatLnSpc="1"/>
              <a:lstStyle/>
              <a:p>
                <a:endParaRPr lang="zh-CN" altLang="en-US" sz="2100"/>
              </a:p>
            </p:txBody>
          </p:sp>
        </p:grpSp>
        <p:sp>
          <p:nvSpPr>
            <p:cNvPr id="39" name="TextBox 38"/>
            <p:cNvSpPr txBox="1"/>
            <p:nvPr/>
          </p:nvSpPr>
          <p:spPr>
            <a:xfrm>
              <a:off x="5213755" y="1225084"/>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02</a:t>
              </a:r>
              <a:endParaRPr lang="zh-CN" altLang="en-US" sz="2100" dirty="0">
                <a:solidFill>
                  <a:schemeClr val="bg1"/>
                </a:solidFill>
                <a:latin typeface="Impact" panose="020B0806030902050204" pitchFamily="34" charset="0"/>
              </a:endParaRPr>
            </a:p>
          </p:txBody>
        </p:sp>
      </p:grpSp>
      <p:grpSp>
        <p:nvGrpSpPr>
          <p:cNvPr id="45" name="组合 44"/>
          <p:cNvGrpSpPr/>
          <p:nvPr/>
        </p:nvGrpSpPr>
        <p:grpSpPr>
          <a:xfrm>
            <a:off x="6986267" y="2794572"/>
            <a:ext cx="1373076" cy="1588231"/>
            <a:chOff x="5239786" y="2115805"/>
            <a:chExt cx="1029941" cy="1191173"/>
          </a:xfrm>
        </p:grpSpPr>
        <p:grpSp>
          <p:nvGrpSpPr>
            <p:cNvPr id="46" name="组合 45"/>
            <p:cNvGrpSpPr/>
            <p:nvPr/>
          </p:nvGrpSpPr>
          <p:grpSpPr>
            <a:xfrm>
              <a:off x="5239786" y="2115805"/>
              <a:ext cx="1029941" cy="1191173"/>
              <a:chOff x="5239786" y="2115805"/>
              <a:chExt cx="1029941" cy="1191173"/>
            </a:xfrm>
          </p:grpSpPr>
          <p:sp>
            <p:nvSpPr>
              <p:cNvPr id="48" name="Freeform 9"/>
              <p:cNvSpPr/>
              <p:nvPr/>
            </p:nvSpPr>
            <p:spPr bwMode="auto">
              <a:xfrm>
                <a:off x="5239786" y="2115805"/>
                <a:ext cx="1029941" cy="1191173"/>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p:spPr>
            <p:txBody>
              <a:bodyPr vert="horz" wrap="square" lIns="68580" tIns="34290" rIns="68580" bIns="34290" numCol="1" anchor="t" anchorCtr="0" compatLnSpc="1"/>
              <a:lstStyle/>
              <a:p>
                <a:endParaRPr lang="zh-CN" altLang="en-US" sz="2100"/>
              </a:p>
            </p:txBody>
          </p:sp>
          <p:sp>
            <p:nvSpPr>
              <p:cNvPr id="49" name="Freeform 23"/>
              <p:cNvSpPr/>
              <p:nvPr/>
            </p:nvSpPr>
            <p:spPr bwMode="auto">
              <a:xfrm flipH="1">
                <a:off x="5820563" y="2151853"/>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50" name="组合 49"/>
              <p:cNvGrpSpPr/>
              <p:nvPr/>
            </p:nvGrpSpPr>
            <p:grpSpPr>
              <a:xfrm>
                <a:off x="5566676" y="2688318"/>
                <a:ext cx="377557" cy="424345"/>
                <a:chOff x="279401" y="2698750"/>
                <a:chExt cx="1473200" cy="1655763"/>
              </a:xfrm>
              <a:solidFill>
                <a:schemeClr val="bg1"/>
              </a:solidFill>
            </p:grpSpPr>
            <p:sp>
              <p:nvSpPr>
                <p:cNvPr id="51"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2"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3"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4"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5"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6"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7"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8"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47" name="TextBox 46"/>
            <p:cNvSpPr txBox="1"/>
            <p:nvPr/>
          </p:nvSpPr>
          <p:spPr>
            <a:xfrm>
              <a:off x="5783599" y="2252127"/>
              <a:ext cx="353749"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grpSp>
      <p:grpSp>
        <p:nvGrpSpPr>
          <p:cNvPr id="59" name="组合 58"/>
          <p:cNvGrpSpPr/>
          <p:nvPr/>
        </p:nvGrpSpPr>
        <p:grpSpPr>
          <a:xfrm>
            <a:off x="6186380" y="4178402"/>
            <a:ext cx="1375426" cy="1588231"/>
            <a:chOff x="4639793" y="3153677"/>
            <a:chExt cx="1031704" cy="1191173"/>
          </a:xfrm>
        </p:grpSpPr>
        <p:grpSp>
          <p:nvGrpSpPr>
            <p:cNvPr id="60" name="组合 59"/>
            <p:cNvGrpSpPr/>
            <p:nvPr/>
          </p:nvGrpSpPr>
          <p:grpSpPr>
            <a:xfrm>
              <a:off x="4639793" y="3153677"/>
              <a:ext cx="1031704" cy="1191173"/>
              <a:chOff x="4639793" y="3153677"/>
              <a:chExt cx="1031704" cy="1191173"/>
            </a:xfrm>
          </p:grpSpPr>
          <p:sp>
            <p:nvSpPr>
              <p:cNvPr id="62" name="Freeform 13"/>
              <p:cNvSpPr/>
              <p:nvPr/>
            </p:nvSpPr>
            <p:spPr bwMode="auto">
              <a:xfrm>
                <a:off x="4639793" y="3153677"/>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4"/>
              </a:solidFill>
              <a:ln>
                <a:noFill/>
              </a:ln>
            </p:spPr>
            <p:txBody>
              <a:bodyPr vert="horz" wrap="square" lIns="68580" tIns="34290" rIns="68580" bIns="34290" numCol="1" anchor="t" anchorCtr="0" compatLnSpc="1"/>
              <a:lstStyle/>
              <a:p>
                <a:endParaRPr lang="zh-CN" altLang="en-US" sz="2100"/>
              </a:p>
            </p:txBody>
          </p:sp>
          <p:sp>
            <p:nvSpPr>
              <p:cNvPr id="63" name="Freeform 20"/>
              <p:cNvSpPr/>
              <p:nvPr/>
            </p:nvSpPr>
            <p:spPr bwMode="auto">
              <a:xfrm flipH="1">
                <a:off x="5197472"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lumMod val="50000"/>
                </a:schemeClr>
              </a:solidFill>
              <a:ln>
                <a:noFill/>
              </a:ln>
            </p:spPr>
            <p:txBody>
              <a:bodyPr vert="horz" wrap="square" lIns="68580" tIns="34290" rIns="68580" bIns="34290" numCol="1" anchor="t" anchorCtr="0" compatLnSpc="1"/>
              <a:lstStyle/>
              <a:p>
                <a:endParaRPr lang="zh-CN" altLang="en-US" sz="2100"/>
              </a:p>
            </p:txBody>
          </p:sp>
          <p:grpSp>
            <p:nvGrpSpPr>
              <p:cNvPr id="64" name="组合 63"/>
              <p:cNvGrpSpPr/>
              <p:nvPr/>
            </p:nvGrpSpPr>
            <p:grpSpPr>
              <a:xfrm>
                <a:off x="4935424" y="3728932"/>
                <a:ext cx="450630" cy="348492"/>
                <a:chOff x="3175" y="747713"/>
                <a:chExt cx="1751013" cy="1354138"/>
              </a:xfrm>
              <a:solidFill>
                <a:schemeClr val="bg1"/>
              </a:solidFill>
            </p:grpSpPr>
            <p:sp>
              <p:nvSpPr>
                <p:cNvPr id="65"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6"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7"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8"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61" name="TextBox 60"/>
            <p:cNvSpPr txBox="1"/>
            <p:nvPr/>
          </p:nvSpPr>
          <p:spPr>
            <a:xfrm>
              <a:off x="5148064" y="3299049"/>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04</a:t>
              </a:r>
              <a:endParaRPr lang="zh-CN" altLang="en-US" sz="2100" dirty="0">
                <a:solidFill>
                  <a:schemeClr val="bg1"/>
                </a:solidFill>
                <a:latin typeface="Impact" panose="020B0806030902050204" pitchFamily="34" charset="0"/>
              </a:endParaRPr>
            </a:p>
          </p:txBody>
        </p:sp>
      </p:grpSp>
      <p:grpSp>
        <p:nvGrpSpPr>
          <p:cNvPr id="69" name="组合 68"/>
          <p:cNvGrpSpPr/>
          <p:nvPr/>
        </p:nvGrpSpPr>
        <p:grpSpPr>
          <a:xfrm>
            <a:off x="4588959" y="4178402"/>
            <a:ext cx="1375426" cy="1588231"/>
            <a:chOff x="3441572" y="3153677"/>
            <a:chExt cx="1031704" cy="1191173"/>
          </a:xfrm>
        </p:grpSpPr>
        <p:grpSp>
          <p:nvGrpSpPr>
            <p:cNvPr id="70" name="组合 69"/>
            <p:cNvGrpSpPr/>
            <p:nvPr/>
          </p:nvGrpSpPr>
          <p:grpSpPr>
            <a:xfrm>
              <a:off x="3441572" y="3153677"/>
              <a:ext cx="1031704" cy="1191173"/>
              <a:chOff x="3441572" y="3153677"/>
              <a:chExt cx="1031704" cy="1191173"/>
            </a:xfrm>
          </p:grpSpPr>
          <p:sp>
            <p:nvSpPr>
              <p:cNvPr id="72" name="Freeform 10"/>
              <p:cNvSpPr/>
              <p:nvPr/>
            </p:nvSpPr>
            <p:spPr bwMode="auto">
              <a:xfrm>
                <a:off x="3503246" y="3188919"/>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73" name="Freeform 11"/>
              <p:cNvSpPr/>
              <p:nvPr/>
            </p:nvSpPr>
            <p:spPr bwMode="auto">
              <a:xfrm>
                <a:off x="3441572" y="3153677"/>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74" name="Freeform 21"/>
              <p:cNvSpPr/>
              <p:nvPr/>
            </p:nvSpPr>
            <p:spPr bwMode="auto">
              <a:xfrm>
                <a:off x="3503246"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a:p>
            </p:txBody>
          </p:sp>
          <p:grpSp>
            <p:nvGrpSpPr>
              <p:cNvPr id="75" name="组合 74"/>
              <p:cNvGrpSpPr/>
              <p:nvPr/>
            </p:nvGrpSpPr>
            <p:grpSpPr>
              <a:xfrm>
                <a:off x="3813394" y="3706259"/>
                <a:ext cx="303966" cy="397832"/>
                <a:chOff x="2951163" y="2495550"/>
                <a:chExt cx="1208088" cy="1581150"/>
              </a:xfrm>
              <a:solidFill>
                <a:srgbClr val="867188"/>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71" name="TextBox 70"/>
            <p:cNvSpPr txBox="1"/>
            <p:nvPr/>
          </p:nvSpPr>
          <p:spPr>
            <a:xfrm>
              <a:off x="3471664" y="3272544"/>
              <a:ext cx="354951"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05</a:t>
              </a:r>
              <a:endParaRPr lang="zh-CN" altLang="en-US" sz="2100" dirty="0">
                <a:solidFill>
                  <a:schemeClr val="bg1"/>
                </a:solidFill>
                <a:latin typeface="Impact" panose="020B0806030902050204" pitchFamily="34" charset="0"/>
              </a:endParaRPr>
            </a:p>
          </p:txBody>
        </p:sp>
      </p:grpSp>
      <p:grpSp>
        <p:nvGrpSpPr>
          <p:cNvPr id="85" name="组合 84"/>
          <p:cNvGrpSpPr/>
          <p:nvPr/>
        </p:nvGrpSpPr>
        <p:grpSpPr>
          <a:xfrm>
            <a:off x="3764267" y="2818054"/>
            <a:ext cx="1373076" cy="1588231"/>
            <a:chOff x="2843344" y="2115805"/>
            <a:chExt cx="1029941" cy="1191173"/>
          </a:xfrm>
        </p:grpSpPr>
        <p:grpSp>
          <p:nvGrpSpPr>
            <p:cNvPr id="86" name="组合 85"/>
            <p:cNvGrpSpPr/>
            <p:nvPr/>
          </p:nvGrpSpPr>
          <p:grpSpPr>
            <a:xfrm>
              <a:off x="2843344" y="2115805"/>
              <a:ext cx="1029941" cy="1191173"/>
              <a:chOff x="2843344" y="2115805"/>
              <a:chExt cx="1029941" cy="1191173"/>
            </a:xfrm>
          </p:grpSpPr>
          <p:sp>
            <p:nvSpPr>
              <p:cNvPr id="88" name="Freeform 6"/>
              <p:cNvSpPr/>
              <p:nvPr/>
            </p:nvSpPr>
            <p:spPr bwMode="auto">
              <a:xfrm>
                <a:off x="2904135" y="2151048"/>
                <a:ext cx="453738" cy="203522"/>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89" name="Freeform 7"/>
              <p:cNvSpPr/>
              <p:nvPr/>
            </p:nvSpPr>
            <p:spPr bwMode="auto">
              <a:xfrm>
                <a:off x="2843344" y="2115805"/>
                <a:ext cx="1029941" cy="119117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sp>
            <p:nvSpPr>
              <p:cNvPr id="90" name="Freeform 22"/>
              <p:cNvSpPr/>
              <p:nvPr/>
            </p:nvSpPr>
            <p:spPr bwMode="auto">
              <a:xfrm>
                <a:off x="2904135" y="2151048"/>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91" name="组合 90"/>
              <p:cNvGrpSpPr/>
              <p:nvPr/>
            </p:nvGrpSpPr>
            <p:grpSpPr>
              <a:xfrm>
                <a:off x="3180247" y="2670214"/>
                <a:ext cx="346041" cy="321120"/>
                <a:chOff x="5278438" y="2973388"/>
                <a:chExt cx="1344613" cy="1247775"/>
              </a:xfrm>
              <a:solidFill>
                <a:schemeClr val="bg1"/>
              </a:solidFill>
            </p:grpSpPr>
            <p:sp>
              <p:nvSpPr>
                <p:cNvPr id="92"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3"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4"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5"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grpSp>
        </p:grpSp>
        <p:sp>
          <p:nvSpPr>
            <p:cNvPr id="87" name="TextBox 86"/>
            <p:cNvSpPr txBox="1"/>
            <p:nvPr/>
          </p:nvSpPr>
          <p:spPr>
            <a:xfrm>
              <a:off x="2888568" y="2258753"/>
              <a:ext cx="356154"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06</a:t>
              </a:r>
              <a:endParaRPr lang="zh-CN" altLang="en-US" sz="2100" dirty="0">
                <a:solidFill>
                  <a:schemeClr val="bg1"/>
                </a:solidFill>
                <a:latin typeface="Impact" panose="020B0806030902050204" pitchFamily="34" charset="0"/>
              </a:endParaRPr>
            </a:p>
          </p:txBody>
        </p:sp>
      </p:grpSp>
      <p:sp>
        <p:nvSpPr>
          <p:cNvPr id="96" name="标题 9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000" fill="hold"/>
                                        <p:tgtEl>
                                          <p:spTgt spid="18"/>
                                        </p:tgtEl>
                                        <p:attrNameLst>
                                          <p:attrName>ppt_w</p:attrName>
                                        </p:attrNameLst>
                                      </p:cBhvr>
                                      <p:tavLst>
                                        <p:tav tm="0">
                                          <p:val>
                                            <p:fltVal val="0"/>
                                          </p:val>
                                        </p:tav>
                                        <p:tav tm="100000">
                                          <p:val>
                                            <p:strVal val="#ppt_w"/>
                                          </p:val>
                                        </p:tav>
                                      </p:tavLst>
                                    </p:anim>
                                    <p:anim calcmode="lin" valueType="num">
                                      <p:cBhvr>
                                        <p:cTn id="20" dur="2000" fill="hold"/>
                                        <p:tgtEl>
                                          <p:spTgt spid="18"/>
                                        </p:tgtEl>
                                        <p:attrNameLst>
                                          <p:attrName>ppt_h</p:attrName>
                                        </p:attrNameLst>
                                      </p:cBhvr>
                                      <p:tavLst>
                                        <p:tav tm="0">
                                          <p:val>
                                            <p:fltVal val="0"/>
                                          </p:val>
                                        </p:tav>
                                        <p:tav tm="100000">
                                          <p:val>
                                            <p:strVal val="#ppt_h"/>
                                          </p:val>
                                        </p:tav>
                                      </p:tavLst>
                                    </p:anim>
                                    <p:anim calcmode="lin" valueType="num">
                                      <p:cBhvr>
                                        <p:cTn id="21" dur="2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2000" fill="hold"/>
                                        <p:tgtEl>
                                          <p:spTgt spid="37"/>
                                        </p:tgtEl>
                                        <p:attrNameLst>
                                          <p:attrName>ppt_w</p:attrName>
                                        </p:attrNameLst>
                                      </p:cBhvr>
                                      <p:tavLst>
                                        <p:tav tm="0">
                                          <p:val>
                                            <p:fltVal val="0"/>
                                          </p:val>
                                        </p:tav>
                                        <p:tav tm="100000">
                                          <p:val>
                                            <p:strVal val="#ppt_w"/>
                                          </p:val>
                                        </p:tav>
                                      </p:tavLst>
                                    </p:anim>
                                    <p:anim calcmode="lin" valueType="num">
                                      <p:cBhvr>
                                        <p:cTn id="26" dur="2000" fill="hold"/>
                                        <p:tgtEl>
                                          <p:spTgt spid="37"/>
                                        </p:tgtEl>
                                        <p:attrNameLst>
                                          <p:attrName>ppt_h</p:attrName>
                                        </p:attrNameLst>
                                      </p:cBhvr>
                                      <p:tavLst>
                                        <p:tav tm="0">
                                          <p:val>
                                            <p:fltVal val="0"/>
                                          </p:val>
                                        </p:tav>
                                        <p:tav tm="100000">
                                          <p:val>
                                            <p:strVal val="#ppt_h"/>
                                          </p:val>
                                        </p:tav>
                                      </p:tavLst>
                                    </p:anim>
                                    <p:anim calcmode="lin" valueType="num">
                                      <p:cBhvr>
                                        <p:cTn id="27" dur="2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8" dur="2000" fill="hold"/>
                                        <p:tgtEl>
                                          <p:spTgt spid="3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2000" fill="hold"/>
                                        <p:tgtEl>
                                          <p:spTgt spid="45"/>
                                        </p:tgtEl>
                                        <p:attrNameLst>
                                          <p:attrName>ppt_w</p:attrName>
                                        </p:attrNameLst>
                                      </p:cBhvr>
                                      <p:tavLst>
                                        <p:tav tm="0">
                                          <p:val>
                                            <p:fltVal val="0"/>
                                          </p:val>
                                        </p:tav>
                                        <p:tav tm="100000">
                                          <p:val>
                                            <p:strVal val="#ppt_w"/>
                                          </p:val>
                                        </p:tav>
                                      </p:tavLst>
                                    </p:anim>
                                    <p:anim calcmode="lin" valueType="num">
                                      <p:cBhvr>
                                        <p:cTn id="32" dur="2000" fill="hold"/>
                                        <p:tgtEl>
                                          <p:spTgt spid="45"/>
                                        </p:tgtEl>
                                        <p:attrNameLst>
                                          <p:attrName>ppt_h</p:attrName>
                                        </p:attrNameLst>
                                      </p:cBhvr>
                                      <p:tavLst>
                                        <p:tav tm="0">
                                          <p:val>
                                            <p:fltVal val="0"/>
                                          </p:val>
                                        </p:tav>
                                        <p:tav tm="100000">
                                          <p:val>
                                            <p:strVal val="#ppt_h"/>
                                          </p:val>
                                        </p:tav>
                                      </p:tavLst>
                                    </p:anim>
                                    <p:anim calcmode="lin" valueType="num">
                                      <p:cBhvr>
                                        <p:cTn id="33" dur="2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4" dur="2000" fill="hold"/>
                                        <p:tgtEl>
                                          <p:spTgt spid="4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2000" fill="hold"/>
                                        <p:tgtEl>
                                          <p:spTgt spid="59"/>
                                        </p:tgtEl>
                                        <p:attrNameLst>
                                          <p:attrName>ppt_w</p:attrName>
                                        </p:attrNameLst>
                                      </p:cBhvr>
                                      <p:tavLst>
                                        <p:tav tm="0">
                                          <p:val>
                                            <p:fltVal val="0"/>
                                          </p:val>
                                        </p:tav>
                                        <p:tav tm="100000">
                                          <p:val>
                                            <p:strVal val="#ppt_w"/>
                                          </p:val>
                                        </p:tav>
                                      </p:tavLst>
                                    </p:anim>
                                    <p:anim calcmode="lin" valueType="num">
                                      <p:cBhvr>
                                        <p:cTn id="38" dur="2000" fill="hold"/>
                                        <p:tgtEl>
                                          <p:spTgt spid="59"/>
                                        </p:tgtEl>
                                        <p:attrNameLst>
                                          <p:attrName>ppt_h</p:attrName>
                                        </p:attrNameLst>
                                      </p:cBhvr>
                                      <p:tavLst>
                                        <p:tav tm="0">
                                          <p:val>
                                            <p:fltVal val="0"/>
                                          </p:val>
                                        </p:tav>
                                        <p:tav tm="100000">
                                          <p:val>
                                            <p:strVal val="#ppt_h"/>
                                          </p:val>
                                        </p:tav>
                                      </p:tavLst>
                                    </p:anim>
                                    <p:anim calcmode="lin" valueType="num">
                                      <p:cBhvr>
                                        <p:cTn id="39" dur="2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40" dur="2000" fill="hold"/>
                                        <p:tgtEl>
                                          <p:spTgt spid="59"/>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2000" fill="hold"/>
                                        <p:tgtEl>
                                          <p:spTgt spid="69"/>
                                        </p:tgtEl>
                                        <p:attrNameLst>
                                          <p:attrName>ppt_w</p:attrName>
                                        </p:attrNameLst>
                                      </p:cBhvr>
                                      <p:tavLst>
                                        <p:tav tm="0">
                                          <p:val>
                                            <p:fltVal val="0"/>
                                          </p:val>
                                        </p:tav>
                                        <p:tav tm="100000">
                                          <p:val>
                                            <p:strVal val="#ppt_w"/>
                                          </p:val>
                                        </p:tav>
                                      </p:tavLst>
                                    </p:anim>
                                    <p:anim calcmode="lin" valueType="num">
                                      <p:cBhvr>
                                        <p:cTn id="44" dur="2000" fill="hold"/>
                                        <p:tgtEl>
                                          <p:spTgt spid="69"/>
                                        </p:tgtEl>
                                        <p:attrNameLst>
                                          <p:attrName>ppt_h</p:attrName>
                                        </p:attrNameLst>
                                      </p:cBhvr>
                                      <p:tavLst>
                                        <p:tav tm="0">
                                          <p:val>
                                            <p:fltVal val="0"/>
                                          </p:val>
                                        </p:tav>
                                        <p:tav tm="100000">
                                          <p:val>
                                            <p:strVal val="#ppt_h"/>
                                          </p:val>
                                        </p:tav>
                                      </p:tavLst>
                                    </p:anim>
                                    <p:anim calcmode="lin" valueType="num">
                                      <p:cBhvr>
                                        <p:cTn id="45" dur="2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69"/>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000" fill="hold"/>
                                        <p:tgtEl>
                                          <p:spTgt spid="85"/>
                                        </p:tgtEl>
                                        <p:attrNameLst>
                                          <p:attrName>ppt_w</p:attrName>
                                        </p:attrNameLst>
                                      </p:cBhvr>
                                      <p:tavLst>
                                        <p:tav tm="0">
                                          <p:val>
                                            <p:fltVal val="0"/>
                                          </p:val>
                                        </p:tav>
                                        <p:tav tm="100000">
                                          <p:val>
                                            <p:strVal val="#ppt_w"/>
                                          </p:val>
                                        </p:tav>
                                      </p:tavLst>
                                    </p:anim>
                                    <p:anim calcmode="lin" valueType="num">
                                      <p:cBhvr>
                                        <p:cTn id="50" dur="2000" fill="hold"/>
                                        <p:tgtEl>
                                          <p:spTgt spid="85"/>
                                        </p:tgtEl>
                                        <p:attrNameLst>
                                          <p:attrName>ppt_h</p:attrName>
                                        </p:attrNameLst>
                                      </p:cBhvr>
                                      <p:tavLst>
                                        <p:tav tm="0">
                                          <p:val>
                                            <p:fltVal val="0"/>
                                          </p:val>
                                        </p:tav>
                                        <p:tav tm="100000">
                                          <p:val>
                                            <p:strVal val="#ppt_h"/>
                                          </p:val>
                                        </p:tav>
                                      </p:tavLst>
                                    </p:anim>
                                    <p:anim calcmode="lin" valueType="num">
                                      <p:cBhvr>
                                        <p:cTn id="51" dur="20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2" dur="20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000"/>
                            </p:stCondLst>
                            <p:childTnLst>
                              <p:par>
                                <p:cTn id="54" presetID="15"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3"/>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1000" fill="hold"/>
                                        <p:tgtEl>
                                          <p:spTgt spid="12"/>
                                        </p:tgtEl>
                                        <p:attrNameLst>
                                          <p:attrName>ppt_w</p:attrName>
                                        </p:attrNameLst>
                                      </p:cBhvr>
                                      <p:tavLst>
                                        <p:tav tm="0">
                                          <p:val>
                                            <p:fltVal val="0"/>
                                          </p:val>
                                        </p:tav>
                                        <p:tav tm="100000">
                                          <p:val>
                                            <p:strVal val="#ppt_w"/>
                                          </p:val>
                                        </p:tav>
                                      </p:tavLst>
                                    </p:anim>
                                    <p:anim calcmode="lin" valueType="num">
                                      <p:cBhvr>
                                        <p:cTn id="63" dur="1000" fill="hold"/>
                                        <p:tgtEl>
                                          <p:spTgt spid="12"/>
                                        </p:tgtEl>
                                        <p:attrNameLst>
                                          <p:attrName>ppt_h</p:attrName>
                                        </p:attrNameLst>
                                      </p:cBhvr>
                                      <p:tavLst>
                                        <p:tav tm="0">
                                          <p:val>
                                            <p:fltVal val="0"/>
                                          </p:val>
                                        </p:tav>
                                        <p:tav tm="100000">
                                          <p:val>
                                            <p:strVal val="#ppt_h"/>
                                          </p:val>
                                        </p:tav>
                                      </p:tavLst>
                                    </p:anim>
                                    <p:anim calcmode="lin" valueType="num">
                                      <p:cBhvr>
                                        <p:cTn id="6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2"/>
                                        </p:tgtEl>
                                        <p:attrNameLst>
                                          <p:attrName>ppt_y</p:attrName>
                                        </p:attrNameLst>
                                      </p:cBhvr>
                                      <p:tavLst>
                                        <p:tav tm="0" fmla="#ppt_y+(sin(-2*pi*(1-$))*-#ppt_x+cos(-2*pi*(1-$))*(1-#ppt_y))*(1-$)">
                                          <p:val>
                                            <p:fltVal val="0"/>
                                          </p:val>
                                        </p:tav>
                                        <p:tav tm="100000">
                                          <p:val>
                                            <p:fltVal val="1"/>
                                          </p:val>
                                        </p:tav>
                                      </p:tavLst>
                                    </p:anim>
                                  </p:childTnLst>
                                </p:cTn>
                              </p:par>
                              <p:par>
                                <p:cTn id="66" presetID="15"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fltVal val="0"/>
                                          </p:val>
                                        </p:tav>
                                        <p:tav tm="100000">
                                          <p:val>
                                            <p:strVal val="#ppt_w"/>
                                          </p:val>
                                        </p:tav>
                                      </p:tavLst>
                                    </p:anim>
                                    <p:anim calcmode="lin" valueType="num">
                                      <p:cBhvr>
                                        <p:cTn id="69" dur="1000" fill="hold"/>
                                        <p:tgtEl>
                                          <p:spTgt spid="14"/>
                                        </p:tgtEl>
                                        <p:attrNameLst>
                                          <p:attrName>ppt_h</p:attrName>
                                        </p:attrNameLst>
                                      </p:cBhvr>
                                      <p:tavLst>
                                        <p:tav tm="0">
                                          <p:val>
                                            <p:fltVal val="0"/>
                                          </p:val>
                                        </p:tav>
                                        <p:tav tm="100000">
                                          <p:val>
                                            <p:strVal val="#ppt_h"/>
                                          </p:val>
                                        </p:tav>
                                      </p:tavLst>
                                    </p:anim>
                                    <p:anim calcmode="lin" valueType="num">
                                      <p:cBhvr>
                                        <p:cTn id="70"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4"/>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1000" fill="hold"/>
                                        <p:tgtEl>
                                          <p:spTgt spid="15"/>
                                        </p:tgtEl>
                                        <p:attrNameLst>
                                          <p:attrName>ppt_w</p:attrName>
                                        </p:attrNameLst>
                                      </p:cBhvr>
                                      <p:tavLst>
                                        <p:tav tm="0">
                                          <p:val>
                                            <p:fltVal val="0"/>
                                          </p:val>
                                        </p:tav>
                                        <p:tav tm="100000">
                                          <p:val>
                                            <p:strVal val="#ppt_w"/>
                                          </p:val>
                                        </p:tav>
                                      </p:tavLst>
                                    </p:anim>
                                    <p:anim calcmode="lin" valueType="num">
                                      <p:cBhvr>
                                        <p:cTn id="75" dur="1000" fill="hold"/>
                                        <p:tgtEl>
                                          <p:spTgt spid="15"/>
                                        </p:tgtEl>
                                        <p:attrNameLst>
                                          <p:attrName>ppt_h</p:attrName>
                                        </p:attrNameLst>
                                      </p:cBhvr>
                                      <p:tavLst>
                                        <p:tav tm="0">
                                          <p:val>
                                            <p:fltVal val="0"/>
                                          </p:val>
                                        </p:tav>
                                        <p:tav tm="100000">
                                          <p:val>
                                            <p:strVal val="#ppt_h"/>
                                          </p:val>
                                        </p:tav>
                                      </p:tavLst>
                                    </p:anim>
                                    <p:anim calcmode="lin" valueType="num">
                                      <p:cBhvr>
                                        <p:cTn id="7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15"/>
                                        </p:tgtEl>
                                        <p:attrNameLst>
                                          <p:attrName>ppt_y</p:attrName>
                                        </p:attrNameLst>
                                      </p:cBhvr>
                                      <p:tavLst>
                                        <p:tav tm="0" fmla="#ppt_y+(sin(-2*pi*(1-$))*-#ppt_x+cos(-2*pi*(1-$))*(1-#ppt_y))*(1-$)">
                                          <p:val>
                                            <p:fltVal val="0"/>
                                          </p:val>
                                        </p:tav>
                                        <p:tav tm="100000">
                                          <p:val>
                                            <p:fltVal val="1"/>
                                          </p:val>
                                        </p:tav>
                                      </p:tavLst>
                                    </p:anim>
                                  </p:childTnLst>
                                </p:cTn>
                              </p:par>
                              <p:par>
                                <p:cTn id="78" presetID="15"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000" fill="hold"/>
                                        <p:tgtEl>
                                          <p:spTgt spid="17"/>
                                        </p:tgtEl>
                                        <p:attrNameLst>
                                          <p:attrName>ppt_w</p:attrName>
                                        </p:attrNameLst>
                                      </p:cBhvr>
                                      <p:tavLst>
                                        <p:tav tm="0">
                                          <p:val>
                                            <p:fltVal val="0"/>
                                          </p:val>
                                        </p:tav>
                                        <p:tav tm="100000">
                                          <p:val>
                                            <p:strVal val="#ppt_w"/>
                                          </p:val>
                                        </p:tav>
                                      </p:tavLst>
                                    </p:anim>
                                    <p:anim calcmode="lin" valueType="num">
                                      <p:cBhvr>
                                        <p:cTn id="81" dur="1000" fill="hold"/>
                                        <p:tgtEl>
                                          <p:spTgt spid="17"/>
                                        </p:tgtEl>
                                        <p:attrNameLst>
                                          <p:attrName>ppt_h</p:attrName>
                                        </p:attrNameLst>
                                      </p:cBhvr>
                                      <p:tavLst>
                                        <p:tav tm="0">
                                          <p:val>
                                            <p:fltVal val="0"/>
                                          </p:val>
                                        </p:tav>
                                        <p:tav tm="100000">
                                          <p:val>
                                            <p:strVal val="#ppt_h"/>
                                          </p:val>
                                        </p:tav>
                                      </p:tavLst>
                                    </p:anim>
                                    <p:anim calcmode="lin" valueType="num">
                                      <p:cBhvr>
                                        <p:cTn id="8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17"/>
                                        </p:tgtEl>
                                        <p:attrNameLst>
                                          <p:attrName>ppt_y</p:attrName>
                                        </p:attrNameLst>
                                      </p:cBhvr>
                                      <p:tavLst>
                                        <p:tav tm="0" fmla="#ppt_y+(sin(-2*pi*(1-$))*-#ppt_x+cos(-2*pi*(1-$))*(1-#ppt_y))*(1-$)">
                                          <p:val>
                                            <p:fltVal val="0"/>
                                          </p:val>
                                        </p:tav>
                                        <p:tav tm="100000">
                                          <p:val>
                                            <p:fltVal val="1"/>
                                          </p:val>
                                        </p:tav>
                                      </p:tavLst>
                                    </p:anim>
                                  </p:childTnLst>
                                </p:cTn>
                              </p:par>
                              <p:par>
                                <p:cTn id="84" presetID="15"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4" grpId="0"/>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8104" y="1769320"/>
            <a:ext cx="2466594" cy="3867927"/>
            <a:chOff x="778084" y="1038958"/>
            <a:chExt cx="1850186" cy="2900945"/>
          </a:xfrm>
        </p:grpSpPr>
        <p:sp>
          <p:nvSpPr>
            <p:cNvPr id="3" name="圆角矩形 2"/>
            <p:cNvSpPr/>
            <p:nvPr/>
          </p:nvSpPr>
          <p:spPr>
            <a:xfrm>
              <a:off x="887052"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 name="任意多边形 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 name="椭圆 4"/>
            <p:cNvSpPr/>
            <p:nvPr/>
          </p:nvSpPr>
          <p:spPr>
            <a:xfrm>
              <a:off x="1403141"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6" name="文本框 11"/>
            <p:cNvSpPr txBox="1"/>
            <p:nvPr/>
          </p:nvSpPr>
          <p:spPr>
            <a:xfrm>
              <a:off x="1304926" y="1222951"/>
              <a:ext cx="839367"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7" name="文本框 64"/>
            <p:cNvSpPr txBox="1"/>
            <p:nvPr/>
          </p:nvSpPr>
          <p:spPr>
            <a:xfrm>
              <a:off x="1148007"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完成作业</a:t>
              </a:r>
              <a:endParaRPr lang="zh-HK"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文本框 65"/>
            <p:cNvSpPr txBox="1"/>
            <p:nvPr/>
          </p:nvSpPr>
          <p:spPr>
            <a:xfrm>
              <a:off x="1139623" y="2788385"/>
              <a:ext cx="1127111"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87837" y="1769320"/>
            <a:ext cx="2466594" cy="3867927"/>
            <a:chOff x="2690633" y="1038958"/>
            <a:chExt cx="1850186" cy="2900945"/>
          </a:xfrm>
        </p:grpSpPr>
        <p:sp>
          <p:nvSpPr>
            <p:cNvPr id="10" name="圆角矩形 9"/>
            <p:cNvSpPr/>
            <p:nvPr/>
          </p:nvSpPr>
          <p:spPr>
            <a:xfrm>
              <a:off x="2799601"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3315689"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3" name="文本框 48"/>
            <p:cNvSpPr txBox="1"/>
            <p:nvPr/>
          </p:nvSpPr>
          <p:spPr>
            <a:xfrm>
              <a:off x="3185326" y="1222951"/>
              <a:ext cx="89494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14" name="文本框 66"/>
            <p:cNvSpPr txBox="1"/>
            <p:nvPr/>
          </p:nvSpPr>
          <p:spPr>
            <a:xfrm>
              <a:off x="3060555"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学习软件</a:t>
              </a:r>
              <a:endParaRPr lang="zh-HK"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5" name="文本框 67"/>
            <p:cNvSpPr txBox="1"/>
            <p:nvPr/>
          </p:nvSpPr>
          <p:spPr>
            <a:xfrm>
              <a:off x="2955048" y="2788385"/>
              <a:ext cx="1321356"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37571" y="1769320"/>
            <a:ext cx="2466594" cy="3867927"/>
            <a:chOff x="4603182" y="1038958"/>
            <a:chExt cx="1850186" cy="2900945"/>
          </a:xfrm>
        </p:grpSpPr>
        <p:sp>
          <p:nvSpPr>
            <p:cNvPr id="17" name="圆角矩形 16"/>
            <p:cNvSpPr/>
            <p:nvPr/>
          </p:nvSpPr>
          <p:spPr>
            <a:xfrm>
              <a:off x="4712149" y="1038958"/>
              <a:ext cx="1632254" cy="1502651"/>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0" name="文本框 54"/>
            <p:cNvSpPr txBox="1"/>
            <p:nvPr/>
          </p:nvSpPr>
          <p:spPr>
            <a:xfrm>
              <a:off x="5044295" y="1222951"/>
              <a:ext cx="97858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1" name="文本框 68"/>
            <p:cNvSpPr txBox="1"/>
            <p:nvPr/>
          </p:nvSpPr>
          <p:spPr>
            <a:xfrm>
              <a:off x="4973104"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3"/>
                  </a:solidFill>
                  <a:latin typeface="微软雅黑" panose="020B0503020204020204" pitchFamily="34" charset="-122"/>
                  <a:ea typeface="微软雅黑" panose="020B0503020204020204" pitchFamily="34" charset="-122"/>
                </a:rPr>
                <a:t>精打细磨</a:t>
              </a:r>
              <a:endParaRPr lang="zh-HK" altLang="en-US" sz="2400" b="1" dirty="0">
                <a:solidFill>
                  <a:schemeClr val="accent3"/>
                </a:solidFill>
                <a:latin typeface="微软雅黑" panose="020B0503020204020204" pitchFamily="34" charset="-122"/>
                <a:ea typeface="微软雅黑" panose="020B0503020204020204" pitchFamily="34" charset="-122"/>
              </a:endParaRPr>
            </a:p>
          </p:txBody>
        </p:sp>
        <p:sp>
          <p:nvSpPr>
            <p:cNvPr id="22" name="文本框 69"/>
            <p:cNvSpPr txBox="1"/>
            <p:nvPr/>
          </p:nvSpPr>
          <p:spPr>
            <a:xfrm>
              <a:off x="4833160" y="2788385"/>
              <a:ext cx="1390229" cy="577081"/>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87304" y="1769320"/>
            <a:ext cx="2466594" cy="3867927"/>
            <a:chOff x="6515731" y="1038958"/>
            <a:chExt cx="1850186" cy="2900945"/>
          </a:xfrm>
        </p:grpSpPr>
        <p:sp>
          <p:nvSpPr>
            <p:cNvPr id="24" name="圆角矩形 23"/>
            <p:cNvSpPr/>
            <p:nvPr/>
          </p:nvSpPr>
          <p:spPr>
            <a:xfrm>
              <a:off x="6624698" y="1038958"/>
              <a:ext cx="1632254" cy="1502651"/>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7" name="文本框 60"/>
            <p:cNvSpPr txBox="1"/>
            <p:nvPr/>
          </p:nvSpPr>
          <p:spPr>
            <a:xfrm>
              <a:off x="6988992" y="1222951"/>
              <a:ext cx="876275"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8" name="文本框 70"/>
            <p:cNvSpPr txBox="1"/>
            <p:nvPr/>
          </p:nvSpPr>
          <p:spPr>
            <a:xfrm>
              <a:off x="6885653"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4"/>
                  </a:solidFill>
                  <a:latin typeface="微软雅黑" panose="020B0503020204020204" pitchFamily="34" charset="-122"/>
                  <a:ea typeface="微软雅黑" panose="020B0503020204020204" pitchFamily="34" charset="-122"/>
                </a:rPr>
                <a:t>输入其他</a:t>
              </a:r>
              <a:endParaRPr lang="zh-HK" altLang="en-US" sz="2400" b="1" dirty="0">
                <a:solidFill>
                  <a:schemeClr val="accent4"/>
                </a:solidFill>
                <a:latin typeface="微软雅黑" panose="020B0503020204020204" pitchFamily="34" charset="-122"/>
                <a:ea typeface="微软雅黑" panose="020B0503020204020204" pitchFamily="34" charset="-122"/>
              </a:endParaRPr>
            </a:p>
          </p:txBody>
        </p:sp>
        <p:sp>
          <p:nvSpPr>
            <p:cNvPr id="29" name="文本框 71"/>
            <p:cNvSpPr txBox="1"/>
            <p:nvPr/>
          </p:nvSpPr>
          <p:spPr>
            <a:xfrm>
              <a:off x="6770751" y="2788385"/>
              <a:ext cx="1340145"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标题 2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86"/>
          <p:cNvCxnSpPr/>
          <p:nvPr/>
        </p:nvCxnSpPr>
        <p:spPr>
          <a:xfrm>
            <a:off x="1220560" y="2363963"/>
            <a:ext cx="3815503" cy="0"/>
          </a:xfrm>
          <a:prstGeom prst="line">
            <a:avLst/>
          </a:prstGeom>
          <a:noFill/>
          <a:ln w="50800">
            <a:solidFill>
              <a:schemeClr val="accent4"/>
            </a:solidFill>
            <a:headEnd type="oval"/>
            <a:tailEnd type="none"/>
          </a:ln>
        </p:spPr>
      </p:cxnSp>
      <p:cxnSp>
        <p:nvCxnSpPr>
          <p:cNvPr id="3" name="Straight Connector 85"/>
          <p:cNvCxnSpPr/>
          <p:nvPr/>
        </p:nvCxnSpPr>
        <p:spPr>
          <a:xfrm>
            <a:off x="1882845" y="3524561"/>
            <a:ext cx="3131592" cy="0"/>
          </a:xfrm>
          <a:prstGeom prst="line">
            <a:avLst/>
          </a:prstGeom>
          <a:noFill/>
          <a:ln w="50800">
            <a:solidFill>
              <a:schemeClr val="accent4"/>
            </a:solidFill>
            <a:tailEnd type="none"/>
          </a:ln>
        </p:spPr>
      </p:cxnSp>
      <p:cxnSp>
        <p:nvCxnSpPr>
          <p:cNvPr id="4" name="Straight Connector 13"/>
          <p:cNvCxnSpPr/>
          <p:nvPr/>
        </p:nvCxnSpPr>
        <p:spPr>
          <a:xfrm>
            <a:off x="1857448" y="4685159"/>
            <a:ext cx="3995480" cy="0"/>
          </a:xfrm>
          <a:prstGeom prst="line">
            <a:avLst/>
          </a:prstGeom>
          <a:noFill/>
          <a:ln w="50800">
            <a:solidFill>
              <a:schemeClr val="accent4"/>
            </a:solidFill>
            <a:tailEnd type="triangle"/>
          </a:ln>
        </p:spPr>
      </p:cxnSp>
      <p:sp>
        <p:nvSpPr>
          <p:cNvPr id="5" name="Oval 42"/>
          <p:cNvSpPr>
            <a:spLocks noChangeArrowheads="1"/>
          </p:cNvSpPr>
          <p:nvPr/>
        </p:nvSpPr>
        <p:spPr bwMode="auto">
          <a:xfrm>
            <a:off x="189604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6" name="TextBox 5"/>
          <p:cNvSpPr txBox="1"/>
          <p:nvPr/>
        </p:nvSpPr>
        <p:spPr>
          <a:xfrm>
            <a:off x="1716953" y="2513825"/>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Jan         Feb         Mar         Apr</a:t>
            </a:r>
            <a:endParaRPr lang="zh-CN" altLang="en-US" sz="1600" dirty="0">
              <a:solidFill>
                <a:schemeClr val="tx1">
                  <a:lumMod val="50000"/>
                  <a:lumOff val="50000"/>
                </a:schemeClr>
              </a:solidFill>
              <a:latin typeface="Helvetica Inserat LT Std" panose="020B0806030702050204" pitchFamily="34" charset="0"/>
            </a:endParaRPr>
          </a:p>
        </p:txBody>
      </p:sp>
      <p:sp>
        <p:nvSpPr>
          <p:cNvPr id="7" name="TextBox 6"/>
          <p:cNvSpPr txBox="1"/>
          <p:nvPr/>
        </p:nvSpPr>
        <p:spPr>
          <a:xfrm>
            <a:off x="2323908" y="4933172"/>
            <a:ext cx="3543524"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Aug         Sep         Oct         Nov</a:t>
            </a:r>
            <a:endParaRPr lang="zh-CN" altLang="en-US" sz="1600" dirty="0">
              <a:solidFill>
                <a:schemeClr val="tx1">
                  <a:lumMod val="50000"/>
                  <a:lumOff val="50000"/>
                </a:schemeClr>
              </a:solidFill>
              <a:latin typeface="Helvetica Inserat LT Std" panose="020B0806030702050204" pitchFamily="34" charset="0"/>
            </a:endParaRPr>
          </a:p>
        </p:txBody>
      </p:sp>
      <p:sp>
        <p:nvSpPr>
          <p:cNvPr id="8" name="Arc 1"/>
          <p:cNvSpPr/>
          <p:nvPr/>
        </p:nvSpPr>
        <p:spPr>
          <a:xfrm>
            <a:off x="4379822" y="2363965"/>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9" name="TextBox 8"/>
          <p:cNvSpPr txBox="1"/>
          <p:nvPr/>
        </p:nvSpPr>
        <p:spPr>
          <a:xfrm>
            <a:off x="2302092" y="3757631"/>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May        Jun          Jul</a:t>
            </a:r>
            <a:endParaRPr lang="zh-CN" altLang="en-US" sz="1600" dirty="0">
              <a:solidFill>
                <a:schemeClr val="tx1">
                  <a:lumMod val="50000"/>
                  <a:lumOff val="50000"/>
                </a:schemeClr>
              </a:solidFill>
              <a:latin typeface="Helvetica Inserat LT Std" panose="020B0806030702050204" pitchFamily="34" charset="0"/>
            </a:endParaRPr>
          </a:p>
        </p:txBody>
      </p:sp>
      <p:sp>
        <p:nvSpPr>
          <p:cNvPr id="10" name="Arc 69"/>
          <p:cNvSpPr/>
          <p:nvPr/>
        </p:nvSpPr>
        <p:spPr>
          <a:xfrm flipH="1">
            <a:off x="1323952" y="3524562"/>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11" name="Oval 14"/>
          <p:cNvSpPr/>
          <p:nvPr/>
        </p:nvSpPr>
        <p:spPr>
          <a:xfrm>
            <a:off x="1373032" y="2194563"/>
            <a:ext cx="319221" cy="3192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1</a:t>
            </a:r>
            <a:endParaRPr lang="zh-CN" altLang="en-US" sz="1600" b="1" dirty="0">
              <a:solidFill>
                <a:schemeClr val="bg1"/>
              </a:solidFill>
            </a:endParaRPr>
          </a:p>
        </p:txBody>
      </p:sp>
      <p:sp>
        <p:nvSpPr>
          <p:cNvPr id="12" name="Oval 88"/>
          <p:cNvSpPr/>
          <p:nvPr/>
        </p:nvSpPr>
        <p:spPr>
          <a:xfrm>
            <a:off x="4657059" y="3366979"/>
            <a:ext cx="319221" cy="3192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2</a:t>
            </a:r>
            <a:endParaRPr lang="zh-CN" altLang="en-US" sz="1600" b="1" dirty="0">
              <a:solidFill>
                <a:schemeClr val="bg1"/>
              </a:solidFill>
            </a:endParaRPr>
          </a:p>
        </p:txBody>
      </p:sp>
      <p:sp>
        <p:nvSpPr>
          <p:cNvPr id="13" name="Oval 89"/>
          <p:cNvSpPr/>
          <p:nvPr/>
        </p:nvSpPr>
        <p:spPr>
          <a:xfrm>
            <a:off x="1828490" y="4516738"/>
            <a:ext cx="319221" cy="3192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3</a:t>
            </a:r>
            <a:endParaRPr lang="zh-CN" altLang="en-US" sz="1600" b="1" dirty="0">
              <a:solidFill>
                <a:schemeClr val="bg1"/>
              </a:solidFill>
            </a:endParaRPr>
          </a:p>
        </p:txBody>
      </p:sp>
      <p:sp>
        <p:nvSpPr>
          <p:cNvPr id="14" name="Oval 42"/>
          <p:cNvSpPr>
            <a:spLocks noChangeArrowheads="1"/>
          </p:cNvSpPr>
          <p:nvPr/>
        </p:nvSpPr>
        <p:spPr bwMode="auto">
          <a:xfrm>
            <a:off x="273395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5" name="Oval 42"/>
          <p:cNvSpPr>
            <a:spLocks noChangeArrowheads="1"/>
          </p:cNvSpPr>
          <p:nvPr/>
        </p:nvSpPr>
        <p:spPr bwMode="auto">
          <a:xfrm>
            <a:off x="3592399"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6" name="Oval 42"/>
          <p:cNvSpPr>
            <a:spLocks noChangeArrowheads="1"/>
          </p:cNvSpPr>
          <p:nvPr/>
        </p:nvSpPr>
        <p:spPr bwMode="auto">
          <a:xfrm>
            <a:off x="4453641"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7" name="Oval 42"/>
          <p:cNvSpPr>
            <a:spLocks noChangeArrowheads="1"/>
          </p:cNvSpPr>
          <p:nvPr/>
        </p:nvSpPr>
        <p:spPr bwMode="auto">
          <a:xfrm>
            <a:off x="2487177"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8" name="Oval 42"/>
          <p:cNvSpPr>
            <a:spLocks noChangeArrowheads="1"/>
          </p:cNvSpPr>
          <p:nvPr/>
        </p:nvSpPr>
        <p:spPr bwMode="auto">
          <a:xfrm>
            <a:off x="3347705"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9" name="Oval 42"/>
          <p:cNvSpPr>
            <a:spLocks noChangeArrowheads="1"/>
          </p:cNvSpPr>
          <p:nvPr/>
        </p:nvSpPr>
        <p:spPr bwMode="auto">
          <a:xfrm>
            <a:off x="4221787" y="3434181"/>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0" name="Oval 42"/>
          <p:cNvSpPr>
            <a:spLocks noChangeArrowheads="1"/>
          </p:cNvSpPr>
          <p:nvPr/>
        </p:nvSpPr>
        <p:spPr bwMode="auto">
          <a:xfrm>
            <a:off x="2487177" y="4593708"/>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1" name="Oval 42"/>
          <p:cNvSpPr>
            <a:spLocks noChangeArrowheads="1"/>
          </p:cNvSpPr>
          <p:nvPr/>
        </p:nvSpPr>
        <p:spPr bwMode="auto">
          <a:xfrm>
            <a:off x="3347705" y="4604199"/>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2" name="Oval 42"/>
          <p:cNvSpPr>
            <a:spLocks noChangeArrowheads="1"/>
          </p:cNvSpPr>
          <p:nvPr/>
        </p:nvSpPr>
        <p:spPr bwMode="auto">
          <a:xfrm>
            <a:off x="4221787"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3" name="Oval 42"/>
          <p:cNvSpPr>
            <a:spLocks noChangeArrowheads="1"/>
          </p:cNvSpPr>
          <p:nvPr/>
        </p:nvSpPr>
        <p:spPr bwMode="auto">
          <a:xfrm>
            <a:off x="5095871"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4" name="文本框 8"/>
          <p:cNvSpPr txBox="1"/>
          <p:nvPr/>
        </p:nvSpPr>
        <p:spPr>
          <a:xfrm>
            <a:off x="6287997" y="2000619"/>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3"/>
                </a:solidFill>
                <a:latin typeface="微软雅黑" panose="020B0503020204020204" pitchFamily="34" charset="-122"/>
                <a:ea typeface="微软雅黑" panose="020B0503020204020204" pitchFamily="34" charset="-122"/>
              </a:rPr>
              <a:t>01</a:t>
            </a:r>
            <a:r>
              <a:rPr lang="zh-CN" altLang="en-US" sz="1400" dirty="0">
                <a:solidFill>
                  <a:schemeClr val="accent3"/>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3"/>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文本框 8"/>
          <p:cNvSpPr txBox="1"/>
          <p:nvPr/>
        </p:nvSpPr>
        <p:spPr>
          <a:xfrm>
            <a:off x="6287997" y="3157524"/>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2"/>
                </a:solidFill>
                <a:latin typeface="微软雅黑" panose="020B0503020204020204" pitchFamily="34" charset="-122"/>
                <a:ea typeface="微软雅黑" panose="020B0503020204020204" pitchFamily="34" charset="-122"/>
              </a:rPr>
              <a:t>02</a:t>
            </a:r>
            <a:r>
              <a:rPr lang="zh-CN" altLang="en-US" sz="1400" dirty="0">
                <a:solidFill>
                  <a:schemeClr val="accent2"/>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8"/>
          <p:cNvSpPr txBox="1"/>
          <p:nvPr/>
        </p:nvSpPr>
        <p:spPr>
          <a:xfrm>
            <a:off x="6287997" y="4225436"/>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1"/>
                </a:solidFill>
                <a:latin typeface="微软雅黑" panose="020B0503020204020204" pitchFamily="34" charset="-122"/>
                <a:ea typeface="微软雅黑" panose="020B0503020204020204" pitchFamily="34" charset="-122"/>
              </a:rPr>
              <a:t>03</a:t>
            </a:r>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5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25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25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250"/>
                                        <p:tgtEl>
                                          <p:spTgt spid="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Effect transition="in" filter="fade">
                                      <p:cBhvr>
                                        <p:cTn id="35" dur="25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250" fill="hold"/>
                                        <p:tgtEl>
                                          <p:spTgt spid="14"/>
                                        </p:tgtEl>
                                        <p:attrNameLst>
                                          <p:attrName>ppt_w</p:attrName>
                                        </p:attrNameLst>
                                      </p:cBhvr>
                                      <p:tavLst>
                                        <p:tav tm="0">
                                          <p:val>
                                            <p:fltVal val="0"/>
                                          </p:val>
                                        </p:tav>
                                        <p:tav tm="100000">
                                          <p:val>
                                            <p:strVal val="#ppt_w"/>
                                          </p:val>
                                        </p:tav>
                                      </p:tavLst>
                                    </p:anim>
                                    <p:anim calcmode="lin" valueType="num">
                                      <p:cBhvr>
                                        <p:cTn id="40" dur="250" fill="hold"/>
                                        <p:tgtEl>
                                          <p:spTgt spid="14"/>
                                        </p:tgtEl>
                                        <p:attrNameLst>
                                          <p:attrName>ppt_h</p:attrName>
                                        </p:attrNameLst>
                                      </p:cBhvr>
                                      <p:tavLst>
                                        <p:tav tm="0">
                                          <p:val>
                                            <p:fltVal val="0"/>
                                          </p:val>
                                        </p:tav>
                                        <p:tav tm="100000">
                                          <p:val>
                                            <p:strVal val="#ppt_h"/>
                                          </p:val>
                                        </p:tav>
                                      </p:tavLst>
                                    </p:anim>
                                    <p:animEffect transition="in" filter="fade">
                                      <p:cBhvr>
                                        <p:cTn id="41" dur="250"/>
                                        <p:tgtEl>
                                          <p:spTgt spid="1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250" fill="hold"/>
                                        <p:tgtEl>
                                          <p:spTgt spid="15"/>
                                        </p:tgtEl>
                                        <p:attrNameLst>
                                          <p:attrName>ppt_w</p:attrName>
                                        </p:attrNameLst>
                                      </p:cBhvr>
                                      <p:tavLst>
                                        <p:tav tm="0">
                                          <p:val>
                                            <p:fltVal val="0"/>
                                          </p:val>
                                        </p:tav>
                                        <p:tav tm="100000">
                                          <p:val>
                                            <p:strVal val="#ppt_w"/>
                                          </p:val>
                                        </p:tav>
                                      </p:tavLst>
                                    </p:anim>
                                    <p:anim calcmode="lin" valueType="num">
                                      <p:cBhvr>
                                        <p:cTn id="46" dur="250" fill="hold"/>
                                        <p:tgtEl>
                                          <p:spTgt spid="15"/>
                                        </p:tgtEl>
                                        <p:attrNameLst>
                                          <p:attrName>ppt_h</p:attrName>
                                        </p:attrNameLst>
                                      </p:cBhvr>
                                      <p:tavLst>
                                        <p:tav tm="0">
                                          <p:val>
                                            <p:fltVal val="0"/>
                                          </p:val>
                                        </p:tav>
                                        <p:tav tm="100000">
                                          <p:val>
                                            <p:strVal val="#ppt_h"/>
                                          </p:val>
                                        </p:tav>
                                      </p:tavLst>
                                    </p:anim>
                                    <p:animEffect transition="in" filter="fade">
                                      <p:cBhvr>
                                        <p:cTn id="47" dur="250"/>
                                        <p:tgtEl>
                                          <p:spTgt spid="15"/>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50" fill="hold"/>
                                        <p:tgtEl>
                                          <p:spTgt spid="12"/>
                                        </p:tgtEl>
                                        <p:attrNameLst>
                                          <p:attrName>ppt_w</p:attrName>
                                        </p:attrNameLst>
                                      </p:cBhvr>
                                      <p:tavLst>
                                        <p:tav tm="0">
                                          <p:val>
                                            <p:fltVal val="0"/>
                                          </p:val>
                                        </p:tav>
                                        <p:tav tm="100000">
                                          <p:val>
                                            <p:strVal val="#ppt_w"/>
                                          </p:val>
                                        </p:tav>
                                      </p:tavLst>
                                    </p:anim>
                                    <p:anim calcmode="lin" valueType="num">
                                      <p:cBhvr>
                                        <p:cTn id="58" dur="250" fill="hold"/>
                                        <p:tgtEl>
                                          <p:spTgt spid="12"/>
                                        </p:tgtEl>
                                        <p:attrNameLst>
                                          <p:attrName>ppt_h</p:attrName>
                                        </p:attrNameLst>
                                      </p:cBhvr>
                                      <p:tavLst>
                                        <p:tav tm="0">
                                          <p:val>
                                            <p:fltVal val="0"/>
                                          </p:val>
                                        </p:tav>
                                        <p:tav tm="100000">
                                          <p:val>
                                            <p:strVal val="#ppt_h"/>
                                          </p:val>
                                        </p:tav>
                                      </p:tavLst>
                                    </p:anim>
                                    <p:animEffect transition="in" filter="fade">
                                      <p:cBhvr>
                                        <p:cTn id="59" dur="250"/>
                                        <p:tgtEl>
                                          <p:spTgt spid="12"/>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250" fill="hold"/>
                                        <p:tgtEl>
                                          <p:spTgt spid="19"/>
                                        </p:tgtEl>
                                        <p:attrNameLst>
                                          <p:attrName>ppt_w</p:attrName>
                                        </p:attrNameLst>
                                      </p:cBhvr>
                                      <p:tavLst>
                                        <p:tav tm="0">
                                          <p:val>
                                            <p:fltVal val="0"/>
                                          </p:val>
                                        </p:tav>
                                        <p:tav tm="100000">
                                          <p:val>
                                            <p:strVal val="#ppt_w"/>
                                          </p:val>
                                        </p:tav>
                                      </p:tavLst>
                                    </p:anim>
                                    <p:anim calcmode="lin" valueType="num">
                                      <p:cBhvr>
                                        <p:cTn id="64" dur="250" fill="hold"/>
                                        <p:tgtEl>
                                          <p:spTgt spid="19"/>
                                        </p:tgtEl>
                                        <p:attrNameLst>
                                          <p:attrName>ppt_h</p:attrName>
                                        </p:attrNameLst>
                                      </p:cBhvr>
                                      <p:tavLst>
                                        <p:tav tm="0">
                                          <p:val>
                                            <p:fltVal val="0"/>
                                          </p:val>
                                        </p:tav>
                                        <p:tav tm="100000">
                                          <p:val>
                                            <p:strVal val="#ppt_h"/>
                                          </p:val>
                                        </p:tav>
                                      </p:tavLst>
                                    </p:anim>
                                    <p:animEffect transition="in" filter="fade">
                                      <p:cBhvr>
                                        <p:cTn id="65" dur="250"/>
                                        <p:tgtEl>
                                          <p:spTgt spid="19"/>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250" fill="hold"/>
                                        <p:tgtEl>
                                          <p:spTgt spid="18"/>
                                        </p:tgtEl>
                                        <p:attrNameLst>
                                          <p:attrName>ppt_w</p:attrName>
                                        </p:attrNameLst>
                                      </p:cBhvr>
                                      <p:tavLst>
                                        <p:tav tm="0">
                                          <p:val>
                                            <p:fltVal val="0"/>
                                          </p:val>
                                        </p:tav>
                                        <p:tav tm="100000">
                                          <p:val>
                                            <p:strVal val="#ppt_w"/>
                                          </p:val>
                                        </p:tav>
                                      </p:tavLst>
                                    </p:anim>
                                    <p:anim calcmode="lin" valueType="num">
                                      <p:cBhvr>
                                        <p:cTn id="70" dur="250" fill="hold"/>
                                        <p:tgtEl>
                                          <p:spTgt spid="18"/>
                                        </p:tgtEl>
                                        <p:attrNameLst>
                                          <p:attrName>ppt_h</p:attrName>
                                        </p:attrNameLst>
                                      </p:cBhvr>
                                      <p:tavLst>
                                        <p:tav tm="0">
                                          <p:val>
                                            <p:fltVal val="0"/>
                                          </p:val>
                                        </p:tav>
                                        <p:tav tm="100000">
                                          <p:val>
                                            <p:strVal val="#ppt_h"/>
                                          </p:val>
                                        </p:tav>
                                      </p:tavLst>
                                    </p:anim>
                                    <p:animEffect transition="in" filter="fade">
                                      <p:cBhvr>
                                        <p:cTn id="71" dur="250"/>
                                        <p:tgtEl>
                                          <p:spTgt spid="18"/>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250" fill="hold"/>
                                        <p:tgtEl>
                                          <p:spTgt spid="17"/>
                                        </p:tgtEl>
                                        <p:attrNameLst>
                                          <p:attrName>ppt_w</p:attrName>
                                        </p:attrNameLst>
                                      </p:cBhvr>
                                      <p:tavLst>
                                        <p:tav tm="0">
                                          <p:val>
                                            <p:fltVal val="0"/>
                                          </p:val>
                                        </p:tav>
                                        <p:tav tm="100000">
                                          <p:val>
                                            <p:strVal val="#ppt_w"/>
                                          </p:val>
                                        </p:tav>
                                      </p:tavLst>
                                    </p:anim>
                                    <p:anim calcmode="lin" valueType="num">
                                      <p:cBhvr>
                                        <p:cTn id="76" dur="250" fill="hold"/>
                                        <p:tgtEl>
                                          <p:spTgt spid="17"/>
                                        </p:tgtEl>
                                        <p:attrNameLst>
                                          <p:attrName>ppt_h</p:attrName>
                                        </p:attrNameLst>
                                      </p:cBhvr>
                                      <p:tavLst>
                                        <p:tav tm="0">
                                          <p:val>
                                            <p:fltVal val="0"/>
                                          </p:val>
                                        </p:tav>
                                        <p:tav tm="100000">
                                          <p:val>
                                            <p:strVal val="#ppt_h"/>
                                          </p:val>
                                        </p:tav>
                                      </p:tavLst>
                                    </p:anim>
                                    <p:animEffect transition="in" filter="fade">
                                      <p:cBhvr>
                                        <p:cTn id="77" dur="250"/>
                                        <p:tgtEl>
                                          <p:spTgt spid="17"/>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250" fill="hold"/>
                                        <p:tgtEl>
                                          <p:spTgt spid="13"/>
                                        </p:tgtEl>
                                        <p:attrNameLst>
                                          <p:attrName>ppt_w</p:attrName>
                                        </p:attrNameLst>
                                      </p:cBhvr>
                                      <p:tavLst>
                                        <p:tav tm="0">
                                          <p:val>
                                            <p:fltVal val="0"/>
                                          </p:val>
                                        </p:tav>
                                        <p:tav tm="100000">
                                          <p:val>
                                            <p:strVal val="#ppt_w"/>
                                          </p:val>
                                        </p:tav>
                                      </p:tavLst>
                                    </p:anim>
                                    <p:anim calcmode="lin" valueType="num">
                                      <p:cBhvr>
                                        <p:cTn id="82" dur="250" fill="hold"/>
                                        <p:tgtEl>
                                          <p:spTgt spid="13"/>
                                        </p:tgtEl>
                                        <p:attrNameLst>
                                          <p:attrName>ppt_h</p:attrName>
                                        </p:attrNameLst>
                                      </p:cBhvr>
                                      <p:tavLst>
                                        <p:tav tm="0">
                                          <p:val>
                                            <p:fltVal val="0"/>
                                          </p:val>
                                        </p:tav>
                                        <p:tav tm="100000">
                                          <p:val>
                                            <p:strVal val="#ppt_h"/>
                                          </p:val>
                                        </p:tav>
                                      </p:tavLst>
                                    </p:anim>
                                    <p:animEffect transition="in" filter="fade">
                                      <p:cBhvr>
                                        <p:cTn id="83" dur="250"/>
                                        <p:tgtEl>
                                          <p:spTgt spid="13"/>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ppt_w</p:attrName>
                                        </p:attrNameLst>
                                      </p:cBhvr>
                                      <p:tavLst>
                                        <p:tav tm="0">
                                          <p:val>
                                            <p:fltVal val="0"/>
                                          </p:val>
                                        </p:tav>
                                        <p:tav tm="100000">
                                          <p:val>
                                            <p:strVal val="#ppt_w"/>
                                          </p:val>
                                        </p:tav>
                                      </p:tavLst>
                                    </p:anim>
                                    <p:anim calcmode="lin" valueType="num">
                                      <p:cBhvr>
                                        <p:cTn id="88" dur="250" fill="hold"/>
                                        <p:tgtEl>
                                          <p:spTgt spid="20"/>
                                        </p:tgtEl>
                                        <p:attrNameLst>
                                          <p:attrName>ppt_h</p:attrName>
                                        </p:attrNameLst>
                                      </p:cBhvr>
                                      <p:tavLst>
                                        <p:tav tm="0">
                                          <p:val>
                                            <p:fltVal val="0"/>
                                          </p:val>
                                        </p:tav>
                                        <p:tav tm="100000">
                                          <p:val>
                                            <p:strVal val="#ppt_h"/>
                                          </p:val>
                                        </p:tav>
                                      </p:tavLst>
                                    </p:anim>
                                    <p:animEffect transition="in" filter="fade">
                                      <p:cBhvr>
                                        <p:cTn id="89" dur="250"/>
                                        <p:tgtEl>
                                          <p:spTgt spid="20"/>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p:cTn id="93" dur="250" fill="hold"/>
                                        <p:tgtEl>
                                          <p:spTgt spid="21"/>
                                        </p:tgtEl>
                                        <p:attrNameLst>
                                          <p:attrName>ppt_w</p:attrName>
                                        </p:attrNameLst>
                                      </p:cBhvr>
                                      <p:tavLst>
                                        <p:tav tm="0">
                                          <p:val>
                                            <p:fltVal val="0"/>
                                          </p:val>
                                        </p:tav>
                                        <p:tav tm="100000">
                                          <p:val>
                                            <p:strVal val="#ppt_w"/>
                                          </p:val>
                                        </p:tav>
                                      </p:tavLst>
                                    </p:anim>
                                    <p:anim calcmode="lin" valueType="num">
                                      <p:cBhvr>
                                        <p:cTn id="94" dur="250" fill="hold"/>
                                        <p:tgtEl>
                                          <p:spTgt spid="21"/>
                                        </p:tgtEl>
                                        <p:attrNameLst>
                                          <p:attrName>ppt_h</p:attrName>
                                        </p:attrNameLst>
                                      </p:cBhvr>
                                      <p:tavLst>
                                        <p:tav tm="0">
                                          <p:val>
                                            <p:fltVal val="0"/>
                                          </p:val>
                                        </p:tav>
                                        <p:tav tm="100000">
                                          <p:val>
                                            <p:strVal val="#ppt_h"/>
                                          </p:val>
                                        </p:tav>
                                      </p:tavLst>
                                    </p:anim>
                                    <p:animEffect transition="in" filter="fade">
                                      <p:cBhvr>
                                        <p:cTn id="95" dur="250"/>
                                        <p:tgtEl>
                                          <p:spTgt spid="21"/>
                                        </p:tgtEl>
                                      </p:cBhvr>
                                    </p:animEffect>
                                  </p:childTnLst>
                                </p:cTn>
                              </p:par>
                            </p:childTnLst>
                          </p:cTn>
                        </p:par>
                        <p:par>
                          <p:cTn id="96" fill="hold">
                            <p:stCondLst>
                              <p:cond delay="8500"/>
                            </p:stCondLst>
                            <p:childTnLst>
                              <p:par>
                                <p:cTn id="97" presetID="53" presetClass="entr" presetSubtype="16"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 calcmode="lin" valueType="num">
                                      <p:cBhvr>
                                        <p:cTn id="99" dur="250" fill="hold"/>
                                        <p:tgtEl>
                                          <p:spTgt spid="22"/>
                                        </p:tgtEl>
                                        <p:attrNameLst>
                                          <p:attrName>ppt_w</p:attrName>
                                        </p:attrNameLst>
                                      </p:cBhvr>
                                      <p:tavLst>
                                        <p:tav tm="0">
                                          <p:val>
                                            <p:fltVal val="0"/>
                                          </p:val>
                                        </p:tav>
                                        <p:tav tm="100000">
                                          <p:val>
                                            <p:strVal val="#ppt_w"/>
                                          </p:val>
                                        </p:tav>
                                      </p:tavLst>
                                    </p:anim>
                                    <p:anim calcmode="lin" valueType="num">
                                      <p:cBhvr>
                                        <p:cTn id="100" dur="250" fill="hold"/>
                                        <p:tgtEl>
                                          <p:spTgt spid="22"/>
                                        </p:tgtEl>
                                        <p:attrNameLst>
                                          <p:attrName>ppt_h</p:attrName>
                                        </p:attrNameLst>
                                      </p:cBhvr>
                                      <p:tavLst>
                                        <p:tav tm="0">
                                          <p:val>
                                            <p:fltVal val="0"/>
                                          </p:val>
                                        </p:tav>
                                        <p:tav tm="100000">
                                          <p:val>
                                            <p:strVal val="#ppt_h"/>
                                          </p:val>
                                        </p:tav>
                                      </p:tavLst>
                                    </p:anim>
                                    <p:animEffect transition="in" filter="fade">
                                      <p:cBhvr>
                                        <p:cTn id="101" dur="250"/>
                                        <p:tgtEl>
                                          <p:spTgt spid="22"/>
                                        </p:tgtEl>
                                      </p:cBhvr>
                                    </p:animEffect>
                                  </p:childTnLst>
                                </p:cTn>
                              </p:par>
                            </p:childTnLst>
                          </p:cTn>
                        </p:par>
                        <p:par>
                          <p:cTn id="102" fill="hold">
                            <p:stCondLst>
                              <p:cond delay="9000"/>
                            </p:stCondLst>
                            <p:childTnLst>
                              <p:par>
                                <p:cTn id="103" presetID="53" presetClass="entr" presetSubtype="16"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250" fill="hold"/>
                                        <p:tgtEl>
                                          <p:spTgt spid="23"/>
                                        </p:tgtEl>
                                        <p:attrNameLst>
                                          <p:attrName>ppt_w</p:attrName>
                                        </p:attrNameLst>
                                      </p:cBhvr>
                                      <p:tavLst>
                                        <p:tav tm="0">
                                          <p:val>
                                            <p:fltVal val="0"/>
                                          </p:val>
                                        </p:tav>
                                        <p:tav tm="100000">
                                          <p:val>
                                            <p:strVal val="#ppt_w"/>
                                          </p:val>
                                        </p:tav>
                                      </p:tavLst>
                                    </p:anim>
                                    <p:anim calcmode="lin" valueType="num">
                                      <p:cBhvr>
                                        <p:cTn id="106" dur="250" fill="hold"/>
                                        <p:tgtEl>
                                          <p:spTgt spid="23"/>
                                        </p:tgtEl>
                                        <p:attrNameLst>
                                          <p:attrName>ppt_h</p:attrName>
                                        </p:attrNameLst>
                                      </p:cBhvr>
                                      <p:tavLst>
                                        <p:tav tm="0">
                                          <p:val>
                                            <p:fltVal val="0"/>
                                          </p:val>
                                        </p:tav>
                                        <p:tav tm="100000">
                                          <p:val>
                                            <p:strVal val="#ppt_h"/>
                                          </p:val>
                                        </p:tav>
                                      </p:tavLst>
                                    </p:anim>
                                    <p:animEffect transition="in" filter="fade">
                                      <p:cBhvr>
                                        <p:cTn id="107" dur="250"/>
                                        <p:tgtEl>
                                          <p:spTgt spid="23"/>
                                        </p:tgtEl>
                                      </p:cBhvr>
                                    </p:animEffect>
                                  </p:childTnLst>
                                </p:cTn>
                              </p:par>
                            </p:childTnLst>
                          </p:cTn>
                        </p:par>
                        <p:par>
                          <p:cTn id="108" fill="hold">
                            <p:stCondLst>
                              <p:cond delay="9500"/>
                            </p:stCondLst>
                            <p:childTnLst>
                              <p:par>
                                <p:cTn id="109" presetID="2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wipe(left)">
                                      <p:cBhvr>
                                        <p:cTn id="111" dur="500"/>
                                        <p:tgtEl>
                                          <p:spTgt spid="6"/>
                                        </p:tgtEl>
                                      </p:cBhvr>
                                    </p:animEffect>
                                  </p:childTnLst>
                                </p:cTn>
                              </p:par>
                            </p:childTnLst>
                          </p:cTn>
                        </p:par>
                        <p:par>
                          <p:cTn id="112" fill="hold">
                            <p:stCondLst>
                              <p:cond delay="100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par>
                          <p:cTn id="116" fill="hold">
                            <p:stCondLst>
                              <p:cond delay="10500"/>
                            </p:stCondLst>
                            <p:childTnLst>
                              <p:par>
                                <p:cTn id="117" presetID="22" presetClass="entr" presetSubtype="8" fill="hold" grpId="0"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11000"/>
                            </p:stCondLst>
                            <p:childTnLst>
                              <p:par>
                                <p:cTn id="121" presetID="22" presetClass="entr" presetSubtype="8"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wipe(left)">
                                      <p:cBhvr>
                                        <p:cTn id="123" dur="750"/>
                                        <p:tgtEl>
                                          <p:spTgt spid="24"/>
                                        </p:tgtEl>
                                      </p:cBhvr>
                                    </p:animEffect>
                                  </p:childTnLst>
                                </p:cTn>
                              </p:par>
                            </p:childTnLst>
                          </p:cTn>
                        </p:par>
                        <p:par>
                          <p:cTn id="124" fill="hold">
                            <p:stCondLst>
                              <p:cond delay="12000"/>
                            </p:stCondLst>
                            <p:childTnLst>
                              <p:par>
                                <p:cTn id="125" presetID="22" presetClass="entr" presetSubtype="8"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left)">
                                      <p:cBhvr>
                                        <p:cTn id="127" dur="750"/>
                                        <p:tgtEl>
                                          <p:spTgt spid="25"/>
                                        </p:tgtEl>
                                      </p:cBhvr>
                                    </p:animEffect>
                                  </p:childTnLst>
                                </p:cTn>
                              </p:par>
                            </p:childTnLst>
                          </p:cTn>
                        </p:par>
                        <p:par>
                          <p:cTn id="128" fill="hold">
                            <p:stCondLst>
                              <p:cond delay="13000"/>
                            </p:stCondLst>
                            <p:childTnLst>
                              <p:par>
                                <p:cTn id="129" presetID="22" presetClass="entr" presetSubtype="8" fill="hold" grpId="0" nodeType="afterEffect">
                                  <p:stCondLst>
                                    <p:cond delay="0"/>
                                  </p:stCondLst>
                                  <p:childTnLst>
                                    <p:set>
                                      <p:cBhvr>
                                        <p:cTn id="130" dur="1" fill="hold">
                                          <p:stCondLst>
                                            <p:cond delay="0"/>
                                          </p:stCondLst>
                                        </p:cTn>
                                        <p:tgtEl>
                                          <p:spTgt spid="26"/>
                                        </p:tgtEl>
                                        <p:attrNameLst>
                                          <p:attrName>style.visibility</p:attrName>
                                        </p:attrNameLst>
                                      </p:cBhvr>
                                      <p:to>
                                        <p:strVal val="visible"/>
                                      </p:to>
                                    </p:set>
                                    <p:animEffect transition="in" filter="wipe(left)">
                                      <p:cBhvr>
                                        <p:cTn id="1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518196" y="3332423"/>
            <a:ext cx="3109512" cy="3368085"/>
          </a:xfrm>
          <a:prstGeom prst="rect">
            <a:avLst/>
          </a:prstGeom>
        </p:spPr>
      </p:pic>
      <p:sp>
        <p:nvSpPr>
          <p:cNvPr id="3" name="TextBox 168"/>
          <p:cNvSpPr txBox="1"/>
          <p:nvPr/>
        </p:nvSpPr>
        <p:spPr>
          <a:xfrm>
            <a:off x="1085092" y="1455840"/>
            <a:ext cx="4801290" cy="1015649"/>
          </a:xfrm>
          <a:prstGeom prst="rect">
            <a:avLst/>
          </a:prstGeom>
          <a:noFill/>
        </p:spPr>
        <p:txBody>
          <a:bodyPr wrap="none" lIns="91428" tIns="45713" rIns="91428" bIns="45713" rtlCol="0">
            <a:spAutoFit/>
          </a:bodyPr>
          <a:lstStyle/>
          <a:p>
            <a:r>
              <a:rPr lang="zh-CN" altLang="en-US" sz="6000" b="1" dirty="0" smtClean="0">
                <a:solidFill>
                  <a:srgbClr val="317105"/>
                </a:solidFill>
                <a:latin typeface="微软雅黑" panose="020B0503020204020204" pitchFamily="34" charset="-122"/>
                <a:ea typeface="微软雅黑" panose="020B0503020204020204" pitchFamily="34" charset="-122"/>
                <a:cs typeface="+mn-ea"/>
                <a:sym typeface="+mn-lt"/>
              </a:rPr>
              <a:t>感谢您的观看</a:t>
            </a:r>
            <a:endParaRPr lang="zh-CN" altLang="en-US" sz="6000" b="1" dirty="0">
              <a:solidFill>
                <a:srgbClr val="317105"/>
              </a:solidFill>
              <a:latin typeface="微软雅黑" panose="020B0503020204020204" pitchFamily="34" charset="-122"/>
              <a:ea typeface="微软雅黑" panose="020B0503020204020204" pitchFamily="34" charset="-122"/>
              <a:cs typeface="+mn-ea"/>
              <a:sym typeface="+mn-lt"/>
            </a:endParaRPr>
          </a:p>
        </p:txBody>
      </p:sp>
      <p:sp>
        <p:nvSpPr>
          <p:cNvPr id="4" name="TextBox 169"/>
          <p:cNvSpPr txBox="1"/>
          <p:nvPr/>
        </p:nvSpPr>
        <p:spPr>
          <a:xfrm>
            <a:off x="1085092" y="2583712"/>
            <a:ext cx="6139797" cy="369318"/>
          </a:xfrm>
          <a:prstGeom prst="rect">
            <a:avLst/>
          </a:prstGeom>
          <a:noFill/>
        </p:spPr>
        <p:txBody>
          <a:bodyPr wrap="none" lIns="91428" tIns="45713" rIns="91428" bIns="45713" rtlCol="0">
            <a:spAutoFit/>
          </a:bodyPr>
          <a:lstStyle/>
          <a:p>
            <a:r>
              <a:rPr lang="zh-CN" altLang="en-US" dirty="0">
                <a:solidFill>
                  <a:srgbClr val="317105"/>
                </a:solidFill>
                <a:latin typeface="微软雅黑" panose="020B0503020204020204" pitchFamily="34" charset="-122"/>
                <a:ea typeface="微软雅黑" panose="020B0503020204020204" pitchFamily="34" charset="-122"/>
                <a:cs typeface="+mn-ea"/>
                <a:sym typeface="+mn-lt"/>
              </a:rPr>
              <a:t>精美实用、框架完整的年终总结、工作汇报、新年计划</a:t>
            </a:r>
            <a:r>
              <a:rPr lang="en-US" altLang="zh-CN" dirty="0">
                <a:solidFill>
                  <a:srgbClr val="317105"/>
                </a:solidFill>
                <a:latin typeface="微软雅黑" panose="020B0503020204020204" pitchFamily="34" charset="-122"/>
                <a:ea typeface="微软雅黑" panose="020B0503020204020204" pitchFamily="34" charset="-122"/>
                <a:cs typeface="+mn-ea"/>
                <a:sym typeface="+mn-lt"/>
              </a:rPr>
              <a:t>PPT</a:t>
            </a:r>
            <a:endParaRPr lang="zh-CN" altLang="en-US" dirty="0">
              <a:solidFill>
                <a:srgbClr val="317105"/>
              </a:solidFill>
              <a:latin typeface="微软雅黑" panose="020B0503020204020204" pitchFamily="34" charset="-122"/>
              <a:ea typeface="微软雅黑" panose="020B0503020204020204" pitchFamily="34" charset="-122"/>
              <a:cs typeface="+mn-ea"/>
              <a:sym typeface="+mn-lt"/>
            </a:endParaRPr>
          </a:p>
        </p:txBody>
      </p:sp>
      <p:cxnSp>
        <p:nvCxnSpPr>
          <p:cNvPr id="5" name="直接连接符 4"/>
          <p:cNvCxnSpPr/>
          <p:nvPr/>
        </p:nvCxnSpPr>
        <p:spPr>
          <a:xfrm>
            <a:off x="1085092" y="2500781"/>
            <a:ext cx="7083649" cy="0"/>
          </a:xfrm>
          <a:prstGeom prst="line">
            <a:avLst/>
          </a:prstGeom>
          <a:ln w="12700">
            <a:solidFill>
              <a:srgbClr val="317105"/>
            </a:solidFill>
          </a:ln>
        </p:spPr>
        <p:style>
          <a:lnRef idx="1">
            <a:schemeClr val="accent1"/>
          </a:lnRef>
          <a:fillRef idx="0">
            <a:schemeClr val="accent1"/>
          </a:fillRef>
          <a:effectRef idx="0">
            <a:schemeClr val="accent1"/>
          </a:effectRef>
          <a:fontRef idx="minor">
            <a:schemeClr val="tx1"/>
          </a:fontRef>
        </p:style>
      </p:cxnSp>
      <p:sp>
        <p:nvSpPr>
          <p:cNvPr id="6" name="Rectangle 4"/>
          <p:cNvSpPr txBox="1">
            <a:spLocks noChangeArrowheads="1"/>
          </p:cNvSpPr>
          <p:nvPr/>
        </p:nvSpPr>
        <p:spPr bwMode="auto">
          <a:xfrm>
            <a:off x="1085092" y="3117273"/>
            <a:ext cx="384042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135" b="0" dirty="0">
                <a:solidFill>
                  <a:srgbClr val="317105"/>
                </a:solidFill>
                <a:latin typeface="微软雅黑" panose="020B0503020204020204" pitchFamily="34" charset="-122"/>
                <a:ea typeface="微软雅黑" panose="020B0503020204020204" pitchFamily="34" charset="-122"/>
              </a:rPr>
              <a:t>汇报人</a:t>
            </a:r>
            <a:r>
              <a:rPr lang="en-US" altLang="zh-CN" sz="2135" b="0" dirty="0">
                <a:solidFill>
                  <a:srgbClr val="317105"/>
                </a:solidFill>
                <a:latin typeface="微软雅黑" panose="020B0503020204020204" pitchFamily="34" charset="-122"/>
                <a:ea typeface="微软雅黑" panose="020B0503020204020204" pitchFamily="34" charset="-122"/>
              </a:rPr>
              <a:t>: </a:t>
            </a:r>
            <a:endParaRPr lang="zh-CN" altLang="en-US" sz="2135" b="0" dirty="0">
              <a:solidFill>
                <a:srgbClr val="31710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childTnLst>
                          </p:cTn>
                        </p:par>
                        <p:par>
                          <p:cTn id="14" fill="hold">
                            <p:stCondLst>
                              <p:cond delay="1500"/>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par>
                                <p:cTn id="19" presetID="12" presetClass="entr" presetSubtype="1" fill="hold" grpId="0" nodeType="with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ppt_y</p:attrName>
                                        </p:attrNameLst>
                                      </p:cBhvr>
                                      <p:tavLst>
                                        <p:tav tm="0">
                                          <p:val>
                                            <p:strVal val="#ppt_y-#ppt_h*1.125000"/>
                                          </p:val>
                                        </p:tav>
                                        <p:tav tm="100000">
                                          <p:val>
                                            <p:strVal val="#ppt_y"/>
                                          </p:val>
                                        </p:tav>
                                      </p:tavLst>
                                    </p:anim>
                                    <p:animEffect transition="in" filter="wipe(down)">
                                      <p:cBhvr>
                                        <p:cTn id="22" dur="500"/>
                                        <p:tgtEl>
                                          <p:spTgt spid="4"/>
                                        </p:tgtEl>
                                      </p:cBhvr>
                                    </p:animEffect>
                                  </p:childTnLst>
                                </p:cTn>
                              </p:par>
                            </p:childTnLst>
                          </p:cTn>
                        </p:par>
                        <p:par>
                          <p:cTn id="23" fill="hold">
                            <p:stCondLst>
                              <p:cond delay="33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by="(-#ppt_w*2)" calcmode="lin" valueType="num">
                                      <p:cBhvr rctx="PPT">
                                        <p:cTn id="26" dur="500" autoRev="1" fill="hold">
                                          <p:stCondLst>
                                            <p:cond delay="0"/>
                                          </p:stCondLst>
                                        </p:cTn>
                                        <p:tgtEl>
                                          <p:spTgt spid="6"/>
                                        </p:tgtEl>
                                        <p:attrNameLst>
                                          <p:attrName>ppt_w</p:attrName>
                                        </p:attrNameLst>
                                      </p:cBhvr>
                                    </p:anim>
                                    <p:anim by="(#ppt_w*0.50)" calcmode="lin" valueType="num">
                                      <p:cBhvr>
                                        <p:cTn id="27" dur="500" decel="50000" autoRev="1" fill="hold">
                                          <p:stCondLst>
                                            <p:cond delay="0"/>
                                          </p:stCondLst>
                                        </p:cTn>
                                        <p:tgtEl>
                                          <p:spTgt spid="6"/>
                                        </p:tgtEl>
                                        <p:attrNameLst>
                                          <p:attrName>ppt_x</p:attrName>
                                        </p:attrNameLst>
                                      </p:cBhvr>
                                    </p:anim>
                                    <p:anim from="(-#ppt_h/2)" to="(#ppt_y)" calcmode="lin" valueType="num">
                                      <p:cBhvr>
                                        <p:cTn id="28" dur="1000" fill="hold">
                                          <p:stCondLst>
                                            <p:cond delay="0"/>
                                          </p:stCondLst>
                                        </p:cTn>
                                        <p:tgtEl>
                                          <p:spTgt spid="6"/>
                                        </p:tgtEl>
                                        <p:attrNameLst>
                                          <p:attrName>ppt_y</p:attrName>
                                        </p:attrNameLst>
                                      </p:cBhvr>
                                    </p:anim>
                                    <p:animRot by="21600000">
                                      <p:cBhvr>
                                        <p:cTn id="29"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19">
      <a:dk1>
        <a:sysClr val="windowText" lastClr="000000"/>
      </a:dk1>
      <a:lt1>
        <a:srgbClr val="FFFFFF"/>
      </a:lt1>
      <a:dk2>
        <a:srgbClr val="0D7F06"/>
      </a:dk2>
      <a:lt2>
        <a:srgbClr val="E7E6E6"/>
      </a:lt2>
      <a:accent1>
        <a:srgbClr val="0D7F06"/>
      </a:accent1>
      <a:accent2>
        <a:srgbClr val="0A9307"/>
      </a:accent2>
      <a:accent3>
        <a:srgbClr val="249A22"/>
      </a:accent3>
      <a:accent4>
        <a:srgbClr val="2BAE2A"/>
      </a:accent4>
      <a:accent5>
        <a:srgbClr val="3CBD3C"/>
      </a:accent5>
      <a:accent6>
        <a:srgbClr val="74D573"/>
      </a:accent6>
      <a:hlink>
        <a:srgbClr val="92D050"/>
      </a:hlink>
      <a:folHlink>
        <a:srgbClr val="2BAE2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2642</Words>
  <Application>Microsoft Office PowerPoint</Application>
  <PresentationFormat>自定义</PresentationFormat>
  <Paragraphs>449</Paragraphs>
  <Slides>34</Slides>
  <Notes>15</Notes>
  <HiddenSlides>0</HiddenSlides>
  <MMClips>1</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18</cp:revision>
  <dcterms:created xsi:type="dcterms:W3CDTF">2015-05-05T08:02:00Z</dcterms:created>
  <dcterms:modified xsi:type="dcterms:W3CDTF">2018-02-07T08:18:51Z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