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68" r:id="rId13"/>
    <p:sldId id="269" r:id="rId14"/>
    <p:sldId id="270" r:id="rId15"/>
    <p:sldId id="271" r:id="rId16"/>
    <p:sldId id="272" r:id="rId17"/>
    <p:sldId id="295" r:id="rId18"/>
    <p:sldId id="296" r:id="rId19"/>
    <p:sldId id="297" r:id="rId20"/>
    <p:sldId id="27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1AB2B2"/>
    <a:srgbClr val="860039"/>
    <a:srgbClr val="B8004F"/>
    <a:srgbClr val="D00045"/>
    <a:srgbClr val="FF155D"/>
    <a:srgbClr val="158F90"/>
    <a:srgbClr val="0AD4D4"/>
    <a:srgbClr val="EE004E"/>
    <a:srgbClr val="FF25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FF155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EE004E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B8004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3"/>
                <c:pt idx="0">
                  <c:v>3.5</c:v>
                </c:pt>
                <c:pt idx="1">
                  <c:v>4.5</c:v>
                </c:pt>
                <c:pt idx="2">
                  <c:v>5.7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3"/>
                <c:pt idx="0">
                  <c:v>1.8</c:v>
                </c:pt>
                <c:pt idx="1">
                  <c:v>2.8</c:v>
                </c:pt>
                <c:pt idx="2">
                  <c:v>3.1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3"/>
                <c:pt idx="0">
                  <c:v>3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61278720"/>
        <c:axId val="-961272192"/>
      </c:barChart>
      <c:catAx>
        <c:axId val="-96127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altLang="en-US" sz="1600" b="0" i="0" u="none" strike="noStrike" kern="1200" baseline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</a:defRPr>
            </a:pPr>
            <a:endParaRPr lang="zh-CN"/>
          </a:p>
        </c:txPr>
        <c:crossAx val="-961272192"/>
        <c:crosses val="autoZero"/>
        <c:auto val="1"/>
        <c:lblAlgn val="ctr"/>
        <c:lblOffset val="100"/>
        <c:noMultiLvlLbl val="0"/>
      </c:catAx>
      <c:valAx>
        <c:axId val="-961272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400" b="0" i="0" u="none" strike="noStrike" kern="1200" baseline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</a:defRPr>
            </a:pPr>
            <a:endParaRPr lang="zh-CN"/>
          </a:p>
        </c:txPr>
        <c:crossAx val="-96127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ctr">
        <a:defRPr lang="zh-CN" altLang="en-US" sz="1000" b="0" i="0" u="none" strike="noStrike" kern="1200" baseline="0">
          <a:solidFill>
            <a:schemeClr val="tx1">
              <a:lumMod val="75000"/>
              <a:lumOff val="25000"/>
            </a:schemeClr>
          </a:solidFill>
          <a:latin typeface="HelveticaNeueLT Pro 67 MdCn" panose="020B0606030502030204" pitchFamily="34" charset="0"/>
          <a:ea typeface="Hiragino Sans GB W3" panose="020B0300000000000000" pitchFamily="34" charset="-122"/>
          <a:cs typeface="+mn-cs"/>
        </a:defRPr>
      </a:pPr>
      <a:endParaRPr lang="zh-CN"/>
    </a:p>
  </c:txPr>
  <c:externalData r:id="rId3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A8B25-F715-4C09-802D-9BFE20C0EA17}" type="datetimeFigureOut">
              <a:rPr lang="zh-CN" altLang="en-US" smtClean="0"/>
              <a:t>2018/9/26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CA95F-BDB9-4479-8A6E-4D47318957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52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04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84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493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973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162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995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461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007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006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904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6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210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637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84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417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159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4095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5945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7982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CA95F-BDB9-4479-8A6E-4D47318957B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354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575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9"/>
          <a:stretch/>
        </p:blipFill>
        <p:spPr>
          <a:xfrm>
            <a:off x="0" y="0"/>
            <a:ext cx="12192000" cy="6902245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1231899"/>
            <a:ext cx="12192000" cy="5668297"/>
          </a:xfrm>
          <a:prstGeom prst="rect">
            <a:avLst/>
          </a:prstGeom>
          <a:gradFill flip="none" rotWithShape="1">
            <a:gsLst>
              <a:gs pos="100000">
                <a:schemeClr val="accent3">
                  <a:lumMod val="5000"/>
                  <a:lumOff val="95000"/>
                </a:schemeClr>
              </a:gs>
              <a:gs pos="72000">
                <a:schemeClr val="bg1">
                  <a:lumMod val="95000"/>
                </a:schemeClr>
              </a:gs>
              <a:gs pos="30000">
                <a:schemeClr val="bg1">
                  <a:lumMod val="85000"/>
                </a:schemeClr>
              </a:gs>
              <a:gs pos="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 userDrawn="1"/>
        </p:nvSpPr>
        <p:spPr>
          <a:xfrm>
            <a:off x="615043" y="344767"/>
            <a:ext cx="666750" cy="572355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267441" y="330296"/>
            <a:ext cx="3098800" cy="457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点击此处添加标题</a:t>
            </a:r>
            <a:endParaRPr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1" hasCustomPrompt="1"/>
          </p:nvPr>
        </p:nvSpPr>
        <p:spPr>
          <a:xfrm>
            <a:off x="1269093" y="733636"/>
            <a:ext cx="2552700" cy="313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 smtClean="0"/>
              <a:t>ADD YOUR TITLE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040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9"/>
          <a:stretch/>
        </p:blipFill>
        <p:spPr>
          <a:xfrm>
            <a:off x="0" y="0"/>
            <a:ext cx="12192000" cy="690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0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67" dirty="0">
                <a:solidFill>
                  <a:srgbClr val="FFFFFF"/>
                </a:solidFill>
                <a:latin typeface="Segoe UI Light"/>
                <a:cs typeface="Segoe UI Light"/>
              </a:rPr>
              <a:t>标注</a:t>
            </a:r>
          </a:p>
        </p:txBody>
      </p:sp>
      <p:sp>
        <p:nvSpPr>
          <p:cNvPr id="6" name="矩形 5"/>
          <p:cNvSpPr/>
          <p:nvPr userDrawn="1"/>
        </p:nvSpPr>
        <p:spPr>
          <a:xfrm>
            <a:off x="2857674" y="841948"/>
            <a:ext cx="1402001" cy="302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字体使用 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行距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背景图片出处</a:t>
            </a: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4395052" y="841948"/>
            <a:ext cx="3727457" cy="3025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英文 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Calibri</a:t>
            </a: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中文 微软雅黑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正文 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1.3</a:t>
            </a: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333" dirty="0" err="1">
                <a:solidFill>
                  <a:srgbClr val="FFFFFF"/>
                </a:solidFill>
                <a:latin typeface="Segoe UI Light"/>
                <a:cs typeface="Segoe UI Light"/>
              </a:rPr>
              <a:t>cn.bing.com</a:t>
            </a: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67" dirty="0" err="1">
                <a:solidFill>
                  <a:srgbClr val="FFFFFF"/>
                </a:solidFill>
                <a:latin typeface="Segoe UI Light"/>
                <a:cs typeface="Segoe UI Light"/>
              </a:rPr>
              <a:t>OfficePLUS</a:t>
            </a:r>
            <a:endParaRPr lang="zh-CN" altLang="en-US" sz="1067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82388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92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3619500" y="2990850"/>
            <a:ext cx="4972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5431096" y="1691756"/>
            <a:ext cx="1032394" cy="1032394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kumimoji="1" lang="en-US" altLang="zh-CN" dirty="0" smtClean="0">
                <a:solidFill>
                  <a:schemeClr val="bg1"/>
                </a:solidFill>
              </a:rPr>
              <a:t>LOGO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HERE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95990" y="2990850"/>
            <a:ext cx="8969307" cy="1015659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kumimoji="1" lang="zh-CN" altLang="en-US" sz="6000" b="1" dirty="0">
                <a:solidFill>
                  <a:schemeClr val="bg1"/>
                </a:solidFill>
              </a:rPr>
              <a:t>农村电商培训方案</a:t>
            </a:r>
            <a:r>
              <a:rPr kumimoji="1" lang="en-US" altLang="zh-CN" sz="6000" b="1" dirty="0" err="1">
                <a:solidFill>
                  <a:schemeClr val="bg1"/>
                </a:solidFill>
              </a:rPr>
              <a:t>ppt</a:t>
            </a:r>
            <a:r>
              <a:rPr kumimoji="1" lang="zh-CN" altLang="en-US" sz="6000" b="1" dirty="0">
                <a:solidFill>
                  <a:schemeClr val="bg1"/>
                </a:solidFill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81957293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77200" y="609600"/>
            <a:ext cx="3409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CONTENTS</a:t>
            </a:r>
            <a:endParaRPr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7372350" y="781102"/>
            <a:ext cx="666750" cy="487992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42950" y="1973942"/>
            <a:ext cx="5467350" cy="372200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222"/>
          <p:cNvSpPr>
            <a:spLocks noEditPoints="1"/>
          </p:cNvSpPr>
          <p:nvPr/>
        </p:nvSpPr>
        <p:spPr bwMode="auto">
          <a:xfrm rot="10800000">
            <a:off x="1279524" y="2466974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rgbClr val="158F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752600" y="2374253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PART ONE 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222"/>
          <p:cNvSpPr>
            <a:spLocks noEditPoints="1"/>
          </p:cNvSpPr>
          <p:nvPr/>
        </p:nvSpPr>
        <p:spPr bwMode="auto">
          <a:xfrm rot="10800000">
            <a:off x="1279524" y="3190838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rgbClr val="158F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752600" y="309811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PART TWO 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222"/>
          <p:cNvSpPr>
            <a:spLocks noEditPoints="1"/>
          </p:cNvSpPr>
          <p:nvPr/>
        </p:nvSpPr>
        <p:spPr bwMode="auto">
          <a:xfrm rot="10800000">
            <a:off x="1279524" y="3974697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rgbClr val="158F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752600" y="3881976"/>
            <a:ext cx="4210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PART THREE 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222"/>
          <p:cNvSpPr>
            <a:spLocks noEditPoints="1"/>
          </p:cNvSpPr>
          <p:nvPr/>
        </p:nvSpPr>
        <p:spPr bwMode="auto">
          <a:xfrm rot="10800000">
            <a:off x="1279524" y="4758556"/>
            <a:ext cx="276225" cy="276225"/>
          </a:xfrm>
          <a:custGeom>
            <a:avLst/>
            <a:gdLst/>
            <a:ahLst/>
            <a:cxnLst>
              <a:cxn ang="0">
                <a:pos x="0" y="212"/>
              </a:cxn>
              <a:cxn ang="0">
                <a:pos x="6" y="170"/>
              </a:cxn>
              <a:cxn ang="0">
                <a:pos x="18" y="130"/>
              </a:cxn>
              <a:cxn ang="0">
                <a:pos x="36" y="94"/>
              </a:cxn>
              <a:cxn ang="0">
                <a:pos x="62" y="62"/>
              </a:cxn>
              <a:cxn ang="0">
                <a:pos x="94" y="36"/>
              </a:cxn>
              <a:cxn ang="0">
                <a:pos x="130" y="18"/>
              </a:cxn>
              <a:cxn ang="0">
                <a:pos x="170" y="6"/>
              </a:cxn>
              <a:cxn ang="0">
                <a:pos x="212" y="0"/>
              </a:cxn>
              <a:cxn ang="0">
                <a:pos x="234" y="2"/>
              </a:cxn>
              <a:cxn ang="0">
                <a:pos x="274" y="10"/>
              </a:cxn>
              <a:cxn ang="0">
                <a:pos x="312" y="26"/>
              </a:cxn>
              <a:cxn ang="0">
                <a:pos x="346" y="50"/>
              </a:cxn>
              <a:cxn ang="0">
                <a:pos x="374" y="78"/>
              </a:cxn>
              <a:cxn ang="0">
                <a:pos x="398" y="112"/>
              </a:cxn>
              <a:cxn ang="0">
                <a:pos x="412" y="150"/>
              </a:cxn>
              <a:cxn ang="0">
                <a:pos x="422" y="190"/>
              </a:cxn>
              <a:cxn ang="0">
                <a:pos x="422" y="212"/>
              </a:cxn>
              <a:cxn ang="0">
                <a:pos x="418" y="254"/>
              </a:cxn>
              <a:cxn ang="0">
                <a:pos x="406" y="294"/>
              </a:cxn>
              <a:cxn ang="0">
                <a:pos x="386" y="330"/>
              </a:cxn>
              <a:cxn ang="0">
                <a:pos x="360" y="360"/>
              </a:cxn>
              <a:cxn ang="0">
                <a:pos x="330" y="386"/>
              </a:cxn>
              <a:cxn ang="0">
                <a:pos x="294" y="406"/>
              </a:cxn>
              <a:cxn ang="0">
                <a:pos x="254" y="418"/>
              </a:cxn>
              <a:cxn ang="0">
                <a:pos x="212" y="422"/>
              </a:cxn>
              <a:cxn ang="0">
                <a:pos x="190" y="422"/>
              </a:cxn>
              <a:cxn ang="0">
                <a:pos x="148" y="414"/>
              </a:cxn>
              <a:cxn ang="0">
                <a:pos x="112" y="398"/>
              </a:cxn>
              <a:cxn ang="0">
                <a:pos x="78" y="374"/>
              </a:cxn>
              <a:cxn ang="0">
                <a:pos x="48" y="346"/>
              </a:cxn>
              <a:cxn ang="0">
                <a:pos x="26" y="312"/>
              </a:cxn>
              <a:cxn ang="0">
                <a:pos x="10" y="274"/>
              </a:cxn>
              <a:cxn ang="0">
                <a:pos x="2" y="234"/>
              </a:cxn>
              <a:cxn ang="0">
                <a:pos x="0" y="212"/>
              </a:cxn>
              <a:cxn ang="0">
                <a:pos x="254" y="138"/>
              </a:cxn>
              <a:cxn ang="0">
                <a:pos x="126" y="214"/>
              </a:cxn>
              <a:cxn ang="0">
                <a:pos x="262" y="294"/>
              </a:cxn>
            </a:cxnLst>
            <a:rect l="0" t="0" r="r" b="b"/>
            <a:pathLst>
              <a:path w="422" h="422">
                <a:moveTo>
                  <a:pt x="0" y="212"/>
                </a:moveTo>
                <a:lnTo>
                  <a:pt x="0" y="212"/>
                </a:lnTo>
                <a:lnTo>
                  <a:pt x="2" y="190"/>
                </a:lnTo>
                <a:lnTo>
                  <a:pt x="6" y="170"/>
                </a:lnTo>
                <a:lnTo>
                  <a:pt x="10" y="150"/>
                </a:lnTo>
                <a:lnTo>
                  <a:pt x="18" y="130"/>
                </a:lnTo>
                <a:lnTo>
                  <a:pt x="26" y="112"/>
                </a:lnTo>
                <a:lnTo>
                  <a:pt x="36" y="94"/>
                </a:lnTo>
                <a:lnTo>
                  <a:pt x="48" y="78"/>
                </a:lnTo>
                <a:lnTo>
                  <a:pt x="62" y="62"/>
                </a:lnTo>
                <a:lnTo>
                  <a:pt x="78" y="50"/>
                </a:lnTo>
                <a:lnTo>
                  <a:pt x="94" y="36"/>
                </a:lnTo>
                <a:lnTo>
                  <a:pt x="112" y="26"/>
                </a:lnTo>
                <a:lnTo>
                  <a:pt x="130" y="18"/>
                </a:lnTo>
                <a:lnTo>
                  <a:pt x="148" y="10"/>
                </a:lnTo>
                <a:lnTo>
                  <a:pt x="170" y="6"/>
                </a:lnTo>
                <a:lnTo>
                  <a:pt x="190" y="2"/>
                </a:lnTo>
                <a:lnTo>
                  <a:pt x="212" y="0"/>
                </a:lnTo>
                <a:lnTo>
                  <a:pt x="212" y="0"/>
                </a:lnTo>
                <a:lnTo>
                  <a:pt x="234" y="2"/>
                </a:lnTo>
                <a:lnTo>
                  <a:pt x="254" y="6"/>
                </a:lnTo>
                <a:lnTo>
                  <a:pt x="274" y="10"/>
                </a:lnTo>
                <a:lnTo>
                  <a:pt x="294" y="18"/>
                </a:lnTo>
                <a:lnTo>
                  <a:pt x="312" y="26"/>
                </a:lnTo>
                <a:lnTo>
                  <a:pt x="330" y="36"/>
                </a:lnTo>
                <a:lnTo>
                  <a:pt x="346" y="50"/>
                </a:lnTo>
                <a:lnTo>
                  <a:pt x="360" y="62"/>
                </a:lnTo>
                <a:lnTo>
                  <a:pt x="374" y="78"/>
                </a:lnTo>
                <a:lnTo>
                  <a:pt x="386" y="94"/>
                </a:lnTo>
                <a:lnTo>
                  <a:pt x="398" y="112"/>
                </a:lnTo>
                <a:lnTo>
                  <a:pt x="406" y="130"/>
                </a:lnTo>
                <a:lnTo>
                  <a:pt x="412" y="150"/>
                </a:lnTo>
                <a:lnTo>
                  <a:pt x="418" y="170"/>
                </a:lnTo>
                <a:lnTo>
                  <a:pt x="422" y="190"/>
                </a:lnTo>
                <a:lnTo>
                  <a:pt x="422" y="212"/>
                </a:lnTo>
                <a:lnTo>
                  <a:pt x="422" y="212"/>
                </a:lnTo>
                <a:lnTo>
                  <a:pt x="422" y="234"/>
                </a:lnTo>
                <a:lnTo>
                  <a:pt x="418" y="254"/>
                </a:lnTo>
                <a:lnTo>
                  <a:pt x="412" y="274"/>
                </a:lnTo>
                <a:lnTo>
                  <a:pt x="406" y="294"/>
                </a:lnTo>
                <a:lnTo>
                  <a:pt x="398" y="312"/>
                </a:lnTo>
                <a:lnTo>
                  <a:pt x="386" y="330"/>
                </a:lnTo>
                <a:lnTo>
                  <a:pt x="374" y="346"/>
                </a:lnTo>
                <a:lnTo>
                  <a:pt x="360" y="360"/>
                </a:lnTo>
                <a:lnTo>
                  <a:pt x="346" y="374"/>
                </a:lnTo>
                <a:lnTo>
                  <a:pt x="330" y="386"/>
                </a:lnTo>
                <a:lnTo>
                  <a:pt x="312" y="398"/>
                </a:lnTo>
                <a:lnTo>
                  <a:pt x="294" y="406"/>
                </a:lnTo>
                <a:lnTo>
                  <a:pt x="274" y="414"/>
                </a:lnTo>
                <a:lnTo>
                  <a:pt x="254" y="418"/>
                </a:lnTo>
                <a:lnTo>
                  <a:pt x="234" y="422"/>
                </a:lnTo>
                <a:lnTo>
                  <a:pt x="212" y="422"/>
                </a:lnTo>
                <a:lnTo>
                  <a:pt x="212" y="422"/>
                </a:lnTo>
                <a:lnTo>
                  <a:pt x="190" y="422"/>
                </a:lnTo>
                <a:lnTo>
                  <a:pt x="170" y="418"/>
                </a:lnTo>
                <a:lnTo>
                  <a:pt x="148" y="414"/>
                </a:lnTo>
                <a:lnTo>
                  <a:pt x="130" y="406"/>
                </a:lnTo>
                <a:lnTo>
                  <a:pt x="112" y="398"/>
                </a:lnTo>
                <a:lnTo>
                  <a:pt x="94" y="386"/>
                </a:lnTo>
                <a:lnTo>
                  <a:pt x="78" y="374"/>
                </a:lnTo>
                <a:lnTo>
                  <a:pt x="62" y="360"/>
                </a:lnTo>
                <a:lnTo>
                  <a:pt x="48" y="346"/>
                </a:lnTo>
                <a:lnTo>
                  <a:pt x="36" y="330"/>
                </a:lnTo>
                <a:lnTo>
                  <a:pt x="26" y="312"/>
                </a:lnTo>
                <a:lnTo>
                  <a:pt x="18" y="294"/>
                </a:lnTo>
                <a:lnTo>
                  <a:pt x="10" y="274"/>
                </a:lnTo>
                <a:lnTo>
                  <a:pt x="6" y="254"/>
                </a:lnTo>
                <a:lnTo>
                  <a:pt x="2" y="234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180" y="214"/>
                </a:moveTo>
                <a:lnTo>
                  <a:pt x="254" y="138"/>
                </a:lnTo>
                <a:lnTo>
                  <a:pt x="228" y="112"/>
                </a:lnTo>
                <a:lnTo>
                  <a:pt x="126" y="214"/>
                </a:lnTo>
                <a:lnTo>
                  <a:pt x="234" y="322"/>
                </a:lnTo>
                <a:lnTo>
                  <a:pt x="262" y="294"/>
                </a:lnTo>
                <a:lnTo>
                  <a:pt x="180" y="214"/>
                </a:lnTo>
                <a:close/>
              </a:path>
            </a:pathLst>
          </a:custGeom>
          <a:solidFill>
            <a:srgbClr val="158F9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752600" y="4665835"/>
            <a:ext cx="4210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PART FOUR 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920794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285750" y="-1805996"/>
            <a:ext cx="390525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zh-CN" altLang="en-US" sz="70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37006" y="3008671"/>
            <a:ext cx="256622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158F90"/>
                </a:solidFill>
              </a:rPr>
              <a:t>PART ONE</a:t>
            </a:r>
            <a:endParaRPr lang="zh-CN" altLang="en-US" sz="4400" b="1" dirty="0">
              <a:solidFill>
                <a:srgbClr val="158F9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91841" y="3979741"/>
            <a:ext cx="4391024" cy="592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ADD YOUR TITLE HERE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7463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-56161" y="3086576"/>
            <a:ext cx="1230432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154345" y="2553652"/>
            <a:ext cx="1065847" cy="1065847"/>
            <a:chOff x="899592" y="2067694"/>
            <a:chExt cx="792088" cy="792088"/>
          </a:xfrm>
        </p:grpSpPr>
        <p:sp>
          <p:nvSpPr>
            <p:cNvPr id="6" name="矩形 31"/>
            <p:cNvSpPr/>
            <p:nvPr/>
          </p:nvSpPr>
          <p:spPr>
            <a:xfrm>
              <a:off x="899592" y="2067694"/>
              <a:ext cx="792088" cy="7920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09447" y="2253786"/>
              <a:ext cx="372377" cy="425976"/>
              <a:chOff x="10856093" y="315913"/>
              <a:chExt cx="419100" cy="479425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8" name="Freeform 7"/>
              <p:cNvSpPr>
                <a:spLocks noEditPoints="1"/>
              </p:cNvSpPr>
              <p:nvPr/>
            </p:nvSpPr>
            <p:spPr bwMode="auto">
              <a:xfrm>
                <a:off x="10856093" y="315913"/>
                <a:ext cx="330200" cy="419100"/>
              </a:xfrm>
              <a:custGeom>
                <a:avLst/>
                <a:gdLst>
                  <a:gd name="T0" fmla="*/ 208 w 208"/>
                  <a:gd name="T1" fmla="*/ 264 h 264"/>
                  <a:gd name="T2" fmla="*/ 0 w 208"/>
                  <a:gd name="T3" fmla="*/ 264 h 264"/>
                  <a:gd name="T4" fmla="*/ 0 w 208"/>
                  <a:gd name="T5" fmla="*/ 0 h 264"/>
                  <a:gd name="T6" fmla="*/ 208 w 208"/>
                  <a:gd name="T7" fmla="*/ 0 h 264"/>
                  <a:gd name="T8" fmla="*/ 208 w 208"/>
                  <a:gd name="T9" fmla="*/ 264 h 264"/>
                  <a:gd name="T10" fmla="*/ 19 w 208"/>
                  <a:gd name="T11" fmla="*/ 245 h 264"/>
                  <a:gd name="T12" fmla="*/ 189 w 208"/>
                  <a:gd name="T13" fmla="*/ 245 h 264"/>
                  <a:gd name="T14" fmla="*/ 189 w 208"/>
                  <a:gd name="T15" fmla="*/ 18 h 264"/>
                  <a:gd name="T16" fmla="*/ 19 w 208"/>
                  <a:gd name="T17" fmla="*/ 18 h 264"/>
                  <a:gd name="T18" fmla="*/ 19 w 208"/>
                  <a:gd name="T19" fmla="*/ 24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8" h="264">
                    <a:moveTo>
                      <a:pt x="208" y="264"/>
                    </a:moveTo>
                    <a:lnTo>
                      <a:pt x="0" y="264"/>
                    </a:lnTo>
                    <a:lnTo>
                      <a:pt x="0" y="0"/>
                    </a:lnTo>
                    <a:lnTo>
                      <a:pt x="208" y="0"/>
                    </a:lnTo>
                    <a:lnTo>
                      <a:pt x="208" y="264"/>
                    </a:lnTo>
                    <a:close/>
                    <a:moveTo>
                      <a:pt x="19" y="245"/>
                    </a:moveTo>
                    <a:lnTo>
                      <a:pt x="189" y="245"/>
                    </a:lnTo>
                    <a:lnTo>
                      <a:pt x="189" y="18"/>
                    </a:lnTo>
                    <a:lnTo>
                      <a:pt x="19" y="18"/>
                    </a:lnTo>
                    <a:lnTo>
                      <a:pt x="19" y="2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10930706" y="495301"/>
                <a:ext cx="179388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10930706" y="555626"/>
                <a:ext cx="179388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10930706" y="615951"/>
                <a:ext cx="179388" cy="285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10930706" y="434975"/>
                <a:ext cx="90488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10960868" y="374650"/>
                <a:ext cx="314325" cy="420688"/>
              </a:xfrm>
              <a:custGeom>
                <a:avLst/>
                <a:gdLst>
                  <a:gd name="T0" fmla="*/ 198 w 198"/>
                  <a:gd name="T1" fmla="*/ 265 h 265"/>
                  <a:gd name="T2" fmla="*/ 0 w 198"/>
                  <a:gd name="T3" fmla="*/ 265 h 265"/>
                  <a:gd name="T4" fmla="*/ 0 w 198"/>
                  <a:gd name="T5" fmla="*/ 246 h 265"/>
                  <a:gd name="T6" fmla="*/ 179 w 198"/>
                  <a:gd name="T7" fmla="*/ 246 h 265"/>
                  <a:gd name="T8" fmla="*/ 179 w 198"/>
                  <a:gd name="T9" fmla="*/ 19 h 265"/>
                  <a:gd name="T10" fmla="*/ 160 w 198"/>
                  <a:gd name="T11" fmla="*/ 19 h 265"/>
                  <a:gd name="T12" fmla="*/ 160 w 198"/>
                  <a:gd name="T13" fmla="*/ 0 h 265"/>
                  <a:gd name="T14" fmla="*/ 198 w 198"/>
                  <a:gd name="T15" fmla="*/ 0 h 265"/>
                  <a:gd name="T16" fmla="*/ 198 w 198"/>
                  <a:gd name="T17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8" h="265">
                    <a:moveTo>
                      <a:pt x="198" y="265"/>
                    </a:moveTo>
                    <a:lnTo>
                      <a:pt x="0" y="265"/>
                    </a:lnTo>
                    <a:lnTo>
                      <a:pt x="0" y="246"/>
                    </a:lnTo>
                    <a:lnTo>
                      <a:pt x="179" y="246"/>
                    </a:lnTo>
                    <a:lnTo>
                      <a:pt x="179" y="19"/>
                    </a:lnTo>
                    <a:lnTo>
                      <a:pt x="160" y="19"/>
                    </a:lnTo>
                    <a:lnTo>
                      <a:pt x="160" y="0"/>
                    </a:lnTo>
                    <a:lnTo>
                      <a:pt x="198" y="0"/>
                    </a:lnTo>
                    <a:lnTo>
                      <a:pt x="198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563076" y="2553652"/>
            <a:ext cx="1065847" cy="1065847"/>
            <a:chOff x="4175956" y="2067694"/>
            <a:chExt cx="792088" cy="792088"/>
          </a:xfrm>
        </p:grpSpPr>
        <p:sp>
          <p:nvSpPr>
            <p:cNvPr id="15" name="矩形 31"/>
            <p:cNvSpPr/>
            <p:nvPr/>
          </p:nvSpPr>
          <p:spPr>
            <a:xfrm>
              <a:off x="4175956" y="2067694"/>
              <a:ext cx="792088" cy="7920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4358306" y="2277548"/>
              <a:ext cx="427388" cy="399178"/>
            </a:xfrm>
            <a:custGeom>
              <a:avLst/>
              <a:gdLst>
                <a:gd name="T0" fmla="*/ 40 w 128"/>
                <a:gd name="T1" fmla="*/ 120 h 120"/>
                <a:gd name="T2" fmla="*/ 12 w 128"/>
                <a:gd name="T3" fmla="*/ 108 h 120"/>
                <a:gd name="T4" fmla="*/ 0 w 128"/>
                <a:gd name="T5" fmla="*/ 80 h 120"/>
                <a:gd name="T6" fmla="*/ 12 w 128"/>
                <a:gd name="T7" fmla="*/ 52 h 120"/>
                <a:gd name="T8" fmla="*/ 58 w 128"/>
                <a:gd name="T9" fmla="*/ 2 h 120"/>
                <a:gd name="T10" fmla="*/ 64 w 128"/>
                <a:gd name="T11" fmla="*/ 8 h 120"/>
                <a:gd name="T12" fmla="*/ 17 w 128"/>
                <a:gd name="T13" fmla="*/ 57 h 120"/>
                <a:gd name="T14" fmla="*/ 8 w 128"/>
                <a:gd name="T15" fmla="*/ 80 h 120"/>
                <a:gd name="T16" fmla="*/ 17 w 128"/>
                <a:gd name="T17" fmla="*/ 103 h 120"/>
                <a:gd name="T18" fmla="*/ 40 w 128"/>
                <a:gd name="T19" fmla="*/ 112 h 120"/>
                <a:gd name="T20" fmla="*/ 63 w 128"/>
                <a:gd name="T21" fmla="*/ 103 h 120"/>
                <a:gd name="T22" fmla="*/ 113 w 128"/>
                <a:gd name="T23" fmla="*/ 49 h 120"/>
                <a:gd name="T24" fmla="*/ 120 w 128"/>
                <a:gd name="T25" fmla="*/ 32 h 120"/>
                <a:gd name="T26" fmla="*/ 113 w 128"/>
                <a:gd name="T27" fmla="*/ 15 h 120"/>
                <a:gd name="T28" fmla="*/ 96 w 128"/>
                <a:gd name="T29" fmla="*/ 8 h 120"/>
                <a:gd name="T30" fmla="*/ 79 w 128"/>
                <a:gd name="T31" fmla="*/ 15 h 120"/>
                <a:gd name="T32" fmla="*/ 29 w 128"/>
                <a:gd name="T33" fmla="*/ 69 h 120"/>
                <a:gd name="T34" fmla="*/ 29 w 128"/>
                <a:gd name="T35" fmla="*/ 91 h 120"/>
                <a:gd name="T36" fmla="*/ 40 w 128"/>
                <a:gd name="T37" fmla="*/ 96 h 120"/>
                <a:gd name="T38" fmla="*/ 40 w 128"/>
                <a:gd name="T39" fmla="*/ 96 h 120"/>
                <a:gd name="T40" fmla="*/ 51 w 128"/>
                <a:gd name="T41" fmla="*/ 91 h 120"/>
                <a:gd name="T42" fmla="*/ 100 w 128"/>
                <a:gd name="T43" fmla="*/ 41 h 120"/>
                <a:gd name="T44" fmla="*/ 105 w 128"/>
                <a:gd name="T45" fmla="*/ 47 h 120"/>
                <a:gd name="T46" fmla="*/ 57 w 128"/>
                <a:gd name="T47" fmla="*/ 97 h 120"/>
                <a:gd name="T48" fmla="*/ 40 w 128"/>
                <a:gd name="T49" fmla="*/ 104 h 120"/>
                <a:gd name="T50" fmla="*/ 40 w 128"/>
                <a:gd name="T51" fmla="*/ 104 h 120"/>
                <a:gd name="T52" fmla="*/ 23 w 128"/>
                <a:gd name="T53" fmla="*/ 97 h 120"/>
                <a:gd name="T54" fmla="*/ 23 w 128"/>
                <a:gd name="T55" fmla="*/ 63 h 120"/>
                <a:gd name="T56" fmla="*/ 73 w 128"/>
                <a:gd name="T57" fmla="*/ 9 h 120"/>
                <a:gd name="T58" fmla="*/ 96 w 128"/>
                <a:gd name="T59" fmla="*/ 0 h 120"/>
                <a:gd name="T60" fmla="*/ 119 w 128"/>
                <a:gd name="T61" fmla="*/ 9 h 120"/>
                <a:gd name="T62" fmla="*/ 128 w 128"/>
                <a:gd name="T63" fmla="*/ 32 h 120"/>
                <a:gd name="T64" fmla="*/ 119 w 128"/>
                <a:gd name="T65" fmla="*/ 55 h 120"/>
                <a:gd name="T66" fmla="*/ 68 w 128"/>
                <a:gd name="T67" fmla="*/ 108 h 120"/>
                <a:gd name="T68" fmla="*/ 40 w 128"/>
                <a:gd name="T6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" h="120">
                  <a:moveTo>
                    <a:pt x="40" y="120"/>
                  </a:moveTo>
                  <a:cubicBezTo>
                    <a:pt x="29" y="120"/>
                    <a:pt x="19" y="116"/>
                    <a:pt x="12" y="108"/>
                  </a:cubicBezTo>
                  <a:cubicBezTo>
                    <a:pt x="4" y="101"/>
                    <a:pt x="0" y="91"/>
                    <a:pt x="0" y="80"/>
                  </a:cubicBezTo>
                  <a:cubicBezTo>
                    <a:pt x="0" y="69"/>
                    <a:pt x="4" y="59"/>
                    <a:pt x="12" y="5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1" y="63"/>
                    <a:pt x="8" y="71"/>
                    <a:pt x="8" y="80"/>
                  </a:cubicBezTo>
                  <a:cubicBezTo>
                    <a:pt x="8" y="89"/>
                    <a:pt x="11" y="97"/>
                    <a:pt x="17" y="103"/>
                  </a:cubicBezTo>
                  <a:cubicBezTo>
                    <a:pt x="23" y="109"/>
                    <a:pt x="31" y="112"/>
                    <a:pt x="40" y="112"/>
                  </a:cubicBezTo>
                  <a:cubicBezTo>
                    <a:pt x="49" y="112"/>
                    <a:pt x="57" y="109"/>
                    <a:pt x="63" y="103"/>
                  </a:cubicBezTo>
                  <a:cubicBezTo>
                    <a:pt x="113" y="49"/>
                    <a:pt x="113" y="49"/>
                    <a:pt x="113" y="49"/>
                  </a:cubicBezTo>
                  <a:cubicBezTo>
                    <a:pt x="118" y="44"/>
                    <a:pt x="120" y="38"/>
                    <a:pt x="120" y="32"/>
                  </a:cubicBezTo>
                  <a:cubicBezTo>
                    <a:pt x="120" y="26"/>
                    <a:pt x="118" y="20"/>
                    <a:pt x="113" y="15"/>
                  </a:cubicBezTo>
                  <a:cubicBezTo>
                    <a:pt x="108" y="10"/>
                    <a:pt x="102" y="8"/>
                    <a:pt x="96" y="8"/>
                  </a:cubicBezTo>
                  <a:cubicBezTo>
                    <a:pt x="90" y="8"/>
                    <a:pt x="84" y="10"/>
                    <a:pt x="79" y="15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2" y="75"/>
                    <a:pt x="22" y="85"/>
                    <a:pt x="29" y="91"/>
                  </a:cubicBezTo>
                  <a:cubicBezTo>
                    <a:pt x="32" y="94"/>
                    <a:pt x="36" y="96"/>
                    <a:pt x="4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4" y="96"/>
                    <a:pt x="48" y="94"/>
                    <a:pt x="51" y="9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52" y="102"/>
                    <a:pt x="46" y="104"/>
                    <a:pt x="40" y="104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34" y="104"/>
                    <a:pt x="28" y="102"/>
                    <a:pt x="23" y="97"/>
                  </a:cubicBezTo>
                  <a:cubicBezTo>
                    <a:pt x="14" y="88"/>
                    <a:pt x="14" y="72"/>
                    <a:pt x="23" y="63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9" y="3"/>
                    <a:pt x="87" y="0"/>
                    <a:pt x="96" y="0"/>
                  </a:cubicBezTo>
                  <a:cubicBezTo>
                    <a:pt x="105" y="0"/>
                    <a:pt x="113" y="3"/>
                    <a:pt x="119" y="9"/>
                  </a:cubicBezTo>
                  <a:cubicBezTo>
                    <a:pt x="125" y="15"/>
                    <a:pt x="128" y="23"/>
                    <a:pt x="128" y="32"/>
                  </a:cubicBezTo>
                  <a:cubicBezTo>
                    <a:pt x="128" y="41"/>
                    <a:pt x="125" y="49"/>
                    <a:pt x="119" y="55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1" y="116"/>
                    <a:pt x="51" y="120"/>
                    <a:pt x="40" y="12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971807" y="2553652"/>
            <a:ext cx="1065847" cy="1065847"/>
            <a:chOff x="7452320" y="2067694"/>
            <a:chExt cx="792088" cy="792088"/>
          </a:xfrm>
        </p:grpSpPr>
        <p:sp>
          <p:nvSpPr>
            <p:cNvPr id="18" name="矩形 31"/>
            <p:cNvSpPr/>
            <p:nvPr/>
          </p:nvSpPr>
          <p:spPr>
            <a:xfrm>
              <a:off x="7452320" y="2067694"/>
              <a:ext cx="792088" cy="7920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662175" y="2232593"/>
              <a:ext cx="372377" cy="427387"/>
              <a:chOff x="14545443" y="5235576"/>
              <a:chExt cx="419100" cy="481012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0" name="Freeform 16"/>
              <p:cNvSpPr>
                <a:spLocks/>
              </p:cNvSpPr>
              <p:nvPr/>
            </p:nvSpPr>
            <p:spPr bwMode="auto">
              <a:xfrm>
                <a:off x="14545443" y="5303838"/>
                <a:ext cx="419100" cy="412750"/>
              </a:xfrm>
              <a:custGeom>
                <a:avLst/>
                <a:gdLst>
                  <a:gd name="T0" fmla="*/ 56 w 112"/>
                  <a:gd name="T1" fmla="*/ 110 h 110"/>
                  <a:gd name="T2" fmla="*/ 0 w 112"/>
                  <a:gd name="T3" fmla="*/ 54 h 110"/>
                  <a:gd name="T4" fmla="*/ 43 w 112"/>
                  <a:gd name="T5" fmla="*/ 0 h 110"/>
                  <a:gd name="T6" fmla="*/ 45 w 112"/>
                  <a:gd name="T7" fmla="*/ 7 h 110"/>
                  <a:gd name="T8" fmla="*/ 8 w 112"/>
                  <a:gd name="T9" fmla="*/ 54 h 110"/>
                  <a:gd name="T10" fmla="*/ 56 w 112"/>
                  <a:gd name="T11" fmla="*/ 102 h 110"/>
                  <a:gd name="T12" fmla="*/ 104 w 112"/>
                  <a:gd name="T13" fmla="*/ 54 h 110"/>
                  <a:gd name="T14" fmla="*/ 67 w 112"/>
                  <a:gd name="T15" fmla="*/ 7 h 110"/>
                  <a:gd name="T16" fmla="*/ 69 w 112"/>
                  <a:gd name="T17" fmla="*/ 0 h 110"/>
                  <a:gd name="T18" fmla="*/ 112 w 112"/>
                  <a:gd name="T19" fmla="*/ 54 h 110"/>
                  <a:gd name="T20" fmla="*/ 56 w 112"/>
                  <a:gd name="T21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" h="110">
                    <a:moveTo>
                      <a:pt x="56" y="110"/>
                    </a:moveTo>
                    <a:cubicBezTo>
                      <a:pt x="25" y="110"/>
                      <a:pt x="0" y="85"/>
                      <a:pt x="0" y="54"/>
                    </a:cubicBezTo>
                    <a:cubicBezTo>
                      <a:pt x="0" y="28"/>
                      <a:pt x="18" y="5"/>
                      <a:pt x="43" y="0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23" y="12"/>
                      <a:pt x="8" y="32"/>
                      <a:pt x="8" y="54"/>
                    </a:cubicBezTo>
                    <a:cubicBezTo>
                      <a:pt x="8" y="80"/>
                      <a:pt x="30" y="102"/>
                      <a:pt x="56" y="102"/>
                    </a:cubicBezTo>
                    <a:cubicBezTo>
                      <a:pt x="82" y="102"/>
                      <a:pt x="104" y="80"/>
                      <a:pt x="104" y="54"/>
                    </a:cubicBezTo>
                    <a:cubicBezTo>
                      <a:pt x="104" y="32"/>
                      <a:pt x="89" y="12"/>
                      <a:pt x="67" y="7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94" y="5"/>
                      <a:pt x="112" y="28"/>
                      <a:pt x="112" y="54"/>
                    </a:cubicBezTo>
                    <a:cubicBezTo>
                      <a:pt x="112" y="85"/>
                      <a:pt x="87" y="110"/>
                      <a:pt x="56" y="11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Rectangle 17"/>
              <p:cNvSpPr>
                <a:spLocks noChangeArrowheads="1"/>
              </p:cNvSpPr>
              <p:nvPr/>
            </p:nvSpPr>
            <p:spPr bwMode="auto">
              <a:xfrm>
                <a:off x="14740706" y="5235576"/>
                <a:ext cx="30163" cy="90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Rectangle 18"/>
              <p:cNvSpPr>
                <a:spLocks noChangeArrowheads="1"/>
              </p:cNvSpPr>
              <p:nvPr/>
            </p:nvSpPr>
            <p:spPr bwMode="auto">
              <a:xfrm>
                <a:off x="14710543" y="5235576"/>
                <a:ext cx="90488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14658156" y="5486401"/>
                <a:ext cx="115888" cy="117475"/>
              </a:xfrm>
              <a:custGeom>
                <a:avLst/>
                <a:gdLst>
                  <a:gd name="T0" fmla="*/ 0 w 73"/>
                  <a:gd name="T1" fmla="*/ 74 h 74"/>
                  <a:gd name="T2" fmla="*/ 23 w 73"/>
                  <a:gd name="T3" fmla="*/ 0 h 74"/>
                  <a:gd name="T4" fmla="*/ 42 w 73"/>
                  <a:gd name="T5" fmla="*/ 5 h 74"/>
                  <a:gd name="T6" fmla="*/ 28 w 73"/>
                  <a:gd name="T7" fmla="*/ 45 h 74"/>
                  <a:gd name="T8" fmla="*/ 68 w 73"/>
                  <a:gd name="T9" fmla="*/ 31 h 74"/>
                  <a:gd name="T10" fmla="*/ 73 w 73"/>
                  <a:gd name="T11" fmla="*/ 50 h 74"/>
                  <a:gd name="T12" fmla="*/ 0 w 73"/>
                  <a:gd name="T1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74">
                    <a:moveTo>
                      <a:pt x="0" y="74"/>
                    </a:moveTo>
                    <a:lnTo>
                      <a:pt x="23" y="0"/>
                    </a:lnTo>
                    <a:lnTo>
                      <a:pt x="42" y="5"/>
                    </a:lnTo>
                    <a:lnTo>
                      <a:pt x="28" y="45"/>
                    </a:lnTo>
                    <a:lnTo>
                      <a:pt x="68" y="31"/>
                    </a:lnTo>
                    <a:lnTo>
                      <a:pt x="73" y="50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14735943" y="5408613"/>
                <a:ext cx="117475" cy="115888"/>
              </a:xfrm>
              <a:custGeom>
                <a:avLst/>
                <a:gdLst>
                  <a:gd name="T0" fmla="*/ 50 w 74"/>
                  <a:gd name="T1" fmla="*/ 73 h 73"/>
                  <a:gd name="T2" fmla="*/ 31 w 74"/>
                  <a:gd name="T3" fmla="*/ 68 h 73"/>
                  <a:gd name="T4" fmla="*/ 45 w 74"/>
                  <a:gd name="T5" fmla="*/ 28 h 73"/>
                  <a:gd name="T6" fmla="*/ 5 w 74"/>
                  <a:gd name="T7" fmla="*/ 42 h 73"/>
                  <a:gd name="T8" fmla="*/ 0 w 74"/>
                  <a:gd name="T9" fmla="*/ 23 h 73"/>
                  <a:gd name="T10" fmla="*/ 74 w 74"/>
                  <a:gd name="T11" fmla="*/ 0 h 73"/>
                  <a:gd name="T12" fmla="*/ 50 w 74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50" y="73"/>
                    </a:moveTo>
                    <a:lnTo>
                      <a:pt x="31" y="68"/>
                    </a:lnTo>
                    <a:lnTo>
                      <a:pt x="45" y="28"/>
                    </a:lnTo>
                    <a:lnTo>
                      <a:pt x="5" y="42"/>
                    </a:lnTo>
                    <a:lnTo>
                      <a:pt x="0" y="23"/>
                    </a:lnTo>
                    <a:lnTo>
                      <a:pt x="74" y="0"/>
                    </a:lnTo>
                    <a:lnTo>
                      <a:pt x="50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3558142" y="2753083"/>
            <a:ext cx="666985" cy="666985"/>
            <a:chOff x="2685982" y="2215902"/>
            <a:chExt cx="495672" cy="495672"/>
          </a:xfrm>
        </p:grpSpPr>
        <p:sp>
          <p:nvSpPr>
            <p:cNvPr id="26" name="矩形 31"/>
            <p:cNvSpPr/>
            <p:nvPr/>
          </p:nvSpPr>
          <p:spPr>
            <a:xfrm>
              <a:off x="2685982" y="2215902"/>
              <a:ext cx="495672" cy="495672"/>
            </a:xfrm>
            <a:prstGeom prst="ellipse">
              <a:avLst/>
            </a:prstGeom>
            <a:solidFill>
              <a:srgbClr val="129E9D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2824539" y="2329318"/>
              <a:ext cx="241885" cy="245198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28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966873" y="2753083"/>
            <a:ext cx="666985" cy="666985"/>
            <a:chOff x="5962346" y="2215902"/>
            <a:chExt cx="495672" cy="495672"/>
          </a:xfrm>
        </p:grpSpPr>
        <p:sp>
          <p:nvSpPr>
            <p:cNvPr id="33" name="矩形 31"/>
            <p:cNvSpPr/>
            <p:nvPr/>
          </p:nvSpPr>
          <p:spPr>
            <a:xfrm>
              <a:off x="5962346" y="2215902"/>
              <a:ext cx="495672" cy="495672"/>
            </a:xfrm>
            <a:prstGeom prst="ellipse">
              <a:avLst/>
            </a:prstGeom>
            <a:solidFill>
              <a:srgbClr val="F5004E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116711" y="2326917"/>
              <a:ext cx="186943" cy="273642"/>
              <a:chOff x="6045200" y="1282700"/>
              <a:chExt cx="328613" cy="481013"/>
            </a:xfrm>
            <a:solidFill>
              <a:schemeClr val="bg1"/>
            </a:solidFill>
          </p:grpSpPr>
          <p:sp>
            <p:nvSpPr>
              <p:cNvPr id="35" name="Freeform 7"/>
              <p:cNvSpPr>
                <a:spLocks/>
              </p:cNvSpPr>
              <p:nvPr/>
            </p:nvSpPr>
            <p:spPr bwMode="auto">
              <a:xfrm>
                <a:off x="6045200" y="1282700"/>
                <a:ext cx="328613" cy="165100"/>
              </a:xfrm>
              <a:custGeom>
                <a:avLst/>
                <a:gdLst>
                  <a:gd name="T0" fmla="*/ 88 w 88"/>
                  <a:gd name="T1" fmla="*/ 44 h 44"/>
                  <a:gd name="T2" fmla="*/ 80 w 88"/>
                  <a:gd name="T3" fmla="*/ 44 h 44"/>
                  <a:gd name="T4" fmla="*/ 44 w 88"/>
                  <a:gd name="T5" fmla="*/ 8 h 44"/>
                  <a:gd name="T6" fmla="*/ 8 w 88"/>
                  <a:gd name="T7" fmla="*/ 44 h 44"/>
                  <a:gd name="T8" fmla="*/ 0 w 88"/>
                  <a:gd name="T9" fmla="*/ 44 h 44"/>
                  <a:gd name="T10" fmla="*/ 44 w 88"/>
                  <a:gd name="T11" fmla="*/ 0 h 44"/>
                  <a:gd name="T12" fmla="*/ 88 w 88"/>
                  <a:gd name="T1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44">
                    <a:moveTo>
                      <a:pt x="88" y="44"/>
                    </a:moveTo>
                    <a:cubicBezTo>
                      <a:pt x="80" y="44"/>
                      <a:pt x="80" y="44"/>
                      <a:pt x="80" y="44"/>
                    </a:cubicBezTo>
                    <a:cubicBezTo>
                      <a:pt x="80" y="24"/>
                      <a:pt x="64" y="8"/>
                      <a:pt x="44" y="8"/>
                    </a:cubicBezTo>
                    <a:cubicBezTo>
                      <a:pt x="24" y="8"/>
                      <a:pt x="8" y="24"/>
                      <a:pt x="8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20"/>
                      <a:pt x="20" y="0"/>
                      <a:pt x="44" y="0"/>
                    </a:cubicBezTo>
                    <a:cubicBezTo>
                      <a:pt x="68" y="0"/>
                      <a:pt x="88" y="20"/>
                      <a:pt x="88" y="4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8"/>
              <p:cNvSpPr>
                <a:spLocks/>
              </p:cNvSpPr>
              <p:nvPr/>
            </p:nvSpPr>
            <p:spPr bwMode="auto">
              <a:xfrm>
                <a:off x="6045200" y="1477963"/>
                <a:ext cx="328613" cy="285750"/>
              </a:xfrm>
              <a:custGeom>
                <a:avLst/>
                <a:gdLst>
                  <a:gd name="T0" fmla="*/ 44 w 88"/>
                  <a:gd name="T1" fmla="*/ 76 h 76"/>
                  <a:gd name="T2" fmla="*/ 0 w 88"/>
                  <a:gd name="T3" fmla="*/ 32 h 76"/>
                  <a:gd name="T4" fmla="*/ 0 w 88"/>
                  <a:gd name="T5" fmla="*/ 0 h 76"/>
                  <a:gd name="T6" fmla="*/ 8 w 88"/>
                  <a:gd name="T7" fmla="*/ 0 h 76"/>
                  <a:gd name="T8" fmla="*/ 8 w 88"/>
                  <a:gd name="T9" fmla="*/ 32 h 76"/>
                  <a:gd name="T10" fmla="*/ 44 w 88"/>
                  <a:gd name="T11" fmla="*/ 68 h 76"/>
                  <a:gd name="T12" fmla="*/ 80 w 88"/>
                  <a:gd name="T13" fmla="*/ 32 h 76"/>
                  <a:gd name="T14" fmla="*/ 80 w 88"/>
                  <a:gd name="T15" fmla="*/ 0 h 76"/>
                  <a:gd name="T16" fmla="*/ 88 w 88"/>
                  <a:gd name="T17" fmla="*/ 0 h 76"/>
                  <a:gd name="T18" fmla="*/ 88 w 88"/>
                  <a:gd name="T19" fmla="*/ 32 h 76"/>
                  <a:gd name="T20" fmla="*/ 44 w 88"/>
                  <a:gd name="T21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76">
                    <a:moveTo>
                      <a:pt x="44" y="76"/>
                    </a:moveTo>
                    <a:cubicBezTo>
                      <a:pt x="20" y="76"/>
                      <a:pt x="0" y="56"/>
                      <a:pt x="0" y="3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52"/>
                      <a:pt x="24" y="68"/>
                      <a:pt x="44" y="68"/>
                    </a:cubicBezTo>
                    <a:cubicBezTo>
                      <a:pt x="64" y="68"/>
                      <a:pt x="80" y="52"/>
                      <a:pt x="80" y="32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56"/>
                      <a:pt x="68" y="76"/>
                      <a:pt x="44" y="7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9"/>
              <p:cNvSpPr>
                <a:spLocks noChangeArrowheads="1"/>
              </p:cNvSpPr>
              <p:nvPr/>
            </p:nvSpPr>
            <p:spPr bwMode="auto">
              <a:xfrm>
                <a:off x="6194425" y="1373188"/>
                <a:ext cx="30163" cy="1190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723330" y="1538178"/>
            <a:ext cx="8728255" cy="858033"/>
            <a:chOff x="1723330" y="1500078"/>
            <a:chExt cx="8728255" cy="858033"/>
          </a:xfrm>
        </p:grpSpPr>
        <p:sp>
          <p:nvSpPr>
            <p:cNvPr id="39" name="矩形 38"/>
            <p:cNvSpPr/>
            <p:nvPr/>
          </p:nvSpPr>
          <p:spPr>
            <a:xfrm>
              <a:off x="1723330" y="1500078"/>
              <a:ext cx="8728255" cy="618176"/>
            </a:xfrm>
            <a:prstGeom prst="rect">
              <a:avLst/>
            </a:prstGeom>
            <a:solidFill>
              <a:srgbClr val="129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点击此处添加文本 </a:t>
              </a:r>
              <a:r>
                <a:rPr lang="en-US" altLang="zh-CN" sz="2400" dirty="0" smtClean="0"/>
                <a:t>ADD YOUR TEXT</a:t>
              </a:r>
              <a:endParaRPr lang="zh-CN" altLang="en-US" sz="2400" dirty="0"/>
            </a:p>
          </p:txBody>
        </p:sp>
        <p:sp>
          <p:nvSpPr>
            <p:cNvPr id="40" name="等腰三角形 39"/>
            <p:cNvSpPr/>
            <p:nvPr/>
          </p:nvSpPr>
          <p:spPr>
            <a:xfrm rot="10800000">
              <a:off x="5941694" y="2101932"/>
              <a:ext cx="319089" cy="256179"/>
            </a:xfrm>
            <a:prstGeom prst="triangle">
              <a:avLst/>
            </a:prstGeom>
            <a:solidFill>
              <a:srgbClr val="129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2034566" y="4188596"/>
            <a:ext cx="376601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zh-CN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，建议</a:t>
            </a: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en-US" altLang="zh-CN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zh-CN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字，</a:t>
            </a:r>
            <a:r>
              <a:rPr lang="en-US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034566" y="3615825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4400" b="1" dirty="0">
                <a:solidFill>
                  <a:srgbClr val="262626"/>
                </a:solidFill>
                <a:latin typeface="Calibri"/>
                <a:ea typeface="宋体"/>
              </a:rPr>
              <a:t>2011</a:t>
            </a:r>
            <a:endParaRPr lang="zh-CN" altLang="en-US" sz="4400" b="1" dirty="0">
              <a:solidFill>
                <a:srgbClr val="262626"/>
              </a:solidFill>
              <a:latin typeface="Calibri"/>
              <a:ea typeface="宋体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034566" y="5629114"/>
            <a:ext cx="376601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标题数字等都可以通过点击和重新输入进行更改，建议正文</a:t>
            </a:r>
            <a:r>
              <a:rPr lang="en-US" altLang="zh-CN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zh-CN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字，</a:t>
            </a:r>
            <a:r>
              <a:rPr lang="en-US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2034566" y="5056343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4400" b="1" dirty="0">
                <a:solidFill>
                  <a:srgbClr val="262626"/>
                </a:solidFill>
                <a:latin typeface="Calibri"/>
                <a:ea typeface="宋体"/>
              </a:rPr>
              <a:t>2013</a:t>
            </a:r>
            <a:endParaRPr lang="zh-CN" altLang="en-US" sz="4400" b="1" dirty="0">
              <a:solidFill>
                <a:srgbClr val="262626"/>
              </a:solidFill>
              <a:latin typeface="Calibri"/>
              <a:ea typeface="宋体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127570" y="4249538"/>
            <a:ext cx="376601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标题数字等都可以通过点击和重新输入进行更改，建议正文</a:t>
            </a:r>
            <a:r>
              <a:rPr lang="en-US" altLang="zh-CN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zh-CN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字，</a:t>
            </a:r>
            <a:r>
              <a:rPr lang="en-US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127570" y="3676767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4400" b="1" dirty="0">
                <a:solidFill>
                  <a:srgbClr val="262626"/>
                </a:solidFill>
                <a:latin typeface="Calibri"/>
                <a:ea typeface="宋体"/>
              </a:rPr>
              <a:t>2012</a:t>
            </a:r>
            <a:endParaRPr lang="zh-CN" altLang="en-US" sz="4400" b="1" dirty="0">
              <a:solidFill>
                <a:srgbClr val="262626"/>
              </a:solidFill>
              <a:latin typeface="Calibri"/>
              <a:ea typeface="宋体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127570" y="5690056"/>
            <a:ext cx="3766013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标题数字等都可以通过点击和重新输入进行更改，建议正文</a:t>
            </a:r>
            <a:r>
              <a:rPr lang="en-US" altLang="zh-CN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zh-CN" sz="12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字，</a:t>
            </a:r>
            <a:r>
              <a:rPr lang="en-US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2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7127570" y="5117285"/>
            <a:ext cx="1326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4400" b="1" dirty="0">
                <a:solidFill>
                  <a:srgbClr val="262626"/>
                </a:solidFill>
                <a:latin typeface="Calibri"/>
                <a:ea typeface="宋体"/>
              </a:rPr>
              <a:t>2014</a:t>
            </a:r>
            <a:endParaRPr lang="zh-CN" altLang="en-US" sz="4400" b="1" dirty="0">
              <a:solidFill>
                <a:srgbClr val="262626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70255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pic>
        <p:nvPicPr>
          <p:cNvPr id="49" name="Picture 6" descr="C:\Documents and Settings\Administrator\桌面\225028_041455028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36920" y="2994021"/>
            <a:ext cx="2158585" cy="2158584"/>
          </a:xfrm>
          <a:prstGeom prst="ellipse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椭圆 49"/>
          <p:cNvSpPr/>
          <p:nvPr/>
        </p:nvSpPr>
        <p:spPr>
          <a:xfrm>
            <a:off x="2222388" y="1650576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rgbClr val="158F90"/>
                </a:solidFill>
              </a:rPr>
              <a:t>TEXT</a:t>
            </a:r>
            <a:endParaRPr lang="zh-CN" altLang="en-US" sz="2400" b="1" dirty="0">
              <a:solidFill>
                <a:srgbClr val="158F90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674594" y="2445891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>
                <a:solidFill>
                  <a:srgbClr val="158F90"/>
                </a:solidFill>
              </a:rPr>
              <a:t>TEXT</a:t>
            </a:r>
            <a:endParaRPr lang="zh-CN" altLang="en-US" sz="2400" b="1" dirty="0">
              <a:solidFill>
                <a:srgbClr val="158F90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72796" y="4307910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>
                <a:solidFill>
                  <a:srgbClr val="158F90"/>
                </a:solidFill>
              </a:rPr>
              <a:t>TEXT</a:t>
            </a:r>
            <a:endParaRPr lang="zh-CN" altLang="en-US" sz="2400" b="1" dirty="0">
              <a:solidFill>
                <a:srgbClr val="158F90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2222387" y="5331926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>
                <a:solidFill>
                  <a:srgbClr val="158F90"/>
                </a:solidFill>
              </a:rPr>
              <a:t>TEXT</a:t>
            </a:r>
            <a:endParaRPr lang="zh-CN" altLang="en-US" sz="2400" b="1" dirty="0">
              <a:solidFill>
                <a:srgbClr val="158F90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3871979" y="4307909"/>
            <a:ext cx="1164124" cy="116412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>
                <a:solidFill>
                  <a:srgbClr val="158F90"/>
                </a:solidFill>
              </a:rPr>
              <a:t>TEXT</a:t>
            </a:r>
            <a:endParaRPr lang="zh-CN" altLang="en-US" sz="2400" b="1" dirty="0">
              <a:solidFill>
                <a:srgbClr val="158F90"/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3850357" y="2445891"/>
            <a:ext cx="1164124" cy="116412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smtClean="0">
                <a:solidFill>
                  <a:srgbClr val="09D9D9"/>
                </a:solidFill>
              </a:rPr>
              <a:t>TEXT</a:t>
            </a:r>
            <a:endParaRPr lang="zh-CN" altLang="en-US" sz="2400" b="1" dirty="0">
              <a:solidFill>
                <a:srgbClr val="09D9D9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658465" y="1855935"/>
            <a:ext cx="6068120" cy="858033"/>
            <a:chOff x="1723331" y="1500078"/>
            <a:chExt cx="6068120" cy="858033"/>
          </a:xfrm>
        </p:grpSpPr>
        <p:sp>
          <p:nvSpPr>
            <p:cNvPr id="57" name="矩形 56"/>
            <p:cNvSpPr/>
            <p:nvPr/>
          </p:nvSpPr>
          <p:spPr>
            <a:xfrm>
              <a:off x="1723331" y="1500078"/>
              <a:ext cx="6068120" cy="618176"/>
            </a:xfrm>
            <a:prstGeom prst="rect">
              <a:avLst/>
            </a:prstGeom>
            <a:solidFill>
              <a:srgbClr val="129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点击此处添加文本 </a:t>
              </a:r>
              <a:r>
                <a:rPr lang="en-US" altLang="zh-CN" sz="2400" dirty="0" smtClean="0"/>
                <a:t>ADD YOUR TEXT</a:t>
              </a:r>
              <a:endParaRPr lang="zh-CN" altLang="en-US" sz="2400" dirty="0"/>
            </a:p>
          </p:txBody>
        </p:sp>
        <p:sp>
          <p:nvSpPr>
            <p:cNvPr id="58" name="等腰三角形 57"/>
            <p:cNvSpPr/>
            <p:nvPr/>
          </p:nvSpPr>
          <p:spPr>
            <a:xfrm rot="10800000">
              <a:off x="4597846" y="2101932"/>
              <a:ext cx="319089" cy="256179"/>
            </a:xfrm>
            <a:prstGeom prst="triangle">
              <a:avLst/>
            </a:prstGeom>
            <a:solidFill>
              <a:srgbClr val="129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5658465" y="2994021"/>
            <a:ext cx="5828685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和重新输入进行更改，顶部“开始”面板中可以对字体、字号、颜色、行距等进行修改。建议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477074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1999945" y="2545011"/>
            <a:ext cx="781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rgbClr val="158F90"/>
                </a:solidFill>
              </a:rPr>
              <a:t>1</a:t>
            </a:r>
            <a:endParaRPr lang="zh-CN" altLang="en-US" sz="6600" b="1" dirty="0">
              <a:solidFill>
                <a:srgbClr val="158F90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1350204" y="3653007"/>
            <a:ext cx="2080532" cy="0"/>
          </a:xfrm>
          <a:prstGeom prst="line">
            <a:avLst/>
          </a:prstGeom>
          <a:ln>
            <a:solidFill>
              <a:srgbClr val="158F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6"/>
          <p:cNvSpPr>
            <a:spLocks noChangeArrowheads="1"/>
          </p:cNvSpPr>
          <p:nvPr/>
        </p:nvSpPr>
        <p:spPr bwMode="auto">
          <a:xfrm>
            <a:off x="615043" y="4170861"/>
            <a:ext cx="3064955" cy="205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zh-CN" altLang="en-US" sz="1400" dirty="0">
              <a:solidFill>
                <a:srgbClr val="181715"/>
              </a:solidFill>
              <a:latin typeface="Century Gothic" pitchFamily="34" charset="0"/>
            </a:endParaRPr>
          </a:p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sp>
        <p:nvSpPr>
          <p:cNvPr id="52" name="矩形 7"/>
          <p:cNvSpPr>
            <a:spLocks noChangeArrowheads="1"/>
          </p:cNvSpPr>
          <p:nvPr/>
        </p:nvSpPr>
        <p:spPr bwMode="auto">
          <a:xfrm>
            <a:off x="1110038" y="3709196"/>
            <a:ext cx="24689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181715"/>
                </a:solidFill>
                <a:latin typeface="Century Gothic" pitchFamily="34" charset="0"/>
              </a:rPr>
              <a:t>ADD YOUR TEXT</a:t>
            </a:r>
            <a:endParaRPr lang="zh-CN" altLang="en-US" sz="2400" b="1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019493" y="2545011"/>
            <a:ext cx="781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rgbClr val="158F90"/>
                </a:solidFill>
              </a:rPr>
              <a:t>2</a:t>
            </a:r>
            <a:endParaRPr lang="zh-CN" altLang="en-US" sz="6600" b="1" dirty="0">
              <a:solidFill>
                <a:srgbClr val="158F90"/>
              </a:solidFill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5369752" y="3653007"/>
            <a:ext cx="2080532" cy="0"/>
          </a:xfrm>
          <a:prstGeom prst="line">
            <a:avLst/>
          </a:prstGeom>
          <a:ln>
            <a:solidFill>
              <a:srgbClr val="158F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6"/>
          <p:cNvSpPr>
            <a:spLocks noChangeArrowheads="1"/>
          </p:cNvSpPr>
          <p:nvPr/>
        </p:nvSpPr>
        <p:spPr bwMode="auto">
          <a:xfrm>
            <a:off x="4634591" y="4170861"/>
            <a:ext cx="3064955" cy="205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zh-CN" altLang="en-US" sz="1400" dirty="0">
              <a:solidFill>
                <a:srgbClr val="181715"/>
              </a:solidFill>
              <a:latin typeface="Century Gothic" pitchFamily="34" charset="0"/>
            </a:endParaRPr>
          </a:p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sp>
        <p:nvSpPr>
          <p:cNvPr id="56" name="矩形 7"/>
          <p:cNvSpPr>
            <a:spLocks noChangeArrowheads="1"/>
          </p:cNvSpPr>
          <p:nvPr/>
        </p:nvSpPr>
        <p:spPr bwMode="auto">
          <a:xfrm>
            <a:off x="5129586" y="3709196"/>
            <a:ext cx="24689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181715"/>
                </a:solidFill>
                <a:latin typeface="Century Gothic" pitchFamily="34" charset="0"/>
              </a:rPr>
              <a:t>ADD YOUR TEXT</a:t>
            </a:r>
            <a:endParaRPr lang="zh-CN" altLang="en-US" sz="2400" b="1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795156" y="2545011"/>
            <a:ext cx="781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rgbClr val="158F90"/>
                </a:solidFill>
              </a:rPr>
              <a:t>3</a:t>
            </a:r>
            <a:endParaRPr lang="zh-CN" altLang="en-US" sz="6600" b="1" dirty="0">
              <a:solidFill>
                <a:srgbClr val="158F90"/>
              </a:solidFill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9145415" y="3653007"/>
            <a:ext cx="2080532" cy="0"/>
          </a:xfrm>
          <a:prstGeom prst="line">
            <a:avLst/>
          </a:prstGeom>
          <a:ln>
            <a:solidFill>
              <a:srgbClr val="158F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6"/>
          <p:cNvSpPr>
            <a:spLocks noChangeArrowheads="1"/>
          </p:cNvSpPr>
          <p:nvPr/>
        </p:nvSpPr>
        <p:spPr bwMode="auto">
          <a:xfrm>
            <a:off x="8410254" y="4170861"/>
            <a:ext cx="3064955" cy="205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标题数字等都可以通过点击和重新输入进行更改。标题数字等都可以通过点击和重新输入进行更改。</a:t>
            </a:r>
            <a:endParaRPr lang="zh-CN" altLang="en-US" sz="1400" dirty="0">
              <a:solidFill>
                <a:srgbClr val="181715"/>
              </a:solidFill>
              <a:latin typeface="Century Gothic" pitchFamily="34" charset="0"/>
            </a:endParaRPr>
          </a:p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sp>
        <p:nvSpPr>
          <p:cNvPr id="60" name="矩形 7"/>
          <p:cNvSpPr>
            <a:spLocks noChangeArrowheads="1"/>
          </p:cNvSpPr>
          <p:nvPr/>
        </p:nvSpPr>
        <p:spPr bwMode="auto">
          <a:xfrm>
            <a:off x="8905249" y="3709196"/>
            <a:ext cx="24689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181715"/>
                </a:solidFill>
                <a:latin typeface="Century Gothic" pitchFamily="34" charset="0"/>
              </a:rPr>
              <a:t>ADD YOUR TEXT</a:t>
            </a:r>
            <a:endParaRPr lang="zh-CN" altLang="en-US" sz="2400" b="1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grpSp>
        <p:nvGrpSpPr>
          <p:cNvPr id="61" name="组 20"/>
          <p:cNvGrpSpPr/>
          <p:nvPr/>
        </p:nvGrpSpPr>
        <p:grpSpPr>
          <a:xfrm>
            <a:off x="1759278" y="2016024"/>
            <a:ext cx="1094266" cy="721990"/>
            <a:chOff x="3786188" y="1143000"/>
            <a:chExt cx="615950" cy="406400"/>
          </a:xfrm>
          <a:solidFill>
            <a:srgbClr val="F5004E"/>
          </a:solidFill>
        </p:grpSpPr>
        <p:sp>
          <p:nvSpPr>
            <p:cNvPr id="62" name="Freeform 134"/>
            <p:cNvSpPr>
              <a:spLocks noEditPoints="1"/>
            </p:cNvSpPr>
            <p:nvPr/>
          </p:nvSpPr>
          <p:spPr bwMode="auto">
            <a:xfrm>
              <a:off x="3887788" y="1355725"/>
              <a:ext cx="396875" cy="193675"/>
            </a:xfrm>
            <a:custGeom>
              <a:avLst/>
              <a:gdLst/>
              <a:ahLst/>
              <a:cxnLst>
                <a:cxn ang="0">
                  <a:pos x="124" y="122"/>
                </a:cxn>
                <a:cxn ang="0">
                  <a:pos x="102" y="118"/>
                </a:cxn>
                <a:cxn ang="0">
                  <a:pos x="24" y="84"/>
                </a:cxn>
                <a:cxn ang="0">
                  <a:pos x="6" y="70"/>
                </a:cxn>
                <a:cxn ang="0">
                  <a:pos x="0" y="48"/>
                </a:cxn>
                <a:cxn ang="0">
                  <a:pos x="0" y="10"/>
                </a:cxn>
                <a:cxn ang="0">
                  <a:pos x="2" y="4"/>
                </a:cxn>
                <a:cxn ang="0">
                  <a:pos x="8" y="0"/>
                </a:cxn>
                <a:cxn ang="0">
                  <a:pos x="38" y="0"/>
                </a:cxn>
                <a:cxn ang="0">
                  <a:pos x="106" y="26"/>
                </a:cxn>
                <a:cxn ang="0">
                  <a:pos x="116" y="28"/>
                </a:cxn>
                <a:cxn ang="0">
                  <a:pos x="126" y="30"/>
                </a:cxn>
                <a:cxn ang="0">
                  <a:pos x="146" y="26"/>
                </a:cxn>
                <a:cxn ang="0">
                  <a:pos x="204" y="2"/>
                </a:cxn>
                <a:cxn ang="0">
                  <a:pos x="240" y="0"/>
                </a:cxn>
                <a:cxn ang="0">
                  <a:pos x="244" y="2"/>
                </a:cxn>
                <a:cxn ang="0">
                  <a:pos x="248" y="6"/>
                </a:cxn>
                <a:cxn ang="0">
                  <a:pos x="250" y="48"/>
                </a:cxn>
                <a:cxn ang="0">
                  <a:pos x="248" y="58"/>
                </a:cxn>
                <a:cxn ang="0">
                  <a:pos x="234" y="78"/>
                </a:cxn>
                <a:cxn ang="0">
                  <a:pos x="146" y="118"/>
                </a:cxn>
                <a:cxn ang="0">
                  <a:pos x="136" y="122"/>
                </a:cxn>
                <a:cxn ang="0">
                  <a:pos x="124" y="122"/>
                </a:cxn>
                <a:cxn ang="0">
                  <a:pos x="16" y="48"/>
                </a:cxn>
                <a:cxn ang="0">
                  <a:pos x="18" y="54"/>
                </a:cxn>
                <a:cxn ang="0">
                  <a:pos x="24" y="66"/>
                </a:cxn>
                <a:cxn ang="0">
                  <a:pos x="108" y="104"/>
                </a:cxn>
                <a:cxn ang="0">
                  <a:pos x="116" y="106"/>
                </a:cxn>
                <a:cxn ang="0">
                  <a:pos x="124" y="106"/>
                </a:cxn>
                <a:cxn ang="0">
                  <a:pos x="140" y="104"/>
                </a:cxn>
                <a:cxn ang="0">
                  <a:pos x="218" y="70"/>
                </a:cxn>
                <a:cxn ang="0">
                  <a:pos x="228" y="60"/>
                </a:cxn>
                <a:cxn ang="0">
                  <a:pos x="232" y="48"/>
                </a:cxn>
                <a:cxn ang="0">
                  <a:pos x="208" y="18"/>
                </a:cxn>
                <a:cxn ang="0">
                  <a:pos x="154" y="40"/>
                </a:cxn>
                <a:cxn ang="0">
                  <a:pos x="126" y="46"/>
                </a:cxn>
                <a:cxn ang="0">
                  <a:pos x="114" y="44"/>
                </a:cxn>
                <a:cxn ang="0">
                  <a:pos x="38" y="18"/>
                </a:cxn>
              </a:cxnLst>
              <a:rect l="0" t="0" r="r" b="b"/>
              <a:pathLst>
                <a:path w="250" h="122">
                  <a:moveTo>
                    <a:pt x="124" y="122"/>
                  </a:moveTo>
                  <a:lnTo>
                    <a:pt x="124" y="122"/>
                  </a:lnTo>
                  <a:lnTo>
                    <a:pt x="112" y="122"/>
                  </a:lnTo>
                  <a:lnTo>
                    <a:pt x="102" y="118"/>
                  </a:lnTo>
                  <a:lnTo>
                    <a:pt x="24" y="84"/>
                  </a:lnTo>
                  <a:lnTo>
                    <a:pt x="24" y="84"/>
                  </a:lnTo>
                  <a:lnTo>
                    <a:pt x="14" y="78"/>
                  </a:lnTo>
                  <a:lnTo>
                    <a:pt x="6" y="70"/>
                  </a:lnTo>
                  <a:lnTo>
                    <a:pt x="2" y="58"/>
                  </a:lnTo>
                  <a:lnTo>
                    <a:pt x="0" y="4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2" y="2"/>
                  </a:lnTo>
                  <a:lnTo>
                    <a:pt x="106" y="26"/>
                  </a:lnTo>
                  <a:lnTo>
                    <a:pt x="106" y="26"/>
                  </a:lnTo>
                  <a:lnTo>
                    <a:pt x="116" y="28"/>
                  </a:lnTo>
                  <a:lnTo>
                    <a:pt x="126" y="30"/>
                  </a:lnTo>
                  <a:lnTo>
                    <a:pt x="126" y="30"/>
                  </a:lnTo>
                  <a:lnTo>
                    <a:pt x="136" y="28"/>
                  </a:lnTo>
                  <a:lnTo>
                    <a:pt x="146" y="26"/>
                  </a:lnTo>
                  <a:lnTo>
                    <a:pt x="204" y="2"/>
                  </a:lnTo>
                  <a:lnTo>
                    <a:pt x="204" y="2"/>
                  </a:lnTo>
                  <a:lnTo>
                    <a:pt x="206" y="0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44" y="2"/>
                  </a:lnTo>
                  <a:lnTo>
                    <a:pt x="246" y="4"/>
                  </a:lnTo>
                  <a:lnTo>
                    <a:pt x="248" y="6"/>
                  </a:lnTo>
                  <a:lnTo>
                    <a:pt x="250" y="10"/>
                  </a:lnTo>
                  <a:lnTo>
                    <a:pt x="250" y="48"/>
                  </a:lnTo>
                  <a:lnTo>
                    <a:pt x="250" y="48"/>
                  </a:lnTo>
                  <a:lnTo>
                    <a:pt x="248" y="58"/>
                  </a:lnTo>
                  <a:lnTo>
                    <a:pt x="242" y="70"/>
                  </a:lnTo>
                  <a:lnTo>
                    <a:pt x="234" y="78"/>
                  </a:lnTo>
                  <a:lnTo>
                    <a:pt x="224" y="84"/>
                  </a:lnTo>
                  <a:lnTo>
                    <a:pt x="146" y="118"/>
                  </a:lnTo>
                  <a:lnTo>
                    <a:pt x="146" y="118"/>
                  </a:lnTo>
                  <a:lnTo>
                    <a:pt x="136" y="122"/>
                  </a:lnTo>
                  <a:lnTo>
                    <a:pt x="124" y="122"/>
                  </a:lnTo>
                  <a:lnTo>
                    <a:pt x="124" y="122"/>
                  </a:lnTo>
                  <a:close/>
                  <a:moveTo>
                    <a:pt x="16" y="18"/>
                  </a:moveTo>
                  <a:lnTo>
                    <a:pt x="16" y="48"/>
                  </a:lnTo>
                  <a:lnTo>
                    <a:pt x="16" y="48"/>
                  </a:lnTo>
                  <a:lnTo>
                    <a:pt x="18" y="54"/>
                  </a:lnTo>
                  <a:lnTo>
                    <a:pt x="20" y="60"/>
                  </a:lnTo>
                  <a:lnTo>
                    <a:pt x="24" y="66"/>
                  </a:lnTo>
                  <a:lnTo>
                    <a:pt x="30" y="70"/>
                  </a:lnTo>
                  <a:lnTo>
                    <a:pt x="108" y="104"/>
                  </a:lnTo>
                  <a:lnTo>
                    <a:pt x="108" y="104"/>
                  </a:lnTo>
                  <a:lnTo>
                    <a:pt x="116" y="106"/>
                  </a:lnTo>
                  <a:lnTo>
                    <a:pt x="124" y="106"/>
                  </a:lnTo>
                  <a:lnTo>
                    <a:pt x="124" y="106"/>
                  </a:lnTo>
                  <a:lnTo>
                    <a:pt x="132" y="106"/>
                  </a:lnTo>
                  <a:lnTo>
                    <a:pt x="140" y="104"/>
                  </a:lnTo>
                  <a:lnTo>
                    <a:pt x="218" y="70"/>
                  </a:lnTo>
                  <a:lnTo>
                    <a:pt x="218" y="70"/>
                  </a:lnTo>
                  <a:lnTo>
                    <a:pt x="224" y="66"/>
                  </a:lnTo>
                  <a:lnTo>
                    <a:pt x="228" y="60"/>
                  </a:lnTo>
                  <a:lnTo>
                    <a:pt x="232" y="54"/>
                  </a:lnTo>
                  <a:lnTo>
                    <a:pt x="232" y="48"/>
                  </a:lnTo>
                  <a:lnTo>
                    <a:pt x="232" y="18"/>
                  </a:lnTo>
                  <a:lnTo>
                    <a:pt x="208" y="18"/>
                  </a:lnTo>
                  <a:lnTo>
                    <a:pt x="154" y="40"/>
                  </a:lnTo>
                  <a:lnTo>
                    <a:pt x="154" y="40"/>
                  </a:lnTo>
                  <a:lnTo>
                    <a:pt x="140" y="44"/>
                  </a:lnTo>
                  <a:lnTo>
                    <a:pt x="126" y="46"/>
                  </a:lnTo>
                  <a:lnTo>
                    <a:pt x="126" y="46"/>
                  </a:lnTo>
                  <a:lnTo>
                    <a:pt x="114" y="44"/>
                  </a:lnTo>
                  <a:lnTo>
                    <a:pt x="100" y="42"/>
                  </a:lnTo>
                  <a:lnTo>
                    <a:pt x="38" y="18"/>
                  </a:lnTo>
                  <a:lnTo>
                    <a:pt x="16" y="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35"/>
            <p:cNvSpPr>
              <a:spLocks noEditPoints="1"/>
            </p:cNvSpPr>
            <p:nvPr/>
          </p:nvSpPr>
          <p:spPr bwMode="auto">
            <a:xfrm>
              <a:off x="3786188" y="1143000"/>
              <a:ext cx="615950" cy="333375"/>
            </a:xfrm>
            <a:custGeom>
              <a:avLst/>
              <a:gdLst/>
              <a:ahLst/>
              <a:cxnLst>
                <a:cxn ang="0">
                  <a:pos x="380" y="210"/>
                </a:cxn>
                <a:cxn ang="0">
                  <a:pos x="348" y="210"/>
                </a:cxn>
                <a:cxn ang="0">
                  <a:pos x="344" y="210"/>
                </a:cxn>
                <a:cxn ang="0">
                  <a:pos x="340" y="206"/>
                </a:cxn>
                <a:cxn ang="0">
                  <a:pos x="340" y="198"/>
                </a:cxn>
                <a:cxn ang="0">
                  <a:pos x="356" y="90"/>
                </a:cxn>
                <a:cxn ang="0">
                  <a:pos x="214" y="150"/>
                </a:cxn>
                <a:cxn ang="0">
                  <a:pos x="190" y="154"/>
                </a:cxn>
                <a:cxn ang="0">
                  <a:pos x="178" y="154"/>
                </a:cxn>
                <a:cxn ang="0">
                  <a:pos x="14" y="92"/>
                </a:cxn>
                <a:cxn ang="0">
                  <a:pos x="6" y="88"/>
                </a:cxn>
                <a:cxn ang="0">
                  <a:pos x="0" y="80"/>
                </a:cxn>
                <a:cxn ang="0">
                  <a:pos x="0" y="76"/>
                </a:cxn>
                <a:cxn ang="0">
                  <a:pos x="2" y="70"/>
                </a:cxn>
                <a:cxn ang="0">
                  <a:pos x="14" y="62"/>
                </a:cxn>
                <a:cxn ang="0">
                  <a:pos x="168" y="4"/>
                </a:cxn>
                <a:cxn ang="0">
                  <a:pos x="192" y="0"/>
                </a:cxn>
                <a:cxn ang="0">
                  <a:pos x="202" y="2"/>
                </a:cxn>
                <a:cxn ang="0">
                  <a:pos x="362" y="56"/>
                </a:cxn>
                <a:cxn ang="0">
                  <a:pos x="368" y="60"/>
                </a:cxn>
                <a:cxn ang="0">
                  <a:pos x="376" y="66"/>
                </a:cxn>
                <a:cxn ang="0">
                  <a:pos x="376" y="70"/>
                </a:cxn>
                <a:cxn ang="0">
                  <a:pos x="372" y="80"/>
                </a:cxn>
                <a:cxn ang="0">
                  <a:pos x="386" y="198"/>
                </a:cxn>
                <a:cxn ang="0">
                  <a:pos x="388" y="202"/>
                </a:cxn>
                <a:cxn ang="0">
                  <a:pos x="388" y="206"/>
                </a:cxn>
                <a:cxn ang="0">
                  <a:pos x="382" y="210"/>
                </a:cxn>
                <a:cxn ang="0">
                  <a:pos x="380" y="210"/>
                </a:cxn>
                <a:cxn ang="0">
                  <a:pos x="366" y="194"/>
                </a:cxn>
                <a:cxn ang="0">
                  <a:pos x="362" y="194"/>
                </a:cxn>
                <a:cxn ang="0">
                  <a:pos x="174" y="136"/>
                </a:cxn>
                <a:cxn ang="0">
                  <a:pos x="180" y="138"/>
                </a:cxn>
                <a:cxn ang="0">
                  <a:pos x="190" y="138"/>
                </a:cxn>
                <a:cxn ang="0">
                  <a:pos x="206" y="136"/>
                </a:cxn>
                <a:cxn ang="0">
                  <a:pos x="208" y="18"/>
                </a:cxn>
                <a:cxn ang="0">
                  <a:pos x="200" y="18"/>
                </a:cxn>
                <a:cxn ang="0">
                  <a:pos x="192" y="16"/>
                </a:cxn>
                <a:cxn ang="0">
                  <a:pos x="174" y="20"/>
                </a:cxn>
              </a:cxnLst>
              <a:rect l="0" t="0" r="r" b="b"/>
              <a:pathLst>
                <a:path w="388" h="210">
                  <a:moveTo>
                    <a:pt x="380" y="210"/>
                  </a:moveTo>
                  <a:lnTo>
                    <a:pt x="380" y="210"/>
                  </a:lnTo>
                  <a:lnTo>
                    <a:pt x="380" y="210"/>
                  </a:lnTo>
                  <a:lnTo>
                    <a:pt x="348" y="210"/>
                  </a:lnTo>
                  <a:lnTo>
                    <a:pt x="348" y="210"/>
                  </a:lnTo>
                  <a:lnTo>
                    <a:pt x="344" y="210"/>
                  </a:lnTo>
                  <a:lnTo>
                    <a:pt x="340" y="206"/>
                  </a:lnTo>
                  <a:lnTo>
                    <a:pt x="340" y="206"/>
                  </a:lnTo>
                  <a:lnTo>
                    <a:pt x="340" y="202"/>
                  </a:lnTo>
                  <a:lnTo>
                    <a:pt x="340" y="198"/>
                  </a:lnTo>
                  <a:lnTo>
                    <a:pt x="356" y="170"/>
                  </a:lnTo>
                  <a:lnTo>
                    <a:pt x="356" y="90"/>
                  </a:lnTo>
                  <a:lnTo>
                    <a:pt x="214" y="150"/>
                  </a:lnTo>
                  <a:lnTo>
                    <a:pt x="214" y="150"/>
                  </a:lnTo>
                  <a:lnTo>
                    <a:pt x="202" y="154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178" y="154"/>
                  </a:lnTo>
                  <a:lnTo>
                    <a:pt x="168" y="152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6" y="88"/>
                  </a:lnTo>
                  <a:lnTo>
                    <a:pt x="2" y="84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0"/>
                  </a:lnTo>
                  <a:lnTo>
                    <a:pt x="6" y="66"/>
                  </a:lnTo>
                  <a:lnTo>
                    <a:pt x="14" y="62"/>
                  </a:lnTo>
                  <a:lnTo>
                    <a:pt x="168" y="4"/>
                  </a:lnTo>
                  <a:lnTo>
                    <a:pt x="168" y="4"/>
                  </a:lnTo>
                  <a:lnTo>
                    <a:pt x="178" y="2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202" y="2"/>
                  </a:lnTo>
                  <a:lnTo>
                    <a:pt x="214" y="4"/>
                  </a:lnTo>
                  <a:lnTo>
                    <a:pt x="362" y="56"/>
                  </a:lnTo>
                  <a:lnTo>
                    <a:pt x="362" y="56"/>
                  </a:lnTo>
                  <a:lnTo>
                    <a:pt x="368" y="60"/>
                  </a:lnTo>
                  <a:lnTo>
                    <a:pt x="372" y="64"/>
                  </a:lnTo>
                  <a:lnTo>
                    <a:pt x="376" y="66"/>
                  </a:lnTo>
                  <a:lnTo>
                    <a:pt x="376" y="70"/>
                  </a:lnTo>
                  <a:lnTo>
                    <a:pt x="376" y="70"/>
                  </a:lnTo>
                  <a:lnTo>
                    <a:pt x="376" y="74"/>
                  </a:lnTo>
                  <a:lnTo>
                    <a:pt x="372" y="80"/>
                  </a:lnTo>
                  <a:lnTo>
                    <a:pt x="372" y="170"/>
                  </a:lnTo>
                  <a:lnTo>
                    <a:pt x="386" y="198"/>
                  </a:lnTo>
                  <a:lnTo>
                    <a:pt x="386" y="198"/>
                  </a:lnTo>
                  <a:lnTo>
                    <a:pt x="388" y="202"/>
                  </a:lnTo>
                  <a:lnTo>
                    <a:pt x="388" y="202"/>
                  </a:lnTo>
                  <a:lnTo>
                    <a:pt x="388" y="206"/>
                  </a:lnTo>
                  <a:lnTo>
                    <a:pt x="386" y="208"/>
                  </a:lnTo>
                  <a:lnTo>
                    <a:pt x="382" y="210"/>
                  </a:lnTo>
                  <a:lnTo>
                    <a:pt x="380" y="210"/>
                  </a:lnTo>
                  <a:lnTo>
                    <a:pt x="380" y="210"/>
                  </a:lnTo>
                  <a:close/>
                  <a:moveTo>
                    <a:pt x="362" y="194"/>
                  </a:moveTo>
                  <a:lnTo>
                    <a:pt x="366" y="194"/>
                  </a:lnTo>
                  <a:lnTo>
                    <a:pt x="364" y="190"/>
                  </a:lnTo>
                  <a:lnTo>
                    <a:pt x="362" y="194"/>
                  </a:lnTo>
                  <a:close/>
                  <a:moveTo>
                    <a:pt x="20" y="76"/>
                  </a:moveTo>
                  <a:lnTo>
                    <a:pt x="174" y="136"/>
                  </a:lnTo>
                  <a:lnTo>
                    <a:pt x="174" y="136"/>
                  </a:lnTo>
                  <a:lnTo>
                    <a:pt x="180" y="138"/>
                  </a:lnTo>
                  <a:lnTo>
                    <a:pt x="190" y="138"/>
                  </a:lnTo>
                  <a:lnTo>
                    <a:pt x="190" y="138"/>
                  </a:lnTo>
                  <a:lnTo>
                    <a:pt x="198" y="138"/>
                  </a:lnTo>
                  <a:lnTo>
                    <a:pt x="206" y="136"/>
                  </a:lnTo>
                  <a:lnTo>
                    <a:pt x="356" y="72"/>
                  </a:lnTo>
                  <a:lnTo>
                    <a:pt x="208" y="18"/>
                  </a:lnTo>
                  <a:lnTo>
                    <a:pt x="208" y="18"/>
                  </a:lnTo>
                  <a:lnTo>
                    <a:pt x="200" y="18"/>
                  </a:lnTo>
                  <a:lnTo>
                    <a:pt x="192" y="16"/>
                  </a:lnTo>
                  <a:lnTo>
                    <a:pt x="192" y="16"/>
                  </a:lnTo>
                  <a:lnTo>
                    <a:pt x="182" y="18"/>
                  </a:lnTo>
                  <a:lnTo>
                    <a:pt x="174" y="20"/>
                  </a:lnTo>
                  <a:lnTo>
                    <a:pt x="20" y="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4" name="Freeform 148"/>
          <p:cNvSpPr>
            <a:spLocks noEditPoints="1"/>
          </p:cNvSpPr>
          <p:nvPr/>
        </p:nvSpPr>
        <p:spPr bwMode="auto">
          <a:xfrm>
            <a:off x="5938388" y="1950385"/>
            <a:ext cx="771924" cy="812286"/>
          </a:xfrm>
          <a:custGeom>
            <a:avLst/>
            <a:gdLst/>
            <a:ahLst/>
            <a:cxnLst>
              <a:cxn ang="0">
                <a:pos x="238" y="8"/>
              </a:cxn>
              <a:cxn ang="0">
                <a:pos x="234" y="2"/>
              </a:cxn>
              <a:cxn ang="0">
                <a:pos x="78" y="0"/>
              </a:cxn>
              <a:cxn ang="0">
                <a:pos x="72" y="2"/>
              </a:cxn>
              <a:cxn ang="0">
                <a:pos x="68" y="48"/>
              </a:cxn>
              <a:cxn ang="0">
                <a:pos x="16" y="50"/>
              </a:cxn>
              <a:cxn ang="0">
                <a:pos x="0" y="74"/>
              </a:cxn>
              <a:cxn ang="0">
                <a:pos x="2" y="88"/>
              </a:cxn>
              <a:cxn ang="0">
                <a:pos x="44" y="162"/>
              </a:cxn>
              <a:cxn ang="0">
                <a:pos x="44" y="162"/>
              </a:cxn>
              <a:cxn ang="0">
                <a:pos x="62" y="178"/>
              </a:cxn>
              <a:cxn ang="0">
                <a:pos x="72" y="194"/>
              </a:cxn>
              <a:cxn ang="0">
                <a:pos x="96" y="228"/>
              </a:cxn>
              <a:cxn ang="0">
                <a:pos x="132" y="248"/>
              </a:cxn>
              <a:cxn ang="0">
                <a:pos x="126" y="272"/>
              </a:cxn>
              <a:cxn ang="0">
                <a:pos x="106" y="280"/>
              </a:cxn>
              <a:cxn ang="0">
                <a:pos x="98" y="308"/>
              </a:cxn>
              <a:cxn ang="0">
                <a:pos x="72" y="310"/>
              </a:cxn>
              <a:cxn ang="0">
                <a:pos x="72" y="320"/>
              </a:cxn>
              <a:cxn ang="0">
                <a:pos x="114" y="322"/>
              </a:cxn>
              <a:cxn ang="0">
                <a:pos x="228" y="322"/>
              </a:cxn>
              <a:cxn ang="0">
                <a:pos x="236" y="314"/>
              </a:cxn>
              <a:cxn ang="0">
                <a:pos x="228" y="308"/>
              </a:cxn>
              <a:cxn ang="0">
                <a:pos x="208" y="300"/>
              </a:cxn>
              <a:cxn ang="0">
                <a:pos x="190" y="274"/>
              </a:cxn>
              <a:cxn ang="0">
                <a:pos x="160" y="250"/>
              </a:cxn>
              <a:cxn ang="0">
                <a:pos x="188" y="244"/>
              </a:cxn>
              <a:cxn ang="0">
                <a:pos x="220" y="218"/>
              </a:cxn>
              <a:cxn ang="0">
                <a:pos x="236" y="180"/>
              </a:cxn>
              <a:cxn ang="0">
                <a:pos x="252" y="174"/>
              </a:cxn>
              <a:cxn ang="0">
                <a:pos x="262" y="162"/>
              </a:cxn>
              <a:cxn ang="0">
                <a:pos x="302" y="88"/>
              </a:cxn>
              <a:cxn ang="0">
                <a:pos x="306" y="82"/>
              </a:cxn>
              <a:cxn ang="0">
                <a:pos x="304" y="64"/>
              </a:cxn>
              <a:cxn ang="0">
                <a:pos x="280" y="48"/>
              </a:cxn>
              <a:cxn ang="0">
                <a:pos x="68" y="164"/>
              </a:cxn>
              <a:cxn ang="0">
                <a:pos x="56" y="154"/>
              </a:cxn>
              <a:cxn ang="0">
                <a:pos x="16" y="82"/>
              </a:cxn>
              <a:cxn ang="0">
                <a:pos x="14" y="74"/>
              </a:cxn>
              <a:cxn ang="0">
                <a:pos x="18" y="66"/>
              </a:cxn>
              <a:cxn ang="0">
                <a:pos x="68" y="64"/>
              </a:cxn>
              <a:cxn ang="0">
                <a:pos x="180" y="286"/>
              </a:cxn>
              <a:cxn ang="0">
                <a:pos x="192" y="296"/>
              </a:cxn>
              <a:cxn ang="0">
                <a:pos x="112" y="308"/>
              </a:cxn>
              <a:cxn ang="0">
                <a:pos x="114" y="296"/>
              </a:cxn>
              <a:cxn ang="0">
                <a:pos x="126" y="286"/>
              </a:cxn>
              <a:cxn ang="0">
                <a:pos x="222" y="56"/>
              </a:cxn>
              <a:cxn ang="0">
                <a:pos x="222" y="172"/>
              </a:cxn>
              <a:cxn ang="0">
                <a:pos x="222" y="174"/>
              </a:cxn>
              <a:cxn ang="0">
                <a:pos x="208" y="208"/>
              </a:cxn>
              <a:cxn ang="0">
                <a:pos x="178" y="232"/>
              </a:cxn>
              <a:cxn ang="0">
                <a:pos x="152" y="236"/>
              </a:cxn>
              <a:cxn ang="0">
                <a:pos x="116" y="226"/>
              </a:cxn>
              <a:cxn ang="0">
                <a:pos x="90" y="198"/>
              </a:cxn>
              <a:cxn ang="0">
                <a:pos x="84" y="172"/>
              </a:cxn>
              <a:cxn ang="0">
                <a:pos x="82" y="56"/>
              </a:cxn>
              <a:cxn ang="0">
                <a:pos x="222" y="56"/>
              </a:cxn>
              <a:cxn ang="0">
                <a:pos x="290" y="82"/>
              </a:cxn>
              <a:cxn ang="0">
                <a:pos x="250" y="154"/>
              </a:cxn>
              <a:cxn ang="0">
                <a:pos x="238" y="164"/>
              </a:cxn>
              <a:cxn ang="0">
                <a:pos x="280" y="64"/>
              </a:cxn>
              <a:cxn ang="0">
                <a:pos x="290" y="70"/>
              </a:cxn>
              <a:cxn ang="0">
                <a:pos x="290" y="80"/>
              </a:cxn>
            </a:cxnLst>
            <a:rect l="0" t="0" r="r" b="b"/>
            <a:pathLst>
              <a:path w="306" h="322">
                <a:moveTo>
                  <a:pt x="280" y="48"/>
                </a:moveTo>
                <a:lnTo>
                  <a:pt x="238" y="48"/>
                </a:lnTo>
                <a:lnTo>
                  <a:pt x="238" y="8"/>
                </a:lnTo>
                <a:lnTo>
                  <a:pt x="238" y="8"/>
                </a:lnTo>
                <a:lnTo>
                  <a:pt x="236" y="4"/>
                </a:lnTo>
                <a:lnTo>
                  <a:pt x="234" y="2"/>
                </a:lnTo>
                <a:lnTo>
                  <a:pt x="232" y="0"/>
                </a:lnTo>
                <a:lnTo>
                  <a:pt x="228" y="0"/>
                </a:lnTo>
                <a:lnTo>
                  <a:pt x="78" y="0"/>
                </a:lnTo>
                <a:lnTo>
                  <a:pt x="78" y="0"/>
                </a:lnTo>
                <a:lnTo>
                  <a:pt x="74" y="0"/>
                </a:lnTo>
                <a:lnTo>
                  <a:pt x="72" y="2"/>
                </a:lnTo>
                <a:lnTo>
                  <a:pt x="70" y="4"/>
                </a:lnTo>
                <a:lnTo>
                  <a:pt x="68" y="8"/>
                </a:lnTo>
                <a:lnTo>
                  <a:pt x="68" y="48"/>
                </a:lnTo>
                <a:lnTo>
                  <a:pt x="26" y="48"/>
                </a:lnTo>
                <a:lnTo>
                  <a:pt x="26" y="48"/>
                </a:lnTo>
                <a:lnTo>
                  <a:pt x="16" y="50"/>
                </a:lnTo>
                <a:lnTo>
                  <a:pt x="8" y="56"/>
                </a:lnTo>
                <a:lnTo>
                  <a:pt x="2" y="64"/>
                </a:lnTo>
                <a:lnTo>
                  <a:pt x="0" y="74"/>
                </a:lnTo>
                <a:lnTo>
                  <a:pt x="0" y="74"/>
                </a:lnTo>
                <a:lnTo>
                  <a:pt x="0" y="82"/>
                </a:lnTo>
                <a:lnTo>
                  <a:pt x="2" y="88"/>
                </a:lnTo>
                <a:lnTo>
                  <a:pt x="2" y="88"/>
                </a:lnTo>
                <a:lnTo>
                  <a:pt x="4" y="88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4" y="162"/>
                </a:lnTo>
                <a:lnTo>
                  <a:pt x="48" y="168"/>
                </a:lnTo>
                <a:lnTo>
                  <a:pt x="54" y="174"/>
                </a:lnTo>
                <a:lnTo>
                  <a:pt x="62" y="178"/>
                </a:lnTo>
                <a:lnTo>
                  <a:pt x="70" y="180"/>
                </a:lnTo>
                <a:lnTo>
                  <a:pt x="70" y="180"/>
                </a:lnTo>
                <a:lnTo>
                  <a:pt x="72" y="194"/>
                </a:lnTo>
                <a:lnTo>
                  <a:pt x="78" y="208"/>
                </a:lnTo>
                <a:lnTo>
                  <a:pt x="86" y="218"/>
                </a:lnTo>
                <a:lnTo>
                  <a:pt x="96" y="228"/>
                </a:lnTo>
                <a:lnTo>
                  <a:pt x="106" y="236"/>
                </a:lnTo>
                <a:lnTo>
                  <a:pt x="118" y="244"/>
                </a:lnTo>
                <a:lnTo>
                  <a:pt x="132" y="248"/>
                </a:lnTo>
                <a:lnTo>
                  <a:pt x="146" y="250"/>
                </a:lnTo>
                <a:lnTo>
                  <a:pt x="146" y="272"/>
                </a:lnTo>
                <a:lnTo>
                  <a:pt x="126" y="272"/>
                </a:lnTo>
                <a:lnTo>
                  <a:pt x="126" y="272"/>
                </a:lnTo>
                <a:lnTo>
                  <a:pt x="114" y="274"/>
                </a:lnTo>
                <a:lnTo>
                  <a:pt x="106" y="280"/>
                </a:lnTo>
                <a:lnTo>
                  <a:pt x="100" y="290"/>
                </a:lnTo>
                <a:lnTo>
                  <a:pt x="98" y="300"/>
                </a:lnTo>
                <a:lnTo>
                  <a:pt x="98" y="308"/>
                </a:lnTo>
                <a:lnTo>
                  <a:pt x="78" y="308"/>
                </a:lnTo>
                <a:lnTo>
                  <a:pt x="78" y="308"/>
                </a:lnTo>
                <a:lnTo>
                  <a:pt x="72" y="310"/>
                </a:lnTo>
                <a:lnTo>
                  <a:pt x="70" y="314"/>
                </a:lnTo>
                <a:lnTo>
                  <a:pt x="70" y="314"/>
                </a:lnTo>
                <a:lnTo>
                  <a:pt x="72" y="320"/>
                </a:lnTo>
                <a:lnTo>
                  <a:pt x="78" y="322"/>
                </a:lnTo>
                <a:lnTo>
                  <a:pt x="98" y="322"/>
                </a:lnTo>
                <a:lnTo>
                  <a:pt x="114" y="322"/>
                </a:lnTo>
                <a:lnTo>
                  <a:pt x="192" y="322"/>
                </a:lnTo>
                <a:lnTo>
                  <a:pt x="208" y="322"/>
                </a:lnTo>
                <a:lnTo>
                  <a:pt x="228" y="322"/>
                </a:lnTo>
                <a:lnTo>
                  <a:pt x="228" y="322"/>
                </a:lnTo>
                <a:lnTo>
                  <a:pt x="234" y="320"/>
                </a:lnTo>
                <a:lnTo>
                  <a:pt x="236" y="314"/>
                </a:lnTo>
                <a:lnTo>
                  <a:pt x="236" y="314"/>
                </a:lnTo>
                <a:lnTo>
                  <a:pt x="234" y="310"/>
                </a:lnTo>
                <a:lnTo>
                  <a:pt x="228" y="308"/>
                </a:lnTo>
                <a:lnTo>
                  <a:pt x="208" y="308"/>
                </a:lnTo>
                <a:lnTo>
                  <a:pt x="208" y="300"/>
                </a:lnTo>
                <a:lnTo>
                  <a:pt x="208" y="300"/>
                </a:lnTo>
                <a:lnTo>
                  <a:pt x="206" y="290"/>
                </a:lnTo>
                <a:lnTo>
                  <a:pt x="200" y="280"/>
                </a:lnTo>
                <a:lnTo>
                  <a:pt x="190" y="274"/>
                </a:lnTo>
                <a:lnTo>
                  <a:pt x="180" y="272"/>
                </a:lnTo>
                <a:lnTo>
                  <a:pt x="160" y="272"/>
                </a:lnTo>
                <a:lnTo>
                  <a:pt x="160" y="250"/>
                </a:lnTo>
                <a:lnTo>
                  <a:pt x="160" y="250"/>
                </a:lnTo>
                <a:lnTo>
                  <a:pt x="174" y="248"/>
                </a:lnTo>
                <a:lnTo>
                  <a:pt x="188" y="244"/>
                </a:lnTo>
                <a:lnTo>
                  <a:pt x="200" y="236"/>
                </a:lnTo>
                <a:lnTo>
                  <a:pt x="210" y="228"/>
                </a:lnTo>
                <a:lnTo>
                  <a:pt x="220" y="218"/>
                </a:lnTo>
                <a:lnTo>
                  <a:pt x="228" y="208"/>
                </a:lnTo>
                <a:lnTo>
                  <a:pt x="232" y="194"/>
                </a:lnTo>
                <a:lnTo>
                  <a:pt x="236" y="180"/>
                </a:lnTo>
                <a:lnTo>
                  <a:pt x="236" y="180"/>
                </a:lnTo>
                <a:lnTo>
                  <a:pt x="244" y="178"/>
                </a:lnTo>
                <a:lnTo>
                  <a:pt x="252" y="174"/>
                </a:lnTo>
                <a:lnTo>
                  <a:pt x="258" y="168"/>
                </a:lnTo>
                <a:lnTo>
                  <a:pt x="262" y="162"/>
                </a:lnTo>
                <a:lnTo>
                  <a:pt x="262" y="162"/>
                </a:lnTo>
                <a:lnTo>
                  <a:pt x="262" y="162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2" y="88"/>
                </a:lnTo>
                <a:lnTo>
                  <a:pt x="306" y="82"/>
                </a:lnTo>
                <a:lnTo>
                  <a:pt x="306" y="74"/>
                </a:lnTo>
                <a:lnTo>
                  <a:pt x="306" y="74"/>
                </a:lnTo>
                <a:lnTo>
                  <a:pt x="304" y="64"/>
                </a:lnTo>
                <a:lnTo>
                  <a:pt x="298" y="56"/>
                </a:lnTo>
                <a:lnTo>
                  <a:pt x="290" y="50"/>
                </a:lnTo>
                <a:lnTo>
                  <a:pt x="280" y="48"/>
                </a:lnTo>
                <a:lnTo>
                  <a:pt x="280" y="48"/>
                </a:lnTo>
                <a:close/>
                <a:moveTo>
                  <a:pt x="68" y="164"/>
                </a:moveTo>
                <a:lnTo>
                  <a:pt x="68" y="164"/>
                </a:lnTo>
                <a:lnTo>
                  <a:pt x="62" y="160"/>
                </a:lnTo>
                <a:lnTo>
                  <a:pt x="56" y="154"/>
                </a:lnTo>
                <a:lnTo>
                  <a:pt x="56" y="154"/>
                </a:lnTo>
                <a:lnTo>
                  <a:pt x="56" y="154"/>
                </a:lnTo>
                <a:lnTo>
                  <a:pt x="16" y="82"/>
                </a:lnTo>
                <a:lnTo>
                  <a:pt x="16" y="82"/>
                </a:lnTo>
                <a:lnTo>
                  <a:pt x="16" y="80"/>
                </a:lnTo>
                <a:lnTo>
                  <a:pt x="16" y="80"/>
                </a:lnTo>
                <a:lnTo>
                  <a:pt x="14" y="74"/>
                </a:lnTo>
                <a:lnTo>
                  <a:pt x="14" y="74"/>
                </a:lnTo>
                <a:lnTo>
                  <a:pt x="16" y="70"/>
                </a:lnTo>
                <a:lnTo>
                  <a:pt x="18" y="66"/>
                </a:lnTo>
                <a:lnTo>
                  <a:pt x="22" y="64"/>
                </a:lnTo>
                <a:lnTo>
                  <a:pt x="26" y="64"/>
                </a:lnTo>
                <a:lnTo>
                  <a:pt x="68" y="64"/>
                </a:lnTo>
                <a:lnTo>
                  <a:pt x="68" y="164"/>
                </a:lnTo>
                <a:close/>
                <a:moveTo>
                  <a:pt x="180" y="286"/>
                </a:moveTo>
                <a:lnTo>
                  <a:pt x="180" y="286"/>
                </a:lnTo>
                <a:lnTo>
                  <a:pt x="186" y="288"/>
                </a:lnTo>
                <a:lnTo>
                  <a:pt x="190" y="290"/>
                </a:lnTo>
                <a:lnTo>
                  <a:pt x="192" y="296"/>
                </a:lnTo>
                <a:lnTo>
                  <a:pt x="194" y="300"/>
                </a:lnTo>
                <a:lnTo>
                  <a:pt x="194" y="308"/>
                </a:lnTo>
                <a:lnTo>
                  <a:pt x="112" y="308"/>
                </a:lnTo>
                <a:lnTo>
                  <a:pt x="112" y="300"/>
                </a:lnTo>
                <a:lnTo>
                  <a:pt x="112" y="300"/>
                </a:lnTo>
                <a:lnTo>
                  <a:pt x="114" y="296"/>
                </a:lnTo>
                <a:lnTo>
                  <a:pt x="116" y="290"/>
                </a:lnTo>
                <a:lnTo>
                  <a:pt x="120" y="288"/>
                </a:lnTo>
                <a:lnTo>
                  <a:pt x="126" y="286"/>
                </a:lnTo>
                <a:lnTo>
                  <a:pt x="152" y="286"/>
                </a:lnTo>
                <a:lnTo>
                  <a:pt x="180" y="286"/>
                </a:lnTo>
                <a:close/>
                <a:moveTo>
                  <a:pt x="222" y="56"/>
                </a:moveTo>
                <a:lnTo>
                  <a:pt x="222" y="170"/>
                </a:lnTo>
                <a:lnTo>
                  <a:pt x="222" y="170"/>
                </a:lnTo>
                <a:lnTo>
                  <a:pt x="222" y="172"/>
                </a:lnTo>
                <a:lnTo>
                  <a:pt x="222" y="172"/>
                </a:lnTo>
                <a:lnTo>
                  <a:pt x="222" y="174"/>
                </a:lnTo>
                <a:lnTo>
                  <a:pt x="222" y="174"/>
                </a:lnTo>
                <a:lnTo>
                  <a:pt x="220" y="186"/>
                </a:lnTo>
                <a:lnTo>
                  <a:pt x="216" y="198"/>
                </a:lnTo>
                <a:lnTo>
                  <a:pt x="208" y="208"/>
                </a:lnTo>
                <a:lnTo>
                  <a:pt x="200" y="218"/>
                </a:lnTo>
                <a:lnTo>
                  <a:pt x="190" y="226"/>
                </a:lnTo>
                <a:lnTo>
                  <a:pt x="178" y="232"/>
                </a:lnTo>
                <a:lnTo>
                  <a:pt x="166" y="234"/>
                </a:lnTo>
                <a:lnTo>
                  <a:pt x="152" y="236"/>
                </a:lnTo>
                <a:lnTo>
                  <a:pt x="152" y="236"/>
                </a:lnTo>
                <a:lnTo>
                  <a:pt x="140" y="234"/>
                </a:lnTo>
                <a:lnTo>
                  <a:pt x="128" y="232"/>
                </a:lnTo>
                <a:lnTo>
                  <a:pt x="116" y="226"/>
                </a:lnTo>
                <a:lnTo>
                  <a:pt x="106" y="218"/>
                </a:lnTo>
                <a:lnTo>
                  <a:pt x="98" y="208"/>
                </a:lnTo>
                <a:lnTo>
                  <a:pt x="90" y="198"/>
                </a:lnTo>
                <a:lnTo>
                  <a:pt x="86" y="186"/>
                </a:lnTo>
                <a:lnTo>
                  <a:pt x="84" y="174"/>
                </a:lnTo>
                <a:lnTo>
                  <a:pt x="84" y="172"/>
                </a:lnTo>
                <a:lnTo>
                  <a:pt x="84" y="172"/>
                </a:lnTo>
                <a:lnTo>
                  <a:pt x="82" y="170"/>
                </a:lnTo>
                <a:lnTo>
                  <a:pt x="82" y="56"/>
                </a:lnTo>
                <a:lnTo>
                  <a:pt x="82" y="14"/>
                </a:lnTo>
                <a:lnTo>
                  <a:pt x="222" y="14"/>
                </a:lnTo>
                <a:lnTo>
                  <a:pt x="222" y="56"/>
                </a:lnTo>
                <a:close/>
                <a:moveTo>
                  <a:pt x="290" y="80"/>
                </a:moveTo>
                <a:lnTo>
                  <a:pt x="290" y="80"/>
                </a:lnTo>
                <a:lnTo>
                  <a:pt x="290" y="82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50" y="154"/>
                </a:lnTo>
                <a:lnTo>
                  <a:pt x="244" y="160"/>
                </a:lnTo>
                <a:lnTo>
                  <a:pt x="238" y="164"/>
                </a:lnTo>
                <a:lnTo>
                  <a:pt x="238" y="64"/>
                </a:lnTo>
                <a:lnTo>
                  <a:pt x="280" y="64"/>
                </a:lnTo>
                <a:lnTo>
                  <a:pt x="280" y="64"/>
                </a:lnTo>
                <a:lnTo>
                  <a:pt x="284" y="64"/>
                </a:lnTo>
                <a:lnTo>
                  <a:pt x="288" y="66"/>
                </a:lnTo>
                <a:lnTo>
                  <a:pt x="290" y="70"/>
                </a:lnTo>
                <a:lnTo>
                  <a:pt x="292" y="74"/>
                </a:lnTo>
                <a:lnTo>
                  <a:pt x="292" y="74"/>
                </a:lnTo>
                <a:lnTo>
                  <a:pt x="290" y="80"/>
                </a:lnTo>
                <a:lnTo>
                  <a:pt x="290" y="80"/>
                </a:lnTo>
                <a:close/>
              </a:path>
            </a:pathLst>
          </a:custGeom>
          <a:solidFill>
            <a:srgbClr val="F5004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156"/>
          <p:cNvSpPr>
            <a:spLocks noEditPoints="1"/>
          </p:cNvSpPr>
          <p:nvPr/>
        </p:nvSpPr>
        <p:spPr bwMode="auto">
          <a:xfrm>
            <a:off x="9704925" y="1967864"/>
            <a:ext cx="768324" cy="729666"/>
          </a:xfrm>
          <a:custGeom>
            <a:avLst/>
            <a:gdLst/>
            <a:ahLst/>
            <a:cxnLst>
              <a:cxn ang="0">
                <a:pos x="30" y="302"/>
              </a:cxn>
              <a:cxn ang="0">
                <a:pos x="24" y="300"/>
              </a:cxn>
              <a:cxn ang="0">
                <a:pos x="8" y="292"/>
              </a:cxn>
              <a:cxn ang="0">
                <a:pos x="0" y="278"/>
              </a:cxn>
              <a:cxn ang="0">
                <a:pos x="0" y="238"/>
              </a:cxn>
              <a:cxn ang="0">
                <a:pos x="2" y="230"/>
              </a:cxn>
              <a:cxn ang="0">
                <a:pos x="12" y="214"/>
              </a:cxn>
              <a:cxn ang="0">
                <a:pos x="100" y="186"/>
              </a:cxn>
              <a:cxn ang="0">
                <a:pos x="90" y="166"/>
              </a:cxn>
              <a:cxn ang="0">
                <a:pos x="76" y="120"/>
              </a:cxn>
              <a:cxn ang="0">
                <a:pos x="74" y="94"/>
              </a:cxn>
              <a:cxn ang="0">
                <a:pos x="80" y="56"/>
              </a:cxn>
              <a:cxn ang="0">
                <a:pos x="98" y="26"/>
              </a:cxn>
              <a:cxn ang="0">
                <a:pos x="124" y="6"/>
              </a:cxn>
              <a:cxn ang="0">
                <a:pos x="158" y="0"/>
              </a:cxn>
              <a:cxn ang="0">
                <a:pos x="176" y="2"/>
              </a:cxn>
              <a:cxn ang="0">
                <a:pos x="208" y="16"/>
              </a:cxn>
              <a:cxn ang="0">
                <a:pos x="230" y="40"/>
              </a:cxn>
              <a:cxn ang="0">
                <a:pos x="242" y="74"/>
              </a:cxn>
              <a:cxn ang="0">
                <a:pos x="244" y="94"/>
              </a:cxn>
              <a:cxn ang="0">
                <a:pos x="236" y="144"/>
              </a:cxn>
              <a:cxn ang="0">
                <a:pos x="216" y="186"/>
              </a:cxn>
              <a:cxn ang="0">
                <a:pos x="296" y="210"/>
              </a:cxn>
              <a:cxn ang="0">
                <a:pos x="312" y="222"/>
              </a:cxn>
              <a:cxn ang="0">
                <a:pos x="318" y="238"/>
              </a:cxn>
              <a:cxn ang="0">
                <a:pos x="318" y="272"/>
              </a:cxn>
              <a:cxn ang="0">
                <a:pos x="316" y="284"/>
              </a:cxn>
              <a:cxn ang="0">
                <a:pos x="300" y="300"/>
              </a:cxn>
              <a:cxn ang="0">
                <a:pos x="288" y="302"/>
              </a:cxn>
              <a:cxn ang="0">
                <a:pos x="158" y="16"/>
              </a:cxn>
              <a:cxn ang="0">
                <a:pos x="144" y="18"/>
              </a:cxn>
              <a:cxn ang="0">
                <a:pos x="118" y="28"/>
              </a:cxn>
              <a:cxn ang="0">
                <a:pos x="102" y="48"/>
              </a:cxn>
              <a:cxn ang="0">
                <a:pos x="92" y="78"/>
              </a:cxn>
              <a:cxn ang="0">
                <a:pos x="90" y="94"/>
              </a:cxn>
              <a:cxn ang="0">
                <a:pos x="98" y="144"/>
              </a:cxn>
              <a:cxn ang="0">
                <a:pos x="120" y="184"/>
              </a:cxn>
              <a:cxn ang="0">
                <a:pos x="26" y="226"/>
              </a:cxn>
              <a:cxn ang="0">
                <a:pos x="22" y="228"/>
              </a:cxn>
              <a:cxn ang="0">
                <a:pos x="16" y="234"/>
              </a:cxn>
              <a:cxn ang="0">
                <a:pos x="16" y="272"/>
              </a:cxn>
              <a:cxn ang="0">
                <a:pos x="18" y="276"/>
              </a:cxn>
              <a:cxn ang="0">
                <a:pos x="24" y="284"/>
              </a:cxn>
              <a:cxn ang="0">
                <a:pos x="288" y="286"/>
              </a:cxn>
              <a:cxn ang="0">
                <a:pos x="292" y="284"/>
              </a:cxn>
              <a:cxn ang="0">
                <a:pos x="300" y="278"/>
              </a:cxn>
              <a:cxn ang="0">
                <a:pos x="302" y="272"/>
              </a:cxn>
              <a:cxn ang="0">
                <a:pos x="302" y="238"/>
              </a:cxn>
              <a:cxn ang="0">
                <a:pos x="298" y="230"/>
              </a:cxn>
              <a:cxn ang="0">
                <a:pos x="292" y="226"/>
              </a:cxn>
              <a:cxn ang="0">
                <a:pos x="198" y="184"/>
              </a:cxn>
              <a:cxn ang="0">
                <a:pos x="210" y="166"/>
              </a:cxn>
              <a:cxn ang="0">
                <a:pos x="224" y="120"/>
              </a:cxn>
              <a:cxn ang="0">
                <a:pos x="226" y="94"/>
              </a:cxn>
              <a:cxn ang="0">
                <a:pos x="222" y="62"/>
              </a:cxn>
              <a:cxn ang="0">
                <a:pos x="208" y="38"/>
              </a:cxn>
              <a:cxn ang="0">
                <a:pos x="188" y="22"/>
              </a:cxn>
              <a:cxn ang="0">
                <a:pos x="158" y="16"/>
              </a:cxn>
            </a:cxnLst>
            <a:rect l="0" t="0" r="r" b="b"/>
            <a:pathLst>
              <a:path w="318" h="302">
                <a:moveTo>
                  <a:pt x="288" y="302"/>
                </a:moveTo>
                <a:lnTo>
                  <a:pt x="30" y="302"/>
                </a:lnTo>
                <a:lnTo>
                  <a:pt x="30" y="302"/>
                </a:lnTo>
                <a:lnTo>
                  <a:pt x="24" y="300"/>
                </a:lnTo>
                <a:lnTo>
                  <a:pt x="18" y="300"/>
                </a:lnTo>
                <a:lnTo>
                  <a:pt x="8" y="292"/>
                </a:lnTo>
                <a:lnTo>
                  <a:pt x="2" y="284"/>
                </a:lnTo>
                <a:lnTo>
                  <a:pt x="0" y="278"/>
                </a:lnTo>
                <a:lnTo>
                  <a:pt x="0" y="272"/>
                </a:lnTo>
                <a:lnTo>
                  <a:pt x="0" y="238"/>
                </a:lnTo>
                <a:lnTo>
                  <a:pt x="0" y="238"/>
                </a:lnTo>
                <a:lnTo>
                  <a:pt x="2" y="230"/>
                </a:lnTo>
                <a:lnTo>
                  <a:pt x="6" y="222"/>
                </a:lnTo>
                <a:lnTo>
                  <a:pt x="12" y="214"/>
                </a:lnTo>
                <a:lnTo>
                  <a:pt x="20" y="210"/>
                </a:lnTo>
                <a:lnTo>
                  <a:pt x="100" y="186"/>
                </a:lnTo>
                <a:lnTo>
                  <a:pt x="100" y="186"/>
                </a:lnTo>
                <a:lnTo>
                  <a:pt x="90" y="166"/>
                </a:lnTo>
                <a:lnTo>
                  <a:pt x="82" y="144"/>
                </a:lnTo>
                <a:lnTo>
                  <a:pt x="76" y="120"/>
                </a:lnTo>
                <a:lnTo>
                  <a:pt x="74" y="94"/>
                </a:lnTo>
                <a:lnTo>
                  <a:pt x="74" y="94"/>
                </a:lnTo>
                <a:lnTo>
                  <a:pt x="76" y="74"/>
                </a:lnTo>
                <a:lnTo>
                  <a:pt x="80" y="56"/>
                </a:lnTo>
                <a:lnTo>
                  <a:pt x="88" y="40"/>
                </a:lnTo>
                <a:lnTo>
                  <a:pt x="98" y="26"/>
                </a:lnTo>
                <a:lnTo>
                  <a:pt x="110" y="16"/>
                </a:lnTo>
                <a:lnTo>
                  <a:pt x="124" y="6"/>
                </a:lnTo>
                <a:lnTo>
                  <a:pt x="140" y="2"/>
                </a:lnTo>
                <a:lnTo>
                  <a:pt x="158" y="0"/>
                </a:lnTo>
                <a:lnTo>
                  <a:pt x="158" y="0"/>
                </a:lnTo>
                <a:lnTo>
                  <a:pt x="176" y="2"/>
                </a:lnTo>
                <a:lnTo>
                  <a:pt x="194" y="6"/>
                </a:lnTo>
                <a:lnTo>
                  <a:pt x="208" y="16"/>
                </a:lnTo>
                <a:lnTo>
                  <a:pt x="220" y="26"/>
                </a:lnTo>
                <a:lnTo>
                  <a:pt x="230" y="40"/>
                </a:lnTo>
                <a:lnTo>
                  <a:pt x="238" y="56"/>
                </a:lnTo>
                <a:lnTo>
                  <a:pt x="242" y="74"/>
                </a:lnTo>
                <a:lnTo>
                  <a:pt x="244" y="94"/>
                </a:lnTo>
                <a:lnTo>
                  <a:pt x="244" y="94"/>
                </a:lnTo>
                <a:lnTo>
                  <a:pt x="242" y="120"/>
                </a:lnTo>
                <a:lnTo>
                  <a:pt x="236" y="144"/>
                </a:lnTo>
                <a:lnTo>
                  <a:pt x="228" y="166"/>
                </a:lnTo>
                <a:lnTo>
                  <a:pt x="216" y="186"/>
                </a:lnTo>
                <a:lnTo>
                  <a:pt x="296" y="210"/>
                </a:lnTo>
                <a:lnTo>
                  <a:pt x="296" y="210"/>
                </a:lnTo>
                <a:lnTo>
                  <a:pt x="306" y="214"/>
                </a:lnTo>
                <a:lnTo>
                  <a:pt x="312" y="222"/>
                </a:lnTo>
                <a:lnTo>
                  <a:pt x="316" y="230"/>
                </a:lnTo>
                <a:lnTo>
                  <a:pt x="318" y="238"/>
                </a:lnTo>
                <a:lnTo>
                  <a:pt x="318" y="272"/>
                </a:lnTo>
                <a:lnTo>
                  <a:pt x="318" y="272"/>
                </a:lnTo>
                <a:lnTo>
                  <a:pt x="316" y="278"/>
                </a:lnTo>
                <a:lnTo>
                  <a:pt x="316" y="284"/>
                </a:lnTo>
                <a:lnTo>
                  <a:pt x="308" y="292"/>
                </a:lnTo>
                <a:lnTo>
                  <a:pt x="300" y="300"/>
                </a:lnTo>
                <a:lnTo>
                  <a:pt x="294" y="300"/>
                </a:lnTo>
                <a:lnTo>
                  <a:pt x="288" y="302"/>
                </a:lnTo>
                <a:lnTo>
                  <a:pt x="288" y="302"/>
                </a:lnTo>
                <a:close/>
                <a:moveTo>
                  <a:pt x="158" y="16"/>
                </a:moveTo>
                <a:lnTo>
                  <a:pt x="158" y="16"/>
                </a:lnTo>
                <a:lnTo>
                  <a:pt x="144" y="18"/>
                </a:lnTo>
                <a:lnTo>
                  <a:pt x="130" y="22"/>
                </a:lnTo>
                <a:lnTo>
                  <a:pt x="118" y="28"/>
                </a:lnTo>
                <a:lnTo>
                  <a:pt x="108" y="38"/>
                </a:lnTo>
                <a:lnTo>
                  <a:pt x="102" y="48"/>
                </a:lnTo>
                <a:lnTo>
                  <a:pt x="96" y="62"/>
                </a:lnTo>
                <a:lnTo>
                  <a:pt x="92" y="78"/>
                </a:lnTo>
                <a:lnTo>
                  <a:pt x="90" y="94"/>
                </a:lnTo>
                <a:lnTo>
                  <a:pt x="90" y="94"/>
                </a:lnTo>
                <a:lnTo>
                  <a:pt x="92" y="120"/>
                </a:lnTo>
                <a:lnTo>
                  <a:pt x="98" y="144"/>
                </a:lnTo>
                <a:lnTo>
                  <a:pt x="108" y="166"/>
                </a:lnTo>
                <a:lnTo>
                  <a:pt x="120" y="184"/>
                </a:lnTo>
                <a:lnTo>
                  <a:pt x="128" y="194"/>
                </a:lnTo>
                <a:lnTo>
                  <a:pt x="26" y="226"/>
                </a:lnTo>
                <a:lnTo>
                  <a:pt x="26" y="226"/>
                </a:lnTo>
                <a:lnTo>
                  <a:pt x="22" y="228"/>
                </a:lnTo>
                <a:lnTo>
                  <a:pt x="18" y="230"/>
                </a:lnTo>
                <a:lnTo>
                  <a:pt x="16" y="234"/>
                </a:lnTo>
                <a:lnTo>
                  <a:pt x="16" y="238"/>
                </a:lnTo>
                <a:lnTo>
                  <a:pt x="16" y="272"/>
                </a:lnTo>
                <a:lnTo>
                  <a:pt x="16" y="272"/>
                </a:lnTo>
                <a:lnTo>
                  <a:pt x="18" y="276"/>
                </a:lnTo>
                <a:lnTo>
                  <a:pt x="20" y="282"/>
                </a:lnTo>
                <a:lnTo>
                  <a:pt x="24" y="284"/>
                </a:lnTo>
                <a:lnTo>
                  <a:pt x="30" y="286"/>
                </a:lnTo>
                <a:lnTo>
                  <a:pt x="288" y="286"/>
                </a:lnTo>
                <a:lnTo>
                  <a:pt x="288" y="286"/>
                </a:lnTo>
                <a:lnTo>
                  <a:pt x="292" y="284"/>
                </a:lnTo>
                <a:lnTo>
                  <a:pt x="296" y="282"/>
                </a:lnTo>
                <a:lnTo>
                  <a:pt x="300" y="278"/>
                </a:lnTo>
                <a:lnTo>
                  <a:pt x="302" y="272"/>
                </a:lnTo>
                <a:lnTo>
                  <a:pt x="302" y="272"/>
                </a:lnTo>
                <a:lnTo>
                  <a:pt x="302" y="238"/>
                </a:lnTo>
                <a:lnTo>
                  <a:pt x="302" y="238"/>
                </a:lnTo>
                <a:lnTo>
                  <a:pt x="300" y="234"/>
                </a:lnTo>
                <a:lnTo>
                  <a:pt x="298" y="230"/>
                </a:lnTo>
                <a:lnTo>
                  <a:pt x="296" y="228"/>
                </a:lnTo>
                <a:lnTo>
                  <a:pt x="292" y="226"/>
                </a:lnTo>
                <a:lnTo>
                  <a:pt x="190" y="194"/>
                </a:lnTo>
                <a:lnTo>
                  <a:pt x="198" y="184"/>
                </a:lnTo>
                <a:lnTo>
                  <a:pt x="198" y="184"/>
                </a:lnTo>
                <a:lnTo>
                  <a:pt x="210" y="166"/>
                </a:lnTo>
                <a:lnTo>
                  <a:pt x="218" y="144"/>
                </a:lnTo>
                <a:lnTo>
                  <a:pt x="224" y="120"/>
                </a:lnTo>
                <a:lnTo>
                  <a:pt x="226" y="94"/>
                </a:lnTo>
                <a:lnTo>
                  <a:pt x="226" y="94"/>
                </a:lnTo>
                <a:lnTo>
                  <a:pt x="226" y="78"/>
                </a:lnTo>
                <a:lnTo>
                  <a:pt x="222" y="62"/>
                </a:lnTo>
                <a:lnTo>
                  <a:pt x="216" y="48"/>
                </a:lnTo>
                <a:lnTo>
                  <a:pt x="208" y="38"/>
                </a:lnTo>
                <a:lnTo>
                  <a:pt x="198" y="28"/>
                </a:lnTo>
                <a:lnTo>
                  <a:pt x="188" y="22"/>
                </a:lnTo>
                <a:lnTo>
                  <a:pt x="174" y="18"/>
                </a:lnTo>
                <a:lnTo>
                  <a:pt x="158" y="16"/>
                </a:lnTo>
                <a:lnTo>
                  <a:pt x="158" y="16"/>
                </a:lnTo>
                <a:close/>
              </a:path>
            </a:pathLst>
          </a:custGeom>
          <a:solidFill>
            <a:srgbClr val="F5004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86887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21" name="Freeform 6"/>
          <p:cNvSpPr>
            <a:spLocks/>
          </p:cNvSpPr>
          <p:nvPr/>
        </p:nvSpPr>
        <p:spPr bwMode="auto">
          <a:xfrm>
            <a:off x="8426323" y="4881105"/>
            <a:ext cx="1131955" cy="1036382"/>
          </a:xfrm>
          <a:custGeom>
            <a:avLst/>
            <a:gdLst>
              <a:gd name="T0" fmla="*/ 443 w 758"/>
              <a:gd name="T1" fmla="*/ 694 h 694"/>
              <a:gd name="T2" fmla="*/ 0 w 758"/>
              <a:gd name="T3" fmla="*/ 379 h 694"/>
              <a:gd name="T4" fmla="*/ 315 w 758"/>
              <a:gd name="T5" fmla="*/ 0 h 694"/>
              <a:gd name="T6" fmla="*/ 758 w 758"/>
              <a:gd name="T7" fmla="*/ 126 h 694"/>
              <a:gd name="T8" fmla="*/ 443 w 758"/>
              <a:gd name="T9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94">
                <a:moveTo>
                  <a:pt x="443" y="694"/>
                </a:moveTo>
                <a:lnTo>
                  <a:pt x="0" y="379"/>
                </a:lnTo>
                <a:lnTo>
                  <a:pt x="315" y="0"/>
                </a:lnTo>
                <a:lnTo>
                  <a:pt x="758" y="126"/>
                </a:lnTo>
                <a:lnTo>
                  <a:pt x="443" y="694"/>
                </a:lnTo>
                <a:close/>
              </a:path>
            </a:pathLst>
          </a:custGeom>
          <a:solidFill>
            <a:srgbClr val="92004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8896726" y="4503290"/>
            <a:ext cx="1131955" cy="565978"/>
          </a:xfrm>
          <a:custGeom>
            <a:avLst/>
            <a:gdLst>
              <a:gd name="T0" fmla="*/ 317 w 758"/>
              <a:gd name="T1" fmla="*/ 0 h 379"/>
              <a:gd name="T2" fmla="*/ 758 w 758"/>
              <a:gd name="T3" fmla="*/ 189 h 379"/>
              <a:gd name="T4" fmla="*/ 443 w 758"/>
              <a:gd name="T5" fmla="*/ 379 h 379"/>
              <a:gd name="T6" fmla="*/ 0 w 758"/>
              <a:gd name="T7" fmla="*/ 253 h 379"/>
              <a:gd name="T8" fmla="*/ 317 w 758"/>
              <a:gd name="T9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379">
                <a:moveTo>
                  <a:pt x="317" y="0"/>
                </a:moveTo>
                <a:lnTo>
                  <a:pt x="758" y="189"/>
                </a:lnTo>
                <a:lnTo>
                  <a:pt x="443" y="379"/>
                </a:lnTo>
                <a:lnTo>
                  <a:pt x="0" y="253"/>
                </a:lnTo>
                <a:lnTo>
                  <a:pt x="317" y="0"/>
                </a:lnTo>
                <a:close/>
              </a:path>
            </a:pathLst>
          </a:custGeom>
          <a:solidFill>
            <a:srgbClr val="FF155D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9370116" y="3937311"/>
            <a:ext cx="1131955" cy="848220"/>
          </a:xfrm>
          <a:custGeom>
            <a:avLst/>
            <a:gdLst>
              <a:gd name="T0" fmla="*/ 315 w 758"/>
              <a:gd name="T1" fmla="*/ 0 h 568"/>
              <a:gd name="T2" fmla="*/ 0 w 758"/>
              <a:gd name="T3" fmla="*/ 379 h 568"/>
              <a:gd name="T4" fmla="*/ 441 w 758"/>
              <a:gd name="T5" fmla="*/ 568 h 568"/>
              <a:gd name="T6" fmla="*/ 758 w 758"/>
              <a:gd name="T7" fmla="*/ 64 h 568"/>
              <a:gd name="T8" fmla="*/ 315 w 758"/>
              <a:gd name="T9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568">
                <a:moveTo>
                  <a:pt x="315" y="0"/>
                </a:moveTo>
                <a:lnTo>
                  <a:pt x="0" y="379"/>
                </a:lnTo>
                <a:lnTo>
                  <a:pt x="441" y="568"/>
                </a:lnTo>
                <a:lnTo>
                  <a:pt x="758" y="64"/>
                </a:lnTo>
                <a:lnTo>
                  <a:pt x="315" y="0"/>
                </a:lnTo>
                <a:close/>
              </a:path>
            </a:pathLst>
          </a:custGeom>
          <a:solidFill>
            <a:srgbClr val="D0004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>
            <a:off x="9840520" y="3750643"/>
            <a:ext cx="1131955" cy="282243"/>
          </a:xfrm>
          <a:custGeom>
            <a:avLst/>
            <a:gdLst>
              <a:gd name="T0" fmla="*/ 315 w 758"/>
              <a:gd name="T1" fmla="*/ 0 h 189"/>
              <a:gd name="T2" fmla="*/ 758 w 758"/>
              <a:gd name="T3" fmla="*/ 64 h 189"/>
              <a:gd name="T4" fmla="*/ 443 w 758"/>
              <a:gd name="T5" fmla="*/ 189 h 189"/>
              <a:gd name="T6" fmla="*/ 0 w 758"/>
              <a:gd name="T7" fmla="*/ 125 h 189"/>
              <a:gd name="T8" fmla="*/ 315 w 758"/>
              <a:gd name="T9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189">
                <a:moveTo>
                  <a:pt x="315" y="0"/>
                </a:moveTo>
                <a:lnTo>
                  <a:pt x="758" y="64"/>
                </a:lnTo>
                <a:lnTo>
                  <a:pt x="443" y="189"/>
                </a:lnTo>
                <a:lnTo>
                  <a:pt x="0" y="125"/>
                </a:lnTo>
                <a:lnTo>
                  <a:pt x="315" y="0"/>
                </a:lnTo>
                <a:close/>
              </a:path>
            </a:pathLst>
          </a:custGeom>
          <a:solidFill>
            <a:srgbClr val="FF155D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25" name="Freeform 10"/>
          <p:cNvSpPr>
            <a:spLocks/>
          </p:cNvSpPr>
          <p:nvPr/>
        </p:nvSpPr>
        <p:spPr bwMode="auto">
          <a:xfrm>
            <a:off x="9180461" y="3089092"/>
            <a:ext cx="1130463" cy="848220"/>
          </a:xfrm>
          <a:custGeom>
            <a:avLst/>
            <a:gdLst>
              <a:gd name="T0" fmla="*/ 317 w 757"/>
              <a:gd name="T1" fmla="*/ 0 h 568"/>
              <a:gd name="T2" fmla="*/ 0 w 757"/>
              <a:gd name="T3" fmla="*/ 379 h 568"/>
              <a:gd name="T4" fmla="*/ 442 w 757"/>
              <a:gd name="T5" fmla="*/ 568 h 568"/>
              <a:gd name="T6" fmla="*/ 757 w 757"/>
              <a:gd name="T7" fmla="*/ 443 h 568"/>
              <a:gd name="T8" fmla="*/ 317 w 757"/>
              <a:gd name="T9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68">
                <a:moveTo>
                  <a:pt x="317" y="0"/>
                </a:moveTo>
                <a:lnTo>
                  <a:pt x="0" y="379"/>
                </a:lnTo>
                <a:lnTo>
                  <a:pt x="442" y="568"/>
                </a:lnTo>
                <a:lnTo>
                  <a:pt x="757" y="443"/>
                </a:lnTo>
                <a:lnTo>
                  <a:pt x="317" y="0"/>
                </a:lnTo>
                <a:close/>
              </a:path>
            </a:pathLst>
          </a:custGeom>
          <a:solidFill>
            <a:srgbClr val="CB004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26" name="Freeform 11"/>
          <p:cNvSpPr>
            <a:spLocks/>
          </p:cNvSpPr>
          <p:nvPr/>
        </p:nvSpPr>
        <p:spPr bwMode="auto">
          <a:xfrm>
            <a:off x="8710058" y="3655069"/>
            <a:ext cx="1130463" cy="848220"/>
          </a:xfrm>
          <a:custGeom>
            <a:avLst/>
            <a:gdLst>
              <a:gd name="T0" fmla="*/ 0 w 757"/>
              <a:gd name="T1" fmla="*/ 379 h 568"/>
              <a:gd name="T2" fmla="*/ 442 w 757"/>
              <a:gd name="T3" fmla="*/ 568 h 568"/>
              <a:gd name="T4" fmla="*/ 757 w 757"/>
              <a:gd name="T5" fmla="*/ 189 h 568"/>
              <a:gd name="T6" fmla="*/ 315 w 757"/>
              <a:gd name="T7" fmla="*/ 0 h 568"/>
              <a:gd name="T8" fmla="*/ 0 w 757"/>
              <a:gd name="T9" fmla="*/ 379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68">
                <a:moveTo>
                  <a:pt x="0" y="379"/>
                </a:moveTo>
                <a:lnTo>
                  <a:pt x="442" y="568"/>
                </a:lnTo>
                <a:lnTo>
                  <a:pt x="757" y="189"/>
                </a:lnTo>
                <a:lnTo>
                  <a:pt x="315" y="0"/>
                </a:lnTo>
                <a:lnTo>
                  <a:pt x="0" y="379"/>
                </a:lnTo>
                <a:close/>
              </a:path>
            </a:pathLst>
          </a:custGeom>
          <a:solidFill>
            <a:srgbClr val="E4004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>
            <a:off x="8239653" y="4221047"/>
            <a:ext cx="1130463" cy="660058"/>
          </a:xfrm>
          <a:custGeom>
            <a:avLst/>
            <a:gdLst>
              <a:gd name="T0" fmla="*/ 0 w 757"/>
              <a:gd name="T1" fmla="*/ 253 h 442"/>
              <a:gd name="T2" fmla="*/ 440 w 757"/>
              <a:gd name="T3" fmla="*/ 442 h 442"/>
              <a:gd name="T4" fmla="*/ 757 w 757"/>
              <a:gd name="T5" fmla="*/ 189 h 442"/>
              <a:gd name="T6" fmla="*/ 315 w 757"/>
              <a:gd name="T7" fmla="*/ 0 h 442"/>
              <a:gd name="T8" fmla="*/ 0 w 757"/>
              <a:gd name="T9" fmla="*/ 253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442">
                <a:moveTo>
                  <a:pt x="0" y="253"/>
                </a:moveTo>
                <a:lnTo>
                  <a:pt x="440" y="442"/>
                </a:lnTo>
                <a:lnTo>
                  <a:pt x="757" y="189"/>
                </a:lnTo>
                <a:lnTo>
                  <a:pt x="315" y="0"/>
                </a:lnTo>
                <a:lnTo>
                  <a:pt x="0" y="253"/>
                </a:lnTo>
                <a:close/>
              </a:path>
            </a:pathLst>
          </a:custGeom>
          <a:solidFill>
            <a:srgbClr val="D0004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28" name="Freeform 13"/>
          <p:cNvSpPr>
            <a:spLocks/>
          </p:cNvSpPr>
          <p:nvPr/>
        </p:nvSpPr>
        <p:spPr bwMode="auto">
          <a:xfrm>
            <a:off x="7766265" y="4598863"/>
            <a:ext cx="1130463" cy="848220"/>
          </a:xfrm>
          <a:custGeom>
            <a:avLst/>
            <a:gdLst>
              <a:gd name="T0" fmla="*/ 0 w 757"/>
              <a:gd name="T1" fmla="*/ 504 h 568"/>
              <a:gd name="T2" fmla="*/ 442 w 757"/>
              <a:gd name="T3" fmla="*/ 568 h 568"/>
              <a:gd name="T4" fmla="*/ 757 w 757"/>
              <a:gd name="T5" fmla="*/ 189 h 568"/>
              <a:gd name="T6" fmla="*/ 317 w 757"/>
              <a:gd name="T7" fmla="*/ 0 h 568"/>
              <a:gd name="T8" fmla="*/ 0 w 757"/>
              <a:gd name="T9" fmla="*/ 504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68">
                <a:moveTo>
                  <a:pt x="0" y="504"/>
                </a:moveTo>
                <a:lnTo>
                  <a:pt x="442" y="568"/>
                </a:lnTo>
                <a:lnTo>
                  <a:pt x="757" y="189"/>
                </a:lnTo>
                <a:lnTo>
                  <a:pt x="317" y="0"/>
                </a:lnTo>
                <a:lnTo>
                  <a:pt x="0" y="504"/>
                </a:lnTo>
                <a:close/>
              </a:path>
            </a:pathLst>
          </a:custGeom>
          <a:solidFill>
            <a:srgbClr val="B8004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29" name="Freeform 14"/>
          <p:cNvSpPr>
            <a:spLocks/>
          </p:cNvSpPr>
          <p:nvPr/>
        </p:nvSpPr>
        <p:spPr bwMode="auto">
          <a:xfrm>
            <a:off x="7109193" y="4032887"/>
            <a:ext cx="1130463" cy="1318624"/>
          </a:xfrm>
          <a:custGeom>
            <a:avLst/>
            <a:gdLst>
              <a:gd name="T0" fmla="*/ 0 w 757"/>
              <a:gd name="T1" fmla="*/ 504 h 883"/>
              <a:gd name="T2" fmla="*/ 440 w 757"/>
              <a:gd name="T3" fmla="*/ 883 h 883"/>
              <a:gd name="T4" fmla="*/ 757 w 757"/>
              <a:gd name="T5" fmla="*/ 379 h 883"/>
              <a:gd name="T6" fmla="*/ 314 w 757"/>
              <a:gd name="T7" fmla="*/ 0 h 883"/>
              <a:gd name="T8" fmla="*/ 0 w 757"/>
              <a:gd name="T9" fmla="*/ 504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883">
                <a:moveTo>
                  <a:pt x="0" y="504"/>
                </a:moveTo>
                <a:lnTo>
                  <a:pt x="440" y="883"/>
                </a:lnTo>
                <a:lnTo>
                  <a:pt x="757" y="379"/>
                </a:lnTo>
                <a:lnTo>
                  <a:pt x="314" y="0"/>
                </a:lnTo>
                <a:lnTo>
                  <a:pt x="0" y="504"/>
                </a:lnTo>
                <a:close/>
              </a:path>
            </a:pathLst>
          </a:custGeom>
          <a:solidFill>
            <a:srgbClr val="99014E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0" name="Freeform 15"/>
          <p:cNvSpPr>
            <a:spLocks/>
          </p:cNvSpPr>
          <p:nvPr/>
        </p:nvSpPr>
        <p:spPr bwMode="auto">
          <a:xfrm>
            <a:off x="7578103" y="3750643"/>
            <a:ext cx="1131955" cy="848220"/>
          </a:xfrm>
          <a:custGeom>
            <a:avLst/>
            <a:gdLst>
              <a:gd name="T0" fmla="*/ 315 w 758"/>
              <a:gd name="T1" fmla="*/ 0 h 568"/>
              <a:gd name="T2" fmla="*/ 0 w 758"/>
              <a:gd name="T3" fmla="*/ 189 h 568"/>
              <a:gd name="T4" fmla="*/ 443 w 758"/>
              <a:gd name="T5" fmla="*/ 568 h 568"/>
              <a:gd name="T6" fmla="*/ 758 w 758"/>
              <a:gd name="T7" fmla="*/ 315 h 568"/>
              <a:gd name="T8" fmla="*/ 315 w 758"/>
              <a:gd name="T9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568">
                <a:moveTo>
                  <a:pt x="315" y="0"/>
                </a:moveTo>
                <a:lnTo>
                  <a:pt x="0" y="189"/>
                </a:lnTo>
                <a:lnTo>
                  <a:pt x="443" y="568"/>
                </a:lnTo>
                <a:lnTo>
                  <a:pt x="758" y="315"/>
                </a:lnTo>
                <a:lnTo>
                  <a:pt x="315" y="0"/>
                </a:lnTo>
                <a:close/>
              </a:path>
            </a:pathLst>
          </a:custGeom>
          <a:solidFill>
            <a:srgbClr val="E4004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>
            <a:off x="8048507" y="3089092"/>
            <a:ext cx="1131955" cy="1131956"/>
          </a:xfrm>
          <a:custGeom>
            <a:avLst/>
            <a:gdLst>
              <a:gd name="T0" fmla="*/ 317 w 758"/>
              <a:gd name="T1" fmla="*/ 0 h 758"/>
              <a:gd name="T2" fmla="*/ 0 w 758"/>
              <a:gd name="T3" fmla="*/ 443 h 758"/>
              <a:gd name="T4" fmla="*/ 443 w 758"/>
              <a:gd name="T5" fmla="*/ 758 h 758"/>
              <a:gd name="T6" fmla="*/ 758 w 758"/>
              <a:gd name="T7" fmla="*/ 379 h 758"/>
              <a:gd name="T8" fmla="*/ 317 w 758"/>
              <a:gd name="T9" fmla="*/ 0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758">
                <a:moveTo>
                  <a:pt x="317" y="0"/>
                </a:moveTo>
                <a:lnTo>
                  <a:pt x="0" y="443"/>
                </a:lnTo>
                <a:lnTo>
                  <a:pt x="443" y="758"/>
                </a:lnTo>
                <a:lnTo>
                  <a:pt x="758" y="379"/>
                </a:lnTo>
                <a:lnTo>
                  <a:pt x="317" y="0"/>
                </a:lnTo>
                <a:close/>
              </a:path>
            </a:pathLst>
          </a:custGeom>
          <a:solidFill>
            <a:srgbClr val="CB004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2" name="Freeform 17"/>
          <p:cNvSpPr>
            <a:spLocks/>
          </p:cNvSpPr>
          <p:nvPr/>
        </p:nvSpPr>
        <p:spPr bwMode="auto">
          <a:xfrm>
            <a:off x="8521897" y="2805356"/>
            <a:ext cx="1131955" cy="849714"/>
          </a:xfrm>
          <a:custGeom>
            <a:avLst/>
            <a:gdLst>
              <a:gd name="T0" fmla="*/ 315 w 758"/>
              <a:gd name="T1" fmla="*/ 0 h 569"/>
              <a:gd name="T2" fmla="*/ 0 w 758"/>
              <a:gd name="T3" fmla="*/ 190 h 569"/>
              <a:gd name="T4" fmla="*/ 441 w 758"/>
              <a:gd name="T5" fmla="*/ 569 h 569"/>
              <a:gd name="T6" fmla="*/ 758 w 758"/>
              <a:gd name="T7" fmla="*/ 190 h 569"/>
              <a:gd name="T8" fmla="*/ 315 w 758"/>
              <a:gd name="T9" fmla="*/ 0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569">
                <a:moveTo>
                  <a:pt x="315" y="0"/>
                </a:moveTo>
                <a:lnTo>
                  <a:pt x="0" y="190"/>
                </a:lnTo>
                <a:lnTo>
                  <a:pt x="441" y="569"/>
                </a:lnTo>
                <a:lnTo>
                  <a:pt x="758" y="190"/>
                </a:lnTo>
                <a:lnTo>
                  <a:pt x="315" y="0"/>
                </a:lnTo>
                <a:close/>
              </a:path>
            </a:pathLst>
          </a:custGeom>
          <a:solidFill>
            <a:srgbClr val="EE004E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3" name="Freeform 18"/>
          <p:cNvSpPr>
            <a:spLocks/>
          </p:cNvSpPr>
          <p:nvPr/>
        </p:nvSpPr>
        <p:spPr bwMode="auto">
          <a:xfrm>
            <a:off x="7861839" y="2523115"/>
            <a:ext cx="1130463" cy="565978"/>
          </a:xfrm>
          <a:custGeom>
            <a:avLst/>
            <a:gdLst>
              <a:gd name="T0" fmla="*/ 315 w 757"/>
              <a:gd name="T1" fmla="*/ 0 h 379"/>
              <a:gd name="T2" fmla="*/ 0 w 757"/>
              <a:gd name="T3" fmla="*/ 253 h 379"/>
              <a:gd name="T4" fmla="*/ 442 w 757"/>
              <a:gd name="T5" fmla="*/ 379 h 379"/>
              <a:gd name="T6" fmla="*/ 757 w 757"/>
              <a:gd name="T7" fmla="*/ 189 h 379"/>
              <a:gd name="T8" fmla="*/ 315 w 757"/>
              <a:gd name="T9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379">
                <a:moveTo>
                  <a:pt x="315" y="0"/>
                </a:moveTo>
                <a:lnTo>
                  <a:pt x="0" y="253"/>
                </a:lnTo>
                <a:lnTo>
                  <a:pt x="442" y="379"/>
                </a:lnTo>
                <a:lnTo>
                  <a:pt x="757" y="189"/>
                </a:lnTo>
                <a:lnTo>
                  <a:pt x="315" y="0"/>
                </a:lnTo>
                <a:close/>
              </a:path>
            </a:pathLst>
          </a:custGeom>
          <a:solidFill>
            <a:srgbClr val="FF155D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4" name="Freeform 19"/>
          <p:cNvSpPr>
            <a:spLocks/>
          </p:cNvSpPr>
          <p:nvPr/>
        </p:nvSpPr>
        <p:spPr bwMode="auto">
          <a:xfrm>
            <a:off x="7391434" y="2900930"/>
            <a:ext cx="1130463" cy="849714"/>
          </a:xfrm>
          <a:custGeom>
            <a:avLst/>
            <a:gdLst>
              <a:gd name="T0" fmla="*/ 0 w 757"/>
              <a:gd name="T1" fmla="*/ 443 h 569"/>
              <a:gd name="T2" fmla="*/ 440 w 757"/>
              <a:gd name="T3" fmla="*/ 569 h 569"/>
              <a:gd name="T4" fmla="*/ 757 w 757"/>
              <a:gd name="T5" fmla="*/ 126 h 569"/>
              <a:gd name="T6" fmla="*/ 315 w 757"/>
              <a:gd name="T7" fmla="*/ 0 h 569"/>
              <a:gd name="T8" fmla="*/ 0 w 757"/>
              <a:gd name="T9" fmla="*/ 443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69">
                <a:moveTo>
                  <a:pt x="0" y="443"/>
                </a:moveTo>
                <a:lnTo>
                  <a:pt x="440" y="569"/>
                </a:lnTo>
                <a:lnTo>
                  <a:pt x="757" y="126"/>
                </a:lnTo>
                <a:lnTo>
                  <a:pt x="315" y="0"/>
                </a:lnTo>
                <a:lnTo>
                  <a:pt x="0" y="443"/>
                </a:lnTo>
                <a:close/>
              </a:path>
            </a:pathLst>
          </a:custGeom>
          <a:solidFill>
            <a:srgbClr val="EE004E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5" name="Freeform 20"/>
          <p:cNvSpPr>
            <a:spLocks/>
          </p:cNvSpPr>
          <p:nvPr/>
        </p:nvSpPr>
        <p:spPr bwMode="auto">
          <a:xfrm>
            <a:off x="6918045" y="3547969"/>
            <a:ext cx="1130463" cy="470404"/>
          </a:xfrm>
          <a:custGeom>
            <a:avLst/>
            <a:gdLst>
              <a:gd name="T0" fmla="*/ 0 w 757"/>
              <a:gd name="T1" fmla="*/ 315 h 315"/>
              <a:gd name="T2" fmla="*/ 442 w 757"/>
              <a:gd name="T3" fmla="*/ 315 h 315"/>
              <a:gd name="T4" fmla="*/ 757 w 757"/>
              <a:gd name="T5" fmla="*/ 126 h 315"/>
              <a:gd name="T6" fmla="*/ 317 w 757"/>
              <a:gd name="T7" fmla="*/ 0 h 315"/>
              <a:gd name="T8" fmla="*/ 0 w 757"/>
              <a:gd name="T9" fmla="*/ 315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315">
                <a:moveTo>
                  <a:pt x="0" y="315"/>
                </a:moveTo>
                <a:lnTo>
                  <a:pt x="442" y="315"/>
                </a:lnTo>
                <a:lnTo>
                  <a:pt x="757" y="126"/>
                </a:lnTo>
                <a:lnTo>
                  <a:pt x="317" y="0"/>
                </a:lnTo>
                <a:lnTo>
                  <a:pt x="0" y="315"/>
                </a:lnTo>
                <a:close/>
              </a:path>
            </a:pathLst>
          </a:custGeom>
          <a:solidFill>
            <a:srgbClr val="FF155D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6" name="Freeform 21"/>
          <p:cNvSpPr>
            <a:spLocks/>
          </p:cNvSpPr>
          <p:nvPr/>
        </p:nvSpPr>
        <p:spPr bwMode="auto">
          <a:xfrm>
            <a:off x="6447640" y="4032885"/>
            <a:ext cx="1130463" cy="752646"/>
          </a:xfrm>
          <a:custGeom>
            <a:avLst/>
            <a:gdLst>
              <a:gd name="T0" fmla="*/ 0 w 757"/>
              <a:gd name="T1" fmla="*/ 379 h 504"/>
              <a:gd name="T2" fmla="*/ 443 w 757"/>
              <a:gd name="T3" fmla="*/ 504 h 504"/>
              <a:gd name="T4" fmla="*/ 757 w 757"/>
              <a:gd name="T5" fmla="*/ 0 h 504"/>
              <a:gd name="T6" fmla="*/ 315 w 757"/>
              <a:gd name="T7" fmla="*/ 0 h 504"/>
              <a:gd name="T8" fmla="*/ 0 w 757"/>
              <a:gd name="T9" fmla="*/ 379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7" h="504">
                <a:moveTo>
                  <a:pt x="0" y="379"/>
                </a:moveTo>
                <a:lnTo>
                  <a:pt x="443" y="504"/>
                </a:lnTo>
                <a:lnTo>
                  <a:pt x="757" y="0"/>
                </a:lnTo>
                <a:lnTo>
                  <a:pt x="315" y="0"/>
                </a:lnTo>
                <a:lnTo>
                  <a:pt x="0" y="379"/>
                </a:lnTo>
                <a:close/>
              </a:path>
            </a:pathLst>
          </a:custGeom>
          <a:solidFill>
            <a:srgbClr val="D0004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7" name="Oval 22"/>
          <p:cNvSpPr>
            <a:spLocks noChangeArrowheads="1"/>
          </p:cNvSpPr>
          <p:nvPr/>
        </p:nvSpPr>
        <p:spPr bwMode="auto">
          <a:xfrm>
            <a:off x="9568731" y="2866583"/>
            <a:ext cx="131414" cy="12693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8" name="Oval 23"/>
          <p:cNvSpPr>
            <a:spLocks noChangeArrowheads="1"/>
          </p:cNvSpPr>
          <p:nvPr/>
        </p:nvSpPr>
        <p:spPr bwMode="auto">
          <a:xfrm>
            <a:off x="7327221" y="3319066"/>
            <a:ext cx="128428" cy="12693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9" name="Oval 24"/>
          <p:cNvSpPr>
            <a:spLocks noChangeArrowheads="1"/>
          </p:cNvSpPr>
          <p:nvPr/>
        </p:nvSpPr>
        <p:spPr bwMode="auto">
          <a:xfrm>
            <a:off x="9974921" y="4552569"/>
            <a:ext cx="126935" cy="12693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0" name="Oval 25"/>
          <p:cNvSpPr>
            <a:spLocks noChangeArrowheads="1"/>
          </p:cNvSpPr>
          <p:nvPr/>
        </p:nvSpPr>
        <p:spPr bwMode="auto">
          <a:xfrm>
            <a:off x="7702051" y="5108094"/>
            <a:ext cx="131414" cy="13141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1" name="Freeform 26"/>
          <p:cNvSpPr>
            <a:spLocks/>
          </p:cNvSpPr>
          <p:nvPr/>
        </p:nvSpPr>
        <p:spPr bwMode="auto">
          <a:xfrm>
            <a:off x="6434202" y="4404729"/>
            <a:ext cx="2668607" cy="1349984"/>
          </a:xfrm>
          <a:custGeom>
            <a:avLst/>
            <a:gdLst>
              <a:gd name="T0" fmla="*/ 751 w 755"/>
              <a:gd name="T1" fmla="*/ 382 h 382"/>
              <a:gd name="T2" fmla="*/ 748 w 755"/>
              <a:gd name="T3" fmla="*/ 381 h 382"/>
              <a:gd name="T4" fmla="*/ 563 w 755"/>
              <a:gd name="T5" fmla="*/ 248 h 382"/>
              <a:gd name="T6" fmla="*/ 377 w 755"/>
              <a:gd name="T7" fmla="*/ 222 h 382"/>
              <a:gd name="T8" fmla="*/ 375 w 755"/>
              <a:gd name="T9" fmla="*/ 221 h 382"/>
              <a:gd name="T10" fmla="*/ 189 w 755"/>
              <a:gd name="T11" fmla="*/ 61 h 382"/>
              <a:gd name="T12" fmla="*/ 3 w 755"/>
              <a:gd name="T13" fmla="*/ 8 h 382"/>
              <a:gd name="T14" fmla="*/ 0 w 755"/>
              <a:gd name="T15" fmla="*/ 3 h 382"/>
              <a:gd name="T16" fmla="*/ 5 w 755"/>
              <a:gd name="T17" fmla="*/ 0 h 382"/>
              <a:gd name="T18" fmla="*/ 192 w 755"/>
              <a:gd name="T19" fmla="*/ 54 h 382"/>
              <a:gd name="T20" fmla="*/ 193 w 755"/>
              <a:gd name="T21" fmla="*/ 55 h 382"/>
              <a:gd name="T22" fmla="*/ 379 w 755"/>
              <a:gd name="T23" fmla="*/ 214 h 382"/>
              <a:gd name="T24" fmla="*/ 565 w 755"/>
              <a:gd name="T25" fmla="*/ 240 h 382"/>
              <a:gd name="T26" fmla="*/ 566 w 755"/>
              <a:gd name="T27" fmla="*/ 241 h 382"/>
              <a:gd name="T28" fmla="*/ 753 w 755"/>
              <a:gd name="T29" fmla="*/ 374 h 382"/>
              <a:gd name="T30" fmla="*/ 754 w 755"/>
              <a:gd name="T31" fmla="*/ 380 h 382"/>
              <a:gd name="T32" fmla="*/ 751 w 755"/>
              <a:gd name="T33" fmla="*/ 382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55" h="382">
                <a:moveTo>
                  <a:pt x="751" y="382"/>
                </a:moveTo>
                <a:cubicBezTo>
                  <a:pt x="750" y="382"/>
                  <a:pt x="749" y="381"/>
                  <a:pt x="748" y="381"/>
                </a:cubicBezTo>
                <a:cubicBezTo>
                  <a:pt x="563" y="248"/>
                  <a:pt x="563" y="248"/>
                  <a:pt x="563" y="248"/>
                </a:cubicBezTo>
                <a:cubicBezTo>
                  <a:pt x="377" y="222"/>
                  <a:pt x="377" y="222"/>
                  <a:pt x="377" y="222"/>
                </a:cubicBezTo>
                <a:cubicBezTo>
                  <a:pt x="376" y="221"/>
                  <a:pt x="375" y="221"/>
                  <a:pt x="375" y="221"/>
                </a:cubicBezTo>
                <a:cubicBezTo>
                  <a:pt x="189" y="61"/>
                  <a:pt x="189" y="61"/>
                  <a:pt x="189" y="61"/>
                </a:cubicBezTo>
                <a:cubicBezTo>
                  <a:pt x="3" y="8"/>
                  <a:pt x="3" y="8"/>
                  <a:pt x="3" y="8"/>
                </a:cubicBezTo>
                <a:cubicBezTo>
                  <a:pt x="1" y="8"/>
                  <a:pt x="0" y="5"/>
                  <a:pt x="0" y="3"/>
                </a:cubicBezTo>
                <a:cubicBezTo>
                  <a:pt x="1" y="1"/>
                  <a:pt x="3" y="0"/>
                  <a:pt x="5" y="0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2" y="54"/>
                  <a:pt x="193" y="54"/>
                  <a:pt x="193" y="55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565" y="240"/>
                  <a:pt x="565" y="240"/>
                  <a:pt x="565" y="240"/>
                </a:cubicBezTo>
                <a:cubicBezTo>
                  <a:pt x="565" y="240"/>
                  <a:pt x="566" y="241"/>
                  <a:pt x="566" y="241"/>
                </a:cubicBezTo>
                <a:cubicBezTo>
                  <a:pt x="753" y="374"/>
                  <a:pt x="753" y="374"/>
                  <a:pt x="753" y="374"/>
                </a:cubicBezTo>
                <a:cubicBezTo>
                  <a:pt x="755" y="376"/>
                  <a:pt x="755" y="378"/>
                  <a:pt x="754" y="380"/>
                </a:cubicBezTo>
                <a:cubicBezTo>
                  <a:pt x="753" y="381"/>
                  <a:pt x="752" y="382"/>
                  <a:pt x="751" y="3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2" name="Freeform 27"/>
          <p:cNvSpPr>
            <a:spLocks/>
          </p:cNvSpPr>
          <p:nvPr/>
        </p:nvSpPr>
        <p:spPr bwMode="auto">
          <a:xfrm>
            <a:off x="6903112" y="3838751"/>
            <a:ext cx="2673087" cy="1067742"/>
          </a:xfrm>
          <a:custGeom>
            <a:avLst/>
            <a:gdLst>
              <a:gd name="T0" fmla="*/ 751 w 756"/>
              <a:gd name="T1" fmla="*/ 302 h 302"/>
              <a:gd name="T2" fmla="*/ 750 w 756"/>
              <a:gd name="T3" fmla="*/ 301 h 302"/>
              <a:gd name="T4" fmla="*/ 563 w 756"/>
              <a:gd name="T5" fmla="*/ 248 h 302"/>
              <a:gd name="T6" fmla="*/ 563 w 756"/>
              <a:gd name="T7" fmla="*/ 248 h 302"/>
              <a:gd name="T8" fmla="*/ 376 w 756"/>
              <a:gd name="T9" fmla="*/ 168 h 302"/>
              <a:gd name="T10" fmla="*/ 375 w 756"/>
              <a:gd name="T11" fmla="*/ 167 h 302"/>
              <a:gd name="T12" fmla="*/ 190 w 756"/>
              <a:gd name="T13" fmla="*/ 8 h 302"/>
              <a:gd name="T14" fmla="*/ 4 w 756"/>
              <a:gd name="T15" fmla="*/ 8 h 302"/>
              <a:gd name="T16" fmla="*/ 0 w 756"/>
              <a:gd name="T17" fmla="*/ 4 h 302"/>
              <a:gd name="T18" fmla="*/ 4 w 756"/>
              <a:gd name="T19" fmla="*/ 0 h 302"/>
              <a:gd name="T20" fmla="*/ 191 w 756"/>
              <a:gd name="T21" fmla="*/ 0 h 302"/>
              <a:gd name="T22" fmla="*/ 194 w 756"/>
              <a:gd name="T23" fmla="*/ 1 h 302"/>
              <a:gd name="T24" fmla="*/ 380 w 756"/>
              <a:gd name="T25" fmla="*/ 161 h 302"/>
              <a:gd name="T26" fmla="*/ 566 w 756"/>
              <a:gd name="T27" fmla="*/ 240 h 302"/>
              <a:gd name="T28" fmla="*/ 752 w 756"/>
              <a:gd name="T29" fmla="*/ 294 h 302"/>
              <a:gd name="T30" fmla="*/ 755 w 756"/>
              <a:gd name="T31" fmla="*/ 299 h 302"/>
              <a:gd name="T32" fmla="*/ 751 w 756"/>
              <a:gd name="T33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56" h="302">
                <a:moveTo>
                  <a:pt x="751" y="302"/>
                </a:moveTo>
                <a:cubicBezTo>
                  <a:pt x="751" y="302"/>
                  <a:pt x="750" y="302"/>
                  <a:pt x="750" y="301"/>
                </a:cubicBezTo>
                <a:cubicBezTo>
                  <a:pt x="563" y="248"/>
                  <a:pt x="563" y="248"/>
                  <a:pt x="563" y="248"/>
                </a:cubicBezTo>
                <a:cubicBezTo>
                  <a:pt x="563" y="248"/>
                  <a:pt x="563" y="248"/>
                  <a:pt x="563" y="248"/>
                </a:cubicBezTo>
                <a:cubicBezTo>
                  <a:pt x="376" y="168"/>
                  <a:pt x="376" y="168"/>
                  <a:pt x="376" y="168"/>
                </a:cubicBezTo>
                <a:cubicBezTo>
                  <a:pt x="376" y="168"/>
                  <a:pt x="375" y="168"/>
                  <a:pt x="375" y="167"/>
                </a:cubicBezTo>
                <a:cubicBezTo>
                  <a:pt x="190" y="8"/>
                  <a:pt x="190" y="8"/>
                  <a:pt x="190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92" y="0"/>
                  <a:pt x="193" y="1"/>
                  <a:pt x="194" y="1"/>
                </a:cubicBezTo>
                <a:cubicBezTo>
                  <a:pt x="380" y="161"/>
                  <a:pt x="380" y="161"/>
                  <a:pt x="380" y="161"/>
                </a:cubicBezTo>
                <a:cubicBezTo>
                  <a:pt x="566" y="240"/>
                  <a:pt x="566" y="240"/>
                  <a:pt x="566" y="240"/>
                </a:cubicBezTo>
                <a:cubicBezTo>
                  <a:pt x="752" y="294"/>
                  <a:pt x="752" y="294"/>
                  <a:pt x="752" y="294"/>
                </a:cubicBezTo>
                <a:cubicBezTo>
                  <a:pt x="754" y="294"/>
                  <a:pt x="756" y="297"/>
                  <a:pt x="755" y="299"/>
                </a:cubicBezTo>
                <a:cubicBezTo>
                  <a:pt x="754" y="300"/>
                  <a:pt x="753" y="302"/>
                  <a:pt x="751" y="3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3" name="Freeform 28"/>
          <p:cNvSpPr>
            <a:spLocks/>
          </p:cNvSpPr>
          <p:nvPr/>
        </p:nvSpPr>
        <p:spPr bwMode="auto">
          <a:xfrm>
            <a:off x="7373514" y="3365362"/>
            <a:ext cx="2673087" cy="1258890"/>
          </a:xfrm>
          <a:custGeom>
            <a:avLst/>
            <a:gdLst>
              <a:gd name="T0" fmla="*/ 751 w 756"/>
              <a:gd name="T1" fmla="*/ 356 h 356"/>
              <a:gd name="T2" fmla="*/ 750 w 756"/>
              <a:gd name="T3" fmla="*/ 355 h 356"/>
              <a:gd name="T4" fmla="*/ 377 w 756"/>
              <a:gd name="T5" fmla="*/ 195 h 356"/>
              <a:gd name="T6" fmla="*/ 376 w 756"/>
              <a:gd name="T7" fmla="*/ 195 h 356"/>
              <a:gd name="T8" fmla="*/ 190 w 756"/>
              <a:gd name="T9" fmla="*/ 62 h 356"/>
              <a:gd name="T10" fmla="*/ 4 w 756"/>
              <a:gd name="T11" fmla="*/ 9 h 356"/>
              <a:gd name="T12" fmla="*/ 1 w 756"/>
              <a:gd name="T13" fmla="*/ 4 h 356"/>
              <a:gd name="T14" fmla="*/ 6 w 756"/>
              <a:gd name="T15" fmla="*/ 1 h 356"/>
              <a:gd name="T16" fmla="*/ 193 w 756"/>
              <a:gd name="T17" fmla="*/ 54 h 356"/>
              <a:gd name="T18" fmla="*/ 194 w 756"/>
              <a:gd name="T19" fmla="*/ 55 h 356"/>
              <a:gd name="T20" fmla="*/ 380 w 756"/>
              <a:gd name="T21" fmla="*/ 188 h 356"/>
              <a:gd name="T22" fmla="*/ 753 w 756"/>
              <a:gd name="T23" fmla="*/ 348 h 356"/>
              <a:gd name="T24" fmla="*/ 755 w 756"/>
              <a:gd name="T25" fmla="*/ 353 h 356"/>
              <a:gd name="T26" fmla="*/ 751 w 756"/>
              <a:gd name="T27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6" h="356">
                <a:moveTo>
                  <a:pt x="751" y="356"/>
                </a:moveTo>
                <a:cubicBezTo>
                  <a:pt x="751" y="356"/>
                  <a:pt x="750" y="355"/>
                  <a:pt x="750" y="355"/>
                </a:cubicBezTo>
                <a:cubicBezTo>
                  <a:pt x="377" y="195"/>
                  <a:pt x="377" y="195"/>
                  <a:pt x="377" y="195"/>
                </a:cubicBezTo>
                <a:cubicBezTo>
                  <a:pt x="376" y="195"/>
                  <a:pt x="376" y="195"/>
                  <a:pt x="376" y="195"/>
                </a:cubicBezTo>
                <a:cubicBezTo>
                  <a:pt x="190" y="62"/>
                  <a:pt x="190" y="62"/>
                  <a:pt x="190" y="62"/>
                </a:cubicBezTo>
                <a:cubicBezTo>
                  <a:pt x="4" y="9"/>
                  <a:pt x="4" y="9"/>
                  <a:pt x="4" y="9"/>
                </a:cubicBezTo>
                <a:cubicBezTo>
                  <a:pt x="2" y="8"/>
                  <a:pt x="0" y="6"/>
                  <a:pt x="1" y="4"/>
                </a:cubicBezTo>
                <a:cubicBezTo>
                  <a:pt x="2" y="2"/>
                  <a:pt x="4" y="0"/>
                  <a:pt x="6" y="1"/>
                </a:cubicBezTo>
                <a:cubicBezTo>
                  <a:pt x="193" y="54"/>
                  <a:pt x="193" y="54"/>
                  <a:pt x="193" y="54"/>
                </a:cubicBezTo>
                <a:cubicBezTo>
                  <a:pt x="193" y="55"/>
                  <a:pt x="193" y="55"/>
                  <a:pt x="194" y="55"/>
                </a:cubicBezTo>
                <a:cubicBezTo>
                  <a:pt x="380" y="188"/>
                  <a:pt x="380" y="188"/>
                  <a:pt x="380" y="188"/>
                </a:cubicBezTo>
                <a:cubicBezTo>
                  <a:pt x="753" y="348"/>
                  <a:pt x="753" y="348"/>
                  <a:pt x="753" y="348"/>
                </a:cubicBezTo>
                <a:cubicBezTo>
                  <a:pt x="755" y="349"/>
                  <a:pt x="756" y="351"/>
                  <a:pt x="755" y="353"/>
                </a:cubicBezTo>
                <a:cubicBezTo>
                  <a:pt x="754" y="355"/>
                  <a:pt x="753" y="356"/>
                  <a:pt x="751" y="3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4" name="Freeform 29"/>
          <p:cNvSpPr>
            <a:spLocks/>
          </p:cNvSpPr>
          <p:nvPr/>
        </p:nvSpPr>
        <p:spPr bwMode="auto">
          <a:xfrm>
            <a:off x="7846906" y="2706795"/>
            <a:ext cx="2668607" cy="1160329"/>
          </a:xfrm>
          <a:custGeom>
            <a:avLst/>
            <a:gdLst>
              <a:gd name="T0" fmla="*/ 751 w 755"/>
              <a:gd name="T1" fmla="*/ 328 h 328"/>
              <a:gd name="T2" fmla="*/ 750 w 755"/>
              <a:gd name="T3" fmla="*/ 328 h 328"/>
              <a:gd name="T4" fmla="*/ 564 w 755"/>
              <a:gd name="T5" fmla="*/ 302 h 328"/>
              <a:gd name="T6" fmla="*/ 563 w 755"/>
              <a:gd name="T7" fmla="*/ 301 h 328"/>
              <a:gd name="T8" fmla="*/ 376 w 755"/>
              <a:gd name="T9" fmla="*/ 221 h 328"/>
              <a:gd name="T10" fmla="*/ 375 w 755"/>
              <a:gd name="T11" fmla="*/ 221 h 328"/>
              <a:gd name="T12" fmla="*/ 189 w 755"/>
              <a:gd name="T13" fmla="*/ 61 h 328"/>
              <a:gd name="T14" fmla="*/ 3 w 755"/>
              <a:gd name="T15" fmla="*/ 8 h 328"/>
              <a:gd name="T16" fmla="*/ 0 w 755"/>
              <a:gd name="T17" fmla="*/ 3 h 328"/>
              <a:gd name="T18" fmla="*/ 5 w 755"/>
              <a:gd name="T19" fmla="*/ 0 h 328"/>
              <a:gd name="T20" fmla="*/ 192 w 755"/>
              <a:gd name="T21" fmla="*/ 54 h 328"/>
              <a:gd name="T22" fmla="*/ 193 w 755"/>
              <a:gd name="T23" fmla="*/ 55 h 328"/>
              <a:gd name="T24" fmla="*/ 380 w 755"/>
              <a:gd name="T25" fmla="*/ 214 h 328"/>
              <a:gd name="T26" fmla="*/ 565 w 755"/>
              <a:gd name="T27" fmla="*/ 294 h 328"/>
              <a:gd name="T28" fmla="*/ 751 w 755"/>
              <a:gd name="T29" fmla="*/ 320 h 328"/>
              <a:gd name="T30" fmla="*/ 755 w 755"/>
              <a:gd name="T31" fmla="*/ 325 h 328"/>
              <a:gd name="T32" fmla="*/ 751 w 755"/>
              <a:gd name="T33" fmla="*/ 328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55" h="328">
                <a:moveTo>
                  <a:pt x="751" y="328"/>
                </a:moveTo>
                <a:cubicBezTo>
                  <a:pt x="751" y="328"/>
                  <a:pt x="750" y="328"/>
                  <a:pt x="750" y="328"/>
                </a:cubicBezTo>
                <a:cubicBezTo>
                  <a:pt x="564" y="302"/>
                  <a:pt x="564" y="302"/>
                  <a:pt x="564" y="302"/>
                </a:cubicBezTo>
                <a:cubicBezTo>
                  <a:pt x="563" y="302"/>
                  <a:pt x="563" y="301"/>
                  <a:pt x="563" y="301"/>
                </a:cubicBezTo>
                <a:cubicBezTo>
                  <a:pt x="376" y="221"/>
                  <a:pt x="376" y="221"/>
                  <a:pt x="376" y="221"/>
                </a:cubicBezTo>
                <a:cubicBezTo>
                  <a:pt x="375" y="221"/>
                  <a:pt x="375" y="221"/>
                  <a:pt x="375" y="221"/>
                </a:cubicBezTo>
                <a:cubicBezTo>
                  <a:pt x="189" y="61"/>
                  <a:pt x="189" y="61"/>
                  <a:pt x="189" y="61"/>
                </a:cubicBezTo>
                <a:cubicBezTo>
                  <a:pt x="3" y="8"/>
                  <a:pt x="3" y="8"/>
                  <a:pt x="3" y="8"/>
                </a:cubicBezTo>
                <a:cubicBezTo>
                  <a:pt x="1" y="8"/>
                  <a:pt x="0" y="5"/>
                  <a:pt x="0" y="3"/>
                </a:cubicBezTo>
                <a:cubicBezTo>
                  <a:pt x="1" y="1"/>
                  <a:pt x="3" y="0"/>
                  <a:pt x="5" y="0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2" y="54"/>
                  <a:pt x="193" y="54"/>
                  <a:pt x="193" y="55"/>
                </a:cubicBezTo>
                <a:cubicBezTo>
                  <a:pt x="380" y="214"/>
                  <a:pt x="380" y="214"/>
                  <a:pt x="380" y="214"/>
                </a:cubicBezTo>
                <a:cubicBezTo>
                  <a:pt x="565" y="294"/>
                  <a:pt x="565" y="294"/>
                  <a:pt x="565" y="294"/>
                </a:cubicBezTo>
                <a:cubicBezTo>
                  <a:pt x="751" y="320"/>
                  <a:pt x="751" y="320"/>
                  <a:pt x="751" y="320"/>
                </a:cubicBezTo>
                <a:cubicBezTo>
                  <a:pt x="753" y="321"/>
                  <a:pt x="755" y="323"/>
                  <a:pt x="755" y="325"/>
                </a:cubicBezTo>
                <a:cubicBezTo>
                  <a:pt x="754" y="327"/>
                  <a:pt x="753" y="328"/>
                  <a:pt x="751" y="3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5" name="Freeform 30"/>
          <p:cNvSpPr>
            <a:spLocks/>
          </p:cNvSpPr>
          <p:nvPr/>
        </p:nvSpPr>
        <p:spPr bwMode="auto">
          <a:xfrm>
            <a:off x="8317309" y="2328979"/>
            <a:ext cx="2668607" cy="1349984"/>
          </a:xfrm>
          <a:custGeom>
            <a:avLst/>
            <a:gdLst>
              <a:gd name="T0" fmla="*/ 751 w 755"/>
              <a:gd name="T1" fmla="*/ 382 h 382"/>
              <a:gd name="T2" fmla="*/ 751 w 755"/>
              <a:gd name="T3" fmla="*/ 382 h 382"/>
              <a:gd name="T4" fmla="*/ 564 w 755"/>
              <a:gd name="T5" fmla="*/ 355 h 382"/>
              <a:gd name="T6" fmla="*/ 562 w 755"/>
              <a:gd name="T7" fmla="*/ 354 h 382"/>
              <a:gd name="T8" fmla="*/ 375 w 755"/>
              <a:gd name="T9" fmla="*/ 168 h 382"/>
              <a:gd name="T10" fmla="*/ 3 w 755"/>
              <a:gd name="T11" fmla="*/ 8 h 382"/>
              <a:gd name="T12" fmla="*/ 1 w 755"/>
              <a:gd name="T13" fmla="*/ 3 h 382"/>
              <a:gd name="T14" fmla="*/ 6 w 755"/>
              <a:gd name="T15" fmla="*/ 1 h 382"/>
              <a:gd name="T16" fmla="*/ 379 w 755"/>
              <a:gd name="T17" fmla="*/ 161 h 382"/>
              <a:gd name="T18" fmla="*/ 381 w 755"/>
              <a:gd name="T19" fmla="*/ 162 h 382"/>
              <a:gd name="T20" fmla="*/ 566 w 755"/>
              <a:gd name="T21" fmla="*/ 347 h 382"/>
              <a:gd name="T22" fmla="*/ 752 w 755"/>
              <a:gd name="T23" fmla="*/ 374 h 382"/>
              <a:gd name="T24" fmla="*/ 755 w 755"/>
              <a:gd name="T25" fmla="*/ 378 h 382"/>
              <a:gd name="T26" fmla="*/ 751 w 755"/>
              <a:gd name="T27" fmla="*/ 382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5" h="382">
                <a:moveTo>
                  <a:pt x="751" y="382"/>
                </a:moveTo>
                <a:cubicBezTo>
                  <a:pt x="751" y="382"/>
                  <a:pt x="751" y="382"/>
                  <a:pt x="751" y="382"/>
                </a:cubicBezTo>
                <a:cubicBezTo>
                  <a:pt x="564" y="355"/>
                  <a:pt x="564" y="355"/>
                  <a:pt x="564" y="355"/>
                </a:cubicBezTo>
                <a:cubicBezTo>
                  <a:pt x="563" y="355"/>
                  <a:pt x="562" y="355"/>
                  <a:pt x="562" y="354"/>
                </a:cubicBezTo>
                <a:cubicBezTo>
                  <a:pt x="375" y="168"/>
                  <a:pt x="375" y="168"/>
                  <a:pt x="375" y="168"/>
                </a:cubicBezTo>
                <a:cubicBezTo>
                  <a:pt x="3" y="8"/>
                  <a:pt x="3" y="8"/>
                  <a:pt x="3" y="8"/>
                </a:cubicBezTo>
                <a:cubicBezTo>
                  <a:pt x="1" y="7"/>
                  <a:pt x="0" y="5"/>
                  <a:pt x="1" y="3"/>
                </a:cubicBezTo>
                <a:cubicBezTo>
                  <a:pt x="2" y="1"/>
                  <a:pt x="4" y="0"/>
                  <a:pt x="6" y="1"/>
                </a:cubicBezTo>
                <a:cubicBezTo>
                  <a:pt x="379" y="161"/>
                  <a:pt x="379" y="161"/>
                  <a:pt x="379" y="161"/>
                </a:cubicBezTo>
                <a:cubicBezTo>
                  <a:pt x="380" y="161"/>
                  <a:pt x="380" y="161"/>
                  <a:pt x="381" y="162"/>
                </a:cubicBezTo>
                <a:cubicBezTo>
                  <a:pt x="566" y="347"/>
                  <a:pt x="566" y="347"/>
                  <a:pt x="566" y="347"/>
                </a:cubicBezTo>
                <a:cubicBezTo>
                  <a:pt x="752" y="374"/>
                  <a:pt x="752" y="374"/>
                  <a:pt x="752" y="374"/>
                </a:cubicBezTo>
                <a:cubicBezTo>
                  <a:pt x="754" y="374"/>
                  <a:pt x="755" y="376"/>
                  <a:pt x="755" y="378"/>
                </a:cubicBezTo>
                <a:cubicBezTo>
                  <a:pt x="755" y="380"/>
                  <a:pt x="753" y="382"/>
                  <a:pt x="751" y="3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6" name="Freeform 31"/>
          <p:cNvSpPr>
            <a:spLocks/>
          </p:cNvSpPr>
          <p:nvPr/>
        </p:nvSpPr>
        <p:spPr bwMode="auto">
          <a:xfrm>
            <a:off x="6434202" y="2328979"/>
            <a:ext cx="1914467" cy="2104123"/>
          </a:xfrm>
          <a:custGeom>
            <a:avLst/>
            <a:gdLst>
              <a:gd name="T0" fmla="*/ 4 w 542"/>
              <a:gd name="T1" fmla="*/ 595 h 595"/>
              <a:gd name="T2" fmla="*/ 2 w 542"/>
              <a:gd name="T3" fmla="*/ 594 h 595"/>
              <a:gd name="T4" fmla="*/ 1 w 542"/>
              <a:gd name="T5" fmla="*/ 589 h 595"/>
              <a:gd name="T6" fmla="*/ 134 w 542"/>
              <a:gd name="T7" fmla="*/ 429 h 595"/>
              <a:gd name="T8" fmla="*/ 135 w 542"/>
              <a:gd name="T9" fmla="*/ 428 h 595"/>
              <a:gd name="T10" fmla="*/ 268 w 542"/>
              <a:gd name="T11" fmla="*/ 295 h 595"/>
              <a:gd name="T12" fmla="*/ 401 w 542"/>
              <a:gd name="T13" fmla="*/ 109 h 595"/>
              <a:gd name="T14" fmla="*/ 402 w 542"/>
              <a:gd name="T15" fmla="*/ 108 h 595"/>
              <a:gd name="T16" fmla="*/ 535 w 542"/>
              <a:gd name="T17" fmla="*/ 1 h 595"/>
              <a:gd name="T18" fmla="*/ 541 w 542"/>
              <a:gd name="T19" fmla="*/ 2 h 595"/>
              <a:gd name="T20" fmla="*/ 540 w 542"/>
              <a:gd name="T21" fmla="*/ 8 h 595"/>
              <a:gd name="T22" fmla="*/ 407 w 542"/>
              <a:gd name="T23" fmla="*/ 114 h 595"/>
              <a:gd name="T24" fmla="*/ 274 w 542"/>
              <a:gd name="T25" fmla="*/ 300 h 595"/>
              <a:gd name="T26" fmla="*/ 274 w 542"/>
              <a:gd name="T27" fmla="*/ 301 h 595"/>
              <a:gd name="T28" fmla="*/ 140 w 542"/>
              <a:gd name="T29" fmla="*/ 434 h 595"/>
              <a:gd name="T30" fmla="*/ 7 w 542"/>
              <a:gd name="T31" fmla="*/ 594 h 595"/>
              <a:gd name="T32" fmla="*/ 4 w 542"/>
              <a:gd name="T33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2" h="595">
                <a:moveTo>
                  <a:pt x="4" y="595"/>
                </a:moveTo>
                <a:cubicBezTo>
                  <a:pt x="3" y="595"/>
                  <a:pt x="2" y="595"/>
                  <a:pt x="2" y="594"/>
                </a:cubicBezTo>
                <a:cubicBezTo>
                  <a:pt x="0" y="593"/>
                  <a:pt x="0" y="590"/>
                  <a:pt x="1" y="589"/>
                </a:cubicBezTo>
                <a:cubicBezTo>
                  <a:pt x="134" y="429"/>
                  <a:pt x="134" y="429"/>
                  <a:pt x="134" y="429"/>
                </a:cubicBezTo>
                <a:cubicBezTo>
                  <a:pt x="134" y="429"/>
                  <a:pt x="134" y="429"/>
                  <a:pt x="135" y="428"/>
                </a:cubicBezTo>
                <a:cubicBezTo>
                  <a:pt x="268" y="295"/>
                  <a:pt x="268" y="295"/>
                  <a:pt x="268" y="295"/>
                </a:cubicBezTo>
                <a:cubicBezTo>
                  <a:pt x="401" y="109"/>
                  <a:pt x="401" y="109"/>
                  <a:pt x="401" y="109"/>
                </a:cubicBezTo>
                <a:cubicBezTo>
                  <a:pt x="401" y="109"/>
                  <a:pt x="401" y="108"/>
                  <a:pt x="402" y="108"/>
                </a:cubicBezTo>
                <a:cubicBezTo>
                  <a:pt x="535" y="1"/>
                  <a:pt x="535" y="1"/>
                  <a:pt x="535" y="1"/>
                </a:cubicBezTo>
                <a:cubicBezTo>
                  <a:pt x="537" y="0"/>
                  <a:pt x="539" y="0"/>
                  <a:pt x="541" y="2"/>
                </a:cubicBezTo>
                <a:cubicBezTo>
                  <a:pt x="542" y="4"/>
                  <a:pt x="542" y="6"/>
                  <a:pt x="540" y="8"/>
                </a:cubicBezTo>
                <a:cubicBezTo>
                  <a:pt x="407" y="114"/>
                  <a:pt x="407" y="114"/>
                  <a:pt x="407" y="114"/>
                </a:cubicBezTo>
                <a:cubicBezTo>
                  <a:pt x="274" y="300"/>
                  <a:pt x="274" y="300"/>
                  <a:pt x="274" y="300"/>
                </a:cubicBezTo>
                <a:cubicBezTo>
                  <a:pt x="274" y="300"/>
                  <a:pt x="274" y="301"/>
                  <a:pt x="274" y="301"/>
                </a:cubicBezTo>
                <a:cubicBezTo>
                  <a:pt x="140" y="434"/>
                  <a:pt x="140" y="434"/>
                  <a:pt x="140" y="434"/>
                </a:cubicBezTo>
                <a:cubicBezTo>
                  <a:pt x="7" y="594"/>
                  <a:pt x="7" y="594"/>
                  <a:pt x="7" y="594"/>
                </a:cubicBezTo>
                <a:cubicBezTo>
                  <a:pt x="6" y="595"/>
                  <a:pt x="5" y="595"/>
                  <a:pt x="4" y="59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7" name="Freeform 32"/>
          <p:cNvSpPr>
            <a:spLocks/>
          </p:cNvSpPr>
          <p:nvPr/>
        </p:nvSpPr>
        <p:spPr bwMode="auto">
          <a:xfrm>
            <a:off x="7091272" y="2611221"/>
            <a:ext cx="1918949" cy="2013029"/>
          </a:xfrm>
          <a:custGeom>
            <a:avLst/>
            <a:gdLst>
              <a:gd name="T0" fmla="*/ 5 w 543"/>
              <a:gd name="T1" fmla="*/ 569 h 569"/>
              <a:gd name="T2" fmla="*/ 3 w 543"/>
              <a:gd name="T3" fmla="*/ 568 h 569"/>
              <a:gd name="T4" fmla="*/ 1 w 543"/>
              <a:gd name="T5" fmla="*/ 562 h 569"/>
              <a:gd name="T6" fmla="*/ 135 w 543"/>
              <a:gd name="T7" fmla="*/ 349 h 569"/>
              <a:gd name="T8" fmla="*/ 136 w 543"/>
              <a:gd name="T9" fmla="*/ 348 h 569"/>
              <a:gd name="T10" fmla="*/ 269 w 543"/>
              <a:gd name="T11" fmla="*/ 268 h 569"/>
              <a:gd name="T12" fmla="*/ 401 w 543"/>
              <a:gd name="T13" fmla="*/ 82 h 569"/>
              <a:gd name="T14" fmla="*/ 403 w 543"/>
              <a:gd name="T15" fmla="*/ 81 h 569"/>
              <a:gd name="T16" fmla="*/ 536 w 543"/>
              <a:gd name="T17" fmla="*/ 1 h 569"/>
              <a:gd name="T18" fmla="*/ 542 w 543"/>
              <a:gd name="T19" fmla="*/ 3 h 569"/>
              <a:gd name="T20" fmla="*/ 540 w 543"/>
              <a:gd name="T21" fmla="*/ 8 h 569"/>
              <a:gd name="T22" fmla="*/ 408 w 543"/>
              <a:gd name="T23" fmla="*/ 88 h 569"/>
              <a:gd name="T24" fmla="*/ 275 w 543"/>
              <a:gd name="T25" fmla="*/ 274 h 569"/>
              <a:gd name="T26" fmla="*/ 273 w 543"/>
              <a:gd name="T27" fmla="*/ 275 h 569"/>
              <a:gd name="T28" fmla="*/ 141 w 543"/>
              <a:gd name="T29" fmla="*/ 354 h 569"/>
              <a:gd name="T30" fmla="*/ 8 w 543"/>
              <a:gd name="T31" fmla="*/ 567 h 569"/>
              <a:gd name="T32" fmla="*/ 5 w 543"/>
              <a:gd name="T33" fmla="*/ 569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3" h="569">
                <a:moveTo>
                  <a:pt x="5" y="569"/>
                </a:moveTo>
                <a:cubicBezTo>
                  <a:pt x="4" y="569"/>
                  <a:pt x="3" y="568"/>
                  <a:pt x="3" y="568"/>
                </a:cubicBezTo>
                <a:cubicBezTo>
                  <a:pt x="1" y="567"/>
                  <a:pt x="0" y="564"/>
                  <a:pt x="1" y="562"/>
                </a:cubicBezTo>
                <a:cubicBezTo>
                  <a:pt x="135" y="349"/>
                  <a:pt x="135" y="349"/>
                  <a:pt x="135" y="349"/>
                </a:cubicBezTo>
                <a:cubicBezTo>
                  <a:pt x="135" y="349"/>
                  <a:pt x="135" y="348"/>
                  <a:pt x="136" y="348"/>
                </a:cubicBezTo>
                <a:cubicBezTo>
                  <a:pt x="269" y="268"/>
                  <a:pt x="269" y="268"/>
                  <a:pt x="269" y="268"/>
                </a:cubicBezTo>
                <a:cubicBezTo>
                  <a:pt x="401" y="82"/>
                  <a:pt x="401" y="82"/>
                  <a:pt x="401" y="82"/>
                </a:cubicBezTo>
                <a:cubicBezTo>
                  <a:pt x="402" y="82"/>
                  <a:pt x="402" y="81"/>
                  <a:pt x="403" y="81"/>
                </a:cubicBezTo>
                <a:cubicBezTo>
                  <a:pt x="536" y="1"/>
                  <a:pt x="536" y="1"/>
                  <a:pt x="536" y="1"/>
                </a:cubicBezTo>
                <a:cubicBezTo>
                  <a:pt x="538" y="0"/>
                  <a:pt x="540" y="1"/>
                  <a:pt x="542" y="3"/>
                </a:cubicBezTo>
                <a:cubicBezTo>
                  <a:pt x="543" y="4"/>
                  <a:pt x="542" y="7"/>
                  <a:pt x="540" y="8"/>
                </a:cubicBezTo>
                <a:cubicBezTo>
                  <a:pt x="408" y="88"/>
                  <a:pt x="408" y="88"/>
                  <a:pt x="408" y="88"/>
                </a:cubicBezTo>
                <a:cubicBezTo>
                  <a:pt x="275" y="274"/>
                  <a:pt x="275" y="274"/>
                  <a:pt x="275" y="274"/>
                </a:cubicBezTo>
                <a:cubicBezTo>
                  <a:pt x="274" y="274"/>
                  <a:pt x="274" y="274"/>
                  <a:pt x="273" y="275"/>
                </a:cubicBezTo>
                <a:cubicBezTo>
                  <a:pt x="141" y="354"/>
                  <a:pt x="141" y="354"/>
                  <a:pt x="141" y="354"/>
                </a:cubicBezTo>
                <a:cubicBezTo>
                  <a:pt x="8" y="567"/>
                  <a:pt x="8" y="567"/>
                  <a:pt x="8" y="567"/>
                </a:cubicBezTo>
                <a:cubicBezTo>
                  <a:pt x="7" y="568"/>
                  <a:pt x="6" y="569"/>
                  <a:pt x="5" y="5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48" name="Freeform 33"/>
          <p:cNvSpPr>
            <a:spLocks/>
          </p:cNvSpPr>
          <p:nvPr/>
        </p:nvSpPr>
        <p:spPr bwMode="auto">
          <a:xfrm>
            <a:off x="7751332" y="2894957"/>
            <a:ext cx="1915961" cy="2293777"/>
          </a:xfrm>
          <a:custGeom>
            <a:avLst/>
            <a:gdLst>
              <a:gd name="T0" fmla="*/ 4 w 542"/>
              <a:gd name="T1" fmla="*/ 649 h 649"/>
              <a:gd name="T2" fmla="*/ 2 w 542"/>
              <a:gd name="T3" fmla="*/ 648 h 649"/>
              <a:gd name="T4" fmla="*/ 1 w 542"/>
              <a:gd name="T5" fmla="*/ 642 h 649"/>
              <a:gd name="T6" fmla="*/ 134 w 542"/>
              <a:gd name="T7" fmla="*/ 429 h 649"/>
              <a:gd name="T8" fmla="*/ 135 w 542"/>
              <a:gd name="T9" fmla="*/ 428 h 649"/>
              <a:gd name="T10" fmla="*/ 268 w 542"/>
              <a:gd name="T11" fmla="*/ 322 h 649"/>
              <a:gd name="T12" fmla="*/ 535 w 542"/>
              <a:gd name="T13" fmla="*/ 2 h 649"/>
              <a:gd name="T14" fmla="*/ 540 w 542"/>
              <a:gd name="T15" fmla="*/ 2 h 649"/>
              <a:gd name="T16" fmla="*/ 541 w 542"/>
              <a:gd name="T17" fmla="*/ 7 h 649"/>
              <a:gd name="T18" fmla="*/ 274 w 542"/>
              <a:gd name="T19" fmla="*/ 327 h 649"/>
              <a:gd name="T20" fmla="*/ 274 w 542"/>
              <a:gd name="T21" fmla="*/ 328 h 649"/>
              <a:gd name="T22" fmla="*/ 141 w 542"/>
              <a:gd name="T23" fmla="*/ 434 h 649"/>
              <a:gd name="T24" fmla="*/ 8 w 542"/>
              <a:gd name="T25" fmla="*/ 647 h 649"/>
              <a:gd name="T26" fmla="*/ 4 w 542"/>
              <a:gd name="T27" fmla="*/ 649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42" h="649">
                <a:moveTo>
                  <a:pt x="4" y="649"/>
                </a:moveTo>
                <a:cubicBezTo>
                  <a:pt x="4" y="649"/>
                  <a:pt x="3" y="648"/>
                  <a:pt x="2" y="648"/>
                </a:cubicBezTo>
                <a:cubicBezTo>
                  <a:pt x="0" y="647"/>
                  <a:pt x="0" y="644"/>
                  <a:pt x="1" y="642"/>
                </a:cubicBezTo>
                <a:cubicBezTo>
                  <a:pt x="134" y="429"/>
                  <a:pt x="134" y="429"/>
                  <a:pt x="134" y="429"/>
                </a:cubicBezTo>
                <a:cubicBezTo>
                  <a:pt x="135" y="429"/>
                  <a:pt x="135" y="428"/>
                  <a:pt x="135" y="428"/>
                </a:cubicBezTo>
                <a:cubicBezTo>
                  <a:pt x="268" y="322"/>
                  <a:pt x="268" y="322"/>
                  <a:pt x="268" y="322"/>
                </a:cubicBezTo>
                <a:cubicBezTo>
                  <a:pt x="535" y="2"/>
                  <a:pt x="535" y="2"/>
                  <a:pt x="535" y="2"/>
                </a:cubicBezTo>
                <a:cubicBezTo>
                  <a:pt x="536" y="0"/>
                  <a:pt x="539" y="0"/>
                  <a:pt x="540" y="2"/>
                </a:cubicBezTo>
                <a:cubicBezTo>
                  <a:pt x="542" y="3"/>
                  <a:pt x="542" y="5"/>
                  <a:pt x="541" y="7"/>
                </a:cubicBezTo>
                <a:cubicBezTo>
                  <a:pt x="274" y="327"/>
                  <a:pt x="274" y="327"/>
                  <a:pt x="274" y="327"/>
                </a:cubicBezTo>
                <a:cubicBezTo>
                  <a:pt x="274" y="327"/>
                  <a:pt x="274" y="328"/>
                  <a:pt x="274" y="328"/>
                </a:cubicBezTo>
                <a:cubicBezTo>
                  <a:pt x="141" y="434"/>
                  <a:pt x="141" y="434"/>
                  <a:pt x="141" y="434"/>
                </a:cubicBezTo>
                <a:cubicBezTo>
                  <a:pt x="8" y="647"/>
                  <a:pt x="8" y="647"/>
                  <a:pt x="8" y="647"/>
                </a:cubicBezTo>
                <a:cubicBezTo>
                  <a:pt x="7" y="648"/>
                  <a:pt x="6" y="649"/>
                  <a:pt x="4" y="6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6" name="Freeform 34"/>
          <p:cNvSpPr>
            <a:spLocks/>
          </p:cNvSpPr>
          <p:nvPr/>
        </p:nvSpPr>
        <p:spPr bwMode="auto">
          <a:xfrm>
            <a:off x="8412883" y="3555015"/>
            <a:ext cx="1915961" cy="1726307"/>
          </a:xfrm>
          <a:custGeom>
            <a:avLst/>
            <a:gdLst>
              <a:gd name="T0" fmla="*/ 4 w 542"/>
              <a:gd name="T1" fmla="*/ 488 h 488"/>
              <a:gd name="T2" fmla="*/ 2 w 542"/>
              <a:gd name="T3" fmla="*/ 487 h 488"/>
              <a:gd name="T4" fmla="*/ 1 w 542"/>
              <a:gd name="T5" fmla="*/ 482 h 488"/>
              <a:gd name="T6" fmla="*/ 134 w 542"/>
              <a:gd name="T7" fmla="*/ 322 h 488"/>
              <a:gd name="T8" fmla="*/ 135 w 542"/>
              <a:gd name="T9" fmla="*/ 321 h 488"/>
              <a:gd name="T10" fmla="*/ 268 w 542"/>
              <a:gd name="T11" fmla="*/ 215 h 488"/>
              <a:gd name="T12" fmla="*/ 401 w 542"/>
              <a:gd name="T13" fmla="*/ 55 h 488"/>
              <a:gd name="T14" fmla="*/ 403 w 542"/>
              <a:gd name="T15" fmla="*/ 54 h 488"/>
              <a:gd name="T16" fmla="*/ 536 w 542"/>
              <a:gd name="T17" fmla="*/ 1 h 488"/>
              <a:gd name="T18" fmla="*/ 541 w 542"/>
              <a:gd name="T19" fmla="*/ 3 h 488"/>
              <a:gd name="T20" fmla="*/ 539 w 542"/>
              <a:gd name="T21" fmla="*/ 8 h 488"/>
              <a:gd name="T22" fmla="*/ 407 w 542"/>
              <a:gd name="T23" fmla="*/ 61 h 488"/>
              <a:gd name="T24" fmla="*/ 274 w 542"/>
              <a:gd name="T25" fmla="*/ 220 h 488"/>
              <a:gd name="T26" fmla="*/ 273 w 542"/>
              <a:gd name="T27" fmla="*/ 221 h 488"/>
              <a:gd name="T28" fmla="*/ 140 w 542"/>
              <a:gd name="T29" fmla="*/ 327 h 488"/>
              <a:gd name="T30" fmla="*/ 7 w 542"/>
              <a:gd name="T31" fmla="*/ 487 h 488"/>
              <a:gd name="T32" fmla="*/ 4 w 542"/>
              <a:gd name="T33" fmla="*/ 488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2" h="488">
                <a:moveTo>
                  <a:pt x="4" y="488"/>
                </a:moveTo>
                <a:cubicBezTo>
                  <a:pt x="3" y="488"/>
                  <a:pt x="2" y="488"/>
                  <a:pt x="2" y="487"/>
                </a:cubicBezTo>
                <a:cubicBezTo>
                  <a:pt x="0" y="486"/>
                  <a:pt x="0" y="483"/>
                  <a:pt x="1" y="482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5" y="321"/>
                  <a:pt x="135" y="321"/>
                  <a:pt x="135" y="321"/>
                </a:cubicBezTo>
                <a:cubicBezTo>
                  <a:pt x="268" y="215"/>
                  <a:pt x="268" y="215"/>
                  <a:pt x="268" y="215"/>
                </a:cubicBezTo>
                <a:cubicBezTo>
                  <a:pt x="401" y="55"/>
                  <a:pt x="401" y="55"/>
                  <a:pt x="401" y="55"/>
                </a:cubicBezTo>
                <a:cubicBezTo>
                  <a:pt x="401" y="55"/>
                  <a:pt x="402" y="54"/>
                  <a:pt x="403" y="54"/>
                </a:cubicBezTo>
                <a:cubicBezTo>
                  <a:pt x="536" y="1"/>
                  <a:pt x="536" y="1"/>
                  <a:pt x="536" y="1"/>
                </a:cubicBezTo>
                <a:cubicBezTo>
                  <a:pt x="538" y="0"/>
                  <a:pt x="540" y="1"/>
                  <a:pt x="541" y="3"/>
                </a:cubicBezTo>
                <a:cubicBezTo>
                  <a:pt x="542" y="5"/>
                  <a:pt x="541" y="7"/>
                  <a:pt x="539" y="8"/>
                </a:cubicBezTo>
                <a:cubicBezTo>
                  <a:pt x="407" y="61"/>
                  <a:pt x="407" y="61"/>
                  <a:pt x="407" y="61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74" y="220"/>
                  <a:pt x="273" y="221"/>
                  <a:pt x="273" y="221"/>
                </a:cubicBezTo>
                <a:cubicBezTo>
                  <a:pt x="140" y="327"/>
                  <a:pt x="140" y="327"/>
                  <a:pt x="140" y="327"/>
                </a:cubicBezTo>
                <a:cubicBezTo>
                  <a:pt x="7" y="487"/>
                  <a:pt x="7" y="487"/>
                  <a:pt x="7" y="487"/>
                </a:cubicBezTo>
                <a:cubicBezTo>
                  <a:pt x="6" y="488"/>
                  <a:pt x="5" y="488"/>
                  <a:pt x="4" y="4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7" name="Freeform 35"/>
          <p:cNvSpPr>
            <a:spLocks/>
          </p:cNvSpPr>
          <p:nvPr/>
        </p:nvSpPr>
        <p:spPr bwMode="auto">
          <a:xfrm>
            <a:off x="9069954" y="3647603"/>
            <a:ext cx="1920441" cy="2107110"/>
          </a:xfrm>
          <a:custGeom>
            <a:avLst/>
            <a:gdLst>
              <a:gd name="T0" fmla="*/ 5 w 543"/>
              <a:gd name="T1" fmla="*/ 596 h 596"/>
              <a:gd name="T2" fmla="*/ 3 w 543"/>
              <a:gd name="T3" fmla="*/ 595 h 596"/>
              <a:gd name="T4" fmla="*/ 1 w 543"/>
              <a:gd name="T5" fmla="*/ 590 h 596"/>
              <a:gd name="T6" fmla="*/ 135 w 543"/>
              <a:gd name="T7" fmla="*/ 350 h 596"/>
              <a:gd name="T8" fmla="*/ 136 w 543"/>
              <a:gd name="T9" fmla="*/ 348 h 596"/>
              <a:gd name="T10" fmla="*/ 269 w 543"/>
              <a:gd name="T11" fmla="*/ 269 h 596"/>
              <a:gd name="T12" fmla="*/ 401 w 543"/>
              <a:gd name="T13" fmla="*/ 56 h 596"/>
              <a:gd name="T14" fmla="*/ 403 w 543"/>
              <a:gd name="T15" fmla="*/ 55 h 596"/>
              <a:gd name="T16" fmla="*/ 537 w 543"/>
              <a:gd name="T17" fmla="*/ 1 h 596"/>
              <a:gd name="T18" fmla="*/ 542 w 543"/>
              <a:gd name="T19" fmla="*/ 3 h 596"/>
              <a:gd name="T20" fmla="*/ 540 w 543"/>
              <a:gd name="T21" fmla="*/ 9 h 596"/>
              <a:gd name="T22" fmla="*/ 407 w 543"/>
              <a:gd name="T23" fmla="*/ 61 h 596"/>
              <a:gd name="T24" fmla="*/ 275 w 543"/>
              <a:gd name="T25" fmla="*/ 274 h 596"/>
              <a:gd name="T26" fmla="*/ 273 w 543"/>
              <a:gd name="T27" fmla="*/ 275 h 596"/>
              <a:gd name="T28" fmla="*/ 141 w 543"/>
              <a:gd name="T29" fmla="*/ 354 h 596"/>
              <a:gd name="T30" fmla="*/ 8 w 543"/>
              <a:gd name="T31" fmla="*/ 594 h 596"/>
              <a:gd name="T32" fmla="*/ 5 w 543"/>
              <a:gd name="T33" fmla="*/ 596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3" h="596">
                <a:moveTo>
                  <a:pt x="5" y="596"/>
                </a:moveTo>
                <a:cubicBezTo>
                  <a:pt x="4" y="596"/>
                  <a:pt x="3" y="595"/>
                  <a:pt x="3" y="595"/>
                </a:cubicBezTo>
                <a:cubicBezTo>
                  <a:pt x="1" y="594"/>
                  <a:pt x="0" y="592"/>
                  <a:pt x="1" y="590"/>
                </a:cubicBezTo>
                <a:cubicBezTo>
                  <a:pt x="135" y="350"/>
                  <a:pt x="135" y="350"/>
                  <a:pt x="135" y="350"/>
                </a:cubicBezTo>
                <a:cubicBezTo>
                  <a:pt x="135" y="349"/>
                  <a:pt x="135" y="349"/>
                  <a:pt x="136" y="348"/>
                </a:cubicBezTo>
                <a:cubicBezTo>
                  <a:pt x="269" y="269"/>
                  <a:pt x="269" y="269"/>
                  <a:pt x="269" y="269"/>
                </a:cubicBezTo>
                <a:cubicBezTo>
                  <a:pt x="401" y="56"/>
                  <a:pt x="401" y="56"/>
                  <a:pt x="401" y="56"/>
                </a:cubicBezTo>
                <a:cubicBezTo>
                  <a:pt x="402" y="55"/>
                  <a:pt x="402" y="55"/>
                  <a:pt x="403" y="55"/>
                </a:cubicBezTo>
                <a:cubicBezTo>
                  <a:pt x="537" y="1"/>
                  <a:pt x="537" y="1"/>
                  <a:pt x="537" y="1"/>
                </a:cubicBezTo>
                <a:cubicBezTo>
                  <a:pt x="539" y="0"/>
                  <a:pt x="541" y="1"/>
                  <a:pt x="542" y="3"/>
                </a:cubicBezTo>
                <a:cubicBezTo>
                  <a:pt x="543" y="5"/>
                  <a:pt x="542" y="8"/>
                  <a:pt x="540" y="9"/>
                </a:cubicBezTo>
                <a:cubicBezTo>
                  <a:pt x="407" y="61"/>
                  <a:pt x="407" y="61"/>
                  <a:pt x="407" y="61"/>
                </a:cubicBezTo>
                <a:cubicBezTo>
                  <a:pt x="275" y="274"/>
                  <a:pt x="275" y="274"/>
                  <a:pt x="275" y="274"/>
                </a:cubicBezTo>
                <a:cubicBezTo>
                  <a:pt x="274" y="274"/>
                  <a:pt x="274" y="275"/>
                  <a:pt x="273" y="275"/>
                </a:cubicBezTo>
                <a:cubicBezTo>
                  <a:pt x="141" y="354"/>
                  <a:pt x="141" y="354"/>
                  <a:pt x="141" y="354"/>
                </a:cubicBezTo>
                <a:cubicBezTo>
                  <a:pt x="8" y="594"/>
                  <a:pt x="8" y="594"/>
                  <a:pt x="8" y="594"/>
                </a:cubicBezTo>
                <a:cubicBezTo>
                  <a:pt x="8" y="595"/>
                  <a:pt x="6" y="596"/>
                  <a:pt x="5" y="5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8" name="Freeform 36"/>
          <p:cNvSpPr>
            <a:spLocks noEditPoints="1"/>
          </p:cNvSpPr>
          <p:nvPr/>
        </p:nvSpPr>
        <p:spPr bwMode="auto">
          <a:xfrm>
            <a:off x="10013749" y="4609316"/>
            <a:ext cx="28374" cy="1279797"/>
          </a:xfrm>
          <a:custGeom>
            <a:avLst/>
            <a:gdLst>
              <a:gd name="T0" fmla="*/ 0 w 19"/>
              <a:gd name="T1" fmla="*/ 857 h 857"/>
              <a:gd name="T2" fmla="*/ 19 w 19"/>
              <a:gd name="T3" fmla="*/ 852 h 857"/>
              <a:gd name="T4" fmla="*/ 19 w 19"/>
              <a:gd name="T5" fmla="*/ 815 h 857"/>
              <a:gd name="T6" fmla="*/ 0 w 19"/>
              <a:gd name="T7" fmla="*/ 796 h 857"/>
              <a:gd name="T8" fmla="*/ 19 w 19"/>
              <a:gd name="T9" fmla="*/ 815 h 857"/>
              <a:gd name="T10" fmla="*/ 0 w 19"/>
              <a:gd name="T11" fmla="*/ 758 h 857"/>
              <a:gd name="T12" fmla="*/ 19 w 19"/>
              <a:gd name="T13" fmla="*/ 739 h 857"/>
              <a:gd name="T14" fmla="*/ 19 w 19"/>
              <a:gd name="T15" fmla="*/ 701 h 857"/>
              <a:gd name="T16" fmla="*/ 0 w 19"/>
              <a:gd name="T17" fmla="*/ 682 h 857"/>
              <a:gd name="T18" fmla="*/ 19 w 19"/>
              <a:gd name="T19" fmla="*/ 701 h 857"/>
              <a:gd name="T20" fmla="*/ 0 w 19"/>
              <a:gd name="T21" fmla="*/ 644 h 857"/>
              <a:gd name="T22" fmla="*/ 19 w 19"/>
              <a:gd name="T23" fmla="*/ 625 h 857"/>
              <a:gd name="T24" fmla="*/ 19 w 19"/>
              <a:gd name="T25" fmla="*/ 587 h 857"/>
              <a:gd name="T26" fmla="*/ 0 w 19"/>
              <a:gd name="T27" fmla="*/ 568 h 857"/>
              <a:gd name="T28" fmla="*/ 19 w 19"/>
              <a:gd name="T29" fmla="*/ 587 h 857"/>
              <a:gd name="T30" fmla="*/ 0 w 19"/>
              <a:gd name="T31" fmla="*/ 530 h 857"/>
              <a:gd name="T32" fmla="*/ 19 w 19"/>
              <a:gd name="T33" fmla="*/ 512 h 857"/>
              <a:gd name="T34" fmla="*/ 19 w 19"/>
              <a:gd name="T35" fmla="*/ 474 h 857"/>
              <a:gd name="T36" fmla="*/ 0 w 19"/>
              <a:gd name="T37" fmla="*/ 455 h 857"/>
              <a:gd name="T38" fmla="*/ 19 w 19"/>
              <a:gd name="T39" fmla="*/ 474 h 857"/>
              <a:gd name="T40" fmla="*/ 0 w 19"/>
              <a:gd name="T41" fmla="*/ 417 h 857"/>
              <a:gd name="T42" fmla="*/ 19 w 19"/>
              <a:gd name="T43" fmla="*/ 398 h 857"/>
              <a:gd name="T44" fmla="*/ 19 w 19"/>
              <a:gd name="T45" fmla="*/ 360 h 857"/>
              <a:gd name="T46" fmla="*/ 0 w 19"/>
              <a:gd name="T47" fmla="*/ 341 h 857"/>
              <a:gd name="T48" fmla="*/ 19 w 19"/>
              <a:gd name="T49" fmla="*/ 360 h 857"/>
              <a:gd name="T50" fmla="*/ 0 w 19"/>
              <a:gd name="T51" fmla="*/ 303 h 857"/>
              <a:gd name="T52" fmla="*/ 19 w 19"/>
              <a:gd name="T53" fmla="*/ 284 h 857"/>
              <a:gd name="T54" fmla="*/ 19 w 19"/>
              <a:gd name="T55" fmla="*/ 246 h 857"/>
              <a:gd name="T56" fmla="*/ 0 w 19"/>
              <a:gd name="T57" fmla="*/ 227 h 857"/>
              <a:gd name="T58" fmla="*/ 19 w 19"/>
              <a:gd name="T59" fmla="*/ 246 h 857"/>
              <a:gd name="T60" fmla="*/ 0 w 19"/>
              <a:gd name="T61" fmla="*/ 189 h 857"/>
              <a:gd name="T62" fmla="*/ 19 w 19"/>
              <a:gd name="T63" fmla="*/ 171 h 857"/>
              <a:gd name="T64" fmla="*/ 19 w 19"/>
              <a:gd name="T65" fmla="*/ 133 h 857"/>
              <a:gd name="T66" fmla="*/ 0 w 19"/>
              <a:gd name="T67" fmla="*/ 114 h 857"/>
              <a:gd name="T68" fmla="*/ 19 w 19"/>
              <a:gd name="T69" fmla="*/ 133 h 857"/>
              <a:gd name="T70" fmla="*/ 0 w 19"/>
              <a:gd name="T71" fmla="*/ 76 h 857"/>
              <a:gd name="T72" fmla="*/ 19 w 19"/>
              <a:gd name="T73" fmla="*/ 57 h 857"/>
              <a:gd name="T74" fmla="*/ 19 w 19"/>
              <a:gd name="T75" fmla="*/ 19 h 857"/>
              <a:gd name="T76" fmla="*/ 0 w 19"/>
              <a:gd name="T77" fmla="*/ 0 h 857"/>
              <a:gd name="T78" fmla="*/ 19 w 19"/>
              <a:gd name="T79" fmla="*/ 19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" h="857">
                <a:moveTo>
                  <a:pt x="19" y="857"/>
                </a:moveTo>
                <a:lnTo>
                  <a:pt x="0" y="857"/>
                </a:lnTo>
                <a:lnTo>
                  <a:pt x="0" y="852"/>
                </a:lnTo>
                <a:lnTo>
                  <a:pt x="19" y="852"/>
                </a:lnTo>
                <a:lnTo>
                  <a:pt x="19" y="857"/>
                </a:lnTo>
                <a:close/>
                <a:moveTo>
                  <a:pt x="19" y="815"/>
                </a:moveTo>
                <a:lnTo>
                  <a:pt x="0" y="815"/>
                </a:lnTo>
                <a:lnTo>
                  <a:pt x="0" y="796"/>
                </a:lnTo>
                <a:lnTo>
                  <a:pt x="19" y="796"/>
                </a:lnTo>
                <a:lnTo>
                  <a:pt x="19" y="815"/>
                </a:lnTo>
                <a:close/>
                <a:moveTo>
                  <a:pt x="19" y="758"/>
                </a:moveTo>
                <a:lnTo>
                  <a:pt x="0" y="758"/>
                </a:lnTo>
                <a:lnTo>
                  <a:pt x="0" y="739"/>
                </a:lnTo>
                <a:lnTo>
                  <a:pt x="19" y="739"/>
                </a:lnTo>
                <a:lnTo>
                  <a:pt x="19" y="758"/>
                </a:lnTo>
                <a:close/>
                <a:moveTo>
                  <a:pt x="19" y="701"/>
                </a:moveTo>
                <a:lnTo>
                  <a:pt x="0" y="701"/>
                </a:lnTo>
                <a:lnTo>
                  <a:pt x="0" y="682"/>
                </a:lnTo>
                <a:lnTo>
                  <a:pt x="19" y="682"/>
                </a:lnTo>
                <a:lnTo>
                  <a:pt x="19" y="701"/>
                </a:lnTo>
                <a:close/>
                <a:moveTo>
                  <a:pt x="19" y="644"/>
                </a:moveTo>
                <a:lnTo>
                  <a:pt x="0" y="644"/>
                </a:lnTo>
                <a:lnTo>
                  <a:pt x="0" y="625"/>
                </a:lnTo>
                <a:lnTo>
                  <a:pt x="19" y="625"/>
                </a:lnTo>
                <a:lnTo>
                  <a:pt x="19" y="644"/>
                </a:lnTo>
                <a:close/>
                <a:moveTo>
                  <a:pt x="19" y="587"/>
                </a:moveTo>
                <a:lnTo>
                  <a:pt x="0" y="587"/>
                </a:lnTo>
                <a:lnTo>
                  <a:pt x="0" y="568"/>
                </a:lnTo>
                <a:lnTo>
                  <a:pt x="19" y="568"/>
                </a:lnTo>
                <a:lnTo>
                  <a:pt x="19" y="587"/>
                </a:lnTo>
                <a:close/>
                <a:moveTo>
                  <a:pt x="19" y="530"/>
                </a:moveTo>
                <a:lnTo>
                  <a:pt x="0" y="530"/>
                </a:lnTo>
                <a:lnTo>
                  <a:pt x="0" y="512"/>
                </a:lnTo>
                <a:lnTo>
                  <a:pt x="19" y="512"/>
                </a:lnTo>
                <a:lnTo>
                  <a:pt x="19" y="530"/>
                </a:lnTo>
                <a:close/>
                <a:moveTo>
                  <a:pt x="19" y="474"/>
                </a:moveTo>
                <a:lnTo>
                  <a:pt x="0" y="474"/>
                </a:lnTo>
                <a:lnTo>
                  <a:pt x="0" y="455"/>
                </a:lnTo>
                <a:lnTo>
                  <a:pt x="19" y="455"/>
                </a:lnTo>
                <a:lnTo>
                  <a:pt x="19" y="474"/>
                </a:lnTo>
                <a:close/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4"/>
                </a:lnTo>
                <a:lnTo>
                  <a:pt x="19" y="284"/>
                </a:lnTo>
                <a:lnTo>
                  <a:pt x="19" y="303"/>
                </a:lnTo>
                <a:close/>
                <a:moveTo>
                  <a:pt x="19" y="246"/>
                </a:moveTo>
                <a:lnTo>
                  <a:pt x="0" y="246"/>
                </a:lnTo>
                <a:lnTo>
                  <a:pt x="0" y="227"/>
                </a:lnTo>
                <a:lnTo>
                  <a:pt x="19" y="227"/>
                </a:lnTo>
                <a:lnTo>
                  <a:pt x="19" y="246"/>
                </a:lnTo>
                <a:close/>
                <a:moveTo>
                  <a:pt x="19" y="189"/>
                </a:moveTo>
                <a:lnTo>
                  <a:pt x="0" y="189"/>
                </a:lnTo>
                <a:lnTo>
                  <a:pt x="0" y="171"/>
                </a:lnTo>
                <a:lnTo>
                  <a:pt x="19" y="171"/>
                </a:lnTo>
                <a:lnTo>
                  <a:pt x="19" y="189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69" name="Freeform 37"/>
          <p:cNvSpPr>
            <a:spLocks noEditPoints="1"/>
          </p:cNvSpPr>
          <p:nvPr/>
        </p:nvSpPr>
        <p:spPr bwMode="auto">
          <a:xfrm>
            <a:off x="7763278" y="5175295"/>
            <a:ext cx="26880" cy="706353"/>
          </a:xfrm>
          <a:custGeom>
            <a:avLst/>
            <a:gdLst>
              <a:gd name="T0" fmla="*/ 18 w 18"/>
              <a:gd name="T1" fmla="*/ 473 h 473"/>
              <a:gd name="T2" fmla="*/ 0 w 18"/>
              <a:gd name="T3" fmla="*/ 473 h 473"/>
              <a:gd name="T4" fmla="*/ 0 w 18"/>
              <a:gd name="T5" fmla="*/ 455 h 473"/>
              <a:gd name="T6" fmla="*/ 18 w 18"/>
              <a:gd name="T7" fmla="*/ 455 h 473"/>
              <a:gd name="T8" fmla="*/ 18 w 18"/>
              <a:gd name="T9" fmla="*/ 473 h 473"/>
              <a:gd name="T10" fmla="*/ 18 w 18"/>
              <a:gd name="T11" fmla="*/ 417 h 473"/>
              <a:gd name="T12" fmla="*/ 0 w 18"/>
              <a:gd name="T13" fmla="*/ 417 h 473"/>
              <a:gd name="T14" fmla="*/ 0 w 18"/>
              <a:gd name="T15" fmla="*/ 398 h 473"/>
              <a:gd name="T16" fmla="*/ 18 w 18"/>
              <a:gd name="T17" fmla="*/ 398 h 473"/>
              <a:gd name="T18" fmla="*/ 18 w 18"/>
              <a:gd name="T19" fmla="*/ 417 h 473"/>
              <a:gd name="T20" fmla="*/ 18 w 18"/>
              <a:gd name="T21" fmla="*/ 360 h 473"/>
              <a:gd name="T22" fmla="*/ 0 w 18"/>
              <a:gd name="T23" fmla="*/ 360 h 473"/>
              <a:gd name="T24" fmla="*/ 0 w 18"/>
              <a:gd name="T25" fmla="*/ 341 h 473"/>
              <a:gd name="T26" fmla="*/ 18 w 18"/>
              <a:gd name="T27" fmla="*/ 341 h 473"/>
              <a:gd name="T28" fmla="*/ 18 w 18"/>
              <a:gd name="T29" fmla="*/ 360 h 473"/>
              <a:gd name="T30" fmla="*/ 18 w 18"/>
              <a:gd name="T31" fmla="*/ 303 h 473"/>
              <a:gd name="T32" fmla="*/ 0 w 18"/>
              <a:gd name="T33" fmla="*/ 303 h 473"/>
              <a:gd name="T34" fmla="*/ 0 w 18"/>
              <a:gd name="T35" fmla="*/ 284 h 473"/>
              <a:gd name="T36" fmla="*/ 18 w 18"/>
              <a:gd name="T37" fmla="*/ 284 h 473"/>
              <a:gd name="T38" fmla="*/ 18 w 18"/>
              <a:gd name="T39" fmla="*/ 303 h 473"/>
              <a:gd name="T40" fmla="*/ 18 w 18"/>
              <a:gd name="T41" fmla="*/ 246 h 473"/>
              <a:gd name="T42" fmla="*/ 0 w 18"/>
              <a:gd name="T43" fmla="*/ 246 h 473"/>
              <a:gd name="T44" fmla="*/ 0 w 18"/>
              <a:gd name="T45" fmla="*/ 227 h 473"/>
              <a:gd name="T46" fmla="*/ 18 w 18"/>
              <a:gd name="T47" fmla="*/ 227 h 473"/>
              <a:gd name="T48" fmla="*/ 18 w 18"/>
              <a:gd name="T49" fmla="*/ 246 h 473"/>
              <a:gd name="T50" fmla="*/ 18 w 18"/>
              <a:gd name="T51" fmla="*/ 189 h 473"/>
              <a:gd name="T52" fmla="*/ 0 w 18"/>
              <a:gd name="T53" fmla="*/ 189 h 473"/>
              <a:gd name="T54" fmla="*/ 0 w 18"/>
              <a:gd name="T55" fmla="*/ 170 h 473"/>
              <a:gd name="T56" fmla="*/ 18 w 18"/>
              <a:gd name="T57" fmla="*/ 170 h 473"/>
              <a:gd name="T58" fmla="*/ 18 w 18"/>
              <a:gd name="T59" fmla="*/ 189 h 473"/>
              <a:gd name="T60" fmla="*/ 18 w 18"/>
              <a:gd name="T61" fmla="*/ 133 h 473"/>
              <a:gd name="T62" fmla="*/ 0 w 18"/>
              <a:gd name="T63" fmla="*/ 133 h 473"/>
              <a:gd name="T64" fmla="*/ 0 w 18"/>
              <a:gd name="T65" fmla="*/ 114 h 473"/>
              <a:gd name="T66" fmla="*/ 18 w 18"/>
              <a:gd name="T67" fmla="*/ 114 h 473"/>
              <a:gd name="T68" fmla="*/ 18 w 18"/>
              <a:gd name="T69" fmla="*/ 133 h 473"/>
              <a:gd name="T70" fmla="*/ 18 w 18"/>
              <a:gd name="T71" fmla="*/ 76 h 473"/>
              <a:gd name="T72" fmla="*/ 0 w 18"/>
              <a:gd name="T73" fmla="*/ 76 h 473"/>
              <a:gd name="T74" fmla="*/ 0 w 18"/>
              <a:gd name="T75" fmla="*/ 57 h 473"/>
              <a:gd name="T76" fmla="*/ 18 w 18"/>
              <a:gd name="T77" fmla="*/ 57 h 473"/>
              <a:gd name="T78" fmla="*/ 18 w 18"/>
              <a:gd name="T79" fmla="*/ 76 h 473"/>
              <a:gd name="T80" fmla="*/ 18 w 18"/>
              <a:gd name="T81" fmla="*/ 19 h 473"/>
              <a:gd name="T82" fmla="*/ 0 w 18"/>
              <a:gd name="T83" fmla="*/ 19 h 473"/>
              <a:gd name="T84" fmla="*/ 0 w 18"/>
              <a:gd name="T85" fmla="*/ 0 h 473"/>
              <a:gd name="T86" fmla="*/ 18 w 18"/>
              <a:gd name="T87" fmla="*/ 0 h 473"/>
              <a:gd name="T88" fmla="*/ 18 w 18"/>
              <a:gd name="T89" fmla="*/ 19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8" h="473">
                <a:moveTo>
                  <a:pt x="18" y="473"/>
                </a:moveTo>
                <a:lnTo>
                  <a:pt x="0" y="473"/>
                </a:lnTo>
                <a:lnTo>
                  <a:pt x="0" y="455"/>
                </a:lnTo>
                <a:lnTo>
                  <a:pt x="18" y="455"/>
                </a:lnTo>
                <a:lnTo>
                  <a:pt x="18" y="473"/>
                </a:lnTo>
                <a:close/>
                <a:moveTo>
                  <a:pt x="18" y="417"/>
                </a:moveTo>
                <a:lnTo>
                  <a:pt x="0" y="417"/>
                </a:lnTo>
                <a:lnTo>
                  <a:pt x="0" y="398"/>
                </a:lnTo>
                <a:lnTo>
                  <a:pt x="18" y="398"/>
                </a:lnTo>
                <a:lnTo>
                  <a:pt x="18" y="417"/>
                </a:lnTo>
                <a:close/>
                <a:moveTo>
                  <a:pt x="18" y="360"/>
                </a:moveTo>
                <a:lnTo>
                  <a:pt x="0" y="360"/>
                </a:lnTo>
                <a:lnTo>
                  <a:pt x="0" y="341"/>
                </a:lnTo>
                <a:lnTo>
                  <a:pt x="18" y="341"/>
                </a:lnTo>
                <a:lnTo>
                  <a:pt x="18" y="360"/>
                </a:lnTo>
                <a:close/>
                <a:moveTo>
                  <a:pt x="18" y="303"/>
                </a:moveTo>
                <a:lnTo>
                  <a:pt x="0" y="303"/>
                </a:lnTo>
                <a:lnTo>
                  <a:pt x="0" y="284"/>
                </a:lnTo>
                <a:lnTo>
                  <a:pt x="18" y="284"/>
                </a:lnTo>
                <a:lnTo>
                  <a:pt x="18" y="303"/>
                </a:lnTo>
                <a:close/>
                <a:moveTo>
                  <a:pt x="18" y="246"/>
                </a:moveTo>
                <a:lnTo>
                  <a:pt x="0" y="246"/>
                </a:lnTo>
                <a:lnTo>
                  <a:pt x="0" y="227"/>
                </a:lnTo>
                <a:lnTo>
                  <a:pt x="18" y="227"/>
                </a:lnTo>
                <a:lnTo>
                  <a:pt x="18" y="246"/>
                </a:lnTo>
                <a:close/>
                <a:moveTo>
                  <a:pt x="18" y="189"/>
                </a:moveTo>
                <a:lnTo>
                  <a:pt x="0" y="189"/>
                </a:lnTo>
                <a:lnTo>
                  <a:pt x="0" y="170"/>
                </a:lnTo>
                <a:lnTo>
                  <a:pt x="18" y="170"/>
                </a:lnTo>
                <a:lnTo>
                  <a:pt x="18" y="189"/>
                </a:lnTo>
                <a:close/>
                <a:moveTo>
                  <a:pt x="18" y="133"/>
                </a:moveTo>
                <a:lnTo>
                  <a:pt x="0" y="133"/>
                </a:lnTo>
                <a:lnTo>
                  <a:pt x="0" y="114"/>
                </a:lnTo>
                <a:lnTo>
                  <a:pt x="18" y="114"/>
                </a:lnTo>
                <a:lnTo>
                  <a:pt x="18" y="133"/>
                </a:lnTo>
                <a:close/>
                <a:moveTo>
                  <a:pt x="18" y="76"/>
                </a:moveTo>
                <a:lnTo>
                  <a:pt x="0" y="76"/>
                </a:lnTo>
                <a:lnTo>
                  <a:pt x="0" y="57"/>
                </a:lnTo>
                <a:lnTo>
                  <a:pt x="18" y="57"/>
                </a:lnTo>
                <a:lnTo>
                  <a:pt x="18" y="76"/>
                </a:lnTo>
                <a:close/>
                <a:moveTo>
                  <a:pt x="18" y="19"/>
                </a:moveTo>
                <a:lnTo>
                  <a:pt x="0" y="19"/>
                </a:lnTo>
                <a:lnTo>
                  <a:pt x="0" y="0"/>
                </a:lnTo>
                <a:lnTo>
                  <a:pt x="18" y="0"/>
                </a:lnTo>
                <a:lnTo>
                  <a:pt x="18" y="19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70" name="Freeform 38"/>
          <p:cNvSpPr>
            <a:spLocks noEditPoints="1"/>
          </p:cNvSpPr>
          <p:nvPr/>
        </p:nvSpPr>
        <p:spPr bwMode="auto">
          <a:xfrm>
            <a:off x="7380982" y="2264765"/>
            <a:ext cx="28374" cy="1128969"/>
          </a:xfrm>
          <a:custGeom>
            <a:avLst/>
            <a:gdLst>
              <a:gd name="T0" fmla="*/ 0 w 19"/>
              <a:gd name="T1" fmla="*/ 756 h 756"/>
              <a:gd name="T2" fmla="*/ 19 w 19"/>
              <a:gd name="T3" fmla="*/ 739 h 756"/>
              <a:gd name="T4" fmla="*/ 19 w 19"/>
              <a:gd name="T5" fmla="*/ 701 h 756"/>
              <a:gd name="T6" fmla="*/ 0 w 19"/>
              <a:gd name="T7" fmla="*/ 682 h 756"/>
              <a:gd name="T8" fmla="*/ 19 w 19"/>
              <a:gd name="T9" fmla="*/ 701 h 756"/>
              <a:gd name="T10" fmla="*/ 0 w 19"/>
              <a:gd name="T11" fmla="*/ 644 h 756"/>
              <a:gd name="T12" fmla="*/ 19 w 19"/>
              <a:gd name="T13" fmla="*/ 625 h 756"/>
              <a:gd name="T14" fmla="*/ 19 w 19"/>
              <a:gd name="T15" fmla="*/ 587 h 756"/>
              <a:gd name="T16" fmla="*/ 0 w 19"/>
              <a:gd name="T17" fmla="*/ 568 h 756"/>
              <a:gd name="T18" fmla="*/ 19 w 19"/>
              <a:gd name="T19" fmla="*/ 587 h 756"/>
              <a:gd name="T20" fmla="*/ 0 w 19"/>
              <a:gd name="T21" fmla="*/ 531 h 756"/>
              <a:gd name="T22" fmla="*/ 19 w 19"/>
              <a:gd name="T23" fmla="*/ 512 h 756"/>
              <a:gd name="T24" fmla="*/ 19 w 19"/>
              <a:gd name="T25" fmla="*/ 474 h 756"/>
              <a:gd name="T26" fmla="*/ 0 w 19"/>
              <a:gd name="T27" fmla="*/ 455 h 756"/>
              <a:gd name="T28" fmla="*/ 19 w 19"/>
              <a:gd name="T29" fmla="*/ 474 h 756"/>
              <a:gd name="T30" fmla="*/ 0 w 19"/>
              <a:gd name="T31" fmla="*/ 417 h 756"/>
              <a:gd name="T32" fmla="*/ 19 w 19"/>
              <a:gd name="T33" fmla="*/ 398 h 756"/>
              <a:gd name="T34" fmla="*/ 19 w 19"/>
              <a:gd name="T35" fmla="*/ 360 h 756"/>
              <a:gd name="T36" fmla="*/ 0 w 19"/>
              <a:gd name="T37" fmla="*/ 341 h 756"/>
              <a:gd name="T38" fmla="*/ 19 w 19"/>
              <a:gd name="T39" fmla="*/ 360 h 756"/>
              <a:gd name="T40" fmla="*/ 0 w 19"/>
              <a:gd name="T41" fmla="*/ 303 h 756"/>
              <a:gd name="T42" fmla="*/ 19 w 19"/>
              <a:gd name="T43" fmla="*/ 284 h 756"/>
              <a:gd name="T44" fmla="*/ 19 w 19"/>
              <a:gd name="T45" fmla="*/ 246 h 756"/>
              <a:gd name="T46" fmla="*/ 0 w 19"/>
              <a:gd name="T47" fmla="*/ 227 h 756"/>
              <a:gd name="T48" fmla="*/ 19 w 19"/>
              <a:gd name="T49" fmla="*/ 246 h 756"/>
              <a:gd name="T50" fmla="*/ 0 w 19"/>
              <a:gd name="T51" fmla="*/ 190 h 756"/>
              <a:gd name="T52" fmla="*/ 19 w 19"/>
              <a:gd name="T53" fmla="*/ 171 h 756"/>
              <a:gd name="T54" fmla="*/ 19 w 19"/>
              <a:gd name="T55" fmla="*/ 133 h 756"/>
              <a:gd name="T56" fmla="*/ 0 w 19"/>
              <a:gd name="T57" fmla="*/ 114 h 756"/>
              <a:gd name="T58" fmla="*/ 19 w 19"/>
              <a:gd name="T59" fmla="*/ 133 h 756"/>
              <a:gd name="T60" fmla="*/ 0 w 19"/>
              <a:gd name="T61" fmla="*/ 76 h 756"/>
              <a:gd name="T62" fmla="*/ 19 w 19"/>
              <a:gd name="T63" fmla="*/ 57 h 756"/>
              <a:gd name="T64" fmla="*/ 19 w 19"/>
              <a:gd name="T65" fmla="*/ 19 h 756"/>
              <a:gd name="T66" fmla="*/ 0 w 19"/>
              <a:gd name="T67" fmla="*/ 0 h 756"/>
              <a:gd name="T68" fmla="*/ 19 w 19"/>
              <a:gd name="T69" fmla="*/ 19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756">
                <a:moveTo>
                  <a:pt x="19" y="756"/>
                </a:moveTo>
                <a:lnTo>
                  <a:pt x="0" y="756"/>
                </a:lnTo>
                <a:lnTo>
                  <a:pt x="0" y="739"/>
                </a:lnTo>
                <a:lnTo>
                  <a:pt x="19" y="739"/>
                </a:lnTo>
                <a:lnTo>
                  <a:pt x="19" y="756"/>
                </a:lnTo>
                <a:close/>
                <a:moveTo>
                  <a:pt x="19" y="701"/>
                </a:moveTo>
                <a:lnTo>
                  <a:pt x="0" y="701"/>
                </a:lnTo>
                <a:lnTo>
                  <a:pt x="0" y="682"/>
                </a:lnTo>
                <a:lnTo>
                  <a:pt x="19" y="682"/>
                </a:lnTo>
                <a:lnTo>
                  <a:pt x="19" y="701"/>
                </a:lnTo>
                <a:close/>
                <a:moveTo>
                  <a:pt x="19" y="644"/>
                </a:moveTo>
                <a:lnTo>
                  <a:pt x="0" y="644"/>
                </a:lnTo>
                <a:lnTo>
                  <a:pt x="0" y="625"/>
                </a:lnTo>
                <a:lnTo>
                  <a:pt x="19" y="625"/>
                </a:lnTo>
                <a:lnTo>
                  <a:pt x="19" y="644"/>
                </a:lnTo>
                <a:close/>
                <a:moveTo>
                  <a:pt x="19" y="587"/>
                </a:moveTo>
                <a:lnTo>
                  <a:pt x="0" y="587"/>
                </a:lnTo>
                <a:lnTo>
                  <a:pt x="0" y="568"/>
                </a:lnTo>
                <a:lnTo>
                  <a:pt x="19" y="568"/>
                </a:lnTo>
                <a:lnTo>
                  <a:pt x="19" y="587"/>
                </a:lnTo>
                <a:close/>
                <a:moveTo>
                  <a:pt x="19" y="531"/>
                </a:moveTo>
                <a:lnTo>
                  <a:pt x="0" y="531"/>
                </a:lnTo>
                <a:lnTo>
                  <a:pt x="0" y="512"/>
                </a:lnTo>
                <a:lnTo>
                  <a:pt x="19" y="512"/>
                </a:lnTo>
                <a:lnTo>
                  <a:pt x="19" y="531"/>
                </a:lnTo>
                <a:close/>
                <a:moveTo>
                  <a:pt x="19" y="474"/>
                </a:moveTo>
                <a:lnTo>
                  <a:pt x="0" y="474"/>
                </a:lnTo>
                <a:lnTo>
                  <a:pt x="0" y="455"/>
                </a:lnTo>
                <a:lnTo>
                  <a:pt x="19" y="455"/>
                </a:lnTo>
                <a:lnTo>
                  <a:pt x="19" y="474"/>
                </a:lnTo>
                <a:close/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4"/>
                </a:lnTo>
                <a:lnTo>
                  <a:pt x="19" y="284"/>
                </a:lnTo>
                <a:lnTo>
                  <a:pt x="19" y="303"/>
                </a:lnTo>
                <a:close/>
                <a:moveTo>
                  <a:pt x="19" y="246"/>
                </a:moveTo>
                <a:lnTo>
                  <a:pt x="0" y="246"/>
                </a:lnTo>
                <a:lnTo>
                  <a:pt x="0" y="227"/>
                </a:lnTo>
                <a:lnTo>
                  <a:pt x="19" y="227"/>
                </a:lnTo>
                <a:lnTo>
                  <a:pt x="19" y="246"/>
                </a:lnTo>
                <a:close/>
                <a:moveTo>
                  <a:pt x="19" y="190"/>
                </a:moveTo>
                <a:lnTo>
                  <a:pt x="0" y="190"/>
                </a:lnTo>
                <a:lnTo>
                  <a:pt x="0" y="171"/>
                </a:lnTo>
                <a:lnTo>
                  <a:pt x="19" y="171"/>
                </a:lnTo>
                <a:lnTo>
                  <a:pt x="19" y="190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71" name="Freeform 39"/>
          <p:cNvSpPr>
            <a:spLocks noEditPoints="1"/>
          </p:cNvSpPr>
          <p:nvPr/>
        </p:nvSpPr>
        <p:spPr bwMode="auto">
          <a:xfrm>
            <a:off x="9568731" y="2370790"/>
            <a:ext cx="56748" cy="537605"/>
          </a:xfrm>
          <a:custGeom>
            <a:avLst/>
            <a:gdLst>
              <a:gd name="T0" fmla="*/ 19 w 19"/>
              <a:gd name="T1" fmla="*/ 417 h 417"/>
              <a:gd name="T2" fmla="*/ 0 w 19"/>
              <a:gd name="T3" fmla="*/ 417 h 417"/>
              <a:gd name="T4" fmla="*/ 0 w 19"/>
              <a:gd name="T5" fmla="*/ 398 h 417"/>
              <a:gd name="T6" fmla="*/ 19 w 19"/>
              <a:gd name="T7" fmla="*/ 398 h 417"/>
              <a:gd name="T8" fmla="*/ 19 w 19"/>
              <a:gd name="T9" fmla="*/ 417 h 417"/>
              <a:gd name="T10" fmla="*/ 19 w 19"/>
              <a:gd name="T11" fmla="*/ 360 h 417"/>
              <a:gd name="T12" fmla="*/ 0 w 19"/>
              <a:gd name="T13" fmla="*/ 360 h 417"/>
              <a:gd name="T14" fmla="*/ 0 w 19"/>
              <a:gd name="T15" fmla="*/ 341 h 417"/>
              <a:gd name="T16" fmla="*/ 19 w 19"/>
              <a:gd name="T17" fmla="*/ 341 h 417"/>
              <a:gd name="T18" fmla="*/ 19 w 19"/>
              <a:gd name="T19" fmla="*/ 360 h 417"/>
              <a:gd name="T20" fmla="*/ 19 w 19"/>
              <a:gd name="T21" fmla="*/ 303 h 417"/>
              <a:gd name="T22" fmla="*/ 0 w 19"/>
              <a:gd name="T23" fmla="*/ 303 h 417"/>
              <a:gd name="T24" fmla="*/ 0 w 19"/>
              <a:gd name="T25" fmla="*/ 285 h 417"/>
              <a:gd name="T26" fmla="*/ 19 w 19"/>
              <a:gd name="T27" fmla="*/ 285 h 417"/>
              <a:gd name="T28" fmla="*/ 19 w 19"/>
              <a:gd name="T29" fmla="*/ 303 h 417"/>
              <a:gd name="T30" fmla="*/ 19 w 19"/>
              <a:gd name="T31" fmla="*/ 247 h 417"/>
              <a:gd name="T32" fmla="*/ 0 w 19"/>
              <a:gd name="T33" fmla="*/ 247 h 417"/>
              <a:gd name="T34" fmla="*/ 0 w 19"/>
              <a:gd name="T35" fmla="*/ 228 h 417"/>
              <a:gd name="T36" fmla="*/ 19 w 19"/>
              <a:gd name="T37" fmla="*/ 228 h 417"/>
              <a:gd name="T38" fmla="*/ 19 w 19"/>
              <a:gd name="T39" fmla="*/ 247 h 417"/>
              <a:gd name="T40" fmla="*/ 19 w 19"/>
              <a:gd name="T41" fmla="*/ 190 h 417"/>
              <a:gd name="T42" fmla="*/ 0 w 19"/>
              <a:gd name="T43" fmla="*/ 190 h 417"/>
              <a:gd name="T44" fmla="*/ 0 w 19"/>
              <a:gd name="T45" fmla="*/ 171 h 417"/>
              <a:gd name="T46" fmla="*/ 19 w 19"/>
              <a:gd name="T47" fmla="*/ 171 h 417"/>
              <a:gd name="T48" fmla="*/ 19 w 19"/>
              <a:gd name="T49" fmla="*/ 190 h 417"/>
              <a:gd name="T50" fmla="*/ 19 w 19"/>
              <a:gd name="T51" fmla="*/ 133 h 417"/>
              <a:gd name="T52" fmla="*/ 0 w 19"/>
              <a:gd name="T53" fmla="*/ 133 h 417"/>
              <a:gd name="T54" fmla="*/ 0 w 19"/>
              <a:gd name="T55" fmla="*/ 114 h 417"/>
              <a:gd name="T56" fmla="*/ 19 w 19"/>
              <a:gd name="T57" fmla="*/ 114 h 417"/>
              <a:gd name="T58" fmla="*/ 19 w 19"/>
              <a:gd name="T59" fmla="*/ 133 h 417"/>
              <a:gd name="T60" fmla="*/ 19 w 19"/>
              <a:gd name="T61" fmla="*/ 76 h 417"/>
              <a:gd name="T62" fmla="*/ 0 w 19"/>
              <a:gd name="T63" fmla="*/ 76 h 417"/>
              <a:gd name="T64" fmla="*/ 0 w 19"/>
              <a:gd name="T65" fmla="*/ 57 h 417"/>
              <a:gd name="T66" fmla="*/ 19 w 19"/>
              <a:gd name="T67" fmla="*/ 57 h 417"/>
              <a:gd name="T68" fmla="*/ 19 w 19"/>
              <a:gd name="T69" fmla="*/ 76 h 417"/>
              <a:gd name="T70" fmla="*/ 19 w 19"/>
              <a:gd name="T71" fmla="*/ 19 h 417"/>
              <a:gd name="T72" fmla="*/ 0 w 19"/>
              <a:gd name="T73" fmla="*/ 19 h 417"/>
              <a:gd name="T74" fmla="*/ 0 w 19"/>
              <a:gd name="T75" fmla="*/ 0 h 417"/>
              <a:gd name="T76" fmla="*/ 19 w 19"/>
              <a:gd name="T77" fmla="*/ 0 h 417"/>
              <a:gd name="T78" fmla="*/ 19 w 19"/>
              <a:gd name="T79" fmla="*/ 19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" h="417"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5"/>
                </a:lnTo>
                <a:lnTo>
                  <a:pt x="19" y="285"/>
                </a:lnTo>
                <a:lnTo>
                  <a:pt x="19" y="303"/>
                </a:lnTo>
                <a:close/>
                <a:moveTo>
                  <a:pt x="19" y="247"/>
                </a:moveTo>
                <a:lnTo>
                  <a:pt x="0" y="247"/>
                </a:lnTo>
                <a:lnTo>
                  <a:pt x="0" y="228"/>
                </a:lnTo>
                <a:lnTo>
                  <a:pt x="19" y="228"/>
                </a:lnTo>
                <a:lnTo>
                  <a:pt x="19" y="247"/>
                </a:lnTo>
                <a:close/>
                <a:moveTo>
                  <a:pt x="19" y="190"/>
                </a:moveTo>
                <a:lnTo>
                  <a:pt x="0" y="190"/>
                </a:lnTo>
                <a:lnTo>
                  <a:pt x="0" y="171"/>
                </a:lnTo>
                <a:lnTo>
                  <a:pt x="19" y="171"/>
                </a:lnTo>
                <a:lnTo>
                  <a:pt x="19" y="190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579056" y="1844923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zh-CN" sz="2000" b="1" dirty="0">
                <a:solidFill>
                  <a:srgbClr val="158F90"/>
                </a:solidFill>
                <a:ea typeface="微软雅黑" panose="020B0503020204020204" pitchFamily="34" charset="-122"/>
              </a:rPr>
              <a:t>INDEX1</a:t>
            </a:r>
            <a:endParaRPr lang="zh-CN" altLang="en-US" sz="2000" b="1" dirty="0">
              <a:solidFill>
                <a:srgbClr val="158F90"/>
              </a:solidFill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839232" y="1959107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zh-CN" sz="2000" b="1" dirty="0">
                <a:solidFill>
                  <a:srgbClr val="158F90"/>
                </a:solidFill>
                <a:ea typeface="微软雅黑" panose="020B0503020204020204" pitchFamily="34" charset="-122"/>
              </a:rPr>
              <a:t>INDEX1</a:t>
            </a:r>
            <a:endParaRPr lang="zh-CN" altLang="en-US" sz="2000" b="1" dirty="0">
              <a:solidFill>
                <a:srgbClr val="158F90"/>
              </a:solidFill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938952" y="5887123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zh-CN" sz="2000" b="1" dirty="0">
                <a:solidFill>
                  <a:srgbClr val="158F90"/>
                </a:solidFill>
                <a:ea typeface="微软雅黑" panose="020B0503020204020204" pitchFamily="34" charset="-122"/>
              </a:rPr>
              <a:t>INDEX1</a:t>
            </a:r>
            <a:endParaRPr lang="zh-CN" altLang="en-US" sz="2000" b="1" dirty="0">
              <a:solidFill>
                <a:srgbClr val="158F90"/>
              </a:solidFill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199128" y="5887123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zh-CN" sz="2000" b="1" dirty="0">
                <a:solidFill>
                  <a:srgbClr val="158F90"/>
                </a:solidFill>
                <a:ea typeface="微软雅黑" panose="020B0503020204020204" pitchFamily="34" charset="-122"/>
              </a:rPr>
              <a:t>INDEX1</a:t>
            </a:r>
            <a:endParaRPr lang="zh-CN" altLang="en-US" sz="2000" b="1" dirty="0">
              <a:solidFill>
                <a:srgbClr val="158F90"/>
              </a:solidFill>
              <a:ea typeface="微软雅黑" panose="020B0503020204020204" pitchFamily="34" charset="-122"/>
            </a:endParaRPr>
          </a:p>
        </p:txBody>
      </p:sp>
      <p:sp>
        <p:nvSpPr>
          <p:cNvPr id="76" name="矩形 7"/>
          <p:cNvSpPr>
            <a:spLocks noChangeArrowheads="1"/>
          </p:cNvSpPr>
          <p:nvPr/>
        </p:nvSpPr>
        <p:spPr bwMode="auto">
          <a:xfrm>
            <a:off x="1060756" y="1741545"/>
            <a:ext cx="28488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158F90"/>
                </a:solidFill>
                <a:latin typeface="Century Gothic" pitchFamily="34" charset="0"/>
              </a:rPr>
              <a:t>ADD YOUR TEXT</a:t>
            </a:r>
            <a:endParaRPr lang="zh-CN" altLang="en-US" sz="2800" b="1" dirty="0">
              <a:solidFill>
                <a:srgbClr val="158F90"/>
              </a:solidFill>
              <a:latin typeface="Century Gothic" pitchFamily="34" charset="0"/>
            </a:endParaRPr>
          </a:p>
        </p:txBody>
      </p:sp>
      <p:sp>
        <p:nvSpPr>
          <p:cNvPr id="77" name="矩形 6"/>
          <p:cNvSpPr>
            <a:spLocks noChangeArrowheads="1"/>
          </p:cNvSpPr>
          <p:nvPr/>
        </p:nvSpPr>
        <p:spPr bwMode="auto">
          <a:xfrm>
            <a:off x="1060756" y="2224595"/>
            <a:ext cx="3990713" cy="166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倍字间距。标题数字等都可以通过点击和重新输入进行更改。</a:t>
            </a:r>
            <a:endParaRPr lang="zh-CN" altLang="en-US" sz="1600" dirty="0">
              <a:latin typeface="Century Gothic" panose="020B0502020202020204" pitchFamily="34" charset="0"/>
            </a:endParaRPr>
          </a:p>
        </p:txBody>
      </p:sp>
      <p:sp>
        <p:nvSpPr>
          <p:cNvPr id="78" name="矩形 6"/>
          <p:cNvSpPr>
            <a:spLocks noChangeArrowheads="1"/>
          </p:cNvSpPr>
          <p:nvPr/>
        </p:nvSpPr>
        <p:spPr bwMode="auto">
          <a:xfrm>
            <a:off x="1318013" y="4069189"/>
            <a:ext cx="3731846" cy="22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</a:t>
            </a:r>
            <a:endParaRPr lang="zh-CN" altLang="en-US" sz="1200" dirty="0" smtClean="0">
              <a:latin typeface="Century Gothic" panose="020B0502020202020204" pitchFamily="34" charset="0"/>
            </a:endParaRPr>
          </a:p>
          <a:p>
            <a:pPr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</a:t>
            </a:r>
            <a:endParaRPr lang="zh-CN" altLang="en-US" sz="1200" dirty="0" smtClean="0">
              <a:latin typeface="Century Gothic" panose="020B0502020202020204" pitchFamily="34" charset="0"/>
            </a:endParaRPr>
          </a:p>
          <a:p>
            <a:pPr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latin typeface="Century Gothic" panose="020B0502020202020204" pitchFamily="34" charset="0"/>
            </a:endParaRPr>
          </a:p>
        </p:txBody>
      </p:sp>
      <p:sp>
        <p:nvSpPr>
          <p:cNvPr id="79" name="Freeform 38"/>
          <p:cNvSpPr>
            <a:spLocks noEditPoints="1"/>
          </p:cNvSpPr>
          <p:nvPr/>
        </p:nvSpPr>
        <p:spPr bwMode="auto">
          <a:xfrm flipH="1">
            <a:off x="6557229" y="3583653"/>
            <a:ext cx="45719" cy="779647"/>
          </a:xfrm>
          <a:custGeom>
            <a:avLst/>
            <a:gdLst>
              <a:gd name="T0" fmla="*/ 0 w 19"/>
              <a:gd name="T1" fmla="*/ 756 h 756"/>
              <a:gd name="T2" fmla="*/ 19 w 19"/>
              <a:gd name="T3" fmla="*/ 739 h 756"/>
              <a:gd name="T4" fmla="*/ 19 w 19"/>
              <a:gd name="T5" fmla="*/ 701 h 756"/>
              <a:gd name="T6" fmla="*/ 0 w 19"/>
              <a:gd name="T7" fmla="*/ 682 h 756"/>
              <a:gd name="T8" fmla="*/ 19 w 19"/>
              <a:gd name="T9" fmla="*/ 701 h 756"/>
              <a:gd name="T10" fmla="*/ 0 w 19"/>
              <a:gd name="T11" fmla="*/ 644 h 756"/>
              <a:gd name="T12" fmla="*/ 19 w 19"/>
              <a:gd name="T13" fmla="*/ 625 h 756"/>
              <a:gd name="T14" fmla="*/ 19 w 19"/>
              <a:gd name="T15" fmla="*/ 587 h 756"/>
              <a:gd name="T16" fmla="*/ 0 w 19"/>
              <a:gd name="T17" fmla="*/ 568 h 756"/>
              <a:gd name="T18" fmla="*/ 19 w 19"/>
              <a:gd name="T19" fmla="*/ 587 h 756"/>
              <a:gd name="T20" fmla="*/ 0 w 19"/>
              <a:gd name="T21" fmla="*/ 531 h 756"/>
              <a:gd name="T22" fmla="*/ 19 w 19"/>
              <a:gd name="T23" fmla="*/ 512 h 756"/>
              <a:gd name="T24" fmla="*/ 19 w 19"/>
              <a:gd name="T25" fmla="*/ 474 h 756"/>
              <a:gd name="T26" fmla="*/ 0 w 19"/>
              <a:gd name="T27" fmla="*/ 455 h 756"/>
              <a:gd name="T28" fmla="*/ 19 w 19"/>
              <a:gd name="T29" fmla="*/ 474 h 756"/>
              <a:gd name="T30" fmla="*/ 0 w 19"/>
              <a:gd name="T31" fmla="*/ 417 h 756"/>
              <a:gd name="T32" fmla="*/ 19 w 19"/>
              <a:gd name="T33" fmla="*/ 398 h 756"/>
              <a:gd name="T34" fmla="*/ 19 w 19"/>
              <a:gd name="T35" fmla="*/ 360 h 756"/>
              <a:gd name="T36" fmla="*/ 0 w 19"/>
              <a:gd name="T37" fmla="*/ 341 h 756"/>
              <a:gd name="T38" fmla="*/ 19 w 19"/>
              <a:gd name="T39" fmla="*/ 360 h 756"/>
              <a:gd name="T40" fmla="*/ 0 w 19"/>
              <a:gd name="T41" fmla="*/ 303 h 756"/>
              <a:gd name="T42" fmla="*/ 19 w 19"/>
              <a:gd name="T43" fmla="*/ 284 h 756"/>
              <a:gd name="T44" fmla="*/ 19 w 19"/>
              <a:gd name="T45" fmla="*/ 246 h 756"/>
              <a:gd name="T46" fmla="*/ 0 w 19"/>
              <a:gd name="T47" fmla="*/ 227 h 756"/>
              <a:gd name="T48" fmla="*/ 19 w 19"/>
              <a:gd name="T49" fmla="*/ 246 h 756"/>
              <a:gd name="T50" fmla="*/ 0 w 19"/>
              <a:gd name="T51" fmla="*/ 190 h 756"/>
              <a:gd name="T52" fmla="*/ 19 w 19"/>
              <a:gd name="T53" fmla="*/ 171 h 756"/>
              <a:gd name="T54" fmla="*/ 19 w 19"/>
              <a:gd name="T55" fmla="*/ 133 h 756"/>
              <a:gd name="T56" fmla="*/ 0 w 19"/>
              <a:gd name="T57" fmla="*/ 114 h 756"/>
              <a:gd name="T58" fmla="*/ 19 w 19"/>
              <a:gd name="T59" fmla="*/ 133 h 756"/>
              <a:gd name="T60" fmla="*/ 0 w 19"/>
              <a:gd name="T61" fmla="*/ 76 h 756"/>
              <a:gd name="T62" fmla="*/ 19 w 19"/>
              <a:gd name="T63" fmla="*/ 57 h 756"/>
              <a:gd name="T64" fmla="*/ 19 w 19"/>
              <a:gd name="T65" fmla="*/ 19 h 756"/>
              <a:gd name="T66" fmla="*/ 0 w 19"/>
              <a:gd name="T67" fmla="*/ 0 h 756"/>
              <a:gd name="T68" fmla="*/ 19 w 19"/>
              <a:gd name="T69" fmla="*/ 19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" h="756">
                <a:moveTo>
                  <a:pt x="19" y="756"/>
                </a:moveTo>
                <a:lnTo>
                  <a:pt x="0" y="756"/>
                </a:lnTo>
                <a:lnTo>
                  <a:pt x="0" y="739"/>
                </a:lnTo>
                <a:lnTo>
                  <a:pt x="19" y="739"/>
                </a:lnTo>
                <a:lnTo>
                  <a:pt x="19" y="756"/>
                </a:lnTo>
                <a:close/>
                <a:moveTo>
                  <a:pt x="19" y="701"/>
                </a:moveTo>
                <a:lnTo>
                  <a:pt x="0" y="701"/>
                </a:lnTo>
                <a:lnTo>
                  <a:pt x="0" y="682"/>
                </a:lnTo>
                <a:lnTo>
                  <a:pt x="19" y="682"/>
                </a:lnTo>
                <a:lnTo>
                  <a:pt x="19" y="701"/>
                </a:lnTo>
                <a:close/>
                <a:moveTo>
                  <a:pt x="19" y="644"/>
                </a:moveTo>
                <a:lnTo>
                  <a:pt x="0" y="644"/>
                </a:lnTo>
                <a:lnTo>
                  <a:pt x="0" y="625"/>
                </a:lnTo>
                <a:lnTo>
                  <a:pt x="19" y="625"/>
                </a:lnTo>
                <a:lnTo>
                  <a:pt x="19" y="644"/>
                </a:lnTo>
                <a:close/>
                <a:moveTo>
                  <a:pt x="19" y="587"/>
                </a:moveTo>
                <a:lnTo>
                  <a:pt x="0" y="587"/>
                </a:lnTo>
                <a:lnTo>
                  <a:pt x="0" y="568"/>
                </a:lnTo>
                <a:lnTo>
                  <a:pt x="19" y="568"/>
                </a:lnTo>
                <a:lnTo>
                  <a:pt x="19" y="587"/>
                </a:lnTo>
                <a:close/>
                <a:moveTo>
                  <a:pt x="19" y="531"/>
                </a:moveTo>
                <a:lnTo>
                  <a:pt x="0" y="531"/>
                </a:lnTo>
                <a:lnTo>
                  <a:pt x="0" y="512"/>
                </a:lnTo>
                <a:lnTo>
                  <a:pt x="19" y="512"/>
                </a:lnTo>
                <a:lnTo>
                  <a:pt x="19" y="531"/>
                </a:lnTo>
                <a:close/>
                <a:moveTo>
                  <a:pt x="19" y="474"/>
                </a:moveTo>
                <a:lnTo>
                  <a:pt x="0" y="474"/>
                </a:lnTo>
                <a:lnTo>
                  <a:pt x="0" y="455"/>
                </a:lnTo>
                <a:lnTo>
                  <a:pt x="19" y="455"/>
                </a:lnTo>
                <a:lnTo>
                  <a:pt x="19" y="474"/>
                </a:lnTo>
                <a:close/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4"/>
                </a:lnTo>
                <a:lnTo>
                  <a:pt x="19" y="284"/>
                </a:lnTo>
                <a:lnTo>
                  <a:pt x="19" y="303"/>
                </a:lnTo>
                <a:close/>
                <a:moveTo>
                  <a:pt x="19" y="246"/>
                </a:moveTo>
                <a:lnTo>
                  <a:pt x="0" y="246"/>
                </a:lnTo>
                <a:lnTo>
                  <a:pt x="0" y="227"/>
                </a:lnTo>
                <a:lnTo>
                  <a:pt x="19" y="227"/>
                </a:lnTo>
                <a:lnTo>
                  <a:pt x="19" y="246"/>
                </a:lnTo>
                <a:close/>
                <a:moveTo>
                  <a:pt x="19" y="190"/>
                </a:moveTo>
                <a:lnTo>
                  <a:pt x="0" y="190"/>
                </a:lnTo>
                <a:lnTo>
                  <a:pt x="0" y="171"/>
                </a:lnTo>
                <a:lnTo>
                  <a:pt x="19" y="171"/>
                </a:lnTo>
                <a:lnTo>
                  <a:pt x="19" y="190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5669608" y="3183541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zh-CN" sz="2000" b="1" dirty="0">
                <a:solidFill>
                  <a:srgbClr val="158F90"/>
                </a:solidFill>
                <a:ea typeface="微软雅黑" panose="020B0503020204020204" pitchFamily="34" charset="-122"/>
              </a:rPr>
              <a:t>INDEX1</a:t>
            </a:r>
            <a:endParaRPr lang="zh-CN" altLang="en-US" sz="2000" b="1" dirty="0">
              <a:solidFill>
                <a:srgbClr val="158F90"/>
              </a:solidFill>
              <a:ea typeface="微软雅黑" panose="020B0503020204020204" pitchFamily="34" charset="-122"/>
            </a:endParaRPr>
          </a:p>
        </p:txBody>
      </p:sp>
      <p:sp>
        <p:nvSpPr>
          <p:cNvPr id="81" name="Freeform 39"/>
          <p:cNvSpPr>
            <a:spLocks noEditPoints="1"/>
          </p:cNvSpPr>
          <p:nvPr/>
        </p:nvSpPr>
        <p:spPr bwMode="auto">
          <a:xfrm>
            <a:off x="10817913" y="3484829"/>
            <a:ext cx="45719" cy="386499"/>
          </a:xfrm>
          <a:custGeom>
            <a:avLst/>
            <a:gdLst>
              <a:gd name="T0" fmla="*/ 19 w 19"/>
              <a:gd name="T1" fmla="*/ 417 h 417"/>
              <a:gd name="T2" fmla="*/ 0 w 19"/>
              <a:gd name="T3" fmla="*/ 417 h 417"/>
              <a:gd name="T4" fmla="*/ 0 w 19"/>
              <a:gd name="T5" fmla="*/ 398 h 417"/>
              <a:gd name="T6" fmla="*/ 19 w 19"/>
              <a:gd name="T7" fmla="*/ 398 h 417"/>
              <a:gd name="T8" fmla="*/ 19 w 19"/>
              <a:gd name="T9" fmla="*/ 417 h 417"/>
              <a:gd name="T10" fmla="*/ 19 w 19"/>
              <a:gd name="T11" fmla="*/ 360 h 417"/>
              <a:gd name="T12" fmla="*/ 0 w 19"/>
              <a:gd name="T13" fmla="*/ 360 h 417"/>
              <a:gd name="T14" fmla="*/ 0 w 19"/>
              <a:gd name="T15" fmla="*/ 341 h 417"/>
              <a:gd name="T16" fmla="*/ 19 w 19"/>
              <a:gd name="T17" fmla="*/ 341 h 417"/>
              <a:gd name="T18" fmla="*/ 19 w 19"/>
              <a:gd name="T19" fmla="*/ 360 h 417"/>
              <a:gd name="T20" fmla="*/ 19 w 19"/>
              <a:gd name="T21" fmla="*/ 303 h 417"/>
              <a:gd name="T22" fmla="*/ 0 w 19"/>
              <a:gd name="T23" fmla="*/ 303 h 417"/>
              <a:gd name="T24" fmla="*/ 0 w 19"/>
              <a:gd name="T25" fmla="*/ 285 h 417"/>
              <a:gd name="T26" fmla="*/ 19 w 19"/>
              <a:gd name="T27" fmla="*/ 285 h 417"/>
              <a:gd name="T28" fmla="*/ 19 w 19"/>
              <a:gd name="T29" fmla="*/ 303 h 417"/>
              <a:gd name="T30" fmla="*/ 19 w 19"/>
              <a:gd name="T31" fmla="*/ 247 h 417"/>
              <a:gd name="T32" fmla="*/ 0 w 19"/>
              <a:gd name="T33" fmla="*/ 247 h 417"/>
              <a:gd name="T34" fmla="*/ 0 w 19"/>
              <a:gd name="T35" fmla="*/ 228 h 417"/>
              <a:gd name="T36" fmla="*/ 19 w 19"/>
              <a:gd name="T37" fmla="*/ 228 h 417"/>
              <a:gd name="T38" fmla="*/ 19 w 19"/>
              <a:gd name="T39" fmla="*/ 247 h 417"/>
              <a:gd name="T40" fmla="*/ 19 w 19"/>
              <a:gd name="T41" fmla="*/ 190 h 417"/>
              <a:gd name="T42" fmla="*/ 0 w 19"/>
              <a:gd name="T43" fmla="*/ 190 h 417"/>
              <a:gd name="T44" fmla="*/ 0 w 19"/>
              <a:gd name="T45" fmla="*/ 171 h 417"/>
              <a:gd name="T46" fmla="*/ 19 w 19"/>
              <a:gd name="T47" fmla="*/ 171 h 417"/>
              <a:gd name="T48" fmla="*/ 19 w 19"/>
              <a:gd name="T49" fmla="*/ 190 h 417"/>
              <a:gd name="T50" fmla="*/ 19 w 19"/>
              <a:gd name="T51" fmla="*/ 133 h 417"/>
              <a:gd name="T52" fmla="*/ 0 w 19"/>
              <a:gd name="T53" fmla="*/ 133 h 417"/>
              <a:gd name="T54" fmla="*/ 0 w 19"/>
              <a:gd name="T55" fmla="*/ 114 h 417"/>
              <a:gd name="T56" fmla="*/ 19 w 19"/>
              <a:gd name="T57" fmla="*/ 114 h 417"/>
              <a:gd name="T58" fmla="*/ 19 w 19"/>
              <a:gd name="T59" fmla="*/ 133 h 417"/>
              <a:gd name="T60" fmla="*/ 19 w 19"/>
              <a:gd name="T61" fmla="*/ 76 h 417"/>
              <a:gd name="T62" fmla="*/ 0 w 19"/>
              <a:gd name="T63" fmla="*/ 76 h 417"/>
              <a:gd name="T64" fmla="*/ 0 w 19"/>
              <a:gd name="T65" fmla="*/ 57 h 417"/>
              <a:gd name="T66" fmla="*/ 19 w 19"/>
              <a:gd name="T67" fmla="*/ 57 h 417"/>
              <a:gd name="T68" fmla="*/ 19 w 19"/>
              <a:gd name="T69" fmla="*/ 76 h 417"/>
              <a:gd name="T70" fmla="*/ 19 w 19"/>
              <a:gd name="T71" fmla="*/ 19 h 417"/>
              <a:gd name="T72" fmla="*/ 0 w 19"/>
              <a:gd name="T73" fmla="*/ 19 h 417"/>
              <a:gd name="T74" fmla="*/ 0 w 19"/>
              <a:gd name="T75" fmla="*/ 0 h 417"/>
              <a:gd name="T76" fmla="*/ 19 w 19"/>
              <a:gd name="T77" fmla="*/ 0 h 417"/>
              <a:gd name="T78" fmla="*/ 19 w 19"/>
              <a:gd name="T79" fmla="*/ 19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" h="417">
                <a:moveTo>
                  <a:pt x="19" y="417"/>
                </a:moveTo>
                <a:lnTo>
                  <a:pt x="0" y="417"/>
                </a:lnTo>
                <a:lnTo>
                  <a:pt x="0" y="398"/>
                </a:lnTo>
                <a:lnTo>
                  <a:pt x="19" y="398"/>
                </a:lnTo>
                <a:lnTo>
                  <a:pt x="19" y="417"/>
                </a:lnTo>
                <a:close/>
                <a:moveTo>
                  <a:pt x="19" y="360"/>
                </a:moveTo>
                <a:lnTo>
                  <a:pt x="0" y="360"/>
                </a:lnTo>
                <a:lnTo>
                  <a:pt x="0" y="341"/>
                </a:lnTo>
                <a:lnTo>
                  <a:pt x="19" y="341"/>
                </a:lnTo>
                <a:lnTo>
                  <a:pt x="19" y="360"/>
                </a:lnTo>
                <a:close/>
                <a:moveTo>
                  <a:pt x="19" y="303"/>
                </a:moveTo>
                <a:lnTo>
                  <a:pt x="0" y="303"/>
                </a:lnTo>
                <a:lnTo>
                  <a:pt x="0" y="285"/>
                </a:lnTo>
                <a:lnTo>
                  <a:pt x="19" y="285"/>
                </a:lnTo>
                <a:lnTo>
                  <a:pt x="19" y="303"/>
                </a:lnTo>
                <a:close/>
                <a:moveTo>
                  <a:pt x="19" y="247"/>
                </a:moveTo>
                <a:lnTo>
                  <a:pt x="0" y="247"/>
                </a:lnTo>
                <a:lnTo>
                  <a:pt x="0" y="228"/>
                </a:lnTo>
                <a:lnTo>
                  <a:pt x="19" y="228"/>
                </a:lnTo>
                <a:lnTo>
                  <a:pt x="19" y="247"/>
                </a:lnTo>
                <a:close/>
                <a:moveTo>
                  <a:pt x="19" y="190"/>
                </a:moveTo>
                <a:lnTo>
                  <a:pt x="0" y="190"/>
                </a:lnTo>
                <a:lnTo>
                  <a:pt x="0" y="171"/>
                </a:lnTo>
                <a:lnTo>
                  <a:pt x="19" y="171"/>
                </a:lnTo>
                <a:lnTo>
                  <a:pt x="19" y="190"/>
                </a:lnTo>
                <a:close/>
                <a:moveTo>
                  <a:pt x="19" y="133"/>
                </a:moveTo>
                <a:lnTo>
                  <a:pt x="0" y="133"/>
                </a:lnTo>
                <a:lnTo>
                  <a:pt x="0" y="114"/>
                </a:lnTo>
                <a:lnTo>
                  <a:pt x="19" y="114"/>
                </a:lnTo>
                <a:lnTo>
                  <a:pt x="19" y="133"/>
                </a:lnTo>
                <a:close/>
                <a:moveTo>
                  <a:pt x="19" y="76"/>
                </a:moveTo>
                <a:lnTo>
                  <a:pt x="0" y="76"/>
                </a:lnTo>
                <a:lnTo>
                  <a:pt x="0" y="57"/>
                </a:lnTo>
                <a:lnTo>
                  <a:pt x="19" y="57"/>
                </a:lnTo>
                <a:lnTo>
                  <a:pt x="19" y="76"/>
                </a:lnTo>
                <a:close/>
                <a:moveTo>
                  <a:pt x="19" y="19"/>
                </a:moveTo>
                <a:lnTo>
                  <a:pt x="0" y="19"/>
                </a:lnTo>
                <a:lnTo>
                  <a:pt x="0" y="0"/>
                </a:lnTo>
                <a:lnTo>
                  <a:pt x="19" y="0"/>
                </a:lnTo>
                <a:lnTo>
                  <a:pt x="19" y="19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0096800" y="3035332"/>
            <a:ext cx="1624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zh-CN" sz="2000" b="1" dirty="0">
                <a:solidFill>
                  <a:srgbClr val="158F90"/>
                </a:solidFill>
                <a:ea typeface="微软雅黑" panose="020B0503020204020204" pitchFamily="34" charset="-122"/>
              </a:rPr>
              <a:t>INDEX1</a:t>
            </a:r>
            <a:endParaRPr lang="zh-CN" altLang="en-US" sz="2000" b="1" dirty="0">
              <a:solidFill>
                <a:srgbClr val="158F90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041782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285750" y="-1805996"/>
            <a:ext cx="390525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zh-CN" altLang="en-US" sz="70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37006" y="3008671"/>
            <a:ext cx="269403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158F90"/>
                </a:solidFill>
              </a:rPr>
              <a:t>PART TWO</a:t>
            </a:r>
            <a:endParaRPr lang="zh-CN" altLang="en-US" sz="4400" b="1" dirty="0">
              <a:solidFill>
                <a:srgbClr val="158F9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91841" y="3979741"/>
            <a:ext cx="4391024" cy="592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ADD YOUR TITLE HERE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59928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966068" y="4122644"/>
            <a:ext cx="915736" cy="26551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869217" y="4125438"/>
            <a:ext cx="1883328" cy="262719"/>
          </a:xfrm>
          <a:prstGeom prst="rect">
            <a:avLst/>
          </a:prstGeom>
          <a:solidFill>
            <a:srgbClr val="660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752543" y="4124344"/>
            <a:ext cx="3088556" cy="2609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841099" y="4125438"/>
            <a:ext cx="4444707" cy="262719"/>
          </a:xfrm>
          <a:prstGeom prst="rect">
            <a:avLst/>
          </a:prstGeom>
          <a:solidFill>
            <a:srgbClr val="660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饼形 52"/>
          <p:cNvSpPr/>
          <p:nvPr/>
        </p:nvSpPr>
        <p:spPr>
          <a:xfrm rot="5400000">
            <a:off x="1022411" y="3597393"/>
            <a:ext cx="502293" cy="502293"/>
          </a:xfrm>
          <a:prstGeom prst="pie">
            <a:avLst>
              <a:gd name="adj1" fmla="val 5445231"/>
              <a:gd name="adj2" fmla="val 16200000"/>
            </a:avLst>
          </a:prstGeom>
          <a:solidFill>
            <a:srgbClr val="158F9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饼形 53"/>
          <p:cNvSpPr/>
          <p:nvPr/>
        </p:nvSpPr>
        <p:spPr>
          <a:xfrm rot="5400000">
            <a:off x="1901449" y="3060386"/>
            <a:ext cx="1576306" cy="1576306"/>
          </a:xfrm>
          <a:prstGeom prst="pie">
            <a:avLst>
              <a:gd name="adj1" fmla="val 5445231"/>
              <a:gd name="adj2" fmla="val 16200000"/>
            </a:avLst>
          </a:prstGeom>
          <a:solidFill>
            <a:srgbClr val="158F9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饼形 54"/>
          <p:cNvSpPr/>
          <p:nvPr/>
        </p:nvSpPr>
        <p:spPr>
          <a:xfrm rot="5400000">
            <a:off x="3837870" y="2489179"/>
            <a:ext cx="2714143" cy="2714143"/>
          </a:xfrm>
          <a:prstGeom prst="pie">
            <a:avLst>
              <a:gd name="adj1" fmla="val 5445231"/>
              <a:gd name="adj2" fmla="val 16200000"/>
            </a:avLst>
          </a:prstGeom>
          <a:solidFill>
            <a:srgbClr val="158F9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饼形 55"/>
          <p:cNvSpPr/>
          <p:nvPr/>
        </p:nvSpPr>
        <p:spPr>
          <a:xfrm rot="5400000">
            <a:off x="6841099" y="1622012"/>
            <a:ext cx="4448475" cy="4448475"/>
          </a:xfrm>
          <a:prstGeom prst="pie">
            <a:avLst>
              <a:gd name="adj1" fmla="val 5445231"/>
              <a:gd name="adj2" fmla="val 16200000"/>
            </a:avLst>
          </a:prstGeom>
          <a:solidFill>
            <a:srgbClr val="158F9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饼形 56"/>
          <p:cNvSpPr/>
          <p:nvPr/>
        </p:nvSpPr>
        <p:spPr>
          <a:xfrm rot="5400000">
            <a:off x="4793873" y="3454709"/>
            <a:ext cx="787481" cy="787481"/>
          </a:xfrm>
          <a:prstGeom prst="pie">
            <a:avLst>
              <a:gd name="adj1" fmla="val 5445231"/>
              <a:gd name="adj2" fmla="val 16200000"/>
            </a:avLst>
          </a:prstGeom>
          <a:solidFill>
            <a:srgbClr val="FF2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饼形 57"/>
          <p:cNvSpPr/>
          <p:nvPr/>
        </p:nvSpPr>
        <p:spPr>
          <a:xfrm rot="5400000">
            <a:off x="8319415" y="3095033"/>
            <a:ext cx="1514977" cy="1514977"/>
          </a:xfrm>
          <a:prstGeom prst="pie">
            <a:avLst>
              <a:gd name="adj1" fmla="val 5445231"/>
              <a:gd name="adj2" fmla="val 16200000"/>
            </a:avLst>
          </a:prstGeom>
          <a:solidFill>
            <a:srgbClr val="FF2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TextBox 6"/>
          <p:cNvSpPr txBox="1"/>
          <p:nvPr/>
        </p:nvSpPr>
        <p:spPr>
          <a:xfrm>
            <a:off x="6806945" y="4100746"/>
            <a:ext cx="6014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defTabSz="914400"/>
            <a:r>
              <a:rPr lang="en-US" altLang="zh-CN" sz="1600" dirty="0" smtClean="0">
                <a:latin typeface="+mn-lt"/>
              </a:rPr>
              <a:t>2015</a:t>
            </a:r>
            <a:endParaRPr lang="zh-CN" altLang="en-US" sz="1600" dirty="0">
              <a:latin typeface="+mn-lt"/>
            </a:endParaRPr>
          </a:p>
        </p:txBody>
      </p:sp>
      <p:sp>
        <p:nvSpPr>
          <p:cNvPr id="60" name="TextBox 26"/>
          <p:cNvSpPr txBox="1"/>
          <p:nvPr/>
        </p:nvSpPr>
        <p:spPr>
          <a:xfrm>
            <a:off x="3704298" y="4102819"/>
            <a:ext cx="6014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defTabSz="914400"/>
            <a:r>
              <a:rPr lang="en-US" altLang="zh-CN" sz="1600" dirty="0" smtClean="0">
                <a:latin typeface="+mn-lt"/>
              </a:rPr>
              <a:t>2014</a:t>
            </a:r>
            <a:endParaRPr lang="zh-CN" altLang="en-US" sz="1600" dirty="0">
              <a:latin typeface="+mn-lt"/>
            </a:endParaRPr>
          </a:p>
        </p:txBody>
      </p:sp>
      <p:sp>
        <p:nvSpPr>
          <p:cNvPr id="61" name="TextBox 27"/>
          <p:cNvSpPr txBox="1"/>
          <p:nvPr/>
        </p:nvSpPr>
        <p:spPr>
          <a:xfrm>
            <a:off x="1830991" y="4102819"/>
            <a:ext cx="6014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defTabSz="914400"/>
            <a:r>
              <a:rPr lang="en-US" altLang="zh-CN" sz="1600" dirty="0" smtClean="0">
                <a:latin typeface="+mn-lt"/>
              </a:rPr>
              <a:t>2013</a:t>
            </a:r>
            <a:endParaRPr lang="zh-CN" altLang="en-US" sz="1600" dirty="0">
              <a:latin typeface="+mn-lt"/>
            </a:endParaRPr>
          </a:p>
        </p:txBody>
      </p:sp>
      <p:sp>
        <p:nvSpPr>
          <p:cNvPr id="62" name="TextBox 28"/>
          <p:cNvSpPr txBox="1"/>
          <p:nvPr/>
        </p:nvSpPr>
        <p:spPr>
          <a:xfrm>
            <a:off x="917823" y="4102899"/>
            <a:ext cx="6014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defTabSz="914400"/>
            <a:r>
              <a:rPr lang="en-US" altLang="zh-CN" sz="1600" dirty="0" smtClean="0">
                <a:latin typeface="+mn-lt"/>
              </a:rPr>
              <a:t>2012</a:t>
            </a:r>
            <a:endParaRPr lang="zh-CN" altLang="en-US" sz="1600" dirty="0">
              <a:latin typeface="+mn-lt"/>
            </a:endParaRPr>
          </a:p>
        </p:txBody>
      </p:sp>
      <p:sp>
        <p:nvSpPr>
          <p:cNvPr id="63" name="TextBox 29"/>
          <p:cNvSpPr txBox="1"/>
          <p:nvPr/>
        </p:nvSpPr>
        <p:spPr>
          <a:xfrm>
            <a:off x="4828665" y="2960332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defTabSz="914400"/>
            <a:r>
              <a:rPr lang="en-US" altLang="zh-CN" sz="2000" dirty="0" smtClean="0">
                <a:solidFill>
                  <a:schemeClr val="bg1"/>
                </a:solidFill>
              </a:rPr>
              <a:t>TEXT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4" name="TextBox 30"/>
          <p:cNvSpPr txBox="1"/>
          <p:nvPr/>
        </p:nvSpPr>
        <p:spPr>
          <a:xfrm>
            <a:off x="8725591" y="2473279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defTabSz="914400"/>
            <a:r>
              <a:rPr lang="en-US" altLang="zh-CN" sz="2000" dirty="0" smtClean="0">
                <a:solidFill>
                  <a:schemeClr val="bg1"/>
                </a:solidFill>
              </a:rPr>
              <a:t>TEXT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5" name="TextBox 29"/>
          <p:cNvSpPr txBox="1"/>
          <p:nvPr/>
        </p:nvSpPr>
        <p:spPr>
          <a:xfrm>
            <a:off x="2319552" y="3327322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defTabSz="914400"/>
            <a:r>
              <a:rPr lang="en-US" altLang="zh-CN" sz="2000" dirty="0" smtClean="0">
                <a:solidFill>
                  <a:schemeClr val="bg1"/>
                </a:solidFill>
              </a:rPr>
              <a:t>TEXT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83" name="TextBox 29"/>
          <p:cNvSpPr txBox="1"/>
          <p:nvPr/>
        </p:nvSpPr>
        <p:spPr>
          <a:xfrm>
            <a:off x="967661" y="3212835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400" b="1">
                <a:solidFill>
                  <a:srgbClr val="EAE7D4"/>
                </a:solidFill>
                <a:latin typeface="Century Gothic" pitchFamily="34" charset="0"/>
              </a:defRPr>
            </a:lvl1pPr>
          </a:lstStyle>
          <a:p>
            <a:pPr defTabSz="914400"/>
            <a:r>
              <a:rPr lang="en-US" altLang="zh-CN" sz="2000" dirty="0" smtClean="0">
                <a:solidFill>
                  <a:schemeClr val="tx1"/>
                </a:solidFill>
              </a:rPr>
              <a:t>TEXT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894460" y="4730972"/>
            <a:ext cx="10709980" cy="1814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和重新输入进行更改，顶部“开始”面板中可以对字体、字号、颜色、行距等进行修改。建议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454299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pic>
        <p:nvPicPr>
          <p:cNvPr id="23" name="图片 22"/>
          <p:cNvPicPr preferRelativeResize="0">
            <a:picLocks/>
          </p:cNvPicPr>
          <p:nvPr/>
        </p:nvPicPr>
        <p:blipFill rotWithShape="1">
          <a:blip r:embed="rId3">
            <a:grayscl/>
          </a:blip>
          <a:srcRect l="4990" r="1764"/>
          <a:stretch/>
        </p:blipFill>
        <p:spPr>
          <a:xfrm>
            <a:off x="4986500" y="2074201"/>
            <a:ext cx="2158266" cy="2158267"/>
          </a:xfrm>
          <a:prstGeom prst="rect">
            <a:avLst/>
          </a:prstGeom>
        </p:spPr>
      </p:pic>
      <p:pic>
        <p:nvPicPr>
          <p:cNvPr id="24" name="图片 23"/>
          <p:cNvPicPr preferRelativeResize="0">
            <a:picLocks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1757054" y="2074201"/>
            <a:ext cx="2158266" cy="2158267"/>
          </a:xfrm>
          <a:prstGeom prst="rect">
            <a:avLst/>
          </a:prstGeom>
        </p:spPr>
      </p:pic>
      <p:pic>
        <p:nvPicPr>
          <p:cNvPr id="25" name="图片 24"/>
          <p:cNvPicPr preferRelativeResize="0">
            <a:picLocks/>
          </p:cNvPicPr>
          <p:nvPr/>
        </p:nvPicPr>
        <p:blipFill rotWithShape="1">
          <a:blip r:embed="rId5">
            <a:grayscl/>
          </a:blip>
          <a:srcRect l="3873" r="2115"/>
          <a:stretch/>
        </p:blipFill>
        <p:spPr>
          <a:xfrm>
            <a:off x="8212302" y="2074201"/>
            <a:ext cx="2158266" cy="2158267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662793" y="4354782"/>
            <a:ext cx="2468942" cy="40010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defTabSz="914378">
              <a:defRPr/>
            </a:pPr>
            <a:r>
              <a:rPr lang="en-US" altLang="zh-CN" sz="2000" b="1" kern="0" dirty="0">
                <a:solidFill>
                  <a:srgbClr val="EE0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</a:t>
            </a:r>
            <a:r>
              <a:rPr lang="zh-CN" altLang="en-US" sz="2000" b="1" kern="0" dirty="0">
                <a:solidFill>
                  <a:srgbClr val="EE0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kern="0" dirty="0">
                <a:solidFill>
                  <a:srgbClr val="EE0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r>
              <a:rPr lang="zh-CN" altLang="en-US" sz="2000" b="1" kern="0" dirty="0">
                <a:solidFill>
                  <a:srgbClr val="EE0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kern="0" dirty="0">
                <a:solidFill>
                  <a:srgbClr val="EE0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2000" b="1" kern="0" dirty="0">
              <a:solidFill>
                <a:srgbClr val="EE00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662793" y="4653713"/>
            <a:ext cx="2604407" cy="153272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面板中可以对字体、字号、颜色、行距等进行修改。建议正文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倍字间距。点击此处添加文本信息。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892011" y="4354782"/>
            <a:ext cx="2468942" cy="40010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defTabSz="914378">
              <a:defRPr/>
            </a:pPr>
            <a:r>
              <a:rPr lang="en-US" altLang="zh-CN" sz="2000" b="1" kern="0" dirty="0">
                <a:solidFill>
                  <a:srgbClr val="D000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</a:p>
        </p:txBody>
      </p:sp>
      <p:sp>
        <p:nvSpPr>
          <p:cNvPr id="29" name="矩形 28"/>
          <p:cNvSpPr/>
          <p:nvPr/>
        </p:nvSpPr>
        <p:spPr>
          <a:xfrm>
            <a:off x="4892011" y="4653713"/>
            <a:ext cx="2613689" cy="153272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面板中可以对字体、字号、颜色、行距等进行修改。建议正文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倍字间距。点击此处添加文本信息。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117584" y="4354782"/>
            <a:ext cx="2468942" cy="40010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defTabSz="914378">
              <a:defRPr/>
            </a:pPr>
            <a:r>
              <a:rPr lang="en-US" altLang="zh-CN" sz="2000" b="1" kern="0" dirty="0">
                <a:solidFill>
                  <a:srgbClr val="B800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</a:p>
        </p:txBody>
      </p:sp>
      <p:sp>
        <p:nvSpPr>
          <p:cNvPr id="31" name="矩形 30"/>
          <p:cNvSpPr/>
          <p:nvPr/>
        </p:nvSpPr>
        <p:spPr>
          <a:xfrm>
            <a:off x="8117584" y="4653713"/>
            <a:ext cx="2607566" cy="153272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面板中可以对字体、字号、颜色、行距等进行修改。建议正文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倍字间距。点击此处添加文本信息。</a:t>
            </a:r>
            <a:endParaRPr lang="en-US" altLang="zh-CN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4850365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429241" y="1431421"/>
            <a:ext cx="2485409" cy="1692960"/>
            <a:chOff x="1352362" y="7607300"/>
            <a:chExt cx="2484000" cy="1692000"/>
          </a:xfrm>
        </p:grpSpPr>
        <p:graphicFrame>
          <p:nvGraphicFramePr>
            <p:cNvPr id="14" name="图表 13"/>
            <p:cNvGraphicFramePr/>
            <p:nvPr>
              <p:extLst>
                <p:ext uri="{D42A27DB-BD31-4B8C-83A1-F6EECF244321}">
                  <p14:modId xmlns:p14="http://schemas.microsoft.com/office/powerpoint/2010/main" val="2911207043"/>
                </p:ext>
              </p:extLst>
            </p:nvPr>
          </p:nvGraphicFramePr>
          <p:xfrm>
            <a:off x="1352362" y="760730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文本框 14"/>
            <p:cNvSpPr txBox="1"/>
            <p:nvPr/>
          </p:nvSpPr>
          <p:spPr>
            <a:xfrm>
              <a:off x="2255196" y="8206616"/>
              <a:ext cx="785348" cy="507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2700" b="1" dirty="0">
                  <a:solidFill>
                    <a:srgbClr val="158F90"/>
                  </a:solidFill>
                  <a:latin typeface="Calibri"/>
                  <a:ea typeface="宋体"/>
                </a:rPr>
                <a:t>75%</a:t>
              </a:r>
              <a:endParaRPr lang="zh-CN" altLang="en-US" sz="2700" b="1" dirty="0">
                <a:solidFill>
                  <a:srgbClr val="158F9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9241" y="3124381"/>
            <a:ext cx="2485409" cy="1692960"/>
            <a:chOff x="3543550" y="7473950"/>
            <a:chExt cx="2484000" cy="1692000"/>
          </a:xfrm>
        </p:grpSpPr>
        <p:graphicFrame>
          <p:nvGraphicFramePr>
            <p:cNvPr id="17" name="图表 16"/>
            <p:cNvGraphicFramePr/>
            <p:nvPr>
              <p:extLst>
                <p:ext uri="{D42A27DB-BD31-4B8C-83A1-F6EECF244321}">
                  <p14:modId xmlns:p14="http://schemas.microsoft.com/office/powerpoint/2010/main" val="2159976206"/>
                </p:ext>
              </p:extLst>
            </p:nvPr>
          </p:nvGraphicFramePr>
          <p:xfrm>
            <a:off x="3543550" y="747395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文本框 17"/>
            <p:cNvSpPr txBox="1"/>
            <p:nvPr/>
          </p:nvSpPr>
          <p:spPr>
            <a:xfrm>
              <a:off x="4437750" y="8073266"/>
              <a:ext cx="785348" cy="507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2700" b="1" dirty="0" smtClean="0">
                  <a:solidFill>
                    <a:srgbClr val="158F90"/>
                  </a:solidFill>
                  <a:latin typeface="Calibri"/>
                  <a:ea typeface="宋体"/>
                </a:rPr>
                <a:t>70%</a:t>
              </a:r>
              <a:endParaRPr lang="zh-CN" altLang="en-US" sz="2700" b="1" dirty="0">
                <a:solidFill>
                  <a:srgbClr val="158F9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9241" y="4971473"/>
            <a:ext cx="2485409" cy="1692960"/>
            <a:chOff x="6390807" y="7473950"/>
            <a:chExt cx="2484000" cy="1692000"/>
          </a:xfrm>
        </p:grpSpPr>
        <p:graphicFrame>
          <p:nvGraphicFramePr>
            <p:cNvPr id="20" name="图表 19"/>
            <p:cNvGraphicFramePr/>
            <p:nvPr>
              <p:extLst>
                <p:ext uri="{D42A27DB-BD31-4B8C-83A1-F6EECF244321}">
                  <p14:modId xmlns:p14="http://schemas.microsoft.com/office/powerpoint/2010/main" val="2106289704"/>
                </p:ext>
              </p:extLst>
            </p:nvPr>
          </p:nvGraphicFramePr>
          <p:xfrm>
            <a:off x="6390807" y="7473950"/>
            <a:ext cx="2484000" cy="169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文本框 20"/>
            <p:cNvSpPr txBox="1"/>
            <p:nvPr/>
          </p:nvSpPr>
          <p:spPr>
            <a:xfrm>
              <a:off x="7276373" y="8133710"/>
              <a:ext cx="785348" cy="5075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2700" b="1" dirty="0" smtClean="0">
                  <a:solidFill>
                    <a:srgbClr val="158F90"/>
                  </a:solidFill>
                  <a:latin typeface="Calibri"/>
                  <a:ea typeface="宋体"/>
                </a:rPr>
                <a:t>55</a:t>
              </a:r>
              <a:r>
                <a:rPr lang="en-US" altLang="zh-CN" sz="2700" b="1" dirty="0">
                  <a:solidFill>
                    <a:srgbClr val="158F90"/>
                  </a:solidFill>
                  <a:latin typeface="Calibri"/>
                  <a:ea typeface="宋体"/>
                </a:rPr>
                <a:t>%</a:t>
              </a:r>
              <a:endParaRPr lang="zh-CN" altLang="en-US" sz="2700" b="1" dirty="0">
                <a:solidFill>
                  <a:srgbClr val="158F9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741878" y="1864153"/>
            <a:ext cx="1076118" cy="235960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defTabSz="685783">
              <a:lnSpc>
                <a:spcPts val="1275"/>
              </a:lnSpc>
              <a:buClr>
                <a:prstClr val="white">
                  <a:lumMod val="65000"/>
                </a:prstClr>
              </a:buClr>
            </a:pPr>
            <a:r>
              <a:rPr lang="en-US" altLang="zh-CN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宋体"/>
              </a:rPr>
              <a:t>TITLE</a:t>
            </a:r>
            <a:endParaRPr lang="en-US" altLang="zh-CN" sz="3200" b="1" dirty="0"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713917" y="3622182"/>
            <a:ext cx="1260973" cy="235960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defTabSz="685783">
              <a:lnSpc>
                <a:spcPts val="1275"/>
              </a:lnSpc>
              <a:buClr>
                <a:prstClr val="white">
                  <a:lumMod val="65000"/>
                </a:prstClr>
              </a:buClr>
            </a:pPr>
            <a:r>
              <a:rPr lang="en-US" altLang="zh-CN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宋体"/>
              </a:rPr>
              <a:t>TITLE</a:t>
            </a:r>
            <a:endParaRPr lang="en-US" altLang="zh-CN" sz="280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713917" y="5419555"/>
            <a:ext cx="1260973" cy="235960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defTabSz="685783">
              <a:lnSpc>
                <a:spcPts val="1275"/>
              </a:lnSpc>
              <a:buClr>
                <a:prstClr val="white">
                  <a:lumMod val="65000"/>
                </a:prstClr>
              </a:buClr>
            </a:pPr>
            <a:r>
              <a:rPr lang="en-US" altLang="zh-CN" sz="32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宋体"/>
              </a:rPr>
              <a:t>TITLE</a:t>
            </a:r>
            <a:endParaRPr lang="en-US" altLang="zh-CN" sz="2800" dirty="0"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741878" y="2135963"/>
            <a:ext cx="294454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783">
              <a:lnSpc>
                <a:spcPct val="13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713919" y="3887480"/>
            <a:ext cx="294454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783">
              <a:lnSpc>
                <a:spcPct val="13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713919" y="5695729"/>
            <a:ext cx="294454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783">
              <a:lnSpc>
                <a:spcPct val="13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841381" y="1901130"/>
            <a:ext cx="1047750" cy="977900"/>
            <a:chOff x="7192198" y="1901130"/>
            <a:chExt cx="1047750" cy="977900"/>
          </a:xfrm>
        </p:grpSpPr>
        <p:sp>
          <p:nvSpPr>
            <p:cNvPr id="38" name="Freeform 16"/>
            <p:cNvSpPr>
              <a:spLocks noEditPoints="1"/>
            </p:cNvSpPr>
            <p:nvPr/>
          </p:nvSpPr>
          <p:spPr bwMode="auto">
            <a:xfrm>
              <a:off x="7192198" y="1901130"/>
              <a:ext cx="635000" cy="977900"/>
            </a:xfrm>
            <a:custGeom>
              <a:avLst/>
              <a:gdLst/>
              <a:ahLst/>
              <a:cxnLst>
                <a:cxn ang="0">
                  <a:pos x="266" y="0"/>
                </a:cxn>
                <a:cxn ang="0">
                  <a:pos x="286" y="20"/>
                </a:cxn>
                <a:cxn ang="0">
                  <a:pos x="296" y="62"/>
                </a:cxn>
                <a:cxn ang="0">
                  <a:pos x="294" y="66"/>
                </a:cxn>
                <a:cxn ang="0">
                  <a:pos x="276" y="52"/>
                </a:cxn>
                <a:cxn ang="0">
                  <a:pos x="266" y="54"/>
                </a:cxn>
                <a:cxn ang="0">
                  <a:pos x="26" y="106"/>
                </a:cxn>
                <a:cxn ang="0">
                  <a:pos x="26" y="112"/>
                </a:cxn>
                <a:cxn ang="0">
                  <a:pos x="122" y="546"/>
                </a:cxn>
                <a:cxn ang="0">
                  <a:pos x="152" y="540"/>
                </a:cxn>
                <a:cxn ang="0">
                  <a:pos x="356" y="422"/>
                </a:cxn>
                <a:cxn ang="0">
                  <a:pos x="372" y="414"/>
                </a:cxn>
                <a:cxn ang="0">
                  <a:pos x="400" y="546"/>
                </a:cxn>
                <a:cxn ang="0">
                  <a:pos x="388" y="562"/>
                </a:cxn>
                <a:cxn ang="0">
                  <a:pos x="144" y="616"/>
                </a:cxn>
                <a:cxn ang="0">
                  <a:pos x="126" y="614"/>
                </a:cxn>
                <a:cxn ang="0">
                  <a:pos x="118" y="606"/>
                </a:cxn>
                <a:cxn ang="0">
                  <a:pos x="2" y="84"/>
                </a:cxn>
                <a:cxn ang="0">
                  <a:pos x="2" y="66"/>
                </a:cxn>
                <a:cxn ang="0">
                  <a:pos x="8" y="56"/>
                </a:cxn>
                <a:cxn ang="0">
                  <a:pos x="20" y="52"/>
                </a:cxn>
                <a:cxn ang="0">
                  <a:pos x="186" y="34"/>
                </a:cxn>
                <a:cxn ang="0">
                  <a:pos x="134" y="46"/>
                </a:cxn>
                <a:cxn ang="0">
                  <a:pos x="126" y="56"/>
                </a:cxn>
                <a:cxn ang="0">
                  <a:pos x="130" y="62"/>
                </a:cxn>
                <a:cxn ang="0">
                  <a:pos x="138" y="64"/>
                </a:cxn>
                <a:cxn ang="0">
                  <a:pos x="194" y="52"/>
                </a:cxn>
                <a:cxn ang="0">
                  <a:pos x="198" y="44"/>
                </a:cxn>
                <a:cxn ang="0">
                  <a:pos x="192" y="34"/>
                </a:cxn>
                <a:cxn ang="0">
                  <a:pos x="96" y="54"/>
                </a:cxn>
                <a:cxn ang="0">
                  <a:pos x="90" y="62"/>
                </a:cxn>
                <a:cxn ang="0">
                  <a:pos x="92" y="68"/>
                </a:cxn>
                <a:cxn ang="0">
                  <a:pos x="98" y="72"/>
                </a:cxn>
                <a:cxn ang="0">
                  <a:pos x="108" y="66"/>
                </a:cxn>
                <a:cxn ang="0">
                  <a:pos x="108" y="58"/>
                </a:cxn>
                <a:cxn ang="0">
                  <a:pos x="96" y="54"/>
                </a:cxn>
                <a:cxn ang="0">
                  <a:pos x="250" y="538"/>
                </a:cxn>
                <a:cxn ang="0">
                  <a:pos x="236" y="550"/>
                </a:cxn>
                <a:cxn ang="0">
                  <a:pos x="238" y="562"/>
                </a:cxn>
                <a:cxn ang="0">
                  <a:pos x="254" y="574"/>
                </a:cxn>
                <a:cxn ang="0">
                  <a:pos x="268" y="568"/>
                </a:cxn>
                <a:cxn ang="0">
                  <a:pos x="272" y="554"/>
                </a:cxn>
                <a:cxn ang="0">
                  <a:pos x="258" y="538"/>
                </a:cxn>
              </a:cxnLst>
              <a:rect l="0" t="0" r="r" b="b"/>
              <a:pathLst>
                <a:path w="400" h="616">
                  <a:moveTo>
                    <a:pt x="258" y="2"/>
                  </a:moveTo>
                  <a:lnTo>
                    <a:pt x="258" y="2"/>
                  </a:lnTo>
                  <a:lnTo>
                    <a:pt x="266" y="0"/>
                  </a:lnTo>
                  <a:lnTo>
                    <a:pt x="276" y="4"/>
                  </a:lnTo>
                  <a:lnTo>
                    <a:pt x="282" y="10"/>
                  </a:lnTo>
                  <a:lnTo>
                    <a:pt x="286" y="20"/>
                  </a:lnTo>
                  <a:lnTo>
                    <a:pt x="286" y="20"/>
                  </a:lnTo>
                  <a:lnTo>
                    <a:pt x="296" y="62"/>
                  </a:lnTo>
                  <a:lnTo>
                    <a:pt x="296" y="62"/>
                  </a:lnTo>
                  <a:lnTo>
                    <a:pt x="296" y="64"/>
                  </a:lnTo>
                  <a:lnTo>
                    <a:pt x="294" y="66"/>
                  </a:lnTo>
                  <a:lnTo>
                    <a:pt x="294" y="66"/>
                  </a:lnTo>
                  <a:lnTo>
                    <a:pt x="282" y="80"/>
                  </a:lnTo>
                  <a:lnTo>
                    <a:pt x="282" y="80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66" y="54"/>
                  </a:lnTo>
                  <a:lnTo>
                    <a:pt x="266" y="54"/>
                  </a:lnTo>
                  <a:lnTo>
                    <a:pt x="58" y="98"/>
                  </a:lnTo>
                  <a:lnTo>
                    <a:pt x="58" y="98"/>
                  </a:lnTo>
                  <a:lnTo>
                    <a:pt x="26" y="106"/>
                  </a:lnTo>
                  <a:lnTo>
                    <a:pt x="26" y="106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84" y="378"/>
                  </a:lnTo>
                  <a:lnTo>
                    <a:pt x="84" y="378"/>
                  </a:lnTo>
                  <a:lnTo>
                    <a:pt x="122" y="546"/>
                  </a:lnTo>
                  <a:lnTo>
                    <a:pt x="122" y="546"/>
                  </a:lnTo>
                  <a:lnTo>
                    <a:pt x="152" y="540"/>
                  </a:lnTo>
                  <a:lnTo>
                    <a:pt x="152" y="540"/>
                  </a:lnTo>
                  <a:lnTo>
                    <a:pt x="372" y="494"/>
                  </a:lnTo>
                  <a:lnTo>
                    <a:pt x="372" y="494"/>
                  </a:lnTo>
                  <a:lnTo>
                    <a:pt x="356" y="422"/>
                  </a:lnTo>
                  <a:lnTo>
                    <a:pt x="356" y="422"/>
                  </a:lnTo>
                  <a:lnTo>
                    <a:pt x="372" y="414"/>
                  </a:lnTo>
                  <a:lnTo>
                    <a:pt x="372" y="414"/>
                  </a:lnTo>
                  <a:lnTo>
                    <a:pt x="400" y="536"/>
                  </a:lnTo>
                  <a:lnTo>
                    <a:pt x="400" y="536"/>
                  </a:lnTo>
                  <a:lnTo>
                    <a:pt x="400" y="546"/>
                  </a:lnTo>
                  <a:lnTo>
                    <a:pt x="396" y="556"/>
                  </a:lnTo>
                  <a:lnTo>
                    <a:pt x="396" y="556"/>
                  </a:lnTo>
                  <a:lnTo>
                    <a:pt x="388" y="562"/>
                  </a:lnTo>
                  <a:lnTo>
                    <a:pt x="380" y="566"/>
                  </a:lnTo>
                  <a:lnTo>
                    <a:pt x="380" y="566"/>
                  </a:lnTo>
                  <a:lnTo>
                    <a:pt x="144" y="616"/>
                  </a:lnTo>
                  <a:lnTo>
                    <a:pt x="144" y="616"/>
                  </a:lnTo>
                  <a:lnTo>
                    <a:pt x="134" y="616"/>
                  </a:lnTo>
                  <a:lnTo>
                    <a:pt x="126" y="614"/>
                  </a:lnTo>
                  <a:lnTo>
                    <a:pt x="126" y="614"/>
                  </a:lnTo>
                  <a:lnTo>
                    <a:pt x="122" y="610"/>
                  </a:lnTo>
                  <a:lnTo>
                    <a:pt x="118" y="606"/>
                  </a:lnTo>
                  <a:lnTo>
                    <a:pt x="112" y="596"/>
                  </a:lnTo>
                  <a:lnTo>
                    <a:pt x="112" y="596"/>
                  </a:lnTo>
                  <a:lnTo>
                    <a:pt x="2" y="84"/>
                  </a:lnTo>
                  <a:lnTo>
                    <a:pt x="2" y="84"/>
                  </a:lnTo>
                  <a:lnTo>
                    <a:pt x="0" y="74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4" y="62"/>
                  </a:lnTo>
                  <a:lnTo>
                    <a:pt x="8" y="56"/>
                  </a:lnTo>
                  <a:lnTo>
                    <a:pt x="14" y="54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258" y="2"/>
                  </a:lnTo>
                  <a:lnTo>
                    <a:pt x="258" y="2"/>
                  </a:lnTo>
                  <a:close/>
                  <a:moveTo>
                    <a:pt x="186" y="34"/>
                  </a:moveTo>
                  <a:lnTo>
                    <a:pt x="186" y="34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28" y="50"/>
                  </a:lnTo>
                  <a:lnTo>
                    <a:pt x="126" y="52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8" y="58"/>
                  </a:lnTo>
                  <a:lnTo>
                    <a:pt x="130" y="62"/>
                  </a:lnTo>
                  <a:lnTo>
                    <a:pt x="134" y="64"/>
                  </a:lnTo>
                  <a:lnTo>
                    <a:pt x="138" y="64"/>
                  </a:lnTo>
                  <a:lnTo>
                    <a:pt x="138" y="64"/>
                  </a:lnTo>
                  <a:lnTo>
                    <a:pt x="190" y="52"/>
                  </a:lnTo>
                  <a:lnTo>
                    <a:pt x="190" y="52"/>
                  </a:lnTo>
                  <a:lnTo>
                    <a:pt x="194" y="52"/>
                  </a:lnTo>
                  <a:lnTo>
                    <a:pt x="196" y="50"/>
                  </a:lnTo>
                  <a:lnTo>
                    <a:pt x="196" y="50"/>
                  </a:lnTo>
                  <a:lnTo>
                    <a:pt x="198" y="44"/>
                  </a:lnTo>
                  <a:lnTo>
                    <a:pt x="196" y="38"/>
                  </a:lnTo>
                  <a:lnTo>
                    <a:pt x="196" y="38"/>
                  </a:lnTo>
                  <a:lnTo>
                    <a:pt x="192" y="34"/>
                  </a:lnTo>
                  <a:lnTo>
                    <a:pt x="186" y="34"/>
                  </a:lnTo>
                  <a:lnTo>
                    <a:pt x="186" y="34"/>
                  </a:lnTo>
                  <a:close/>
                  <a:moveTo>
                    <a:pt x="96" y="54"/>
                  </a:moveTo>
                  <a:lnTo>
                    <a:pt x="96" y="54"/>
                  </a:lnTo>
                  <a:lnTo>
                    <a:pt x="92" y="56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0" y="64"/>
                  </a:lnTo>
                  <a:lnTo>
                    <a:pt x="92" y="68"/>
                  </a:lnTo>
                  <a:lnTo>
                    <a:pt x="94" y="70"/>
                  </a:lnTo>
                  <a:lnTo>
                    <a:pt x="98" y="72"/>
                  </a:lnTo>
                  <a:lnTo>
                    <a:pt x="98" y="72"/>
                  </a:lnTo>
                  <a:lnTo>
                    <a:pt x="102" y="70"/>
                  </a:lnTo>
                  <a:lnTo>
                    <a:pt x="106" y="68"/>
                  </a:lnTo>
                  <a:lnTo>
                    <a:pt x="108" y="66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8" y="58"/>
                  </a:lnTo>
                  <a:lnTo>
                    <a:pt x="104" y="54"/>
                  </a:lnTo>
                  <a:lnTo>
                    <a:pt x="100" y="54"/>
                  </a:lnTo>
                  <a:lnTo>
                    <a:pt x="96" y="54"/>
                  </a:lnTo>
                  <a:lnTo>
                    <a:pt x="96" y="54"/>
                  </a:lnTo>
                  <a:close/>
                  <a:moveTo>
                    <a:pt x="250" y="538"/>
                  </a:moveTo>
                  <a:lnTo>
                    <a:pt x="250" y="538"/>
                  </a:lnTo>
                  <a:lnTo>
                    <a:pt x="244" y="540"/>
                  </a:lnTo>
                  <a:lnTo>
                    <a:pt x="240" y="544"/>
                  </a:lnTo>
                  <a:lnTo>
                    <a:pt x="236" y="550"/>
                  </a:lnTo>
                  <a:lnTo>
                    <a:pt x="236" y="556"/>
                  </a:lnTo>
                  <a:lnTo>
                    <a:pt x="236" y="556"/>
                  </a:lnTo>
                  <a:lnTo>
                    <a:pt x="238" y="562"/>
                  </a:lnTo>
                  <a:lnTo>
                    <a:pt x="242" y="568"/>
                  </a:lnTo>
                  <a:lnTo>
                    <a:pt x="248" y="572"/>
                  </a:lnTo>
                  <a:lnTo>
                    <a:pt x="254" y="574"/>
                  </a:lnTo>
                  <a:lnTo>
                    <a:pt x="254" y="574"/>
                  </a:lnTo>
                  <a:lnTo>
                    <a:pt x="262" y="572"/>
                  </a:lnTo>
                  <a:lnTo>
                    <a:pt x="268" y="568"/>
                  </a:lnTo>
                  <a:lnTo>
                    <a:pt x="272" y="560"/>
                  </a:lnTo>
                  <a:lnTo>
                    <a:pt x="272" y="554"/>
                  </a:lnTo>
                  <a:lnTo>
                    <a:pt x="272" y="554"/>
                  </a:lnTo>
                  <a:lnTo>
                    <a:pt x="270" y="546"/>
                  </a:lnTo>
                  <a:lnTo>
                    <a:pt x="264" y="540"/>
                  </a:lnTo>
                  <a:lnTo>
                    <a:pt x="258" y="538"/>
                  </a:lnTo>
                  <a:lnTo>
                    <a:pt x="250" y="538"/>
                  </a:lnTo>
                  <a:lnTo>
                    <a:pt x="250" y="5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"/>
            <p:cNvSpPr>
              <a:spLocks noEditPoints="1"/>
            </p:cNvSpPr>
            <p:nvPr/>
          </p:nvSpPr>
          <p:spPr bwMode="auto">
            <a:xfrm>
              <a:off x="7592248" y="1913830"/>
              <a:ext cx="647700" cy="660400"/>
            </a:xfrm>
            <a:custGeom>
              <a:avLst/>
              <a:gdLst/>
              <a:ahLst/>
              <a:cxnLst>
                <a:cxn ang="0">
                  <a:pos x="194" y="0"/>
                </a:cxn>
                <a:cxn ang="0">
                  <a:pos x="228" y="2"/>
                </a:cxn>
                <a:cxn ang="0">
                  <a:pos x="262" y="8"/>
                </a:cxn>
                <a:cxn ang="0">
                  <a:pos x="288" y="18"/>
                </a:cxn>
                <a:cxn ang="0">
                  <a:pos x="332" y="46"/>
                </a:cxn>
                <a:cxn ang="0">
                  <a:pos x="352" y="64"/>
                </a:cxn>
                <a:cxn ang="0">
                  <a:pos x="384" y="104"/>
                </a:cxn>
                <a:cxn ang="0">
                  <a:pos x="402" y="154"/>
                </a:cxn>
                <a:cxn ang="0">
                  <a:pos x="406" y="176"/>
                </a:cxn>
                <a:cxn ang="0">
                  <a:pos x="408" y="220"/>
                </a:cxn>
                <a:cxn ang="0">
                  <a:pos x="404" y="242"/>
                </a:cxn>
                <a:cxn ang="0">
                  <a:pos x="382" y="298"/>
                </a:cxn>
                <a:cxn ang="0">
                  <a:pos x="346" y="346"/>
                </a:cxn>
                <a:cxn ang="0">
                  <a:pos x="324" y="364"/>
                </a:cxn>
                <a:cxn ang="0">
                  <a:pos x="298" y="380"/>
                </a:cxn>
                <a:cxn ang="0">
                  <a:pos x="266" y="392"/>
                </a:cxn>
                <a:cxn ang="0">
                  <a:pos x="234" y="400"/>
                </a:cxn>
                <a:cxn ang="0">
                  <a:pos x="212" y="402"/>
                </a:cxn>
                <a:cxn ang="0">
                  <a:pos x="168" y="398"/>
                </a:cxn>
                <a:cxn ang="0">
                  <a:pos x="146" y="394"/>
                </a:cxn>
                <a:cxn ang="0">
                  <a:pos x="128" y="388"/>
                </a:cxn>
                <a:cxn ang="0">
                  <a:pos x="126" y="388"/>
                </a:cxn>
                <a:cxn ang="0">
                  <a:pos x="92" y="404"/>
                </a:cxn>
                <a:cxn ang="0">
                  <a:pos x="56" y="414"/>
                </a:cxn>
                <a:cxn ang="0">
                  <a:pos x="42" y="416"/>
                </a:cxn>
                <a:cxn ang="0">
                  <a:pos x="40" y="414"/>
                </a:cxn>
                <a:cxn ang="0">
                  <a:pos x="40" y="414"/>
                </a:cxn>
                <a:cxn ang="0">
                  <a:pos x="44" y="406"/>
                </a:cxn>
                <a:cxn ang="0">
                  <a:pos x="58" y="388"/>
                </a:cxn>
                <a:cxn ang="0">
                  <a:pos x="70" y="370"/>
                </a:cxn>
                <a:cxn ang="0">
                  <a:pos x="72" y="364"/>
                </a:cxn>
                <a:cxn ang="0">
                  <a:pos x="74" y="358"/>
                </a:cxn>
                <a:cxn ang="0">
                  <a:pos x="72" y="354"/>
                </a:cxn>
                <a:cxn ang="0">
                  <a:pos x="38" y="318"/>
                </a:cxn>
                <a:cxn ang="0">
                  <a:pos x="14" y="276"/>
                </a:cxn>
                <a:cxn ang="0">
                  <a:pos x="4" y="246"/>
                </a:cxn>
                <a:cxn ang="0">
                  <a:pos x="0" y="216"/>
                </a:cxn>
                <a:cxn ang="0">
                  <a:pos x="2" y="166"/>
                </a:cxn>
                <a:cxn ang="0">
                  <a:pos x="18" y="116"/>
                </a:cxn>
                <a:cxn ang="0">
                  <a:pos x="28" y="96"/>
                </a:cxn>
                <a:cxn ang="0">
                  <a:pos x="58" y="58"/>
                </a:cxn>
                <a:cxn ang="0">
                  <a:pos x="76" y="44"/>
                </a:cxn>
                <a:cxn ang="0">
                  <a:pos x="118" y="18"/>
                </a:cxn>
                <a:cxn ang="0">
                  <a:pos x="164" y="4"/>
                </a:cxn>
                <a:cxn ang="0">
                  <a:pos x="194" y="0"/>
                </a:cxn>
                <a:cxn ang="0">
                  <a:pos x="76" y="112"/>
                </a:cxn>
                <a:cxn ang="0">
                  <a:pos x="76" y="288"/>
                </a:cxn>
                <a:cxn ang="0">
                  <a:pos x="330" y="288"/>
                </a:cxn>
                <a:cxn ang="0">
                  <a:pos x="330" y="112"/>
                </a:cxn>
                <a:cxn ang="0">
                  <a:pos x="76" y="112"/>
                </a:cxn>
              </a:cxnLst>
              <a:rect l="0" t="0" r="r" b="b"/>
              <a:pathLst>
                <a:path w="408" h="416">
                  <a:moveTo>
                    <a:pt x="194" y="0"/>
                  </a:moveTo>
                  <a:lnTo>
                    <a:pt x="194" y="0"/>
                  </a:lnTo>
                  <a:lnTo>
                    <a:pt x="212" y="0"/>
                  </a:lnTo>
                  <a:lnTo>
                    <a:pt x="228" y="2"/>
                  </a:lnTo>
                  <a:lnTo>
                    <a:pt x="246" y="4"/>
                  </a:lnTo>
                  <a:lnTo>
                    <a:pt x="262" y="8"/>
                  </a:lnTo>
                  <a:lnTo>
                    <a:pt x="262" y="8"/>
                  </a:lnTo>
                  <a:lnTo>
                    <a:pt x="288" y="18"/>
                  </a:lnTo>
                  <a:lnTo>
                    <a:pt x="310" y="30"/>
                  </a:lnTo>
                  <a:lnTo>
                    <a:pt x="332" y="46"/>
                  </a:lnTo>
                  <a:lnTo>
                    <a:pt x="352" y="64"/>
                  </a:lnTo>
                  <a:lnTo>
                    <a:pt x="352" y="64"/>
                  </a:lnTo>
                  <a:lnTo>
                    <a:pt x="370" y="82"/>
                  </a:lnTo>
                  <a:lnTo>
                    <a:pt x="384" y="104"/>
                  </a:lnTo>
                  <a:lnTo>
                    <a:pt x="394" y="128"/>
                  </a:lnTo>
                  <a:lnTo>
                    <a:pt x="402" y="154"/>
                  </a:lnTo>
                  <a:lnTo>
                    <a:pt x="402" y="154"/>
                  </a:lnTo>
                  <a:lnTo>
                    <a:pt x="406" y="176"/>
                  </a:lnTo>
                  <a:lnTo>
                    <a:pt x="408" y="198"/>
                  </a:lnTo>
                  <a:lnTo>
                    <a:pt x="408" y="220"/>
                  </a:lnTo>
                  <a:lnTo>
                    <a:pt x="404" y="242"/>
                  </a:lnTo>
                  <a:lnTo>
                    <a:pt x="404" y="242"/>
                  </a:lnTo>
                  <a:lnTo>
                    <a:pt x="396" y="272"/>
                  </a:lnTo>
                  <a:lnTo>
                    <a:pt x="382" y="298"/>
                  </a:lnTo>
                  <a:lnTo>
                    <a:pt x="366" y="324"/>
                  </a:lnTo>
                  <a:lnTo>
                    <a:pt x="346" y="346"/>
                  </a:lnTo>
                  <a:lnTo>
                    <a:pt x="346" y="346"/>
                  </a:lnTo>
                  <a:lnTo>
                    <a:pt x="324" y="364"/>
                  </a:lnTo>
                  <a:lnTo>
                    <a:pt x="298" y="380"/>
                  </a:lnTo>
                  <a:lnTo>
                    <a:pt x="298" y="380"/>
                  </a:lnTo>
                  <a:lnTo>
                    <a:pt x="282" y="386"/>
                  </a:lnTo>
                  <a:lnTo>
                    <a:pt x="266" y="392"/>
                  </a:lnTo>
                  <a:lnTo>
                    <a:pt x="250" y="396"/>
                  </a:lnTo>
                  <a:lnTo>
                    <a:pt x="234" y="400"/>
                  </a:lnTo>
                  <a:lnTo>
                    <a:pt x="234" y="400"/>
                  </a:lnTo>
                  <a:lnTo>
                    <a:pt x="212" y="402"/>
                  </a:lnTo>
                  <a:lnTo>
                    <a:pt x="190" y="402"/>
                  </a:lnTo>
                  <a:lnTo>
                    <a:pt x="168" y="398"/>
                  </a:lnTo>
                  <a:lnTo>
                    <a:pt x="146" y="394"/>
                  </a:lnTo>
                  <a:lnTo>
                    <a:pt x="146" y="394"/>
                  </a:lnTo>
                  <a:lnTo>
                    <a:pt x="128" y="388"/>
                  </a:lnTo>
                  <a:lnTo>
                    <a:pt x="128" y="388"/>
                  </a:lnTo>
                  <a:lnTo>
                    <a:pt x="126" y="388"/>
                  </a:lnTo>
                  <a:lnTo>
                    <a:pt x="126" y="388"/>
                  </a:lnTo>
                  <a:lnTo>
                    <a:pt x="110" y="396"/>
                  </a:lnTo>
                  <a:lnTo>
                    <a:pt x="92" y="404"/>
                  </a:lnTo>
                  <a:lnTo>
                    <a:pt x="56" y="414"/>
                  </a:lnTo>
                  <a:lnTo>
                    <a:pt x="56" y="414"/>
                  </a:lnTo>
                  <a:lnTo>
                    <a:pt x="50" y="416"/>
                  </a:lnTo>
                  <a:lnTo>
                    <a:pt x="42" y="416"/>
                  </a:lnTo>
                  <a:lnTo>
                    <a:pt x="42" y="416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0" y="414"/>
                  </a:lnTo>
                  <a:lnTo>
                    <a:pt x="42" y="410"/>
                  </a:lnTo>
                  <a:lnTo>
                    <a:pt x="44" y="406"/>
                  </a:lnTo>
                  <a:lnTo>
                    <a:pt x="44" y="406"/>
                  </a:lnTo>
                  <a:lnTo>
                    <a:pt x="58" y="388"/>
                  </a:lnTo>
                  <a:lnTo>
                    <a:pt x="64" y="380"/>
                  </a:lnTo>
                  <a:lnTo>
                    <a:pt x="70" y="370"/>
                  </a:lnTo>
                  <a:lnTo>
                    <a:pt x="70" y="370"/>
                  </a:lnTo>
                  <a:lnTo>
                    <a:pt x="72" y="364"/>
                  </a:lnTo>
                  <a:lnTo>
                    <a:pt x="74" y="358"/>
                  </a:lnTo>
                  <a:lnTo>
                    <a:pt x="74" y="358"/>
                  </a:lnTo>
                  <a:lnTo>
                    <a:pt x="72" y="354"/>
                  </a:lnTo>
                  <a:lnTo>
                    <a:pt x="72" y="354"/>
                  </a:lnTo>
                  <a:lnTo>
                    <a:pt x="54" y="338"/>
                  </a:lnTo>
                  <a:lnTo>
                    <a:pt x="38" y="318"/>
                  </a:lnTo>
                  <a:lnTo>
                    <a:pt x="24" y="298"/>
                  </a:lnTo>
                  <a:lnTo>
                    <a:pt x="14" y="276"/>
                  </a:lnTo>
                  <a:lnTo>
                    <a:pt x="14" y="276"/>
                  </a:lnTo>
                  <a:lnTo>
                    <a:pt x="4" y="24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190"/>
                  </a:lnTo>
                  <a:lnTo>
                    <a:pt x="2" y="166"/>
                  </a:lnTo>
                  <a:lnTo>
                    <a:pt x="8" y="140"/>
                  </a:lnTo>
                  <a:lnTo>
                    <a:pt x="18" y="116"/>
                  </a:lnTo>
                  <a:lnTo>
                    <a:pt x="18" y="116"/>
                  </a:lnTo>
                  <a:lnTo>
                    <a:pt x="28" y="96"/>
                  </a:lnTo>
                  <a:lnTo>
                    <a:pt x="42" y="76"/>
                  </a:lnTo>
                  <a:lnTo>
                    <a:pt x="58" y="58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96" y="30"/>
                  </a:lnTo>
                  <a:lnTo>
                    <a:pt x="118" y="18"/>
                  </a:lnTo>
                  <a:lnTo>
                    <a:pt x="140" y="10"/>
                  </a:lnTo>
                  <a:lnTo>
                    <a:pt x="164" y="4"/>
                  </a:lnTo>
                  <a:lnTo>
                    <a:pt x="164" y="4"/>
                  </a:lnTo>
                  <a:lnTo>
                    <a:pt x="194" y="0"/>
                  </a:lnTo>
                  <a:lnTo>
                    <a:pt x="194" y="0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76" y="288"/>
                  </a:lnTo>
                  <a:lnTo>
                    <a:pt x="76" y="288"/>
                  </a:lnTo>
                  <a:lnTo>
                    <a:pt x="330" y="288"/>
                  </a:lnTo>
                  <a:lnTo>
                    <a:pt x="330" y="288"/>
                  </a:lnTo>
                  <a:lnTo>
                    <a:pt x="330" y="112"/>
                  </a:lnTo>
                  <a:lnTo>
                    <a:pt x="330" y="112"/>
                  </a:lnTo>
                  <a:lnTo>
                    <a:pt x="76" y="112"/>
                  </a:lnTo>
                  <a:lnTo>
                    <a:pt x="76" y="1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8"/>
            <p:cNvSpPr>
              <a:spLocks noEditPoints="1"/>
            </p:cNvSpPr>
            <p:nvPr/>
          </p:nvSpPr>
          <p:spPr bwMode="auto">
            <a:xfrm>
              <a:off x="7738298" y="2117030"/>
              <a:ext cx="352425" cy="2286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" y="0"/>
                </a:cxn>
                <a:cxn ang="0">
                  <a:pos x="222" y="0"/>
                </a:cxn>
                <a:cxn ang="0">
                  <a:pos x="222" y="76"/>
                </a:cxn>
                <a:cxn ang="0">
                  <a:pos x="222" y="144"/>
                </a:cxn>
                <a:cxn ang="0">
                  <a:pos x="84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54" y="18"/>
                </a:cxn>
                <a:cxn ang="0">
                  <a:pos x="36" y="28"/>
                </a:cxn>
                <a:cxn ang="0">
                  <a:pos x="32" y="38"/>
                </a:cxn>
                <a:cxn ang="0">
                  <a:pos x="32" y="48"/>
                </a:cxn>
                <a:cxn ang="0">
                  <a:pos x="44" y="62"/>
                </a:cxn>
                <a:cxn ang="0">
                  <a:pos x="52" y="66"/>
                </a:cxn>
                <a:cxn ang="0">
                  <a:pos x="60" y="66"/>
                </a:cxn>
                <a:cxn ang="0">
                  <a:pos x="70" y="62"/>
                </a:cxn>
                <a:cxn ang="0">
                  <a:pos x="76" y="54"/>
                </a:cxn>
                <a:cxn ang="0">
                  <a:pos x="80" y="46"/>
                </a:cxn>
                <a:cxn ang="0">
                  <a:pos x="80" y="38"/>
                </a:cxn>
                <a:cxn ang="0">
                  <a:pos x="68" y="22"/>
                </a:cxn>
                <a:cxn ang="0">
                  <a:pos x="60" y="18"/>
                </a:cxn>
                <a:cxn ang="0">
                  <a:pos x="54" y="18"/>
                </a:cxn>
                <a:cxn ang="0">
                  <a:pos x="142" y="48"/>
                </a:cxn>
                <a:cxn ang="0">
                  <a:pos x="112" y="94"/>
                </a:cxn>
                <a:cxn ang="0">
                  <a:pos x="106" y="92"/>
                </a:cxn>
                <a:cxn ang="0">
                  <a:pos x="80" y="78"/>
                </a:cxn>
                <a:cxn ang="0">
                  <a:pos x="34" y="124"/>
                </a:cxn>
                <a:cxn ang="0">
                  <a:pos x="32" y="126"/>
                </a:cxn>
                <a:cxn ang="0">
                  <a:pos x="190" y="126"/>
                </a:cxn>
                <a:cxn ang="0">
                  <a:pos x="190" y="124"/>
                </a:cxn>
                <a:cxn ang="0">
                  <a:pos x="144" y="46"/>
                </a:cxn>
                <a:cxn ang="0">
                  <a:pos x="142" y="48"/>
                </a:cxn>
              </a:cxnLst>
              <a:rect l="0" t="0" r="r" b="b"/>
              <a:pathLst>
                <a:path w="222" h="144">
                  <a:moveTo>
                    <a:pt x="0" y="0"/>
                  </a:moveTo>
                  <a:lnTo>
                    <a:pt x="0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2" y="144"/>
                  </a:lnTo>
                  <a:lnTo>
                    <a:pt x="222" y="144"/>
                  </a:lnTo>
                  <a:lnTo>
                    <a:pt x="84" y="144"/>
                  </a:lnTo>
                  <a:lnTo>
                    <a:pt x="84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54" y="18"/>
                  </a:moveTo>
                  <a:lnTo>
                    <a:pt x="54" y="18"/>
                  </a:lnTo>
                  <a:lnTo>
                    <a:pt x="44" y="22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2" y="3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6" y="56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5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4" y="64"/>
                  </a:lnTo>
                  <a:lnTo>
                    <a:pt x="70" y="62"/>
                  </a:lnTo>
                  <a:lnTo>
                    <a:pt x="74" y="58"/>
                  </a:lnTo>
                  <a:lnTo>
                    <a:pt x="76" y="54"/>
                  </a:lnTo>
                  <a:lnTo>
                    <a:pt x="76" y="54"/>
                  </a:lnTo>
                  <a:lnTo>
                    <a:pt x="80" y="46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76" y="28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0" y="18"/>
                  </a:lnTo>
                  <a:lnTo>
                    <a:pt x="54" y="18"/>
                  </a:lnTo>
                  <a:lnTo>
                    <a:pt x="54" y="18"/>
                  </a:lnTo>
                  <a:close/>
                  <a:moveTo>
                    <a:pt x="142" y="48"/>
                  </a:moveTo>
                  <a:lnTo>
                    <a:pt x="142" y="48"/>
                  </a:lnTo>
                  <a:lnTo>
                    <a:pt x="112" y="94"/>
                  </a:lnTo>
                  <a:lnTo>
                    <a:pt x="112" y="94"/>
                  </a:lnTo>
                  <a:lnTo>
                    <a:pt x="106" y="92"/>
                  </a:lnTo>
                  <a:lnTo>
                    <a:pt x="106" y="92"/>
                  </a:lnTo>
                  <a:lnTo>
                    <a:pt x="80" y="78"/>
                  </a:lnTo>
                  <a:lnTo>
                    <a:pt x="80" y="78"/>
                  </a:lnTo>
                  <a:lnTo>
                    <a:pt x="34" y="124"/>
                  </a:lnTo>
                  <a:lnTo>
                    <a:pt x="34" y="124"/>
                  </a:lnTo>
                  <a:lnTo>
                    <a:pt x="32" y="126"/>
                  </a:lnTo>
                  <a:lnTo>
                    <a:pt x="32" y="126"/>
                  </a:lnTo>
                  <a:lnTo>
                    <a:pt x="190" y="126"/>
                  </a:lnTo>
                  <a:lnTo>
                    <a:pt x="190" y="126"/>
                  </a:lnTo>
                  <a:lnTo>
                    <a:pt x="190" y="124"/>
                  </a:lnTo>
                  <a:lnTo>
                    <a:pt x="190" y="124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2" y="48"/>
                  </a:lnTo>
                  <a:lnTo>
                    <a:pt x="142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 12"/>
          <p:cNvGrpSpPr/>
          <p:nvPr/>
        </p:nvGrpSpPr>
        <p:grpSpPr>
          <a:xfrm>
            <a:off x="5813944" y="3622182"/>
            <a:ext cx="1147073" cy="925240"/>
            <a:chOff x="6173119" y="2789590"/>
            <a:chExt cx="2133437" cy="1720851"/>
          </a:xfrm>
        </p:grpSpPr>
        <p:sp>
          <p:nvSpPr>
            <p:cNvPr id="42" name="Freeform 14"/>
            <p:cNvSpPr>
              <a:spLocks/>
            </p:cNvSpPr>
            <p:nvPr/>
          </p:nvSpPr>
          <p:spPr bwMode="auto">
            <a:xfrm>
              <a:off x="6173119" y="4019515"/>
              <a:ext cx="2133437" cy="490926"/>
            </a:xfrm>
            <a:custGeom>
              <a:avLst/>
              <a:gdLst>
                <a:gd name="T0" fmla="*/ 0 w 1634"/>
                <a:gd name="T1" fmla="*/ 376 h 376"/>
                <a:gd name="T2" fmla="*/ 204 w 1634"/>
                <a:gd name="T3" fmla="*/ 0 h 376"/>
                <a:gd name="T4" fmla="*/ 1428 w 1634"/>
                <a:gd name="T5" fmla="*/ 0 h 376"/>
                <a:gd name="T6" fmla="*/ 1634 w 1634"/>
                <a:gd name="T7" fmla="*/ 376 h 376"/>
                <a:gd name="T8" fmla="*/ 0 w 1634"/>
                <a:gd name="T9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4" h="376">
                  <a:moveTo>
                    <a:pt x="0" y="376"/>
                  </a:moveTo>
                  <a:lnTo>
                    <a:pt x="204" y="0"/>
                  </a:lnTo>
                  <a:lnTo>
                    <a:pt x="1428" y="0"/>
                  </a:lnTo>
                  <a:lnTo>
                    <a:pt x="1634" y="376"/>
                  </a:lnTo>
                  <a:lnTo>
                    <a:pt x="0" y="376"/>
                  </a:lnTo>
                  <a:close/>
                </a:path>
              </a:pathLst>
            </a:custGeom>
            <a:solidFill>
              <a:srgbClr val="323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5"/>
            <p:cNvSpPr>
              <a:spLocks noEditPoints="1"/>
            </p:cNvSpPr>
            <p:nvPr/>
          </p:nvSpPr>
          <p:spPr bwMode="auto">
            <a:xfrm>
              <a:off x="6439472" y="2789590"/>
              <a:ext cx="1598119" cy="1107194"/>
            </a:xfrm>
            <a:custGeom>
              <a:avLst/>
              <a:gdLst>
                <a:gd name="T0" fmla="*/ 0 w 1224"/>
                <a:gd name="T1" fmla="*/ 0 h 848"/>
                <a:gd name="T2" fmla="*/ 0 w 1224"/>
                <a:gd name="T3" fmla="*/ 848 h 848"/>
                <a:gd name="T4" fmla="*/ 1224 w 1224"/>
                <a:gd name="T5" fmla="*/ 848 h 848"/>
                <a:gd name="T6" fmla="*/ 1224 w 1224"/>
                <a:gd name="T7" fmla="*/ 0 h 848"/>
                <a:gd name="T8" fmla="*/ 0 w 1224"/>
                <a:gd name="T9" fmla="*/ 0 h 848"/>
                <a:gd name="T10" fmla="*/ 0 w 1224"/>
                <a:gd name="T11" fmla="*/ 0 h 848"/>
                <a:gd name="T12" fmla="*/ 1122 w 1224"/>
                <a:gd name="T13" fmla="*/ 754 h 848"/>
                <a:gd name="T14" fmla="*/ 102 w 1224"/>
                <a:gd name="T15" fmla="*/ 754 h 848"/>
                <a:gd name="T16" fmla="*/ 102 w 1224"/>
                <a:gd name="T17" fmla="*/ 94 h 848"/>
                <a:gd name="T18" fmla="*/ 1122 w 1224"/>
                <a:gd name="T19" fmla="*/ 94 h 848"/>
                <a:gd name="T20" fmla="*/ 1122 w 1224"/>
                <a:gd name="T21" fmla="*/ 754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4" h="848">
                  <a:moveTo>
                    <a:pt x="0" y="0"/>
                  </a:moveTo>
                  <a:lnTo>
                    <a:pt x="0" y="848"/>
                  </a:lnTo>
                  <a:lnTo>
                    <a:pt x="1224" y="848"/>
                  </a:lnTo>
                  <a:lnTo>
                    <a:pt x="1224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122" y="754"/>
                  </a:moveTo>
                  <a:lnTo>
                    <a:pt x="102" y="754"/>
                  </a:lnTo>
                  <a:lnTo>
                    <a:pt x="102" y="94"/>
                  </a:lnTo>
                  <a:lnTo>
                    <a:pt x="1122" y="94"/>
                  </a:lnTo>
                  <a:lnTo>
                    <a:pt x="1122" y="754"/>
                  </a:lnTo>
                  <a:close/>
                </a:path>
              </a:pathLst>
            </a:custGeom>
            <a:solidFill>
              <a:srgbClr val="323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7047906" y="3131671"/>
              <a:ext cx="381251" cy="378639"/>
            </a:xfrm>
            <a:custGeom>
              <a:avLst/>
              <a:gdLst>
                <a:gd name="T0" fmla="*/ 0 w 292"/>
                <a:gd name="T1" fmla="*/ 248 h 290"/>
                <a:gd name="T2" fmla="*/ 118 w 292"/>
                <a:gd name="T3" fmla="*/ 266 h 290"/>
                <a:gd name="T4" fmla="*/ 118 w 292"/>
                <a:gd name="T5" fmla="*/ 154 h 290"/>
                <a:gd name="T6" fmla="*/ 0 w 292"/>
                <a:gd name="T7" fmla="*/ 154 h 290"/>
                <a:gd name="T8" fmla="*/ 0 w 292"/>
                <a:gd name="T9" fmla="*/ 248 h 290"/>
                <a:gd name="T10" fmla="*/ 0 w 292"/>
                <a:gd name="T11" fmla="*/ 138 h 290"/>
                <a:gd name="T12" fmla="*/ 118 w 292"/>
                <a:gd name="T13" fmla="*/ 138 h 290"/>
                <a:gd name="T14" fmla="*/ 118 w 292"/>
                <a:gd name="T15" fmla="*/ 26 h 290"/>
                <a:gd name="T16" fmla="*/ 0 w 292"/>
                <a:gd name="T17" fmla="*/ 42 h 290"/>
                <a:gd name="T18" fmla="*/ 0 w 292"/>
                <a:gd name="T19" fmla="*/ 138 h 290"/>
                <a:gd name="T20" fmla="*/ 134 w 292"/>
                <a:gd name="T21" fmla="*/ 268 h 290"/>
                <a:gd name="T22" fmla="*/ 292 w 292"/>
                <a:gd name="T23" fmla="*/ 290 h 290"/>
                <a:gd name="T24" fmla="*/ 292 w 292"/>
                <a:gd name="T25" fmla="*/ 154 h 290"/>
                <a:gd name="T26" fmla="*/ 134 w 292"/>
                <a:gd name="T27" fmla="*/ 154 h 290"/>
                <a:gd name="T28" fmla="*/ 134 w 292"/>
                <a:gd name="T29" fmla="*/ 268 h 290"/>
                <a:gd name="T30" fmla="*/ 134 w 292"/>
                <a:gd name="T31" fmla="*/ 22 h 290"/>
                <a:gd name="T32" fmla="*/ 134 w 292"/>
                <a:gd name="T33" fmla="*/ 138 h 290"/>
                <a:gd name="T34" fmla="*/ 292 w 292"/>
                <a:gd name="T35" fmla="*/ 138 h 290"/>
                <a:gd name="T36" fmla="*/ 292 w 292"/>
                <a:gd name="T37" fmla="*/ 0 h 290"/>
                <a:gd name="T38" fmla="*/ 134 w 292"/>
                <a:gd name="T39" fmla="*/ 2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2" h="290">
                  <a:moveTo>
                    <a:pt x="0" y="248"/>
                  </a:moveTo>
                  <a:lnTo>
                    <a:pt x="118" y="266"/>
                  </a:lnTo>
                  <a:lnTo>
                    <a:pt x="118" y="154"/>
                  </a:lnTo>
                  <a:lnTo>
                    <a:pt x="0" y="154"/>
                  </a:lnTo>
                  <a:lnTo>
                    <a:pt x="0" y="248"/>
                  </a:lnTo>
                  <a:close/>
                  <a:moveTo>
                    <a:pt x="0" y="138"/>
                  </a:moveTo>
                  <a:lnTo>
                    <a:pt x="118" y="138"/>
                  </a:lnTo>
                  <a:lnTo>
                    <a:pt x="118" y="26"/>
                  </a:lnTo>
                  <a:lnTo>
                    <a:pt x="0" y="42"/>
                  </a:lnTo>
                  <a:lnTo>
                    <a:pt x="0" y="138"/>
                  </a:lnTo>
                  <a:close/>
                  <a:moveTo>
                    <a:pt x="134" y="268"/>
                  </a:moveTo>
                  <a:lnTo>
                    <a:pt x="292" y="290"/>
                  </a:lnTo>
                  <a:lnTo>
                    <a:pt x="292" y="154"/>
                  </a:lnTo>
                  <a:lnTo>
                    <a:pt x="134" y="154"/>
                  </a:lnTo>
                  <a:lnTo>
                    <a:pt x="134" y="268"/>
                  </a:lnTo>
                  <a:close/>
                  <a:moveTo>
                    <a:pt x="134" y="22"/>
                  </a:moveTo>
                  <a:lnTo>
                    <a:pt x="134" y="138"/>
                  </a:lnTo>
                  <a:lnTo>
                    <a:pt x="292" y="138"/>
                  </a:lnTo>
                  <a:lnTo>
                    <a:pt x="292" y="0"/>
                  </a:lnTo>
                  <a:lnTo>
                    <a:pt x="134" y="22"/>
                  </a:lnTo>
                  <a:close/>
                </a:path>
              </a:pathLst>
            </a:custGeom>
            <a:solidFill>
              <a:srgbClr val="323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 6"/>
          <p:cNvGrpSpPr/>
          <p:nvPr/>
        </p:nvGrpSpPr>
        <p:grpSpPr>
          <a:xfrm>
            <a:off x="5867099" y="5514353"/>
            <a:ext cx="1093918" cy="908837"/>
            <a:chOff x="2720972" y="2826148"/>
            <a:chExt cx="2068154" cy="1718240"/>
          </a:xfrm>
        </p:grpSpPr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2720972" y="2826148"/>
              <a:ext cx="2068154" cy="1472777"/>
            </a:xfrm>
            <a:custGeom>
              <a:avLst/>
              <a:gdLst>
                <a:gd name="T0" fmla="*/ 1554 w 1584"/>
                <a:gd name="T1" fmla="*/ 0 h 1128"/>
                <a:gd name="T2" fmla="*/ 32 w 1584"/>
                <a:gd name="T3" fmla="*/ 0 h 1128"/>
                <a:gd name="T4" fmla="*/ 32 w 1584"/>
                <a:gd name="T5" fmla="*/ 0 h 1128"/>
                <a:gd name="T6" fmla="*/ 26 w 1584"/>
                <a:gd name="T7" fmla="*/ 0 h 1128"/>
                <a:gd name="T8" fmla="*/ 20 w 1584"/>
                <a:gd name="T9" fmla="*/ 2 h 1128"/>
                <a:gd name="T10" fmla="*/ 10 w 1584"/>
                <a:gd name="T11" fmla="*/ 8 h 1128"/>
                <a:gd name="T12" fmla="*/ 4 w 1584"/>
                <a:gd name="T13" fmla="*/ 18 h 1128"/>
                <a:gd name="T14" fmla="*/ 2 w 1584"/>
                <a:gd name="T15" fmla="*/ 24 h 1128"/>
                <a:gd name="T16" fmla="*/ 0 w 1584"/>
                <a:gd name="T17" fmla="*/ 30 h 1128"/>
                <a:gd name="T18" fmla="*/ 0 w 1584"/>
                <a:gd name="T19" fmla="*/ 1098 h 1128"/>
                <a:gd name="T20" fmla="*/ 0 w 1584"/>
                <a:gd name="T21" fmla="*/ 1098 h 1128"/>
                <a:gd name="T22" fmla="*/ 2 w 1584"/>
                <a:gd name="T23" fmla="*/ 1104 h 1128"/>
                <a:gd name="T24" fmla="*/ 4 w 1584"/>
                <a:gd name="T25" fmla="*/ 1110 h 1128"/>
                <a:gd name="T26" fmla="*/ 10 w 1584"/>
                <a:gd name="T27" fmla="*/ 1120 h 1128"/>
                <a:gd name="T28" fmla="*/ 20 w 1584"/>
                <a:gd name="T29" fmla="*/ 1126 h 1128"/>
                <a:gd name="T30" fmla="*/ 26 w 1584"/>
                <a:gd name="T31" fmla="*/ 1128 h 1128"/>
                <a:gd name="T32" fmla="*/ 32 w 1584"/>
                <a:gd name="T33" fmla="*/ 1128 h 1128"/>
                <a:gd name="T34" fmla="*/ 1554 w 1584"/>
                <a:gd name="T35" fmla="*/ 1128 h 1128"/>
                <a:gd name="T36" fmla="*/ 1554 w 1584"/>
                <a:gd name="T37" fmla="*/ 1128 h 1128"/>
                <a:gd name="T38" fmla="*/ 1560 w 1584"/>
                <a:gd name="T39" fmla="*/ 1128 h 1128"/>
                <a:gd name="T40" fmla="*/ 1566 w 1584"/>
                <a:gd name="T41" fmla="*/ 1126 h 1128"/>
                <a:gd name="T42" fmla="*/ 1576 w 1584"/>
                <a:gd name="T43" fmla="*/ 1120 h 1128"/>
                <a:gd name="T44" fmla="*/ 1582 w 1584"/>
                <a:gd name="T45" fmla="*/ 1110 h 1128"/>
                <a:gd name="T46" fmla="*/ 1584 w 1584"/>
                <a:gd name="T47" fmla="*/ 1104 h 1128"/>
                <a:gd name="T48" fmla="*/ 1584 w 1584"/>
                <a:gd name="T49" fmla="*/ 1098 h 1128"/>
                <a:gd name="T50" fmla="*/ 1584 w 1584"/>
                <a:gd name="T51" fmla="*/ 30 h 1128"/>
                <a:gd name="T52" fmla="*/ 1584 w 1584"/>
                <a:gd name="T53" fmla="*/ 30 h 1128"/>
                <a:gd name="T54" fmla="*/ 1584 w 1584"/>
                <a:gd name="T55" fmla="*/ 24 h 1128"/>
                <a:gd name="T56" fmla="*/ 1582 w 1584"/>
                <a:gd name="T57" fmla="*/ 18 h 1128"/>
                <a:gd name="T58" fmla="*/ 1576 w 1584"/>
                <a:gd name="T59" fmla="*/ 8 h 1128"/>
                <a:gd name="T60" fmla="*/ 1566 w 1584"/>
                <a:gd name="T61" fmla="*/ 2 h 1128"/>
                <a:gd name="T62" fmla="*/ 1560 w 1584"/>
                <a:gd name="T63" fmla="*/ 0 h 1128"/>
                <a:gd name="T64" fmla="*/ 1554 w 1584"/>
                <a:gd name="T65" fmla="*/ 0 h 1128"/>
                <a:gd name="T66" fmla="*/ 1554 w 1584"/>
                <a:gd name="T67" fmla="*/ 0 h 1128"/>
                <a:gd name="T68" fmla="*/ 1532 w 1584"/>
                <a:gd name="T69" fmla="*/ 938 h 1128"/>
                <a:gd name="T70" fmla="*/ 52 w 1584"/>
                <a:gd name="T71" fmla="*/ 938 h 1128"/>
                <a:gd name="T72" fmla="*/ 52 w 1584"/>
                <a:gd name="T73" fmla="*/ 40 h 1128"/>
                <a:gd name="T74" fmla="*/ 1532 w 1584"/>
                <a:gd name="T75" fmla="*/ 40 h 1128"/>
                <a:gd name="T76" fmla="*/ 1532 w 1584"/>
                <a:gd name="T77" fmla="*/ 938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84" h="1128">
                  <a:moveTo>
                    <a:pt x="1554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8"/>
                  </a:lnTo>
                  <a:lnTo>
                    <a:pt x="4" y="18"/>
                  </a:lnTo>
                  <a:lnTo>
                    <a:pt x="2" y="24"/>
                  </a:lnTo>
                  <a:lnTo>
                    <a:pt x="0" y="30"/>
                  </a:lnTo>
                  <a:lnTo>
                    <a:pt x="0" y="1098"/>
                  </a:lnTo>
                  <a:lnTo>
                    <a:pt x="0" y="1098"/>
                  </a:lnTo>
                  <a:lnTo>
                    <a:pt x="2" y="1104"/>
                  </a:lnTo>
                  <a:lnTo>
                    <a:pt x="4" y="1110"/>
                  </a:lnTo>
                  <a:lnTo>
                    <a:pt x="10" y="1120"/>
                  </a:lnTo>
                  <a:lnTo>
                    <a:pt x="20" y="1126"/>
                  </a:lnTo>
                  <a:lnTo>
                    <a:pt x="26" y="1128"/>
                  </a:lnTo>
                  <a:lnTo>
                    <a:pt x="32" y="1128"/>
                  </a:lnTo>
                  <a:lnTo>
                    <a:pt x="1554" y="1128"/>
                  </a:lnTo>
                  <a:lnTo>
                    <a:pt x="1554" y="1128"/>
                  </a:lnTo>
                  <a:lnTo>
                    <a:pt x="1560" y="1128"/>
                  </a:lnTo>
                  <a:lnTo>
                    <a:pt x="1566" y="1126"/>
                  </a:lnTo>
                  <a:lnTo>
                    <a:pt x="1576" y="1120"/>
                  </a:lnTo>
                  <a:lnTo>
                    <a:pt x="1582" y="1110"/>
                  </a:lnTo>
                  <a:lnTo>
                    <a:pt x="1584" y="1104"/>
                  </a:lnTo>
                  <a:lnTo>
                    <a:pt x="1584" y="1098"/>
                  </a:lnTo>
                  <a:lnTo>
                    <a:pt x="1584" y="30"/>
                  </a:lnTo>
                  <a:lnTo>
                    <a:pt x="1584" y="30"/>
                  </a:lnTo>
                  <a:lnTo>
                    <a:pt x="1584" y="24"/>
                  </a:lnTo>
                  <a:lnTo>
                    <a:pt x="1582" y="18"/>
                  </a:lnTo>
                  <a:lnTo>
                    <a:pt x="1576" y="8"/>
                  </a:lnTo>
                  <a:lnTo>
                    <a:pt x="1566" y="2"/>
                  </a:lnTo>
                  <a:lnTo>
                    <a:pt x="1560" y="0"/>
                  </a:lnTo>
                  <a:lnTo>
                    <a:pt x="1554" y="0"/>
                  </a:lnTo>
                  <a:lnTo>
                    <a:pt x="1554" y="0"/>
                  </a:lnTo>
                  <a:close/>
                  <a:moveTo>
                    <a:pt x="1532" y="938"/>
                  </a:moveTo>
                  <a:lnTo>
                    <a:pt x="52" y="938"/>
                  </a:lnTo>
                  <a:lnTo>
                    <a:pt x="52" y="40"/>
                  </a:lnTo>
                  <a:lnTo>
                    <a:pt x="1532" y="40"/>
                  </a:lnTo>
                  <a:lnTo>
                    <a:pt x="1532" y="938"/>
                  </a:ln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0"/>
            <p:cNvSpPr>
              <a:spLocks noEditPoints="1"/>
            </p:cNvSpPr>
            <p:nvPr/>
          </p:nvSpPr>
          <p:spPr bwMode="auto">
            <a:xfrm>
              <a:off x="3493919" y="3199565"/>
              <a:ext cx="524873" cy="522261"/>
            </a:xfrm>
            <a:custGeom>
              <a:avLst/>
              <a:gdLst>
                <a:gd name="T0" fmla="*/ 0 w 402"/>
                <a:gd name="T1" fmla="*/ 342 h 400"/>
                <a:gd name="T2" fmla="*/ 162 w 402"/>
                <a:gd name="T3" fmla="*/ 366 h 400"/>
                <a:gd name="T4" fmla="*/ 162 w 402"/>
                <a:gd name="T5" fmla="*/ 212 h 400"/>
                <a:gd name="T6" fmla="*/ 0 w 402"/>
                <a:gd name="T7" fmla="*/ 212 h 400"/>
                <a:gd name="T8" fmla="*/ 0 w 402"/>
                <a:gd name="T9" fmla="*/ 342 h 400"/>
                <a:gd name="T10" fmla="*/ 0 w 402"/>
                <a:gd name="T11" fmla="*/ 190 h 400"/>
                <a:gd name="T12" fmla="*/ 162 w 402"/>
                <a:gd name="T13" fmla="*/ 190 h 400"/>
                <a:gd name="T14" fmla="*/ 162 w 402"/>
                <a:gd name="T15" fmla="*/ 34 h 400"/>
                <a:gd name="T16" fmla="*/ 0 w 402"/>
                <a:gd name="T17" fmla="*/ 58 h 400"/>
                <a:gd name="T18" fmla="*/ 0 w 402"/>
                <a:gd name="T19" fmla="*/ 190 h 400"/>
                <a:gd name="T20" fmla="*/ 184 w 402"/>
                <a:gd name="T21" fmla="*/ 370 h 400"/>
                <a:gd name="T22" fmla="*/ 402 w 402"/>
                <a:gd name="T23" fmla="*/ 400 h 400"/>
                <a:gd name="T24" fmla="*/ 402 w 402"/>
                <a:gd name="T25" fmla="*/ 212 h 400"/>
                <a:gd name="T26" fmla="*/ 184 w 402"/>
                <a:gd name="T27" fmla="*/ 212 h 400"/>
                <a:gd name="T28" fmla="*/ 184 w 402"/>
                <a:gd name="T29" fmla="*/ 370 h 400"/>
                <a:gd name="T30" fmla="*/ 184 w 402"/>
                <a:gd name="T31" fmla="*/ 32 h 400"/>
                <a:gd name="T32" fmla="*/ 184 w 402"/>
                <a:gd name="T33" fmla="*/ 190 h 400"/>
                <a:gd name="T34" fmla="*/ 402 w 402"/>
                <a:gd name="T35" fmla="*/ 190 h 400"/>
                <a:gd name="T36" fmla="*/ 402 w 402"/>
                <a:gd name="T37" fmla="*/ 0 h 400"/>
                <a:gd name="T38" fmla="*/ 184 w 402"/>
                <a:gd name="T39" fmla="*/ 3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2" h="400">
                  <a:moveTo>
                    <a:pt x="0" y="342"/>
                  </a:moveTo>
                  <a:lnTo>
                    <a:pt x="162" y="366"/>
                  </a:lnTo>
                  <a:lnTo>
                    <a:pt x="162" y="212"/>
                  </a:lnTo>
                  <a:lnTo>
                    <a:pt x="0" y="212"/>
                  </a:lnTo>
                  <a:lnTo>
                    <a:pt x="0" y="342"/>
                  </a:lnTo>
                  <a:close/>
                  <a:moveTo>
                    <a:pt x="0" y="190"/>
                  </a:moveTo>
                  <a:lnTo>
                    <a:pt x="162" y="190"/>
                  </a:lnTo>
                  <a:lnTo>
                    <a:pt x="162" y="34"/>
                  </a:lnTo>
                  <a:lnTo>
                    <a:pt x="0" y="58"/>
                  </a:lnTo>
                  <a:lnTo>
                    <a:pt x="0" y="190"/>
                  </a:lnTo>
                  <a:close/>
                  <a:moveTo>
                    <a:pt x="184" y="370"/>
                  </a:moveTo>
                  <a:lnTo>
                    <a:pt x="402" y="400"/>
                  </a:lnTo>
                  <a:lnTo>
                    <a:pt x="402" y="212"/>
                  </a:lnTo>
                  <a:lnTo>
                    <a:pt x="184" y="212"/>
                  </a:lnTo>
                  <a:lnTo>
                    <a:pt x="184" y="370"/>
                  </a:lnTo>
                  <a:close/>
                  <a:moveTo>
                    <a:pt x="184" y="32"/>
                  </a:moveTo>
                  <a:lnTo>
                    <a:pt x="184" y="190"/>
                  </a:lnTo>
                  <a:lnTo>
                    <a:pt x="402" y="190"/>
                  </a:lnTo>
                  <a:lnTo>
                    <a:pt x="402" y="0"/>
                  </a:lnTo>
                  <a:lnTo>
                    <a:pt x="184" y="32"/>
                  </a:ln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11"/>
            <p:cNvSpPr>
              <a:spLocks noChangeArrowheads="1"/>
            </p:cNvSpPr>
            <p:nvPr/>
          </p:nvSpPr>
          <p:spPr bwMode="auto">
            <a:xfrm>
              <a:off x="3533089" y="4330260"/>
              <a:ext cx="443922" cy="125343"/>
            </a:xfrm>
            <a:prstGeom prst="rect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2"/>
            <p:cNvSpPr>
              <a:spLocks/>
            </p:cNvSpPr>
            <p:nvPr/>
          </p:nvSpPr>
          <p:spPr bwMode="auto">
            <a:xfrm>
              <a:off x="3373799" y="4400766"/>
              <a:ext cx="765113" cy="143622"/>
            </a:xfrm>
            <a:custGeom>
              <a:avLst/>
              <a:gdLst>
                <a:gd name="T0" fmla="*/ 544 w 586"/>
                <a:gd name="T1" fmla="*/ 0 h 110"/>
                <a:gd name="T2" fmla="*/ 482 w 586"/>
                <a:gd name="T3" fmla="*/ 0 h 110"/>
                <a:gd name="T4" fmla="*/ 482 w 586"/>
                <a:gd name="T5" fmla="*/ 60 h 110"/>
                <a:gd name="T6" fmla="*/ 304 w 586"/>
                <a:gd name="T7" fmla="*/ 60 h 110"/>
                <a:gd name="T8" fmla="*/ 282 w 586"/>
                <a:gd name="T9" fmla="*/ 60 h 110"/>
                <a:gd name="T10" fmla="*/ 102 w 586"/>
                <a:gd name="T11" fmla="*/ 60 h 110"/>
                <a:gd name="T12" fmla="*/ 102 w 586"/>
                <a:gd name="T13" fmla="*/ 0 h 110"/>
                <a:gd name="T14" fmla="*/ 40 w 586"/>
                <a:gd name="T15" fmla="*/ 0 h 110"/>
                <a:gd name="T16" fmla="*/ 0 w 586"/>
                <a:gd name="T17" fmla="*/ 110 h 110"/>
                <a:gd name="T18" fmla="*/ 282 w 586"/>
                <a:gd name="T19" fmla="*/ 110 h 110"/>
                <a:gd name="T20" fmla="*/ 304 w 586"/>
                <a:gd name="T21" fmla="*/ 110 h 110"/>
                <a:gd name="T22" fmla="*/ 586 w 586"/>
                <a:gd name="T23" fmla="*/ 110 h 110"/>
                <a:gd name="T24" fmla="*/ 544 w 586"/>
                <a:gd name="T2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6" h="110">
                  <a:moveTo>
                    <a:pt x="544" y="0"/>
                  </a:moveTo>
                  <a:lnTo>
                    <a:pt x="482" y="0"/>
                  </a:lnTo>
                  <a:lnTo>
                    <a:pt x="482" y="60"/>
                  </a:lnTo>
                  <a:lnTo>
                    <a:pt x="304" y="60"/>
                  </a:lnTo>
                  <a:lnTo>
                    <a:pt x="282" y="60"/>
                  </a:lnTo>
                  <a:lnTo>
                    <a:pt x="102" y="60"/>
                  </a:lnTo>
                  <a:lnTo>
                    <a:pt x="102" y="0"/>
                  </a:lnTo>
                  <a:lnTo>
                    <a:pt x="40" y="0"/>
                  </a:lnTo>
                  <a:lnTo>
                    <a:pt x="0" y="110"/>
                  </a:lnTo>
                  <a:lnTo>
                    <a:pt x="282" y="110"/>
                  </a:lnTo>
                  <a:lnTo>
                    <a:pt x="304" y="110"/>
                  </a:lnTo>
                  <a:lnTo>
                    <a:pt x="586" y="110"/>
                  </a:lnTo>
                  <a:lnTo>
                    <a:pt x="544" y="0"/>
                  </a:ln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 1"/>
          <p:cNvGrpSpPr/>
          <p:nvPr/>
        </p:nvGrpSpPr>
        <p:grpSpPr>
          <a:xfrm>
            <a:off x="8169649" y="2840366"/>
            <a:ext cx="2675966" cy="1699600"/>
            <a:chOff x="4049713" y="649288"/>
            <a:chExt cx="704850" cy="447675"/>
          </a:xfrm>
        </p:grpSpPr>
        <p:sp>
          <p:nvSpPr>
            <p:cNvPr id="51" name="Freeform 6"/>
            <p:cNvSpPr>
              <a:spLocks/>
            </p:cNvSpPr>
            <p:nvPr/>
          </p:nvSpPr>
          <p:spPr bwMode="auto">
            <a:xfrm>
              <a:off x="4049713" y="649288"/>
              <a:ext cx="704850" cy="447675"/>
            </a:xfrm>
            <a:custGeom>
              <a:avLst/>
              <a:gdLst/>
              <a:ahLst/>
              <a:cxnLst>
                <a:cxn ang="0">
                  <a:pos x="444" y="266"/>
                </a:cxn>
                <a:cxn ang="0">
                  <a:pos x="444" y="266"/>
                </a:cxn>
                <a:cxn ang="0">
                  <a:pos x="442" y="272"/>
                </a:cxn>
                <a:cxn ang="0">
                  <a:pos x="440" y="278"/>
                </a:cxn>
                <a:cxn ang="0">
                  <a:pos x="434" y="280"/>
                </a:cxn>
                <a:cxn ang="0">
                  <a:pos x="428" y="282"/>
                </a:cxn>
                <a:cxn ang="0">
                  <a:pos x="14" y="282"/>
                </a:cxn>
                <a:cxn ang="0">
                  <a:pos x="14" y="282"/>
                </a:cxn>
                <a:cxn ang="0">
                  <a:pos x="8" y="280"/>
                </a:cxn>
                <a:cxn ang="0">
                  <a:pos x="4" y="278"/>
                </a:cxn>
                <a:cxn ang="0">
                  <a:pos x="0" y="272"/>
                </a:cxn>
                <a:cxn ang="0">
                  <a:pos x="0" y="266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4" y="4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428" y="0"/>
                </a:cxn>
                <a:cxn ang="0">
                  <a:pos x="428" y="0"/>
                </a:cxn>
                <a:cxn ang="0">
                  <a:pos x="434" y="0"/>
                </a:cxn>
                <a:cxn ang="0">
                  <a:pos x="440" y="4"/>
                </a:cxn>
                <a:cxn ang="0">
                  <a:pos x="442" y="8"/>
                </a:cxn>
                <a:cxn ang="0">
                  <a:pos x="444" y="14"/>
                </a:cxn>
                <a:cxn ang="0">
                  <a:pos x="444" y="266"/>
                </a:cxn>
              </a:cxnLst>
              <a:rect l="0" t="0" r="r" b="b"/>
              <a:pathLst>
                <a:path w="444" h="282">
                  <a:moveTo>
                    <a:pt x="444" y="266"/>
                  </a:moveTo>
                  <a:lnTo>
                    <a:pt x="444" y="266"/>
                  </a:lnTo>
                  <a:lnTo>
                    <a:pt x="442" y="272"/>
                  </a:lnTo>
                  <a:lnTo>
                    <a:pt x="440" y="278"/>
                  </a:lnTo>
                  <a:lnTo>
                    <a:pt x="434" y="280"/>
                  </a:lnTo>
                  <a:lnTo>
                    <a:pt x="428" y="282"/>
                  </a:lnTo>
                  <a:lnTo>
                    <a:pt x="14" y="282"/>
                  </a:lnTo>
                  <a:lnTo>
                    <a:pt x="14" y="282"/>
                  </a:lnTo>
                  <a:lnTo>
                    <a:pt x="8" y="280"/>
                  </a:lnTo>
                  <a:lnTo>
                    <a:pt x="4" y="278"/>
                  </a:lnTo>
                  <a:lnTo>
                    <a:pt x="0" y="272"/>
                  </a:lnTo>
                  <a:lnTo>
                    <a:pt x="0" y="26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4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34" y="0"/>
                  </a:lnTo>
                  <a:lnTo>
                    <a:pt x="440" y="4"/>
                  </a:lnTo>
                  <a:lnTo>
                    <a:pt x="442" y="8"/>
                  </a:lnTo>
                  <a:lnTo>
                    <a:pt x="444" y="14"/>
                  </a:lnTo>
                  <a:lnTo>
                    <a:pt x="444" y="266"/>
                  </a:lnTo>
                  <a:close/>
                </a:path>
              </a:pathLst>
            </a:custGeom>
            <a:solidFill>
              <a:srgbClr val="F7415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4090988" y="681038"/>
              <a:ext cx="146050" cy="139700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60" y="30"/>
                </a:cxn>
                <a:cxn ang="0">
                  <a:pos x="92" y="34"/>
                </a:cxn>
                <a:cxn ang="0">
                  <a:pos x="68" y="56"/>
                </a:cxn>
                <a:cxn ang="0">
                  <a:pos x="74" y="88"/>
                </a:cxn>
                <a:cxn ang="0">
                  <a:pos x="46" y="74"/>
                </a:cxn>
                <a:cxn ang="0">
                  <a:pos x="16" y="88"/>
                </a:cxn>
                <a:cxn ang="0">
                  <a:pos x="22" y="56"/>
                </a:cxn>
                <a:cxn ang="0">
                  <a:pos x="0" y="34"/>
                </a:cxn>
                <a:cxn ang="0">
                  <a:pos x="32" y="30"/>
                </a:cxn>
                <a:cxn ang="0">
                  <a:pos x="46" y="0"/>
                </a:cxn>
              </a:cxnLst>
              <a:rect l="0" t="0" r="r" b="b"/>
              <a:pathLst>
                <a:path w="92" h="88">
                  <a:moveTo>
                    <a:pt x="46" y="0"/>
                  </a:moveTo>
                  <a:lnTo>
                    <a:pt x="60" y="30"/>
                  </a:lnTo>
                  <a:lnTo>
                    <a:pt x="92" y="34"/>
                  </a:lnTo>
                  <a:lnTo>
                    <a:pt x="68" y="56"/>
                  </a:lnTo>
                  <a:lnTo>
                    <a:pt x="74" y="88"/>
                  </a:lnTo>
                  <a:lnTo>
                    <a:pt x="46" y="74"/>
                  </a:lnTo>
                  <a:lnTo>
                    <a:pt x="16" y="88"/>
                  </a:lnTo>
                  <a:lnTo>
                    <a:pt x="22" y="56"/>
                  </a:lnTo>
                  <a:lnTo>
                    <a:pt x="0" y="34"/>
                  </a:lnTo>
                  <a:lnTo>
                    <a:pt x="32" y="3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F4D41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4278313" y="681038"/>
              <a:ext cx="73025" cy="698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0" y="16"/>
                </a:cxn>
                <a:cxn ang="0">
                  <a:pos x="46" y="18"/>
                </a:cxn>
                <a:cxn ang="0">
                  <a:pos x="34" y="28"/>
                </a:cxn>
                <a:cxn ang="0">
                  <a:pos x="38" y="44"/>
                </a:cxn>
                <a:cxn ang="0">
                  <a:pos x="24" y="36"/>
                </a:cxn>
                <a:cxn ang="0">
                  <a:pos x="10" y="44"/>
                </a:cxn>
                <a:cxn ang="0">
                  <a:pos x="12" y="28"/>
                </a:cxn>
                <a:cxn ang="0">
                  <a:pos x="0" y="18"/>
                </a:cxn>
                <a:cxn ang="0">
                  <a:pos x="16" y="16"/>
                </a:cxn>
                <a:cxn ang="0">
                  <a:pos x="24" y="0"/>
                </a:cxn>
              </a:cxnLst>
              <a:rect l="0" t="0" r="r" b="b"/>
              <a:pathLst>
                <a:path w="46" h="44">
                  <a:moveTo>
                    <a:pt x="24" y="0"/>
                  </a:moveTo>
                  <a:lnTo>
                    <a:pt x="30" y="16"/>
                  </a:lnTo>
                  <a:lnTo>
                    <a:pt x="46" y="18"/>
                  </a:lnTo>
                  <a:lnTo>
                    <a:pt x="34" y="28"/>
                  </a:lnTo>
                  <a:lnTo>
                    <a:pt x="38" y="44"/>
                  </a:lnTo>
                  <a:lnTo>
                    <a:pt x="24" y="36"/>
                  </a:lnTo>
                  <a:lnTo>
                    <a:pt x="10" y="44"/>
                  </a:lnTo>
                  <a:lnTo>
                    <a:pt x="12" y="28"/>
                  </a:lnTo>
                  <a:lnTo>
                    <a:pt x="0" y="18"/>
                  </a:lnTo>
                  <a:lnTo>
                    <a:pt x="16" y="1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4D41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4278313" y="776288"/>
              <a:ext cx="73025" cy="6667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0" y="14"/>
                </a:cxn>
                <a:cxn ang="0">
                  <a:pos x="46" y="16"/>
                </a:cxn>
                <a:cxn ang="0">
                  <a:pos x="34" y="26"/>
                </a:cxn>
                <a:cxn ang="0">
                  <a:pos x="38" y="42"/>
                </a:cxn>
                <a:cxn ang="0">
                  <a:pos x="24" y="36"/>
                </a:cxn>
                <a:cxn ang="0">
                  <a:pos x="10" y="42"/>
                </a:cxn>
                <a:cxn ang="0">
                  <a:pos x="12" y="26"/>
                </a:cxn>
                <a:cxn ang="0">
                  <a:pos x="0" y="16"/>
                </a:cxn>
                <a:cxn ang="0">
                  <a:pos x="16" y="14"/>
                </a:cxn>
                <a:cxn ang="0">
                  <a:pos x="24" y="0"/>
                </a:cxn>
              </a:cxnLst>
              <a:rect l="0" t="0" r="r" b="b"/>
              <a:pathLst>
                <a:path w="46" h="42">
                  <a:moveTo>
                    <a:pt x="24" y="0"/>
                  </a:moveTo>
                  <a:lnTo>
                    <a:pt x="30" y="14"/>
                  </a:lnTo>
                  <a:lnTo>
                    <a:pt x="46" y="16"/>
                  </a:lnTo>
                  <a:lnTo>
                    <a:pt x="34" y="26"/>
                  </a:lnTo>
                  <a:lnTo>
                    <a:pt x="38" y="42"/>
                  </a:lnTo>
                  <a:lnTo>
                    <a:pt x="24" y="36"/>
                  </a:lnTo>
                  <a:lnTo>
                    <a:pt x="10" y="42"/>
                  </a:lnTo>
                  <a:lnTo>
                    <a:pt x="12" y="26"/>
                  </a:lnTo>
                  <a:lnTo>
                    <a:pt x="0" y="16"/>
                  </a:lnTo>
                  <a:lnTo>
                    <a:pt x="16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4D41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4221163" y="852488"/>
              <a:ext cx="73025" cy="6667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0" y="14"/>
                </a:cxn>
                <a:cxn ang="0">
                  <a:pos x="46" y="16"/>
                </a:cxn>
                <a:cxn ang="0">
                  <a:pos x="34" y="28"/>
                </a:cxn>
                <a:cxn ang="0">
                  <a:pos x="38" y="42"/>
                </a:cxn>
                <a:cxn ang="0">
                  <a:pos x="24" y="36"/>
                </a:cxn>
                <a:cxn ang="0">
                  <a:pos x="10" y="42"/>
                </a:cxn>
                <a:cxn ang="0">
                  <a:pos x="12" y="28"/>
                </a:cxn>
                <a:cxn ang="0">
                  <a:pos x="0" y="16"/>
                </a:cxn>
                <a:cxn ang="0">
                  <a:pos x="16" y="14"/>
                </a:cxn>
                <a:cxn ang="0">
                  <a:pos x="24" y="0"/>
                </a:cxn>
              </a:cxnLst>
              <a:rect l="0" t="0" r="r" b="b"/>
              <a:pathLst>
                <a:path w="46" h="42">
                  <a:moveTo>
                    <a:pt x="24" y="0"/>
                  </a:moveTo>
                  <a:lnTo>
                    <a:pt x="30" y="14"/>
                  </a:lnTo>
                  <a:lnTo>
                    <a:pt x="46" y="16"/>
                  </a:lnTo>
                  <a:lnTo>
                    <a:pt x="34" y="28"/>
                  </a:lnTo>
                  <a:lnTo>
                    <a:pt x="38" y="42"/>
                  </a:lnTo>
                  <a:lnTo>
                    <a:pt x="24" y="36"/>
                  </a:lnTo>
                  <a:lnTo>
                    <a:pt x="10" y="42"/>
                  </a:lnTo>
                  <a:lnTo>
                    <a:pt x="12" y="28"/>
                  </a:lnTo>
                  <a:lnTo>
                    <a:pt x="0" y="16"/>
                  </a:lnTo>
                  <a:lnTo>
                    <a:pt x="16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4D41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1"/>
            <p:cNvSpPr>
              <a:spLocks/>
            </p:cNvSpPr>
            <p:nvPr/>
          </p:nvSpPr>
          <p:spPr bwMode="auto">
            <a:xfrm>
              <a:off x="4125913" y="871538"/>
              <a:ext cx="73025" cy="698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0" y="14"/>
                </a:cxn>
                <a:cxn ang="0">
                  <a:pos x="46" y="18"/>
                </a:cxn>
                <a:cxn ang="0">
                  <a:pos x="34" y="28"/>
                </a:cxn>
                <a:cxn ang="0">
                  <a:pos x="38" y="44"/>
                </a:cxn>
                <a:cxn ang="0">
                  <a:pos x="24" y="36"/>
                </a:cxn>
                <a:cxn ang="0">
                  <a:pos x="10" y="44"/>
                </a:cxn>
                <a:cxn ang="0">
                  <a:pos x="12" y="28"/>
                </a:cxn>
                <a:cxn ang="0">
                  <a:pos x="0" y="18"/>
                </a:cxn>
                <a:cxn ang="0">
                  <a:pos x="16" y="14"/>
                </a:cxn>
                <a:cxn ang="0">
                  <a:pos x="24" y="0"/>
                </a:cxn>
              </a:cxnLst>
              <a:rect l="0" t="0" r="r" b="b"/>
              <a:pathLst>
                <a:path w="46" h="44">
                  <a:moveTo>
                    <a:pt x="24" y="0"/>
                  </a:moveTo>
                  <a:lnTo>
                    <a:pt x="30" y="14"/>
                  </a:lnTo>
                  <a:lnTo>
                    <a:pt x="46" y="18"/>
                  </a:lnTo>
                  <a:lnTo>
                    <a:pt x="34" y="28"/>
                  </a:lnTo>
                  <a:lnTo>
                    <a:pt x="38" y="44"/>
                  </a:lnTo>
                  <a:lnTo>
                    <a:pt x="24" y="36"/>
                  </a:lnTo>
                  <a:lnTo>
                    <a:pt x="10" y="44"/>
                  </a:lnTo>
                  <a:lnTo>
                    <a:pt x="12" y="28"/>
                  </a:lnTo>
                  <a:lnTo>
                    <a:pt x="0" y="18"/>
                  </a:lnTo>
                  <a:lnTo>
                    <a:pt x="16" y="14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4D41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矩形 56"/>
          <p:cNvSpPr/>
          <p:nvPr/>
        </p:nvSpPr>
        <p:spPr>
          <a:xfrm>
            <a:off x="7859159" y="4712217"/>
            <a:ext cx="329694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85783">
              <a:lnSpc>
                <a:spcPct val="13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080852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285750" y="-1805996"/>
            <a:ext cx="390525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lang="zh-CN" altLang="en-US" sz="70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37006" y="3008671"/>
            <a:ext cx="30498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158F90"/>
                </a:solidFill>
              </a:rPr>
              <a:t>PART THREE</a:t>
            </a:r>
            <a:endParaRPr lang="zh-CN" altLang="en-US" sz="4400" b="1" dirty="0">
              <a:solidFill>
                <a:srgbClr val="158F9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91841" y="3979741"/>
            <a:ext cx="4391024" cy="592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ADD YOUR TITLE HERE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8030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615043" y="344767"/>
            <a:ext cx="666750" cy="572355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267441" y="688039"/>
            <a:ext cx="4391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ADD YOUR TITLE 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67441" y="284050"/>
            <a:ext cx="439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222373" y="1412614"/>
            <a:ext cx="4925961" cy="4925961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546550" y="2940723"/>
            <a:ext cx="4277605" cy="1869741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</a:t>
            </a: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algn="ctr"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面板中可以对字体、字号、颜色、行距等进行修改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点击此处添加文本信息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。标题数字等都可以通过点击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和重新输入进行更改，顶部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面板中可以对字体、字号、颜色、行距等进行修改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0489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615043" y="344767"/>
            <a:ext cx="666750" cy="572355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267441" y="688039"/>
            <a:ext cx="4391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ADD YOUR TITLE 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67441" y="284050"/>
            <a:ext cx="439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592826"/>
            <a:ext cx="6489290" cy="4424516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082117" y="3347883"/>
            <a:ext cx="5338917" cy="5338917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67150" y="2417781"/>
            <a:ext cx="5354990" cy="2774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5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和重新输入进行更改，顶部“开始”面板中可以对字体、字号、颜色、行距等进行修改。建议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5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5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just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213"/>
          <p:cNvSpPr>
            <a:spLocks/>
          </p:cNvSpPr>
          <p:nvPr/>
        </p:nvSpPr>
        <p:spPr bwMode="auto">
          <a:xfrm>
            <a:off x="9961262" y="3965342"/>
            <a:ext cx="906775" cy="768944"/>
          </a:xfrm>
          <a:custGeom>
            <a:avLst/>
            <a:gdLst>
              <a:gd name="T0" fmla="*/ 251 w 256"/>
              <a:gd name="T1" fmla="*/ 74 h 216"/>
              <a:gd name="T2" fmla="*/ 251 w 256"/>
              <a:gd name="T3" fmla="*/ 74 h 216"/>
              <a:gd name="T4" fmla="*/ 147 w 256"/>
              <a:gd name="T5" fmla="*/ 146 h 216"/>
              <a:gd name="T6" fmla="*/ 147 w 256"/>
              <a:gd name="T7" fmla="*/ 146 h 216"/>
              <a:gd name="T8" fmla="*/ 140 w 256"/>
              <a:gd name="T9" fmla="*/ 148 h 216"/>
              <a:gd name="T10" fmla="*/ 133 w 256"/>
              <a:gd name="T11" fmla="*/ 146 h 216"/>
              <a:gd name="T12" fmla="*/ 133 w 256"/>
              <a:gd name="T13" fmla="*/ 146 h 216"/>
              <a:gd name="T14" fmla="*/ 133 w 256"/>
              <a:gd name="T15" fmla="*/ 146 h 216"/>
              <a:gd name="T16" fmla="*/ 133 w 256"/>
              <a:gd name="T17" fmla="*/ 146 h 216"/>
              <a:gd name="T18" fmla="*/ 80 w 256"/>
              <a:gd name="T19" fmla="*/ 110 h 216"/>
              <a:gd name="T20" fmla="*/ 24 w 256"/>
              <a:gd name="T21" fmla="*/ 143 h 216"/>
              <a:gd name="T22" fmla="*/ 24 w 256"/>
              <a:gd name="T23" fmla="*/ 192 h 216"/>
              <a:gd name="T24" fmla="*/ 244 w 256"/>
              <a:gd name="T25" fmla="*/ 192 h 216"/>
              <a:gd name="T26" fmla="*/ 256 w 256"/>
              <a:gd name="T27" fmla="*/ 204 h 216"/>
              <a:gd name="T28" fmla="*/ 244 w 256"/>
              <a:gd name="T29" fmla="*/ 216 h 216"/>
              <a:gd name="T30" fmla="*/ 12 w 256"/>
              <a:gd name="T31" fmla="*/ 216 h 216"/>
              <a:gd name="T32" fmla="*/ 0 w 256"/>
              <a:gd name="T33" fmla="*/ 204 h 216"/>
              <a:gd name="T34" fmla="*/ 0 w 256"/>
              <a:gd name="T35" fmla="*/ 12 h 216"/>
              <a:gd name="T36" fmla="*/ 12 w 256"/>
              <a:gd name="T37" fmla="*/ 0 h 216"/>
              <a:gd name="T38" fmla="*/ 24 w 256"/>
              <a:gd name="T39" fmla="*/ 12 h 216"/>
              <a:gd name="T40" fmla="*/ 24 w 256"/>
              <a:gd name="T41" fmla="*/ 115 h 216"/>
              <a:gd name="T42" fmla="*/ 74 w 256"/>
              <a:gd name="T43" fmla="*/ 86 h 216"/>
              <a:gd name="T44" fmla="*/ 74 w 256"/>
              <a:gd name="T45" fmla="*/ 86 h 216"/>
              <a:gd name="T46" fmla="*/ 80 w 256"/>
              <a:gd name="T47" fmla="*/ 84 h 216"/>
              <a:gd name="T48" fmla="*/ 87 w 256"/>
              <a:gd name="T49" fmla="*/ 86 h 216"/>
              <a:gd name="T50" fmla="*/ 87 w 256"/>
              <a:gd name="T51" fmla="*/ 86 h 216"/>
              <a:gd name="T52" fmla="*/ 87 w 256"/>
              <a:gd name="T53" fmla="*/ 86 h 216"/>
              <a:gd name="T54" fmla="*/ 87 w 256"/>
              <a:gd name="T55" fmla="*/ 86 h 216"/>
              <a:gd name="T56" fmla="*/ 140 w 256"/>
              <a:gd name="T57" fmla="*/ 121 h 216"/>
              <a:gd name="T58" fmla="*/ 237 w 256"/>
              <a:gd name="T59" fmla="*/ 54 h 216"/>
              <a:gd name="T60" fmla="*/ 237 w 256"/>
              <a:gd name="T61" fmla="*/ 54 h 216"/>
              <a:gd name="T62" fmla="*/ 244 w 256"/>
              <a:gd name="T63" fmla="*/ 52 h 216"/>
              <a:gd name="T64" fmla="*/ 256 w 256"/>
              <a:gd name="T65" fmla="*/ 64 h 216"/>
              <a:gd name="T66" fmla="*/ 251 w 256"/>
              <a:gd name="T67" fmla="*/ 74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6" h="216">
                <a:moveTo>
                  <a:pt x="251" y="74"/>
                </a:moveTo>
                <a:cubicBezTo>
                  <a:pt x="251" y="74"/>
                  <a:pt x="251" y="74"/>
                  <a:pt x="251" y="74"/>
                </a:cubicBezTo>
                <a:cubicBezTo>
                  <a:pt x="147" y="146"/>
                  <a:pt x="147" y="146"/>
                  <a:pt x="147" y="146"/>
                </a:cubicBezTo>
                <a:cubicBezTo>
                  <a:pt x="147" y="146"/>
                  <a:pt x="147" y="146"/>
                  <a:pt x="147" y="146"/>
                </a:cubicBezTo>
                <a:cubicBezTo>
                  <a:pt x="145" y="147"/>
                  <a:pt x="143" y="148"/>
                  <a:pt x="140" y="148"/>
                </a:cubicBezTo>
                <a:cubicBezTo>
                  <a:pt x="138" y="148"/>
                  <a:pt x="135" y="147"/>
                  <a:pt x="133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24" y="143"/>
                  <a:pt x="24" y="143"/>
                  <a:pt x="24" y="143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74" y="86"/>
                  <a:pt x="74" y="86"/>
                  <a:pt x="74" y="86"/>
                </a:cubicBezTo>
                <a:cubicBezTo>
                  <a:pt x="74" y="86"/>
                  <a:pt x="74" y="86"/>
                  <a:pt x="74" y="86"/>
                </a:cubicBezTo>
                <a:cubicBezTo>
                  <a:pt x="76" y="85"/>
                  <a:pt x="78" y="84"/>
                  <a:pt x="80" y="84"/>
                </a:cubicBezTo>
                <a:cubicBezTo>
                  <a:pt x="82" y="84"/>
                  <a:pt x="85" y="85"/>
                  <a:pt x="87" y="86"/>
                </a:cubicBezTo>
                <a:cubicBezTo>
                  <a:pt x="87" y="86"/>
                  <a:pt x="87" y="86"/>
                  <a:pt x="87" y="86"/>
                </a:cubicBezTo>
                <a:cubicBezTo>
                  <a:pt x="87" y="86"/>
                  <a:pt x="87" y="86"/>
                  <a:pt x="87" y="86"/>
                </a:cubicBezTo>
                <a:cubicBezTo>
                  <a:pt x="87" y="86"/>
                  <a:pt x="87" y="86"/>
                  <a:pt x="87" y="86"/>
                </a:cubicBezTo>
                <a:cubicBezTo>
                  <a:pt x="140" y="121"/>
                  <a:pt x="140" y="121"/>
                  <a:pt x="140" y="121"/>
                </a:cubicBezTo>
                <a:cubicBezTo>
                  <a:pt x="237" y="54"/>
                  <a:pt x="237" y="54"/>
                  <a:pt x="237" y="54"/>
                </a:cubicBezTo>
                <a:cubicBezTo>
                  <a:pt x="237" y="54"/>
                  <a:pt x="237" y="54"/>
                  <a:pt x="237" y="54"/>
                </a:cubicBezTo>
                <a:cubicBezTo>
                  <a:pt x="239" y="53"/>
                  <a:pt x="241" y="52"/>
                  <a:pt x="244" y="52"/>
                </a:cubicBezTo>
                <a:cubicBezTo>
                  <a:pt x="251" y="52"/>
                  <a:pt x="256" y="57"/>
                  <a:pt x="256" y="64"/>
                </a:cubicBezTo>
                <a:cubicBezTo>
                  <a:pt x="256" y="68"/>
                  <a:pt x="254" y="72"/>
                  <a:pt x="251" y="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3600"/>
          </a:p>
        </p:txBody>
      </p:sp>
      <p:sp>
        <p:nvSpPr>
          <p:cNvPr id="11" name="矩形 10"/>
          <p:cNvSpPr/>
          <p:nvPr/>
        </p:nvSpPr>
        <p:spPr>
          <a:xfrm>
            <a:off x="9657358" y="4734286"/>
            <a:ext cx="1514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white"/>
                </a:solidFill>
              </a:rPr>
              <a:t>KEYWORD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268798" y="5272397"/>
            <a:ext cx="229170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ADD YOUR TITLE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45401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19400" y="1669026"/>
            <a:ext cx="6489290" cy="4424516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>
            <a:off x="615043" y="344767"/>
            <a:ext cx="666750" cy="572355"/>
          </a:xfrm>
          <a:prstGeom prst="parallelogram">
            <a:avLst>
              <a:gd name="adj" fmla="val 37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267441" y="688039"/>
            <a:ext cx="4391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ADD YOUR TITLE HERE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67441" y="284050"/>
            <a:ext cx="439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3824518129"/>
              </p:ext>
            </p:extLst>
          </p:nvPr>
        </p:nvGraphicFramePr>
        <p:xfrm>
          <a:off x="3062248" y="2551073"/>
          <a:ext cx="6003594" cy="2660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058748" y="1926346"/>
            <a:ext cx="229170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ADD YOUR TITLE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169620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285750" y="-1805996"/>
            <a:ext cx="3905250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zh-CN" altLang="en-US" sz="70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37006" y="3008671"/>
            <a:ext cx="284029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158F90"/>
                </a:solidFill>
              </a:rPr>
              <a:t>PART FOUR</a:t>
            </a:r>
            <a:endParaRPr lang="zh-CN" altLang="en-US" sz="4400" b="1" dirty="0">
              <a:solidFill>
                <a:srgbClr val="158F9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91841" y="3979741"/>
            <a:ext cx="4391024" cy="592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ADD YOUR TITLE HERE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685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58" name="矩形 57"/>
          <p:cNvSpPr/>
          <p:nvPr/>
        </p:nvSpPr>
        <p:spPr>
          <a:xfrm>
            <a:off x="615669" y="2713235"/>
            <a:ext cx="918663" cy="2912167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148754" y="2713233"/>
            <a:ext cx="918663" cy="2912167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683627" y="2713232"/>
            <a:ext cx="918663" cy="2912167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218498" y="2713230"/>
            <a:ext cx="918663" cy="2912167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615669" y="2630550"/>
            <a:ext cx="918665" cy="1653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148753" y="2630547"/>
            <a:ext cx="918665" cy="1653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3683626" y="2630546"/>
            <a:ext cx="918665" cy="1653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5218496" y="2630546"/>
            <a:ext cx="918665" cy="16536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615667" y="5515165"/>
            <a:ext cx="918665" cy="165364"/>
          </a:xfrm>
          <a:prstGeom prst="ellipse">
            <a:avLst/>
          </a:prstGeom>
          <a:solidFill>
            <a:srgbClr val="1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2148753" y="5515165"/>
            <a:ext cx="918665" cy="165364"/>
          </a:xfrm>
          <a:prstGeom prst="ellipse">
            <a:avLst/>
          </a:prstGeom>
          <a:solidFill>
            <a:srgbClr val="1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3681834" y="5515163"/>
            <a:ext cx="918665" cy="165364"/>
          </a:xfrm>
          <a:prstGeom prst="ellipse">
            <a:avLst/>
          </a:prstGeom>
          <a:solidFill>
            <a:srgbClr val="1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5219121" y="5515163"/>
            <a:ext cx="918665" cy="165364"/>
          </a:xfrm>
          <a:prstGeom prst="ellipse">
            <a:avLst/>
          </a:prstGeom>
          <a:solidFill>
            <a:srgbClr val="1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15667" y="4238227"/>
            <a:ext cx="918663" cy="1359618"/>
          </a:xfrm>
          <a:prstGeom prst="rect">
            <a:avLst/>
          </a:prstGeom>
          <a:solidFill>
            <a:srgbClr val="1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615043" y="4155544"/>
            <a:ext cx="918665" cy="165364"/>
          </a:xfrm>
          <a:prstGeom prst="ellipse">
            <a:avLst/>
          </a:prstGeom>
          <a:solidFill>
            <a:srgbClr val="0AD4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2148753" y="3668655"/>
            <a:ext cx="918663" cy="1929190"/>
          </a:xfrm>
          <a:prstGeom prst="rect">
            <a:avLst/>
          </a:prstGeom>
          <a:solidFill>
            <a:srgbClr val="1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2148751" y="3578210"/>
            <a:ext cx="918665" cy="165364"/>
          </a:xfrm>
          <a:prstGeom prst="ellipse">
            <a:avLst/>
          </a:prstGeom>
          <a:solidFill>
            <a:srgbClr val="0AD4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681835" y="3071516"/>
            <a:ext cx="918663" cy="2529191"/>
          </a:xfrm>
          <a:prstGeom prst="rect">
            <a:avLst/>
          </a:prstGeom>
          <a:solidFill>
            <a:srgbClr val="1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3681834" y="2991700"/>
            <a:ext cx="918665" cy="165364"/>
          </a:xfrm>
          <a:prstGeom prst="ellipse">
            <a:avLst/>
          </a:prstGeom>
          <a:solidFill>
            <a:srgbClr val="0AD4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218497" y="5074203"/>
            <a:ext cx="918663" cy="523640"/>
          </a:xfrm>
          <a:prstGeom prst="rect">
            <a:avLst/>
          </a:prstGeom>
          <a:solidFill>
            <a:srgbClr val="1A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214915" y="4991514"/>
            <a:ext cx="918665" cy="165364"/>
          </a:xfrm>
          <a:prstGeom prst="ellipse">
            <a:avLst/>
          </a:prstGeom>
          <a:solidFill>
            <a:srgbClr val="0AD4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TextBox 10"/>
          <p:cNvSpPr txBox="1"/>
          <p:nvPr/>
        </p:nvSpPr>
        <p:spPr>
          <a:xfrm>
            <a:off x="738218" y="2038644"/>
            <a:ext cx="806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2800" dirty="0" smtClean="0">
                <a:solidFill>
                  <a:srgbClr val="158F90"/>
                </a:solidFill>
                <a:ea typeface="华文细黑" panose="02010600040101010101" pitchFamily="2" charset="-122"/>
                <a:cs typeface="Levenim MT" pitchFamily="2" charset="-79"/>
              </a:rPr>
              <a:t>50%</a:t>
            </a:r>
            <a:endParaRPr lang="zh-CN" altLang="en-US" sz="2800" dirty="0">
              <a:solidFill>
                <a:srgbClr val="158F90"/>
              </a:solidFill>
              <a:ea typeface="华文细黑" panose="02010600040101010101" pitchFamily="2" charset="-122"/>
              <a:cs typeface="Levenim MT" pitchFamily="2" charset="-79"/>
            </a:endParaRPr>
          </a:p>
        </p:txBody>
      </p:sp>
      <p:sp>
        <p:nvSpPr>
          <p:cNvPr id="79" name="TextBox 10"/>
          <p:cNvSpPr txBox="1"/>
          <p:nvPr/>
        </p:nvSpPr>
        <p:spPr>
          <a:xfrm>
            <a:off x="2257431" y="2038644"/>
            <a:ext cx="806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2800" dirty="0" smtClean="0">
                <a:solidFill>
                  <a:srgbClr val="158F90"/>
                </a:solidFill>
                <a:ea typeface="华文细黑" panose="02010600040101010101" pitchFamily="2" charset="-122"/>
                <a:cs typeface="Levenim MT" pitchFamily="2" charset="-79"/>
              </a:rPr>
              <a:t>75%</a:t>
            </a:r>
            <a:endParaRPr lang="zh-CN" altLang="en-US" sz="2800" dirty="0">
              <a:solidFill>
                <a:srgbClr val="158F90"/>
              </a:solidFill>
              <a:ea typeface="华文细黑" panose="02010600040101010101" pitchFamily="2" charset="-122"/>
              <a:cs typeface="Levenim MT" pitchFamily="2" charset="-79"/>
            </a:endParaRPr>
          </a:p>
        </p:txBody>
      </p:sp>
      <p:sp>
        <p:nvSpPr>
          <p:cNvPr id="80" name="TextBox 10"/>
          <p:cNvSpPr txBox="1"/>
          <p:nvPr/>
        </p:nvSpPr>
        <p:spPr>
          <a:xfrm>
            <a:off x="3806295" y="2038644"/>
            <a:ext cx="806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2800" dirty="0" smtClean="0">
                <a:solidFill>
                  <a:srgbClr val="158F90"/>
                </a:solidFill>
                <a:ea typeface="华文细黑" panose="02010600040101010101" pitchFamily="2" charset="-122"/>
                <a:cs typeface="Levenim MT" pitchFamily="2" charset="-79"/>
              </a:rPr>
              <a:t>90%</a:t>
            </a:r>
            <a:endParaRPr lang="zh-CN" altLang="en-US" sz="2800" dirty="0">
              <a:solidFill>
                <a:srgbClr val="158F90"/>
              </a:solidFill>
              <a:ea typeface="华文细黑" panose="02010600040101010101" pitchFamily="2" charset="-122"/>
              <a:cs typeface="Levenim MT" pitchFamily="2" charset="-79"/>
            </a:endParaRPr>
          </a:p>
        </p:txBody>
      </p:sp>
      <p:sp>
        <p:nvSpPr>
          <p:cNvPr id="81" name="TextBox 10"/>
          <p:cNvSpPr txBox="1"/>
          <p:nvPr/>
        </p:nvSpPr>
        <p:spPr>
          <a:xfrm>
            <a:off x="5291115" y="2038644"/>
            <a:ext cx="806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2800" dirty="0" smtClean="0">
                <a:solidFill>
                  <a:srgbClr val="158F90"/>
                </a:solidFill>
                <a:ea typeface="华文细黑" panose="02010600040101010101" pitchFamily="2" charset="-122"/>
                <a:cs typeface="Levenim MT" pitchFamily="2" charset="-79"/>
              </a:rPr>
              <a:t>20%</a:t>
            </a:r>
            <a:endParaRPr lang="zh-CN" altLang="en-US" sz="2800" dirty="0">
              <a:solidFill>
                <a:srgbClr val="158F90"/>
              </a:solidFill>
              <a:ea typeface="华文细黑" panose="02010600040101010101" pitchFamily="2" charset="-122"/>
              <a:cs typeface="Levenim MT" pitchFamily="2" charset="-79"/>
            </a:endParaRPr>
          </a:p>
        </p:txBody>
      </p:sp>
      <p:sp>
        <p:nvSpPr>
          <p:cNvPr id="82" name="矩形 7"/>
          <p:cNvSpPr>
            <a:spLocks noChangeArrowheads="1"/>
          </p:cNvSpPr>
          <p:nvPr/>
        </p:nvSpPr>
        <p:spPr bwMode="auto">
          <a:xfrm>
            <a:off x="6935998" y="2038644"/>
            <a:ext cx="28488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158F90"/>
                </a:solidFill>
                <a:latin typeface="Century Gothic" pitchFamily="34" charset="0"/>
              </a:rPr>
              <a:t>ADD YOUR TEXT</a:t>
            </a:r>
            <a:endParaRPr lang="zh-CN" altLang="en-US" sz="2800" b="1" dirty="0">
              <a:solidFill>
                <a:srgbClr val="158F90"/>
              </a:solidFill>
              <a:latin typeface="Century Gothic" pitchFamily="34" charset="0"/>
            </a:endParaRPr>
          </a:p>
        </p:txBody>
      </p:sp>
      <p:sp>
        <p:nvSpPr>
          <p:cNvPr id="83" name="矩形 6"/>
          <p:cNvSpPr>
            <a:spLocks noChangeArrowheads="1"/>
          </p:cNvSpPr>
          <p:nvPr/>
        </p:nvSpPr>
        <p:spPr bwMode="auto">
          <a:xfrm>
            <a:off x="6935998" y="2702885"/>
            <a:ext cx="4894052" cy="41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sz="1200" dirty="0" smtClean="0">
              <a:latin typeface="Century Gothic" panose="020B0502020202020204" pitchFamily="34" charset="0"/>
            </a:endParaRPr>
          </a:p>
          <a:p>
            <a:pPr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zh-CN" sz="1200" dirty="0" smtClean="0">
              <a:latin typeface="Century Gothic" panose="020B0502020202020204" pitchFamily="34" charset="0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倍字间距。标题数字等都可以通过点击和重新输入进行更改</a:t>
            </a:r>
            <a:endParaRPr lang="zh-CN" altLang="en-US" sz="1200" dirty="0">
              <a:latin typeface="Century Gothic" panose="020B0502020202020204" pitchFamily="34" charset="0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zh-CN" altLang="en-US" sz="1200" dirty="0" smtClean="0">
              <a:latin typeface="Century Gothic" panose="020B0502020202020204" pitchFamily="34" charset="0"/>
            </a:endParaRPr>
          </a:p>
          <a:p>
            <a:pPr defTabSz="91440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66880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7347955" y="1266311"/>
            <a:ext cx="4844045" cy="5699752"/>
            <a:chOff x="5881105" y="1304210"/>
            <a:chExt cx="3262895" cy="3839290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1105" y="1304210"/>
              <a:ext cx="3262895" cy="3839290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 rot="20340000">
              <a:off x="6396439" y="1877375"/>
              <a:ext cx="1296000" cy="2113302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10000" r="-118000" b="-5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565217" y="3040688"/>
            <a:ext cx="6360714" cy="926053"/>
          </a:xfrm>
          <a:custGeom>
            <a:avLst/>
            <a:gdLst>
              <a:gd name="connsiteX0" fmla="*/ 0 w 9889099"/>
              <a:gd name="connsiteY0" fmla="*/ 359937 h 1439749"/>
              <a:gd name="connsiteX1" fmla="*/ 9169225 w 9889099"/>
              <a:gd name="connsiteY1" fmla="*/ 359937 h 1439749"/>
              <a:gd name="connsiteX2" fmla="*/ 9169225 w 9889099"/>
              <a:gd name="connsiteY2" fmla="*/ 0 h 1439749"/>
              <a:gd name="connsiteX3" fmla="*/ 9889099 w 9889099"/>
              <a:gd name="connsiteY3" fmla="*/ 719875 h 1439749"/>
              <a:gd name="connsiteX4" fmla="*/ 9169225 w 9889099"/>
              <a:gd name="connsiteY4" fmla="*/ 1439749 h 1439749"/>
              <a:gd name="connsiteX5" fmla="*/ 9169225 w 9889099"/>
              <a:gd name="connsiteY5" fmla="*/ 1079812 h 1439749"/>
              <a:gd name="connsiteX6" fmla="*/ 0 w 9889099"/>
              <a:gd name="connsiteY6" fmla="*/ 1079812 h 1439749"/>
              <a:gd name="connsiteX7" fmla="*/ 0 w 9889099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89099" h="1439749">
                <a:moveTo>
                  <a:pt x="0" y="359937"/>
                </a:moveTo>
                <a:lnTo>
                  <a:pt x="9169225" y="359937"/>
                </a:lnTo>
                <a:lnTo>
                  <a:pt x="9169225" y="0"/>
                </a:lnTo>
                <a:lnTo>
                  <a:pt x="9889099" y="719875"/>
                </a:lnTo>
                <a:lnTo>
                  <a:pt x="9169225" y="1439749"/>
                </a:lnTo>
                <a:lnTo>
                  <a:pt x="9169225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FF155D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ysClr val="window" lastClr="FFFFFF"/>
                </a:solidFill>
              </a:rPr>
              <a:t>   KEYWORD</a:t>
            </a:r>
          </a:p>
        </p:txBody>
      </p:sp>
      <p:sp>
        <p:nvSpPr>
          <p:cNvPr id="34" name="任意多边形 33"/>
          <p:cNvSpPr/>
          <p:nvPr/>
        </p:nvSpPr>
        <p:spPr>
          <a:xfrm>
            <a:off x="2031361" y="3349187"/>
            <a:ext cx="4894569" cy="926053"/>
          </a:xfrm>
          <a:custGeom>
            <a:avLst/>
            <a:gdLst>
              <a:gd name="connsiteX0" fmla="*/ 0 w 7609661"/>
              <a:gd name="connsiteY0" fmla="*/ 359937 h 1439749"/>
              <a:gd name="connsiteX1" fmla="*/ 6889787 w 7609661"/>
              <a:gd name="connsiteY1" fmla="*/ 359937 h 1439749"/>
              <a:gd name="connsiteX2" fmla="*/ 6889787 w 7609661"/>
              <a:gd name="connsiteY2" fmla="*/ 0 h 1439749"/>
              <a:gd name="connsiteX3" fmla="*/ 7609661 w 7609661"/>
              <a:gd name="connsiteY3" fmla="*/ 719875 h 1439749"/>
              <a:gd name="connsiteX4" fmla="*/ 6889787 w 7609661"/>
              <a:gd name="connsiteY4" fmla="*/ 1439749 h 1439749"/>
              <a:gd name="connsiteX5" fmla="*/ 6889787 w 7609661"/>
              <a:gd name="connsiteY5" fmla="*/ 1079812 h 1439749"/>
              <a:gd name="connsiteX6" fmla="*/ 0 w 7609661"/>
              <a:gd name="connsiteY6" fmla="*/ 1079812 h 1439749"/>
              <a:gd name="connsiteX7" fmla="*/ 0 w 7609661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09661" h="1439749">
                <a:moveTo>
                  <a:pt x="0" y="359937"/>
                </a:moveTo>
                <a:lnTo>
                  <a:pt x="6889787" y="359937"/>
                </a:lnTo>
                <a:lnTo>
                  <a:pt x="6889787" y="0"/>
                </a:lnTo>
                <a:lnTo>
                  <a:pt x="7609661" y="719875"/>
                </a:lnTo>
                <a:lnTo>
                  <a:pt x="6889787" y="1439749"/>
                </a:lnTo>
                <a:lnTo>
                  <a:pt x="6889787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D00045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ysClr val="window" lastClr="FFFFFF"/>
                </a:solidFill>
              </a:rPr>
              <a:t>   KEYWORD</a:t>
            </a:r>
          </a:p>
        </p:txBody>
      </p:sp>
      <p:sp>
        <p:nvSpPr>
          <p:cNvPr id="35" name="任意多边形 34"/>
          <p:cNvSpPr/>
          <p:nvPr/>
        </p:nvSpPr>
        <p:spPr>
          <a:xfrm>
            <a:off x="3497505" y="3657872"/>
            <a:ext cx="3428425" cy="926053"/>
          </a:xfrm>
          <a:custGeom>
            <a:avLst/>
            <a:gdLst>
              <a:gd name="connsiteX0" fmla="*/ 0 w 5330224"/>
              <a:gd name="connsiteY0" fmla="*/ 359937 h 1439749"/>
              <a:gd name="connsiteX1" fmla="*/ 4610350 w 5330224"/>
              <a:gd name="connsiteY1" fmla="*/ 359937 h 1439749"/>
              <a:gd name="connsiteX2" fmla="*/ 4610350 w 5330224"/>
              <a:gd name="connsiteY2" fmla="*/ 0 h 1439749"/>
              <a:gd name="connsiteX3" fmla="*/ 5330224 w 5330224"/>
              <a:gd name="connsiteY3" fmla="*/ 719875 h 1439749"/>
              <a:gd name="connsiteX4" fmla="*/ 4610350 w 5330224"/>
              <a:gd name="connsiteY4" fmla="*/ 1439749 h 1439749"/>
              <a:gd name="connsiteX5" fmla="*/ 4610350 w 5330224"/>
              <a:gd name="connsiteY5" fmla="*/ 1079812 h 1439749"/>
              <a:gd name="connsiteX6" fmla="*/ 0 w 5330224"/>
              <a:gd name="connsiteY6" fmla="*/ 1079812 h 1439749"/>
              <a:gd name="connsiteX7" fmla="*/ 0 w 5330224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0224" h="1439749">
                <a:moveTo>
                  <a:pt x="0" y="359937"/>
                </a:moveTo>
                <a:lnTo>
                  <a:pt x="4610350" y="359937"/>
                </a:lnTo>
                <a:lnTo>
                  <a:pt x="4610350" y="0"/>
                </a:lnTo>
                <a:lnTo>
                  <a:pt x="5330224" y="719875"/>
                </a:lnTo>
                <a:lnTo>
                  <a:pt x="4610350" y="1439749"/>
                </a:lnTo>
                <a:lnTo>
                  <a:pt x="4610350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B8004F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ysClr val="window" lastClr="FFFFFF"/>
                </a:solidFill>
              </a:rPr>
              <a:t>   KEYWORD</a:t>
            </a:r>
          </a:p>
        </p:txBody>
      </p:sp>
      <p:sp>
        <p:nvSpPr>
          <p:cNvPr id="36" name="任意多边形 35"/>
          <p:cNvSpPr/>
          <p:nvPr/>
        </p:nvSpPr>
        <p:spPr>
          <a:xfrm>
            <a:off x="4963650" y="3966371"/>
            <a:ext cx="1962280" cy="926053"/>
          </a:xfrm>
          <a:custGeom>
            <a:avLst/>
            <a:gdLst>
              <a:gd name="connsiteX0" fmla="*/ 0 w 3050787"/>
              <a:gd name="connsiteY0" fmla="*/ 359937 h 1439749"/>
              <a:gd name="connsiteX1" fmla="*/ 2330913 w 3050787"/>
              <a:gd name="connsiteY1" fmla="*/ 359937 h 1439749"/>
              <a:gd name="connsiteX2" fmla="*/ 2330913 w 3050787"/>
              <a:gd name="connsiteY2" fmla="*/ 0 h 1439749"/>
              <a:gd name="connsiteX3" fmla="*/ 3050787 w 3050787"/>
              <a:gd name="connsiteY3" fmla="*/ 719875 h 1439749"/>
              <a:gd name="connsiteX4" fmla="*/ 2330913 w 3050787"/>
              <a:gd name="connsiteY4" fmla="*/ 1439749 h 1439749"/>
              <a:gd name="connsiteX5" fmla="*/ 2330913 w 3050787"/>
              <a:gd name="connsiteY5" fmla="*/ 1079812 h 1439749"/>
              <a:gd name="connsiteX6" fmla="*/ 0 w 3050787"/>
              <a:gd name="connsiteY6" fmla="*/ 1079812 h 1439749"/>
              <a:gd name="connsiteX7" fmla="*/ 0 w 3050787"/>
              <a:gd name="connsiteY7" fmla="*/ 359937 h 14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50787" h="1439749">
                <a:moveTo>
                  <a:pt x="0" y="359937"/>
                </a:moveTo>
                <a:lnTo>
                  <a:pt x="2330913" y="359937"/>
                </a:lnTo>
                <a:lnTo>
                  <a:pt x="2330913" y="0"/>
                </a:lnTo>
                <a:lnTo>
                  <a:pt x="3050787" y="719875"/>
                </a:lnTo>
                <a:lnTo>
                  <a:pt x="2330913" y="1439749"/>
                </a:lnTo>
                <a:lnTo>
                  <a:pt x="2330913" y="1079812"/>
                </a:lnTo>
                <a:lnTo>
                  <a:pt x="0" y="1079812"/>
                </a:lnTo>
                <a:lnTo>
                  <a:pt x="0" y="359937"/>
                </a:lnTo>
                <a:close/>
              </a:path>
            </a:pathLst>
          </a:custGeom>
          <a:solidFill>
            <a:srgbClr val="860039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5000" tIns="315673" rIns="460453" bIns="441373" numCol="1" spcCol="953" anchor="ctr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ysClr val="window" lastClr="FFFFFF"/>
                </a:solidFill>
              </a:rPr>
              <a:t>   KEYWORD</a:t>
            </a:r>
          </a:p>
        </p:txBody>
      </p:sp>
      <p:sp>
        <p:nvSpPr>
          <p:cNvPr id="37" name="Freeform 244"/>
          <p:cNvSpPr>
            <a:spLocks noEditPoints="1"/>
          </p:cNvSpPr>
          <p:nvPr/>
        </p:nvSpPr>
        <p:spPr bwMode="auto">
          <a:xfrm>
            <a:off x="677371" y="3383155"/>
            <a:ext cx="239077" cy="241119"/>
          </a:xfrm>
          <a:custGeom>
            <a:avLst/>
            <a:gdLst>
              <a:gd name="T0" fmla="*/ 232 w 240"/>
              <a:gd name="T1" fmla="*/ 203 h 240"/>
              <a:gd name="T2" fmla="*/ 240 w 240"/>
              <a:gd name="T3" fmla="*/ 228 h 240"/>
              <a:gd name="T4" fmla="*/ 217 w 240"/>
              <a:gd name="T5" fmla="*/ 232 h 240"/>
              <a:gd name="T6" fmla="*/ 192 w 240"/>
              <a:gd name="T7" fmla="*/ 240 h 240"/>
              <a:gd name="T8" fmla="*/ 167 w 240"/>
              <a:gd name="T9" fmla="*/ 232 h 240"/>
              <a:gd name="T10" fmla="*/ 145 w 240"/>
              <a:gd name="T11" fmla="*/ 232 h 240"/>
              <a:gd name="T12" fmla="*/ 120 w 240"/>
              <a:gd name="T13" fmla="*/ 240 h 240"/>
              <a:gd name="T14" fmla="*/ 95 w 240"/>
              <a:gd name="T15" fmla="*/ 232 h 240"/>
              <a:gd name="T16" fmla="*/ 73 w 240"/>
              <a:gd name="T17" fmla="*/ 232 h 240"/>
              <a:gd name="T18" fmla="*/ 48 w 240"/>
              <a:gd name="T19" fmla="*/ 240 h 240"/>
              <a:gd name="T20" fmla="*/ 23 w 240"/>
              <a:gd name="T21" fmla="*/ 232 h 240"/>
              <a:gd name="T22" fmla="*/ 0 w 240"/>
              <a:gd name="T23" fmla="*/ 228 h 240"/>
              <a:gd name="T24" fmla="*/ 8 w 240"/>
              <a:gd name="T25" fmla="*/ 203 h 240"/>
              <a:gd name="T26" fmla="*/ 8 w 240"/>
              <a:gd name="T27" fmla="*/ 181 h 240"/>
              <a:gd name="T28" fmla="*/ 0 w 240"/>
              <a:gd name="T29" fmla="*/ 156 h 240"/>
              <a:gd name="T30" fmla="*/ 8 w 240"/>
              <a:gd name="T31" fmla="*/ 131 h 240"/>
              <a:gd name="T32" fmla="*/ 8 w 240"/>
              <a:gd name="T33" fmla="*/ 109 h 240"/>
              <a:gd name="T34" fmla="*/ 0 w 240"/>
              <a:gd name="T35" fmla="*/ 84 h 240"/>
              <a:gd name="T36" fmla="*/ 8 w 240"/>
              <a:gd name="T37" fmla="*/ 59 h 240"/>
              <a:gd name="T38" fmla="*/ 8 w 240"/>
              <a:gd name="T39" fmla="*/ 37 h 240"/>
              <a:gd name="T40" fmla="*/ 0 w 240"/>
              <a:gd name="T41" fmla="*/ 12 h 240"/>
              <a:gd name="T42" fmla="*/ 23 w 240"/>
              <a:gd name="T43" fmla="*/ 8 h 240"/>
              <a:gd name="T44" fmla="*/ 48 w 240"/>
              <a:gd name="T45" fmla="*/ 0 h 240"/>
              <a:gd name="T46" fmla="*/ 73 w 240"/>
              <a:gd name="T47" fmla="*/ 8 h 240"/>
              <a:gd name="T48" fmla="*/ 95 w 240"/>
              <a:gd name="T49" fmla="*/ 8 h 240"/>
              <a:gd name="T50" fmla="*/ 120 w 240"/>
              <a:gd name="T51" fmla="*/ 0 h 240"/>
              <a:gd name="T52" fmla="*/ 145 w 240"/>
              <a:gd name="T53" fmla="*/ 8 h 240"/>
              <a:gd name="T54" fmla="*/ 167 w 240"/>
              <a:gd name="T55" fmla="*/ 8 h 240"/>
              <a:gd name="T56" fmla="*/ 192 w 240"/>
              <a:gd name="T57" fmla="*/ 0 h 240"/>
              <a:gd name="T58" fmla="*/ 217 w 240"/>
              <a:gd name="T59" fmla="*/ 8 h 240"/>
              <a:gd name="T60" fmla="*/ 240 w 240"/>
              <a:gd name="T61" fmla="*/ 12 h 240"/>
              <a:gd name="T62" fmla="*/ 232 w 240"/>
              <a:gd name="T63" fmla="*/ 37 h 240"/>
              <a:gd name="T64" fmla="*/ 232 w 240"/>
              <a:gd name="T65" fmla="*/ 59 h 240"/>
              <a:gd name="T66" fmla="*/ 240 w 240"/>
              <a:gd name="T67" fmla="*/ 84 h 240"/>
              <a:gd name="T68" fmla="*/ 232 w 240"/>
              <a:gd name="T69" fmla="*/ 109 h 240"/>
              <a:gd name="T70" fmla="*/ 232 w 240"/>
              <a:gd name="T71" fmla="*/ 131 h 240"/>
              <a:gd name="T72" fmla="*/ 240 w 240"/>
              <a:gd name="T73" fmla="*/ 156 h 240"/>
              <a:gd name="T74" fmla="*/ 232 w 240"/>
              <a:gd name="T75" fmla="*/ 181 h 240"/>
              <a:gd name="T76" fmla="*/ 208 w 240"/>
              <a:gd name="T77" fmla="*/ 32 h 240"/>
              <a:gd name="T78" fmla="*/ 32 w 240"/>
              <a:gd name="T79" fmla="*/ 208 h 240"/>
              <a:gd name="T80" fmla="*/ 208 w 240"/>
              <a:gd name="T81" fmla="*/ 32 h 240"/>
              <a:gd name="T82" fmla="*/ 160 w 240"/>
              <a:gd name="T83" fmla="*/ 92 h 240"/>
              <a:gd name="T84" fmla="*/ 196 w 240"/>
              <a:gd name="T85" fmla="*/ 196 h 240"/>
              <a:gd name="T86" fmla="*/ 92 w 240"/>
              <a:gd name="T87" fmla="*/ 148 h 240"/>
              <a:gd name="T88" fmla="*/ 80 w 240"/>
              <a:gd name="T89" fmla="*/ 104 h 240"/>
              <a:gd name="T90" fmla="*/ 80 w 240"/>
              <a:gd name="T91" fmla="*/ 56 h 240"/>
              <a:gd name="T92" fmla="*/ 80 w 240"/>
              <a:gd name="T93" fmla="*/ 104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0" h="240">
                <a:moveTo>
                  <a:pt x="240" y="192"/>
                </a:moveTo>
                <a:cubicBezTo>
                  <a:pt x="240" y="197"/>
                  <a:pt x="237" y="202"/>
                  <a:pt x="232" y="203"/>
                </a:cubicBezTo>
                <a:cubicBezTo>
                  <a:pt x="232" y="217"/>
                  <a:pt x="232" y="217"/>
                  <a:pt x="232" y="217"/>
                </a:cubicBezTo>
                <a:cubicBezTo>
                  <a:pt x="237" y="218"/>
                  <a:pt x="240" y="223"/>
                  <a:pt x="240" y="228"/>
                </a:cubicBezTo>
                <a:cubicBezTo>
                  <a:pt x="240" y="235"/>
                  <a:pt x="235" y="240"/>
                  <a:pt x="228" y="240"/>
                </a:cubicBezTo>
                <a:cubicBezTo>
                  <a:pt x="223" y="240"/>
                  <a:pt x="218" y="237"/>
                  <a:pt x="217" y="232"/>
                </a:cubicBezTo>
                <a:cubicBezTo>
                  <a:pt x="203" y="232"/>
                  <a:pt x="203" y="232"/>
                  <a:pt x="203" y="232"/>
                </a:cubicBezTo>
                <a:cubicBezTo>
                  <a:pt x="202" y="237"/>
                  <a:pt x="197" y="240"/>
                  <a:pt x="192" y="240"/>
                </a:cubicBezTo>
                <a:cubicBezTo>
                  <a:pt x="187" y="240"/>
                  <a:pt x="182" y="237"/>
                  <a:pt x="181" y="232"/>
                </a:cubicBezTo>
                <a:cubicBezTo>
                  <a:pt x="167" y="232"/>
                  <a:pt x="167" y="232"/>
                  <a:pt x="167" y="232"/>
                </a:cubicBezTo>
                <a:cubicBezTo>
                  <a:pt x="166" y="237"/>
                  <a:pt x="161" y="240"/>
                  <a:pt x="156" y="240"/>
                </a:cubicBezTo>
                <a:cubicBezTo>
                  <a:pt x="151" y="240"/>
                  <a:pt x="146" y="237"/>
                  <a:pt x="145" y="232"/>
                </a:cubicBezTo>
                <a:cubicBezTo>
                  <a:pt x="131" y="232"/>
                  <a:pt x="131" y="232"/>
                  <a:pt x="131" y="232"/>
                </a:cubicBezTo>
                <a:cubicBezTo>
                  <a:pt x="130" y="237"/>
                  <a:pt x="125" y="240"/>
                  <a:pt x="120" y="240"/>
                </a:cubicBezTo>
                <a:cubicBezTo>
                  <a:pt x="115" y="240"/>
                  <a:pt x="110" y="237"/>
                  <a:pt x="109" y="232"/>
                </a:cubicBezTo>
                <a:cubicBezTo>
                  <a:pt x="95" y="232"/>
                  <a:pt x="95" y="232"/>
                  <a:pt x="95" y="232"/>
                </a:cubicBezTo>
                <a:cubicBezTo>
                  <a:pt x="94" y="237"/>
                  <a:pt x="89" y="240"/>
                  <a:pt x="84" y="240"/>
                </a:cubicBezTo>
                <a:cubicBezTo>
                  <a:pt x="79" y="240"/>
                  <a:pt x="74" y="237"/>
                  <a:pt x="73" y="232"/>
                </a:cubicBezTo>
                <a:cubicBezTo>
                  <a:pt x="59" y="232"/>
                  <a:pt x="59" y="232"/>
                  <a:pt x="59" y="232"/>
                </a:cubicBezTo>
                <a:cubicBezTo>
                  <a:pt x="58" y="237"/>
                  <a:pt x="53" y="240"/>
                  <a:pt x="48" y="240"/>
                </a:cubicBezTo>
                <a:cubicBezTo>
                  <a:pt x="43" y="240"/>
                  <a:pt x="38" y="237"/>
                  <a:pt x="37" y="232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22" y="237"/>
                  <a:pt x="17" y="240"/>
                  <a:pt x="12" y="240"/>
                </a:cubicBezTo>
                <a:cubicBezTo>
                  <a:pt x="5" y="240"/>
                  <a:pt x="0" y="235"/>
                  <a:pt x="0" y="228"/>
                </a:cubicBezTo>
                <a:cubicBezTo>
                  <a:pt x="0" y="223"/>
                  <a:pt x="3" y="218"/>
                  <a:pt x="8" y="217"/>
                </a:cubicBezTo>
                <a:cubicBezTo>
                  <a:pt x="8" y="203"/>
                  <a:pt x="8" y="203"/>
                  <a:pt x="8" y="203"/>
                </a:cubicBezTo>
                <a:cubicBezTo>
                  <a:pt x="3" y="202"/>
                  <a:pt x="0" y="197"/>
                  <a:pt x="0" y="192"/>
                </a:cubicBezTo>
                <a:cubicBezTo>
                  <a:pt x="0" y="187"/>
                  <a:pt x="3" y="182"/>
                  <a:pt x="8" y="181"/>
                </a:cubicBezTo>
                <a:cubicBezTo>
                  <a:pt x="8" y="167"/>
                  <a:pt x="8" y="167"/>
                  <a:pt x="8" y="167"/>
                </a:cubicBezTo>
                <a:cubicBezTo>
                  <a:pt x="3" y="166"/>
                  <a:pt x="0" y="161"/>
                  <a:pt x="0" y="156"/>
                </a:cubicBezTo>
                <a:cubicBezTo>
                  <a:pt x="0" y="151"/>
                  <a:pt x="3" y="146"/>
                  <a:pt x="8" y="145"/>
                </a:cubicBezTo>
                <a:cubicBezTo>
                  <a:pt x="8" y="131"/>
                  <a:pt x="8" y="131"/>
                  <a:pt x="8" y="131"/>
                </a:cubicBezTo>
                <a:cubicBezTo>
                  <a:pt x="3" y="130"/>
                  <a:pt x="0" y="125"/>
                  <a:pt x="0" y="120"/>
                </a:cubicBezTo>
                <a:cubicBezTo>
                  <a:pt x="0" y="115"/>
                  <a:pt x="3" y="110"/>
                  <a:pt x="8" y="109"/>
                </a:cubicBezTo>
                <a:cubicBezTo>
                  <a:pt x="8" y="95"/>
                  <a:pt x="8" y="95"/>
                  <a:pt x="8" y="95"/>
                </a:cubicBezTo>
                <a:cubicBezTo>
                  <a:pt x="3" y="94"/>
                  <a:pt x="0" y="89"/>
                  <a:pt x="0" y="84"/>
                </a:cubicBezTo>
                <a:cubicBezTo>
                  <a:pt x="0" y="79"/>
                  <a:pt x="3" y="74"/>
                  <a:pt x="8" y="73"/>
                </a:cubicBezTo>
                <a:cubicBezTo>
                  <a:pt x="8" y="59"/>
                  <a:pt x="8" y="59"/>
                  <a:pt x="8" y="59"/>
                </a:cubicBezTo>
                <a:cubicBezTo>
                  <a:pt x="3" y="58"/>
                  <a:pt x="0" y="53"/>
                  <a:pt x="0" y="48"/>
                </a:cubicBezTo>
                <a:cubicBezTo>
                  <a:pt x="0" y="43"/>
                  <a:pt x="3" y="38"/>
                  <a:pt x="8" y="37"/>
                </a:cubicBezTo>
                <a:cubicBezTo>
                  <a:pt x="8" y="23"/>
                  <a:pt x="8" y="23"/>
                  <a:pt x="8" y="23"/>
                </a:cubicBezTo>
                <a:cubicBezTo>
                  <a:pt x="3" y="22"/>
                  <a:pt x="0" y="17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7" y="0"/>
                  <a:pt x="22" y="3"/>
                  <a:pt x="23" y="8"/>
                </a:cubicBezTo>
                <a:cubicBezTo>
                  <a:pt x="37" y="8"/>
                  <a:pt x="37" y="8"/>
                  <a:pt x="37" y="8"/>
                </a:cubicBezTo>
                <a:cubicBezTo>
                  <a:pt x="38" y="3"/>
                  <a:pt x="43" y="0"/>
                  <a:pt x="48" y="0"/>
                </a:cubicBezTo>
                <a:cubicBezTo>
                  <a:pt x="53" y="0"/>
                  <a:pt x="58" y="3"/>
                  <a:pt x="59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4" y="3"/>
                  <a:pt x="79" y="0"/>
                  <a:pt x="84" y="0"/>
                </a:cubicBezTo>
                <a:cubicBezTo>
                  <a:pt x="89" y="0"/>
                  <a:pt x="94" y="3"/>
                  <a:pt x="95" y="8"/>
                </a:cubicBezTo>
                <a:cubicBezTo>
                  <a:pt x="109" y="8"/>
                  <a:pt x="109" y="8"/>
                  <a:pt x="109" y="8"/>
                </a:cubicBezTo>
                <a:cubicBezTo>
                  <a:pt x="110" y="3"/>
                  <a:pt x="115" y="0"/>
                  <a:pt x="120" y="0"/>
                </a:cubicBezTo>
                <a:cubicBezTo>
                  <a:pt x="125" y="0"/>
                  <a:pt x="130" y="3"/>
                  <a:pt x="131" y="8"/>
                </a:cubicBezTo>
                <a:cubicBezTo>
                  <a:pt x="145" y="8"/>
                  <a:pt x="145" y="8"/>
                  <a:pt x="145" y="8"/>
                </a:cubicBezTo>
                <a:cubicBezTo>
                  <a:pt x="146" y="3"/>
                  <a:pt x="151" y="0"/>
                  <a:pt x="156" y="0"/>
                </a:cubicBezTo>
                <a:cubicBezTo>
                  <a:pt x="161" y="0"/>
                  <a:pt x="166" y="3"/>
                  <a:pt x="167" y="8"/>
                </a:cubicBezTo>
                <a:cubicBezTo>
                  <a:pt x="181" y="8"/>
                  <a:pt x="181" y="8"/>
                  <a:pt x="181" y="8"/>
                </a:cubicBezTo>
                <a:cubicBezTo>
                  <a:pt x="182" y="3"/>
                  <a:pt x="187" y="0"/>
                  <a:pt x="192" y="0"/>
                </a:cubicBezTo>
                <a:cubicBezTo>
                  <a:pt x="197" y="0"/>
                  <a:pt x="202" y="3"/>
                  <a:pt x="203" y="8"/>
                </a:cubicBezTo>
                <a:cubicBezTo>
                  <a:pt x="217" y="8"/>
                  <a:pt x="217" y="8"/>
                  <a:pt x="217" y="8"/>
                </a:cubicBezTo>
                <a:cubicBezTo>
                  <a:pt x="218" y="3"/>
                  <a:pt x="223" y="0"/>
                  <a:pt x="228" y="0"/>
                </a:cubicBezTo>
                <a:cubicBezTo>
                  <a:pt x="235" y="0"/>
                  <a:pt x="240" y="5"/>
                  <a:pt x="240" y="12"/>
                </a:cubicBezTo>
                <a:cubicBezTo>
                  <a:pt x="240" y="17"/>
                  <a:pt x="237" y="22"/>
                  <a:pt x="232" y="23"/>
                </a:cubicBezTo>
                <a:cubicBezTo>
                  <a:pt x="232" y="37"/>
                  <a:pt x="232" y="37"/>
                  <a:pt x="232" y="37"/>
                </a:cubicBezTo>
                <a:cubicBezTo>
                  <a:pt x="237" y="38"/>
                  <a:pt x="240" y="43"/>
                  <a:pt x="240" y="48"/>
                </a:cubicBezTo>
                <a:cubicBezTo>
                  <a:pt x="240" y="53"/>
                  <a:pt x="237" y="58"/>
                  <a:pt x="232" y="59"/>
                </a:cubicBezTo>
                <a:cubicBezTo>
                  <a:pt x="232" y="73"/>
                  <a:pt x="232" y="73"/>
                  <a:pt x="232" y="73"/>
                </a:cubicBezTo>
                <a:cubicBezTo>
                  <a:pt x="237" y="74"/>
                  <a:pt x="240" y="79"/>
                  <a:pt x="240" y="84"/>
                </a:cubicBezTo>
                <a:cubicBezTo>
                  <a:pt x="240" y="89"/>
                  <a:pt x="237" y="94"/>
                  <a:pt x="232" y="95"/>
                </a:cubicBezTo>
                <a:cubicBezTo>
                  <a:pt x="232" y="109"/>
                  <a:pt x="232" y="109"/>
                  <a:pt x="232" y="109"/>
                </a:cubicBezTo>
                <a:cubicBezTo>
                  <a:pt x="237" y="110"/>
                  <a:pt x="240" y="115"/>
                  <a:pt x="240" y="120"/>
                </a:cubicBezTo>
                <a:cubicBezTo>
                  <a:pt x="240" y="125"/>
                  <a:pt x="237" y="130"/>
                  <a:pt x="232" y="131"/>
                </a:cubicBezTo>
                <a:cubicBezTo>
                  <a:pt x="232" y="145"/>
                  <a:pt x="232" y="145"/>
                  <a:pt x="232" y="145"/>
                </a:cubicBezTo>
                <a:cubicBezTo>
                  <a:pt x="237" y="146"/>
                  <a:pt x="240" y="151"/>
                  <a:pt x="240" y="156"/>
                </a:cubicBezTo>
                <a:cubicBezTo>
                  <a:pt x="240" y="161"/>
                  <a:pt x="237" y="166"/>
                  <a:pt x="232" y="167"/>
                </a:cubicBezTo>
                <a:cubicBezTo>
                  <a:pt x="232" y="181"/>
                  <a:pt x="232" y="181"/>
                  <a:pt x="232" y="181"/>
                </a:cubicBezTo>
                <a:cubicBezTo>
                  <a:pt x="237" y="182"/>
                  <a:pt x="240" y="187"/>
                  <a:pt x="240" y="192"/>
                </a:cubicBezTo>
                <a:moveTo>
                  <a:pt x="208" y="32"/>
                </a:moveTo>
                <a:cubicBezTo>
                  <a:pt x="32" y="32"/>
                  <a:pt x="32" y="32"/>
                  <a:pt x="32" y="32"/>
                </a:cubicBezTo>
                <a:cubicBezTo>
                  <a:pt x="32" y="208"/>
                  <a:pt x="32" y="208"/>
                  <a:pt x="32" y="208"/>
                </a:cubicBezTo>
                <a:cubicBezTo>
                  <a:pt x="208" y="208"/>
                  <a:pt x="208" y="208"/>
                  <a:pt x="208" y="208"/>
                </a:cubicBezTo>
                <a:lnTo>
                  <a:pt x="208" y="32"/>
                </a:lnTo>
                <a:close/>
                <a:moveTo>
                  <a:pt x="104" y="160"/>
                </a:moveTo>
                <a:cubicBezTo>
                  <a:pt x="160" y="92"/>
                  <a:pt x="160" y="92"/>
                  <a:pt x="160" y="92"/>
                </a:cubicBezTo>
                <a:cubicBezTo>
                  <a:pt x="196" y="148"/>
                  <a:pt x="196" y="148"/>
                  <a:pt x="196" y="148"/>
                </a:cubicBezTo>
                <a:cubicBezTo>
                  <a:pt x="196" y="196"/>
                  <a:pt x="196" y="196"/>
                  <a:pt x="196" y="196"/>
                </a:cubicBezTo>
                <a:cubicBezTo>
                  <a:pt x="44" y="196"/>
                  <a:pt x="44" y="196"/>
                  <a:pt x="44" y="196"/>
                </a:cubicBezTo>
                <a:cubicBezTo>
                  <a:pt x="92" y="148"/>
                  <a:pt x="92" y="148"/>
                  <a:pt x="92" y="148"/>
                </a:cubicBezTo>
                <a:lnTo>
                  <a:pt x="104" y="160"/>
                </a:lnTo>
                <a:close/>
                <a:moveTo>
                  <a:pt x="80" y="104"/>
                </a:moveTo>
                <a:cubicBezTo>
                  <a:pt x="67" y="104"/>
                  <a:pt x="56" y="93"/>
                  <a:pt x="56" y="80"/>
                </a:cubicBezTo>
                <a:cubicBezTo>
                  <a:pt x="56" y="67"/>
                  <a:pt x="67" y="56"/>
                  <a:pt x="80" y="56"/>
                </a:cubicBezTo>
                <a:cubicBezTo>
                  <a:pt x="93" y="56"/>
                  <a:pt x="104" y="67"/>
                  <a:pt x="104" y="80"/>
                </a:cubicBezTo>
                <a:cubicBezTo>
                  <a:pt x="104" y="93"/>
                  <a:pt x="93" y="104"/>
                  <a:pt x="80" y="10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82"/>
          <p:cNvSpPr>
            <a:spLocks noEditPoints="1"/>
          </p:cNvSpPr>
          <p:nvPr/>
        </p:nvSpPr>
        <p:spPr bwMode="auto">
          <a:xfrm>
            <a:off x="2099964" y="3738876"/>
            <a:ext cx="255423" cy="159384"/>
          </a:xfrm>
          <a:custGeom>
            <a:avLst/>
            <a:gdLst>
              <a:gd name="T0" fmla="*/ 244 w 256"/>
              <a:gd name="T1" fmla="*/ 160 h 160"/>
              <a:gd name="T2" fmla="*/ 232 w 256"/>
              <a:gd name="T3" fmla="*/ 160 h 160"/>
              <a:gd name="T4" fmla="*/ 24 w 256"/>
              <a:gd name="T5" fmla="*/ 160 h 160"/>
              <a:gd name="T6" fmla="*/ 12 w 256"/>
              <a:gd name="T7" fmla="*/ 160 h 160"/>
              <a:gd name="T8" fmla="*/ 0 w 256"/>
              <a:gd name="T9" fmla="*/ 148 h 160"/>
              <a:gd name="T10" fmla="*/ 0 w 256"/>
              <a:gd name="T11" fmla="*/ 128 h 160"/>
              <a:gd name="T12" fmla="*/ 24 w 256"/>
              <a:gd name="T13" fmla="*/ 128 h 160"/>
              <a:gd name="T14" fmla="*/ 24 w 256"/>
              <a:gd name="T15" fmla="*/ 12 h 160"/>
              <a:gd name="T16" fmla="*/ 36 w 256"/>
              <a:gd name="T17" fmla="*/ 0 h 160"/>
              <a:gd name="T18" fmla="*/ 220 w 256"/>
              <a:gd name="T19" fmla="*/ 0 h 160"/>
              <a:gd name="T20" fmla="*/ 232 w 256"/>
              <a:gd name="T21" fmla="*/ 12 h 160"/>
              <a:gd name="T22" fmla="*/ 232 w 256"/>
              <a:gd name="T23" fmla="*/ 128 h 160"/>
              <a:gd name="T24" fmla="*/ 256 w 256"/>
              <a:gd name="T25" fmla="*/ 128 h 160"/>
              <a:gd name="T26" fmla="*/ 256 w 256"/>
              <a:gd name="T27" fmla="*/ 148 h 160"/>
              <a:gd name="T28" fmla="*/ 244 w 256"/>
              <a:gd name="T29" fmla="*/ 160 h 160"/>
              <a:gd name="T30" fmla="*/ 100 w 256"/>
              <a:gd name="T31" fmla="*/ 148 h 160"/>
              <a:gd name="T32" fmla="*/ 156 w 256"/>
              <a:gd name="T33" fmla="*/ 148 h 160"/>
              <a:gd name="T34" fmla="*/ 156 w 256"/>
              <a:gd name="T35" fmla="*/ 140 h 160"/>
              <a:gd name="T36" fmla="*/ 100 w 256"/>
              <a:gd name="T37" fmla="*/ 140 h 160"/>
              <a:gd name="T38" fmla="*/ 100 w 256"/>
              <a:gd name="T39" fmla="*/ 148 h 160"/>
              <a:gd name="T40" fmla="*/ 216 w 256"/>
              <a:gd name="T41" fmla="*/ 16 h 160"/>
              <a:gd name="T42" fmla="*/ 40 w 256"/>
              <a:gd name="T43" fmla="*/ 16 h 160"/>
              <a:gd name="T44" fmla="*/ 40 w 256"/>
              <a:gd name="T45" fmla="*/ 120 h 160"/>
              <a:gd name="T46" fmla="*/ 216 w 256"/>
              <a:gd name="T47" fmla="*/ 120 h 160"/>
              <a:gd name="T48" fmla="*/ 216 w 256"/>
              <a:gd name="T49" fmla="*/ 16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56" h="160">
                <a:moveTo>
                  <a:pt x="244" y="160"/>
                </a:moveTo>
                <a:cubicBezTo>
                  <a:pt x="232" y="160"/>
                  <a:pt x="232" y="160"/>
                  <a:pt x="232" y="160"/>
                </a:cubicBezTo>
                <a:cubicBezTo>
                  <a:pt x="24" y="160"/>
                  <a:pt x="24" y="160"/>
                  <a:pt x="24" y="160"/>
                </a:cubicBezTo>
                <a:cubicBezTo>
                  <a:pt x="12" y="160"/>
                  <a:pt x="12" y="160"/>
                  <a:pt x="12" y="160"/>
                </a:cubicBezTo>
                <a:cubicBezTo>
                  <a:pt x="5" y="160"/>
                  <a:pt x="0" y="155"/>
                  <a:pt x="0" y="148"/>
                </a:cubicBezTo>
                <a:cubicBezTo>
                  <a:pt x="0" y="128"/>
                  <a:pt x="0" y="128"/>
                  <a:pt x="0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5"/>
                  <a:pt x="29" y="0"/>
                  <a:pt x="36" y="0"/>
                </a:cubicBezTo>
                <a:cubicBezTo>
                  <a:pt x="220" y="0"/>
                  <a:pt x="220" y="0"/>
                  <a:pt x="220" y="0"/>
                </a:cubicBezTo>
                <a:cubicBezTo>
                  <a:pt x="227" y="0"/>
                  <a:pt x="232" y="5"/>
                  <a:pt x="232" y="12"/>
                </a:cubicBezTo>
                <a:cubicBezTo>
                  <a:pt x="232" y="128"/>
                  <a:pt x="232" y="128"/>
                  <a:pt x="232" y="128"/>
                </a:cubicBezTo>
                <a:cubicBezTo>
                  <a:pt x="256" y="128"/>
                  <a:pt x="256" y="128"/>
                  <a:pt x="256" y="128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55"/>
                  <a:pt x="251" y="160"/>
                  <a:pt x="244" y="160"/>
                </a:cubicBezTo>
                <a:moveTo>
                  <a:pt x="100" y="148"/>
                </a:moveTo>
                <a:cubicBezTo>
                  <a:pt x="156" y="148"/>
                  <a:pt x="156" y="148"/>
                  <a:pt x="156" y="148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00" y="140"/>
                  <a:pt x="100" y="140"/>
                  <a:pt x="100" y="140"/>
                </a:cubicBezTo>
                <a:lnTo>
                  <a:pt x="100" y="148"/>
                </a:lnTo>
                <a:close/>
                <a:moveTo>
                  <a:pt x="216" y="16"/>
                </a:moveTo>
                <a:cubicBezTo>
                  <a:pt x="40" y="16"/>
                  <a:pt x="40" y="16"/>
                  <a:pt x="40" y="16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216" y="120"/>
                  <a:pt x="216" y="120"/>
                  <a:pt x="216" y="120"/>
                </a:cubicBezTo>
                <a:lnTo>
                  <a:pt x="216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25"/>
          <p:cNvSpPr>
            <a:spLocks noEditPoints="1"/>
          </p:cNvSpPr>
          <p:nvPr/>
        </p:nvSpPr>
        <p:spPr bwMode="auto">
          <a:xfrm>
            <a:off x="3605371" y="3991723"/>
            <a:ext cx="255423" cy="255423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51 w 256"/>
              <a:gd name="T15" fmla="*/ 198 h 256"/>
              <a:gd name="T16" fmla="*/ 80 w 256"/>
              <a:gd name="T17" fmla="*/ 188 h 256"/>
              <a:gd name="T18" fmla="*/ 105 w 256"/>
              <a:gd name="T19" fmla="*/ 177 h 256"/>
              <a:gd name="T20" fmla="*/ 105 w 256"/>
              <a:gd name="T21" fmla="*/ 158 h 256"/>
              <a:gd name="T22" fmla="*/ 95 w 256"/>
              <a:gd name="T23" fmla="*/ 134 h 256"/>
              <a:gd name="T24" fmla="*/ 89 w 256"/>
              <a:gd name="T25" fmla="*/ 124 h 256"/>
              <a:gd name="T26" fmla="*/ 92 w 256"/>
              <a:gd name="T27" fmla="*/ 108 h 256"/>
              <a:gd name="T28" fmla="*/ 90 w 256"/>
              <a:gd name="T29" fmla="*/ 87 h 256"/>
              <a:gd name="T30" fmla="*/ 128 w 256"/>
              <a:gd name="T31" fmla="*/ 56 h 256"/>
              <a:gd name="T32" fmla="*/ 166 w 256"/>
              <a:gd name="T33" fmla="*/ 87 h 256"/>
              <a:gd name="T34" fmla="*/ 164 w 256"/>
              <a:gd name="T35" fmla="*/ 108 h 256"/>
              <a:gd name="T36" fmla="*/ 167 w 256"/>
              <a:gd name="T37" fmla="*/ 124 h 256"/>
              <a:gd name="T38" fmla="*/ 161 w 256"/>
              <a:gd name="T39" fmla="*/ 134 h 256"/>
              <a:gd name="T40" fmla="*/ 151 w 256"/>
              <a:gd name="T41" fmla="*/ 158 h 256"/>
              <a:gd name="T42" fmla="*/ 151 w 256"/>
              <a:gd name="T43" fmla="*/ 177 h 256"/>
              <a:gd name="T44" fmla="*/ 176 w 256"/>
              <a:gd name="T45" fmla="*/ 188 h 256"/>
              <a:gd name="T46" fmla="*/ 205 w 256"/>
              <a:gd name="T47" fmla="*/ 198 h 256"/>
              <a:gd name="T48" fmla="*/ 232 w 256"/>
              <a:gd name="T49" fmla="*/ 128 h 256"/>
              <a:gd name="T50" fmla="*/ 128 w 256"/>
              <a:gd name="T51" fmla="*/ 2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55"/>
                  <a:pt x="34" y="179"/>
                  <a:pt x="51" y="198"/>
                </a:cubicBezTo>
                <a:cubicBezTo>
                  <a:pt x="66" y="190"/>
                  <a:pt x="61" y="196"/>
                  <a:pt x="80" y="188"/>
                </a:cubicBezTo>
                <a:cubicBezTo>
                  <a:pt x="100" y="180"/>
                  <a:pt x="105" y="177"/>
                  <a:pt x="105" y="177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98" y="152"/>
                  <a:pt x="95" y="134"/>
                </a:cubicBezTo>
                <a:cubicBezTo>
                  <a:pt x="91" y="136"/>
                  <a:pt x="89" y="129"/>
                  <a:pt x="89" y="124"/>
                </a:cubicBezTo>
                <a:cubicBezTo>
                  <a:pt x="89" y="120"/>
                  <a:pt x="86" y="107"/>
                  <a:pt x="92" y="108"/>
                </a:cubicBezTo>
                <a:cubicBezTo>
                  <a:pt x="91" y="99"/>
                  <a:pt x="90" y="92"/>
                  <a:pt x="90" y="87"/>
                </a:cubicBezTo>
                <a:cubicBezTo>
                  <a:pt x="92" y="73"/>
                  <a:pt x="106" y="57"/>
                  <a:pt x="128" y="56"/>
                </a:cubicBezTo>
                <a:cubicBezTo>
                  <a:pt x="154" y="57"/>
                  <a:pt x="164" y="73"/>
                  <a:pt x="166" y="87"/>
                </a:cubicBezTo>
                <a:cubicBezTo>
                  <a:pt x="166" y="92"/>
                  <a:pt x="165" y="99"/>
                  <a:pt x="164" y="108"/>
                </a:cubicBezTo>
                <a:cubicBezTo>
                  <a:pt x="170" y="107"/>
                  <a:pt x="167" y="120"/>
                  <a:pt x="167" y="124"/>
                </a:cubicBezTo>
                <a:cubicBezTo>
                  <a:pt x="167" y="129"/>
                  <a:pt x="165" y="136"/>
                  <a:pt x="161" y="134"/>
                </a:cubicBezTo>
                <a:cubicBezTo>
                  <a:pt x="158" y="152"/>
                  <a:pt x="151" y="158"/>
                  <a:pt x="151" y="15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6" y="180"/>
                  <a:pt x="176" y="188"/>
                </a:cubicBezTo>
                <a:cubicBezTo>
                  <a:pt x="195" y="196"/>
                  <a:pt x="190" y="190"/>
                  <a:pt x="205" y="198"/>
                </a:cubicBezTo>
                <a:cubicBezTo>
                  <a:pt x="222" y="179"/>
                  <a:pt x="232" y="155"/>
                  <a:pt x="232" y="128"/>
                </a:cubicBezTo>
                <a:cubicBezTo>
                  <a:pt x="232" y="71"/>
                  <a:pt x="185" y="24"/>
                  <a:pt x="128" y="24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259"/>
          <p:cNvSpPr>
            <a:spLocks noEditPoints="1"/>
          </p:cNvSpPr>
          <p:nvPr/>
        </p:nvSpPr>
        <p:spPr bwMode="auto">
          <a:xfrm>
            <a:off x="5046225" y="4300408"/>
            <a:ext cx="257466" cy="255423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128 w 256"/>
              <a:gd name="T15" fmla="*/ 232 h 256"/>
              <a:gd name="T16" fmla="*/ 232 w 256"/>
              <a:gd name="T17" fmla="*/ 128 h 256"/>
              <a:gd name="T18" fmla="*/ 128 w 256"/>
              <a:gd name="T19" fmla="*/ 24 h 256"/>
              <a:gd name="T20" fmla="*/ 100 w 256"/>
              <a:gd name="T21" fmla="*/ 152 h 256"/>
              <a:gd name="T22" fmla="*/ 64 w 256"/>
              <a:gd name="T23" fmla="*/ 64 h 256"/>
              <a:gd name="T24" fmla="*/ 156 w 256"/>
              <a:gd name="T25" fmla="*/ 100 h 256"/>
              <a:gd name="T26" fmla="*/ 192 w 256"/>
              <a:gd name="T27" fmla="*/ 192 h 256"/>
              <a:gd name="T28" fmla="*/ 100 w 256"/>
              <a:gd name="T29" fmla="*/ 152 h 256"/>
              <a:gd name="T30" fmla="*/ 128 w 256"/>
              <a:gd name="T31" fmla="*/ 116 h 256"/>
              <a:gd name="T32" fmla="*/ 116 w 256"/>
              <a:gd name="T33" fmla="*/ 128 h 256"/>
              <a:gd name="T34" fmla="*/ 128 w 256"/>
              <a:gd name="T35" fmla="*/ 140 h 256"/>
              <a:gd name="T36" fmla="*/ 140 w 256"/>
              <a:gd name="T37" fmla="*/ 128 h 256"/>
              <a:gd name="T38" fmla="*/ 128 w 256"/>
              <a:gd name="T39" fmla="*/ 11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00" y="152"/>
                </a:moveTo>
                <a:cubicBezTo>
                  <a:pt x="64" y="64"/>
                  <a:pt x="64" y="64"/>
                  <a:pt x="64" y="64"/>
                </a:cubicBezTo>
                <a:cubicBezTo>
                  <a:pt x="156" y="100"/>
                  <a:pt x="156" y="100"/>
                  <a:pt x="156" y="100"/>
                </a:cubicBezTo>
                <a:cubicBezTo>
                  <a:pt x="192" y="192"/>
                  <a:pt x="192" y="192"/>
                  <a:pt x="192" y="192"/>
                </a:cubicBezTo>
                <a:lnTo>
                  <a:pt x="100" y="152"/>
                </a:lnTo>
                <a:close/>
                <a:moveTo>
                  <a:pt x="128" y="116"/>
                </a:moveTo>
                <a:cubicBezTo>
                  <a:pt x="121" y="116"/>
                  <a:pt x="116" y="121"/>
                  <a:pt x="116" y="128"/>
                </a:cubicBezTo>
                <a:cubicBezTo>
                  <a:pt x="116" y="135"/>
                  <a:pt x="121" y="140"/>
                  <a:pt x="128" y="140"/>
                </a:cubicBezTo>
                <a:cubicBezTo>
                  <a:pt x="135" y="140"/>
                  <a:pt x="140" y="135"/>
                  <a:pt x="140" y="128"/>
                </a:cubicBezTo>
                <a:cubicBezTo>
                  <a:pt x="140" y="121"/>
                  <a:pt x="135" y="116"/>
                  <a:pt x="128" y="116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565216" y="3834095"/>
            <a:ext cx="1466144" cy="10295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062754" y="4168903"/>
            <a:ext cx="1466144" cy="10295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3522882" y="4428120"/>
            <a:ext cx="1466144" cy="10295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971047" y="4725811"/>
            <a:ext cx="1466144" cy="10295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defTabSz="457200"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</a:p>
        </p:txBody>
      </p:sp>
    </p:spTree>
    <p:extLst>
      <p:ext uri="{BB962C8B-B14F-4D97-AF65-F5344CB8AC3E}">
        <p14:creationId xmlns:p14="http://schemas.microsoft.com/office/powerpoint/2010/main" val="615345291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ADD YOUR TITLE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1511187" y="1751302"/>
            <a:ext cx="8711414" cy="4706648"/>
            <a:chOff x="1611683" y="1446502"/>
            <a:chExt cx="5920633" cy="3198830"/>
          </a:xfrm>
          <a:solidFill>
            <a:srgbClr val="1AB2B2"/>
          </a:solidFill>
        </p:grpSpPr>
        <p:sp>
          <p:nvSpPr>
            <p:cNvPr id="20" name="Freeform 559"/>
            <p:cNvSpPr>
              <a:spLocks/>
            </p:cNvSpPr>
            <p:nvPr/>
          </p:nvSpPr>
          <p:spPr bwMode="auto">
            <a:xfrm>
              <a:off x="4299491" y="2445520"/>
              <a:ext cx="75667" cy="117338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560"/>
            <p:cNvSpPr>
              <a:spLocks/>
            </p:cNvSpPr>
            <p:nvPr/>
          </p:nvSpPr>
          <p:spPr bwMode="auto">
            <a:xfrm>
              <a:off x="4364192" y="2347921"/>
              <a:ext cx="128304" cy="247835"/>
            </a:xfrm>
            <a:custGeom>
              <a:avLst/>
              <a:gdLst>
                <a:gd name="T0" fmla="*/ 2147483647 w 96"/>
                <a:gd name="T1" fmla="*/ 2147483647 h 184"/>
                <a:gd name="T2" fmla="*/ 2147483647 w 96"/>
                <a:gd name="T3" fmla="*/ 2147483647 h 184"/>
                <a:gd name="T4" fmla="*/ 2147483647 w 96"/>
                <a:gd name="T5" fmla="*/ 2147483647 h 184"/>
                <a:gd name="T6" fmla="*/ 2147483647 w 96"/>
                <a:gd name="T7" fmla="*/ 2147483647 h 184"/>
                <a:gd name="T8" fmla="*/ 2147483647 w 96"/>
                <a:gd name="T9" fmla="*/ 2147483647 h 184"/>
                <a:gd name="T10" fmla="*/ 2147483647 w 96"/>
                <a:gd name="T11" fmla="*/ 2147483647 h 184"/>
                <a:gd name="T12" fmla="*/ 2147483647 w 96"/>
                <a:gd name="T13" fmla="*/ 2147483647 h 184"/>
                <a:gd name="T14" fmla="*/ 2147483647 w 96"/>
                <a:gd name="T15" fmla="*/ 2147483647 h 184"/>
                <a:gd name="T16" fmla="*/ 2147483647 w 96"/>
                <a:gd name="T17" fmla="*/ 2147483647 h 184"/>
                <a:gd name="T18" fmla="*/ 2147483647 w 96"/>
                <a:gd name="T19" fmla="*/ 2147483647 h 184"/>
                <a:gd name="T20" fmla="*/ 2147483647 w 96"/>
                <a:gd name="T21" fmla="*/ 2147483647 h 184"/>
                <a:gd name="T22" fmla="*/ 2147483647 w 96"/>
                <a:gd name="T23" fmla="*/ 2147483647 h 184"/>
                <a:gd name="T24" fmla="*/ 2147483647 w 96"/>
                <a:gd name="T25" fmla="*/ 2147483647 h 184"/>
                <a:gd name="T26" fmla="*/ 2147483647 w 96"/>
                <a:gd name="T27" fmla="*/ 2147483647 h 184"/>
                <a:gd name="T28" fmla="*/ 2147483647 w 96"/>
                <a:gd name="T29" fmla="*/ 2147483647 h 184"/>
                <a:gd name="T30" fmla="*/ 0 w 96"/>
                <a:gd name="T31" fmla="*/ 2147483647 h 184"/>
                <a:gd name="T32" fmla="*/ 0 w 96"/>
                <a:gd name="T33" fmla="*/ 2147483647 h 184"/>
                <a:gd name="T34" fmla="*/ 0 w 96"/>
                <a:gd name="T35" fmla="*/ 2147483647 h 184"/>
                <a:gd name="T36" fmla="*/ 0 w 96"/>
                <a:gd name="T37" fmla="*/ 2147483647 h 184"/>
                <a:gd name="T38" fmla="*/ 0 w 96"/>
                <a:gd name="T39" fmla="*/ 2147483647 h 184"/>
                <a:gd name="T40" fmla="*/ 2147483647 w 96"/>
                <a:gd name="T41" fmla="*/ 2147483647 h 184"/>
                <a:gd name="T42" fmla="*/ 2147483647 w 96"/>
                <a:gd name="T43" fmla="*/ 0 h 184"/>
                <a:gd name="T44" fmla="*/ 2147483647 w 96"/>
                <a:gd name="T45" fmla="*/ 0 h 184"/>
                <a:gd name="T46" fmla="*/ 2147483647 w 96"/>
                <a:gd name="T47" fmla="*/ 0 h 184"/>
                <a:gd name="T48" fmla="*/ 2147483647 w 96"/>
                <a:gd name="T49" fmla="*/ 2147483647 h 184"/>
                <a:gd name="T50" fmla="*/ 2147483647 w 96"/>
                <a:gd name="T51" fmla="*/ 2147483647 h 184"/>
                <a:gd name="T52" fmla="*/ 2147483647 w 96"/>
                <a:gd name="T53" fmla="*/ 2147483647 h 184"/>
                <a:gd name="T54" fmla="*/ 2147483647 w 96"/>
                <a:gd name="T55" fmla="*/ 2147483647 h 184"/>
                <a:gd name="T56" fmla="*/ 2147483647 w 96"/>
                <a:gd name="T57" fmla="*/ 2147483647 h 184"/>
                <a:gd name="T58" fmla="*/ 2147483647 w 96"/>
                <a:gd name="T59" fmla="*/ 2147483647 h 184"/>
                <a:gd name="T60" fmla="*/ 2147483647 w 96"/>
                <a:gd name="T61" fmla="*/ 2147483647 h 184"/>
                <a:gd name="T62" fmla="*/ 2147483647 w 96"/>
                <a:gd name="T63" fmla="*/ 2147483647 h 184"/>
                <a:gd name="T64" fmla="*/ 2147483647 w 96"/>
                <a:gd name="T65" fmla="*/ 2147483647 h 184"/>
                <a:gd name="T66" fmla="*/ 2147483647 w 96"/>
                <a:gd name="T67" fmla="*/ 2147483647 h 184"/>
                <a:gd name="T68" fmla="*/ 2147483647 w 96"/>
                <a:gd name="T69" fmla="*/ 2147483647 h 184"/>
                <a:gd name="T70" fmla="*/ 2147483647 w 96"/>
                <a:gd name="T71" fmla="*/ 2147483647 h 184"/>
                <a:gd name="T72" fmla="*/ 2147483647 w 96"/>
                <a:gd name="T73" fmla="*/ 2147483647 h 184"/>
                <a:gd name="T74" fmla="*/ 2147483647 w 96"/>
                <a:gd name="T75" fmla="*/ 2147483647 h 184"/>
                <a:gd name="T76" fmla="*/ 2147483647 w 96"/>
                <a:gd name="T77" fmla="*/ 2147483647 h 184"/>
                <a:gd name="T78" fmla="*/ 2147483647 w 96"/>
                <a:gd name="T79" fmla="*/ 2147483647 h 184"/>
                <a:gd name="T80" fmla="*/ 2147483647 w 96"/>
                <a:gd name="T81" fmla="*/ 2147483647 h 184"/>
                <a:gd name="T82" fmla="*/ 2147483647 w 96"/>
                <a:gd name="T83" fmla="*/ 2147483647 h 184"/>
                <a:gd name="T84" fmla="*/ 2147483647 w 96"/>
                <a:gd name="T85" fmla="*/ 2147483647 h 184"/>
                <a:gd name="T86" fmla="*/ 2147483647 w 96"/>
                <a:gd name="T87" fmla="*/ 2147483647 h 184"/>
                <a:gd name="T88" fmla="*/ 2147483647 w 96"/>
                <a:gd name="T89" fmla="*/ 2147483647 h 184"/>
                <a:gd name="T90" fmla="*/ 2147483647 w 96"/>
                <a:gd name="T91" fmla="*/ 2147483647 h 184"/>
                <a:gd name="T92" fmla="*/ 2147483647 w 96"/>
                <a:gd name="T93" fmla="*/ 2147483647 h 184"/>
                <a:gd name="T94" fmla="*/ 2147483647 w 96"/>
                <a:gd name="T95" fmla="*/ 2147483647 h 184"/>
                <a:gd name="T96" fmla="*/ 2147483647 w 96"/>
                <a:gd name="T97" fmla="*/ 2147483647 h 184"/>
                <a:gd name="T98" fmla="*/ 2147483647 w 96"/>
                <a:gd name="T99" fmla="*/ 2147483647 h 184"/>
                <a:gd name="T100" fmla="*/ 2147483647 w 96"/>
                <a:gd name="T101" fmla="*/ 2147483647 h 184"/>
                <a:gd name="T102" fmla="*/ 2147483647 w 96"/>
                <a:gd name="T103" fmla="*/ 2147483647 h 184"/>
                <a:gd name="T104" fmla="*/ 2147483647 w 96"/>
                <a:gd name="T105" fmla="*/ 2147483647 h 184"/>
                <a:gd name="T106" fmla="*/ 2147483647 w 96"/>
                <a:gd name="T107" fmla="*/ 2147483647 h 184"/>
                <a:gd name="T108" fmla="*/ 2147483647 w 96"/>
                <a:gd name="T109" fmla="*/ 2147483647 h 184"/>
                <a:gd name="T110" fmla="*/ 2147483647 w 96"/>
                <a:gd name="T111" fmla="*/ 2147483647 h 184"/>
                <a:gd name="T112" fmla="*/ 2147483647 w 96"/>
                <a:gd name="T113" fmla="*/ 2147483647 h 184"/>
                <a:gd name="T114" fmla="*/ 2147483647 w 96"/>
                <a:gd name="T115" fmla="*/ 2147483647 h 184"/>
                <a:gd name="T116" fmla="*/ 2147483647 w 96"/>
                <a:gd name="T117" fmla="*/ 2147483647 h 184"/>
                <a:gd name="T118" fmla="*/ 2147483647 w 96"/>
                <a:gd name="T119" fmla="*/ 2147483647 h 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"/>
                <a:gd name="T181" fmla="*/ 0 h 184"/>
                <a:gd name="T182" fmla="*/ 96 w 96"/>
                <a:gd name="T183" fmla="*/ 184 h 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" h="184">
                  <a:moveTo>
                    <a:pt x="16" y="144"/>
                  </a:moveTo>
                  <a:lnTo>
                    <a:pt x="24" y="136"/>
                  </a:lnTo>
                  <a:lnTo>
                    <a:pt x="24" y="128"/>
                  </a:lnTo>
                  <a:lnTo>
                    <a:pt x="16" y="128"/>
                  </a:lnTo>
                  <a:lnTo>
                    <a:pt x="24" y="120"/>
                  </a:lnTo>
                  <a:lnTo>
                    <a:pt x="40" y="112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6" y="80"/>
                  </a:lnTo>
                  <a:lnTo>
                    <a:pt x="16" y="64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24" y="16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0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56" y="64"/>
                  </a:lnTo>
                  <a:lnTo>
                    <a:pt x="64" y="88"/>
                  </a:lnTo>
                  <a:lnTo>
                    <a:pt x="72" y="96"/>
                  </a:lnTo>
                  <a:lnTo>
                    <a:pt x="80" y="112"/>
                  </a:lnTo>
                  <a:lnTo>
                    <a:pt x="80" y="120"/>
                  </a:lnTo>
                  <a:lnTo>
                    <a:pt x="80" y="128"/>
                  </a:lnTo>
                  <a:lnTo>
                    <a:pt x="88" y="128"/>
                  </a:lnTo>
                  <a:lnTo>
                    <a:pt x="96" y="128"/>
                  </a:lnTo>
                  <a:lnTo>
                    <a:pt x="96" y="144"/>
                  </a:lnTo>
                  <a:lnTo>
                    <a:pt x="88" y="152"/>
                  </a:lnTo>
                  <a:lnTo>
                    <a:pt x="88" y="160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72" y="168"/>
                  </a:lnTo>
                  <a:lnTo>
                    <a:pt x="56" y="168"/>
                  </a:lnTo>
                  <a:lnTo>
                    <a:pt x="48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16" y="176"/>
                  </a:lnTo>
                  <a:lnTo>
                    <a:pt x="16" y="184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24" y="168"/>
                  </a:lnTo>
                  <a:lnTo>
                    <a:pt x="32" y="152"/>
                  </a:lnTo>
                  <a:lnTo>
                    <a:pt x="24" y="152"/>
                  </a:lnTo>
                  <a:lnTo>
                    <a:pt x="16" y="152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561"/>
            <p:cNvSpPr>
              <a:spLocks/>
            </p:cNvSpPr>
            <p:nvPr/>
          </p:nvSpPr>
          <p:spPr bwMode="auto">
            <a:xfrm>
              <a:off x="5342373" y="1479400"/>
              <a:ext cx="300473" cy="375043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562"/>
            <p:cNvSpPr>
              <a:spLocks/>
            </p:cNvSpPr>
            <p:nvPr/>
          </p:nvSpPr>
          <p:spPr bwMode="auto">
            <a:xfrm>
              <a:off x="4299491" y="2445520"/>
              <a:ext cx="75667" cy="117338"/>
            </a:xfrm>
            <a:custGeom>
              <a:avLst/>
              <a:gdLst>
                <a:gd name="T0" fmla="*/ 2147483647 w 56"/>
                <a:gd name="T1" fmla="*/ 2147483647 h 88"/>
                <a:gd name="T2" fmla="*/ 0 w 56"/>
                <a:gd name="T3" fmla="*/ 2147483647 h 88"/>
                <a:gd name="T4" fmla="*/ 0 w 56"/>
                <a:gd name="T5" fmla="*/ 2147483647 h 88"/>
                <a:gd name="T6" fmla="*/ 0 w 56"/>
                <a:gd name="T7" fmla="*/ 2147483647 h 88"/>
                <a:gd name="T8" fmla="*/ 2147483647 w 56"/>
                <a:gd name="T9" fmla="*/ 2147483647 h 88"/>
                <a:gd name="T10" fmla="*/ 2147483647 w 56"/>
                <a:gd name="T11" fmla="*/ 2147483647 h 88"/>
                <a:gd name="T12" fmla="*/ 0 w 56"/>
                <a:gd name="T13" fmla="*/ 2147483647 h 88"/>
                <a:gd name="T14" fmla="*/ 2147483647 w 56"/>
                <a:gd name="T15" fmla="*/ 2147483647 h 88"/>
                <a:gd name="T16" fmla="*/ 0 w 56"/>
                <a:gd name="T17" fmla="*/ 2147483647 h 88"/>
                <a:gd name="T18" fmla="*/ 2147483647 w 56"/>
                <a:gd name="T19" fmla="*/ 2147483647 h 88"/>
                <a:gd name="T20" fmla="*/ 2147483647 w 56"/>
                <a:gd name="T21" fmla="*/ 2147483647 h 88"/>
                <a:gd name="T22" fmla="*/ 2147483647 w 56"/>
                <a:gd name="T23" fmla="*/ 0 h 88"/>
                <a:gd name="T24" fmla="*/ 2147483647 w 56"/>
                <a:gd name="T25" fmla="*/ 2147483647 h 88"/>
                <a:gd name="T26" fmla="*/ 2147483647 w 56"/>
                <a:gd name="T27" fmla="*/ 2147483647 h 88"/>
                <a:gd name="T28" fmla="*/ 2147483647 w 56"/>
                <a:gd name="T29" fmla="*/ 2147483647 h 88"/>
                <a:gd name="T30" fmla="*/ 2147483647 w 56"/>
                <a:gd name="T31" fmla="*/ 2147483647 h 88"/>
                <a:gd name="T32" fmla="*/ 2147483647 w 56"/>
                <a:gd name="T33" fmla="*/ 2147483647 h 88"/>
                <a:gd name="T34" fmla="*/ 2147483647 w 56"/>
                <a:gd name="T35" fmla="*/ 2147483647 h 88"/>
                <a:gd name="T36" fmla="*/ 2147483647 w 56"/>
                <a:gd name="T37" fmla="*/ 2147483647 h 88"/>
                <a:gd name="T38" fmla="*/ 2147483647 w 56"/>
                <a:gd name="T39" fmla="*/ 2147483647 h 88"/>
                <a:gd name="T40" fmla="*/ 2147483647 w 56"/>
                <a:gd name="T41" fmla="*/ 214748364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88"/>
                <a:gd name="T65" fmla="*/ 56 w 56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88">
                  <a:moveTo>
                    <a:pt x="8" y="88"/>
                  </a:moveTo>
                  <a:lnTo>
                    <a:pt x="0" y="80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8" y="56"/>
                  </a:lnTo>
                  <a:lnTo>
                    <a:pt x="8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32" y="0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56" y="24"/>
                  </a:lnTo>
                  <a:lnTo>
                    <a:pt x="48" y="32"/>
                  </a:lnTo>
                  <a:lnTo>
                    <a:pt x="48" y="48"/>
                  </a:lnTo>
                  <a:lnTo>
                    <a:pt x="48" y="64"/>
                  </a:lnTo>
                  <a:lnTo>
                    <a:pt x="32" y="72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563"/>
            <p:cNvSpPr>
              <a:spLocks/>
            </p:cNvSpPr>
            <p:nvPr/>
          </p:nvSpPr>
          <p:spPr bwMode="auto">
            <a:xfrm>
              <a:off x="5342373" y="1479400"/>
              <a:ext cx="300473" cy="375043"/>
            </a:xfrm>
            <a:custGeom>
              <a:avLst/>
              <a:gdLst>
                <a:gd name="T0" fmla="*/ 2147483647 w 224"/>
                <a:gd name="T1" fmla="*/ 2147483647 h 280"/>
                <a:gd name="T2" fmla="*/ 2147483647 w 224"/>
                <a:gd name="T3" fmla="*/ 2147483647 h 280"/>
                <a:gd name="T4" fmla="*/ 2147483647 w 224"/>
                <a:gd name="T5" fmla="*/ 2147483647 h 280"/>
                <a:gd name="T6" fmla="*/ 2147483647 w 224"/>
                <a:gd name="T7" fmla="*/ 2147483647 h 280"/>
                <a:gd name="T8" fmla="*/ 2147483647 w 224"/>
                <a:gd name="T9" fmla="*/ 2147483647 h 280"/>
                <a:gd name="T10" fmla="*/ 2147483647 w 224"/>
                <a:gd name="T11" fmla="*/ 2147483647 h 280"/>
                <a:gd name="T12" fmla="*/ 2147483647 w 224"/>
                <a:gd name="T13" fmla="*/ 2147483647 h 280"/>
                <a:gd name="T14" fmla="*/ 2147483647 w 224"/>
                <a:gd name="T15" fmla="*/ 2147483647 h 280"/>
                <a:gd name="T16" fmla="*/ 2147483647 w 224"/>
                <a:gd name="T17" fmla="*/ 2147483647 h 280"/>
                <a:gd name="T18" fmla="*/ 2147483647 w 224"/>
                <a:gd name="T19" fmla="*/ 2147483647 h 280"/>
                <a:gd name="T20" fmla="*/ 2147483647 w 224"/>
                <a:gd name="T21" fmla="*/ 0 h 280"/>
                <a:gd name="T22" fmla="*/ 2147483647 w 224"/>
                <a:gd name="T23" fmla="*/ 0 h 280"/>
                <a:gd name="T24" fmla="*/ 2147483647 w 224"/>
                <a:gd name="T25" fmla="*/ 2147483647 h 280"/>
                <a:gd name="T26" fmla="*/ 2147483647 w 224"/>
                <a:gd name="T27" fmla="*/ 2147483647 h 280"/>
                <a:gd name="T28" fmla="*/ 2147483647 w 224"/>
                <a:gd name="T29" fmla="*/ 2147483647 h 280"/>
                <a:gd name="T30" fmla="*/ 2147483647 w 224"/>
                <a:gd name="T31" fmla="*/ 2147483647 h 280"/>
                <a:gd name="T32" fmla="*/ 2147483647 w 224"/>
                <a:gd name="T33" fmla="*/ 2147483647 h 280"/>
                <a:gd name="T34" fmla="*/ 2147483647 w 224"/>
                <a:gd name="T35" fmla="*/ 2147483647 h 280"/>
                <a:gd name="T36" fmla="*/ 2147483647 w 224"/>
                <a:gd name="T37" fmla="*/ 2147483647 h 280"/>
                <a:gd name="T38" fmla="*/ 2147483647 w 224"/>
                <a:gd name="T39" fmla="*/ 2147483647 h 280"/>
                <a:gd name="T40" fmla="*/ 2147483647 w 224"/>
                <a:gd name="T41" fmla="*/ 2147483647 h 280"/>
                <a:gd name="T42" fmla="*/ 2147483647 w 224"/>
                <a:gd name="T43" fmla="*/ 2147483647 h 280"/>
                <a:gd name="T44" fmla="*/ 2147483647 w 224"/>
                <a:gd name="T45" fmla="*/ 2147483647 h 280"/>
                <a:gd name="T46" fmla="*/ 2147483647 w 224"/>
                <a:gd name="T47" fmla="*/ 2147483647 h 280"/>
                <a:gd name="T48" fmla="*/ 2147483647 w 224"/>
                <a:gd name="T49" fmla="*/ 2147483647 h 280"/>
                <a:gd name="T50" fmla="*/ 2147483647 w 224"/>
                <a:gd name="T51" fmla="*/ 2147483647 h 280"/>
                <a:gd name="T52" fmla="*/ 2147483647 w 224"/>
                <a:gd name="T53" fmla="*/ 2147483647 h 280"/>
                <a:gd name="T54" fmla="*/ 0 w 224"/>
                <a:gd name="T55" fmla="*/ 2147483647 h 280"/>
                <a:gd name="T56" fmla="*/ 2147483647 w 224"/>
                <a:gd name="T57" fmla="*/ 2147483647 h 280"/>
                <a:gd name="T58" fmla="*/ 2147483647 w 224"/>
                <a:gd name="T59" fmla="*/ 2147483647 h 280"/>
                <a:gd name="T60" fmla="*/ 2147483647 w 224"/>
                <a:gd name="T61" fmla="*/ 2147483647 h 280"/>
                <a:gd name="T62" fmla="*/ 2147483647 w 224"/>
                <a:gd name="T63" fmla="*/ 2147483647 h 280"/>
                <a:gd name="T64" fmla="*/ 2147483647 w 224"/>
                <a:gd name="T65" fmla="*/ 2147483647 h 2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24"/>
                <a:gd name="T100" fmla="*/ 0 h 280"/>
                <a:gd name="T101" fmla="*/ 224 w 224"/>
                <a:gd name="T102" fmla="*/ 280 h 2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24" h="280">
                  <a:moveTo>
                    <a:pt x="80" y="280"/>
                  </a:moveTo>
                  <a:lnTo>
                    <a:pt x="64" y="264"/>
                  </a:lnTo>
                  <a:lnTo>
                    <a:pt x="48" y="216"/>
                  </a:lnTo>
                  <a:lnTo>
                    <a:pt x="64" y="184"/>
                  </a:lnTo>
                  <a:lnTo>
                    <a:pt x="96" y="120"/>
                  </a:lnTo>
                  <a:lnTo>
                    <a:pt x="128" y="96"/>
                  </a:lnTo>
                  <a:lnTo>
                    <a:pt x="144" y="72"/>
                  </a:lnTo>
                  <a:lnTo>
                    <a:pt x="168" y="64"/>
                  </a:lnTo>
                  <a:lnTo>
                    <a:pt x="192" y="48"/>
                  </a:lnTo>
                  <a:lnTo>
                    <a:pt x="224" y="16"/>
                  </a:lnTo>
                  <a:lnTo>
                    <a:pt x="216" y="0"/>
                  </a:lnTo>
                  <a:lnTo>
                    <a:pt x="192" y="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44" y="32"/>
                  </a:lnTo>
                  <a:lnTo>
                    <a:pt x="120" y="32"/>
                  </a:lnTo>
                  <a:lnTo>
                    <a:pt x="112" y="40"/>
                  </a:lnTo>
                  <a:lnTo>
                    <a:pt x="104" y="48"/>
                  </a:lnTo>
                  <a:lnTo>
                    <a:pt x="72" y="80"/>
                  </a:lnTo>
                  <a:lnTo>
                    <a:pt x="56" y="88"/>
                  </a:lnTo>
                  <a:lnTo>
                    <a:pt x="56" y="112"/>
                  </a:lnTo>
                  <a:lnTo>
                    <a:pt x="40" y="120"/>
                  </a:lnTo>
                  <a:lnTo>
                    <a:pt x="24" y="144"/>
                  </a:lnTo>
                  <a:lnTo>
                    <a:pt x="24" y="160"/>
                  </a:lnTo>
                  <a:lnTo>
                    <a:pt x="16" y="176"/>
                  </a:lnTo>
                  <a:lnTo>
                    <a:pt x="8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56"/>
                  </a:lnTo>
                  <a:lnTo>
                    <a:pt x="32" y="264"/>
                  </a:lnTo>
                  <a:lnTo>
                    <a:pt x="32" y="272"/>
                  </a:lnTo>
                  <a:lnTo>
                    <a:pt x="48" y="280"/>
                  </a:lnTo>
                  <a:lnTo>
                    <a:pt x="80" y="2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564"/>
            <p:cNvSpPr>
              <a:spLocks/>
            </p:cNvSpPr>
            <p:nvPr/>
          </p:nvSpPr>
          <p:spPr bwMode="auto">
            <a:xfrm>
              <a:off x="5194330" y="3786681"/>
              <a:ext cx="107468" cy="236869"/>
            </a:xfrm>
            <a:custGeom>
              <a:avLst/>
              <a:gdLst>
                <a:gd name="T0" fmla="*/ 0 w 80"/>
                <a:gd name="T1" fmla="*/ 2147483647 h 176"/>
                <a:gd name="T2" fmla="*/ 0 w 80"/>
                <a:gd name="T3" fmla="*/ 2147483647 h 176"/>
                <a:gd name="T4" fmla="*/ 2147483647 w 80"/>
                <a:gd name="T5" fmla="*/ 2147483647 h 176"/>
                <a:gd name="T6" fmla="*/ 2147483647 w 80"/>
                <a:gd name="T7" fmla="*/ 2147483647 h 176"/>
                <a:gd name="T8" fmla="*/ 2147483647 w 80"/>
                <a:gd name="T9" fmla="*/ 2147483647 h 176"/>
                <a:gd name="T10" fmla="*/ 2147483647 w 80"/>
                <a:gd name="T11" fmla="*/ 2147483647 h 176"/>
                <a:gd name="T12" fmla="*/ 2147483647 w 80"/>
                <a:gd name="T13" fmla="*/ 2147483647 h 176"/>
                <a:gd name="T14" fmla="*/ 2147483647 w 80"/>
                <a:gd name="T15" fmla="*/ 2147483647 h 176"/>
                <a:gd name="T16" fmla="*/ 2147483647 w 80"/>
                <a:gd name="T17" fmla="*/ 0 h 176"/>
                <a:gd name="T18" fmla="*/ 2147483647 w 80"/>
                <a:gd name="T19" fmla="*/ 2147483647 h 176"/>
                <a:gd name="T20" fmla="*/ 2147483647 w 80"/>
                <a:gd name="T21" fmla="*/ 2147483647 h 176"/>
                <a:gd name="T22" fmla="*/ 2147483647 w 80"/>
                <a:gd name="T23" fmla="*/ 2147483647 h 176"/>
                <a:gd name="T24" fmla="*/ 2147483647 w 80"/>
                <a:gd name="T25" fmla="*/ 2147483647 h 176"/>
                <a:gd name="T26" fmla="*/ 2147483647 w 80"/>
                <a:gd name="T27" fmla="*/ 2147483647 h 176"/>
                <a:gd name="T28" fmla="*/ 2147483647 w 80"/>
                <a:gd name="T29" fmla="*/ 2147483647 h 176"/>
                <a:gd name="T30" fmla="*/ 0 w 80"/>
                <a:gd name="T31" fmla="*/ 2147483647 h 176"/>
                <a:gd name="T32" fmla="*/ 0 w 80"/>
                <a:gd name="T33" fmla="*/ 2147483647 h 1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176"/>
                <a:gd name="T53" fmla="*/ 80 w 80"/>
                <a:gd name="T54" fmla="*/ 176 h 1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176">
                  <a:moveTo>
                    <a:pt x="0" y="144"/>
                  </a:moveTo>
                  <a:lnTo>
                    <a:pt x="0" y="128"/>
                  </a:lnTo>
                  <a:lnTo>
                    <a:pt x="8" y="112"/>
                  </a:lnTo>
                  <a:lnTo>
                    <a:pt x="16" y="88"/>
                  </a:lnTo>
                  <a:lnTo>
                    <a:pt x="8" y="56"/>
                  </a:lnTo>
                  <a:lnTo>
                    <a:pt x="16" y="48"/>
                  </a:lnTo>
                  <a:lnTo>
                    <a:pt x="32" y="40"/>
                  </a:lnTo>
                  <a:lnTo>
                    <a:pt x="48" y="16"/>
                  </a:lnTo>
                  <a:lnTo>
                    <a:pt x="72" y="0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0" y="56"/>
                  </a:lnTo>
                  <a:lnTo>
                    <a:pt x="48" y="168"/>
                  </a:lnTo>
                  <a:lnTo>
                    <a:pt x="32" y="168"/>
                  </a:lnTo>
                  <a:lnTo>
                    <a:pt x="16" y="176"/>
                  </a:lnTo>
                  <a:lnTo>
                    <a:pt x="0" y="160"/>
                  </a:lnTo>
                  <a:lnTo>
                    <a:pt x="0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565"/>
            <p:cNvSpPr>
              <a:spLocks/>
            </p:cNvSpPr>
            <p:nvPr/>
          </p:nvSpPr>
          <p:spPr bwMode="auto">
            <a:xfrm>
              <a:off x="5825981" y="3421508"/>
              <a:ext cx="31802" cy="43865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566"/>
            <p:cNvSpPr>
              <a:spLocks/>
            </p:cNvSpPr>
            <p:nvPr/>
          </p:nvSpPr>
          <p:spPr bwMode="auto">
            <a:xfrm>
              <a:off x="6319458" y="3228504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567"/>
            <p:cNvSpPr>
              <a:spLocks/>
            </p:cNvSpPr>
            <p:nvPr/>
          </p:nvSpPr>
          <p:spPr bwMode="auto">
            <a:xfrm>
              <a:off x="5825981" y="3421508"/>
              <a:ext cx="31802" cy="43865"/>
            </a:xfrm>
            <a:custGeom>
              <a:avLst/>
              <a:gdLst>
                <a:gd name="T0" fmla="*/ 0 w 24"/>
                <a:gd name="T1" fmla="*/ 0 h 32"/>
                <a:gd name="T2" fmla="*/ 0 w 24"/>
                <a:gd name="T3" fmla="*/ 2147483647 h 32"/>
                <a:gd name="T4" fmla="*/ 0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0 w 24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2"/>
                <a:gd name="T20" fmla="*/ 24 w 24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2">
                  <a:moveTo>
                    <a:pt x="0" y="0"/>
                  </a:moveTo>
                  <a:lnTo>
                    <a:pt x="0" y="16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568"/>
            <p:cNvSpPr>
              <a:spLocks/>
            </p:cNvSpPr>
            <p:nvPr/>
          </p:nvSpPr>
          <p:spPr bwMode="auto">
            <a:xfrm>
              <a:off x="6319458" y="3228504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2147483647 h 24"/>
                <a:gd name="T4" fmla="*/ 2147483647 w 24"/>
                <a:gd name="T5" fmla="*/ 0 h 24"/>
                <a:gd name="T6" fmla="*/ 2147483647 w 24"/>
                <a:gd name="T7" fmla="*/ 2147483647 h 24"/>
                <a:gd name="T8" fmla="*/ 2147483647 w 24"/>
                <a:gd name="T9" fmla="*/ 2147483647 h 24"/>
                <a:gd name="T10" fmla="*/ 2147483647 w 24"/>
                <a:gd name="T11" fmla="*/ 2147483647 h 24"/>
                <a:gd name="T12" fmla="*/ 0 w 24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24"/>
                <a:gd name="T23" fmla="*/ 24 w 2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24">
                  <a:moveTo>
                    <a:pt x="0" y="16"/>
                  </a:moveTo>
                  <a:lnTo>
                    <a:pt x="8" y="8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569"/>
            <p:cNvSpPr>
              <a:spLocks/>
            </p:cNvSpPr>
            <p:nvPr/>
          </p:nvSpPr>
          <p:spPr bwMode="auto">
            <a:xfrm>
              <a:off x="6512463" y="3132002"/>
              <a:ext cx="21932" cy="64700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570"/>
            <p:cNvSpPr>
              <a:spLocks/>
            </p:cNvSpPr>
            <p:nvPr/>
          </p:nvSpPr>
          <p:spPr bwMode="auto">
            <a:xfrm>
              <a:off x="6673666" y="2970799"/>
              <a:ext cx="31802" cy="42768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571"/>
            <p:cNvSpPr>
              <a:spLocks/>
            </p:cNvSpPr>
            <p:nvPr/>
          </p:nvSpPr>
          <p:spPr bwMode="auto">
            <a:xfrm>
              <a:off x="6512463" y="3132002"/>
              <a:ext cx="21932" cy="64700"/>
            </a:xfrm>
            <a:custGeom>
              <a:avLst/>
              <a:gdLst>
                <a:gd name="T0" fmla="*/ 0 w 16"/>
                <a:gd name="T1" fmla="*/ 2147483647 h 48"/>
                <a:gd name="T2" fmla="*/ 0 w 16"/>
                <a:gd name="T3" fmla="*/ 2147483647 h 48"/>
                <a:gd name="T4" fmla="*/ 2147483647 w 16"/>
                <a:gd name="T5" fmla="*/ 0 h 48"/>
                <a:gd name="T6" fmla="*/ 2147483647 w 16"/>
                <a:gd name="T7" fmla="*/ 2147483647 h 48"/>
                <a:gd name="T8" fmla="*/ 2147483647 w 16"/>
                <a:gd name="T9" fmla="*/ 2147483647 h 48"/>
                <a:gd name="T10" fmla="*/ 0 w 16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48"/>
                <a:gd name="T20" fmla="*/ 16 w 16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48">
                  <a:moveTo>
                    <a:pt x="0" y="32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72"/>
            <p:cNvSpPr>
              <a:spLocks/>
            </p:cNvSpPr>
            <p:nvPr/>
          </p:nvSpPr>
          <p:spPr bwMode="auto">
            <a:xfrm>
              <a:off x="6673666" y="2970799"/>
              <a:ext cx="31802" cy="42768"/>
            </a:xfrm>
            <a:custGeom>
              <a:avLst/>
              <a:gdLst>
                <a:gd name="T0" fmla="*/ 0 w 24"/>
                <a:gd name="T1" fmla="*/ 2147483647 h 32"/>
                <a:gd name="T2" fmla="*/ 2147483647 w 24"/>
                <a:gd name="T3" fmla="*/ 2147483647 h 32"/>
                <a:gd name="T4" fmla="*/ 2147483647 w 24"/>
                <a:gd name="T5" fmla="*/ 2147483647 h 32"/>
                <a:gd name="T6" fmla="*/ 2147483647 w 24"/>
                <a:gd name="T7" fmla="*/ 2147483647 h 32"/>
                <a:gd name="T8" fmla="*/ 2147483647 w 24"/>
                <a:gd name="T9" fmla="*/ 2147483647 h 32"/>
                <a:gd name="T10" fmla="*/ 2147483647 w 24"/>
                <a:gd name="T11" fmla="*/ 0 h 32"/>
                <a:gd name="T12" fmla="*/ 0 w 24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2"/>
                <a:gd name="T23" fmla="*/ 24 w 24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2">
                  <a:moveTo>
                    <a:pt x="0" y="8"/>
                  </a:moveTo>
                  <a:lnTo>
                    <a:pt x="8" y="24"/>
                  </a:lnTo>
                  <a:lnTo>
                    <a:pt x="8" y="32"/>
                  </a:lnTo>
                  <a:lnTo>
                    <a:pt x="24" y="24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73"/>
            <p:cNvSpPr>
              <a:spLocks/>
            </p:cNvSpPr>
            <p:nvPr/>
          </p:nvSpPr>
          <p:spPr bwMode="auto">
            <a:xfrm>
              <a:off x="6716433" y="2724060"/>
              <a:ext cx="235773" cy="257704"/>
            </a:xfrm>
            <a:custGeom>
              <a:avLst/>
              <a:gdLst>
                <a:gd name="T0" fmla="*/ 0 w 176"/>
                <a:gd name="T1" fmla="*/ 2147483647 h 192"/>
                <a:gd name="T2" fmla="*/ 2147483647 w 176"/>
                <a:gd name="T3" fmla="*/ 2147483647 h 192"/>
                <a:gd name="T4" fmla="*/ 2147483647 w 176"/>
                <a:gd name="T5" fmla="*/ 2147483647 h 192"/>
                <a:gd name="T6" fmla="*/ 2147483647 w 176"/>
                <a:gd name="T7" fmla="*/ 2147483647 h 192"/>
                <a:gd name="T8" fmla="*/ 2147483647 w 176"/>
                <a:gd name="T9" fmla="*/ 2147483647 h 192"/>
                <a:gd name="T10" fmla="*/ 2147483647 w 176"/>
                <a:gd name="T11" fmla="*/ 2147483647 h 192"/>
                <a:gd name="T12" fmla="*/ 2147483647 w 176"/>
                <a:gd name="T13" fmla="*/ 2147483647 h 192"/>
                <a:gd name="T14" fmla="*/ 2147483647 w 176"/>
                <a:gd name="T15" fmla="*/ 2147483647 h 192"/>
                <a:gd name="T16" fmla="*/ 2147483647 w 176"/>
                <a:gd name="T17" fmla="*/ 2147483647 h 192"/>
                <a:gd name="T18" fmla="*/ 2147483647 w 176"/>
                <a:gd name="T19" fmla="*/ 2147483647 h 192"/>
                <a:gd name="T20" fmla="*/ 2147483647 w 176"/>
                <a:gd name="T21" fmla="*/ 0 h 192"/>
                <a:gd name="T22" fmla="*/ 2147483647 w 176"/>
                <a:gd name="T23" fmla="*/ 2147483647 h 192"/>
                <a:gd name="T24" fmla="*/ 2147483647 w 176"/>
                <a:gd name="T25" fmla="*/ 2147483647 h 192"/>
                <a:gd name="T26" fmla="*/ 2147483647 w 176"/>
                <a:gd name="T27" fmla="*/ 2147483647 h 192"/>
                <a:gd name="T28" fmla="*/ 2147483647 w 176"/>
                <a:gd name="T29" fmla="*/ 2147483647 h 192"/>
                <a:gd name="T30" fmla="*/ 2147483647 w 176"/>
                <a:gd name="T31" fmla="*/ 2147483647 h 192"/>
                <a:gd name="T32" fmla="*/ 2147483647 w 176"/>
                <a:gd name="T33" fmla="*/ 2147483647 h 192"/>
                <a:gd name="T34" fmla="*/ 2147483647 w 176"/>
                <a:gd name="T35" fmla="*/ 2147483647 h 192"/>
                <a:gd name="T36" fmla="*/ 2147483647 w 176"/>
                <a:gd name="T37" fmla="*/ 2147483647 h 192"/>
                <a:gd name="T38" fmla="*/ 2147483647 w 176"/>
                <a:gd name="T39" fmla="*/ 2147483647 h 192"/>
                <a:gd name="T40" fmla="*/ 2147483647 w 176"/>
                <a:gd name="T41" fmla="*/ 2147483647 h 192"/>
                <a:gd name="T42" fmla="*/ 2147483647 w 176"/>
                <a:gd name="T43" fmla="*/ 2147483647 h 192"/>
                <a:gd name="T44" fmla="*/ 2147483647 w 176"/>
                <a:gd name="T45" fmla="*/ 2147483647 h 192"/>
                <a:gd name="T46" fmla="*/ 2147483647 w 176"/>
                <a:gd name="T47" fmla="*/ 2147483647 h 192"/>
                <a:gd name="T48" fmla="*/ 2147483647 w 176"/>
                <a:gd name="T49" fmla="*/ 2147483647 h 192"/>
                <a:gd name="T50" fmla="*/ 2147483647 w 176"/>
                <a:gd name="T51" fmla="*/ 2147483647 h 192"/>
                <a:gd name="T52" fmla="*/ 2147483647 w 176"/>
                <a:gd name="T53" fmla="*/ 2147483647 h 192"/>
                <a:gd name="T54" fmla="*/ 2147483647 w 176"/>
                <a:gd name="T55" fmla="*/ 2147483647 h 192"/>
                <a:gd name="T56" fmla="*/ 2147483647 w 176"/>
                <a:gd name="T57" fmla="*/ 2147483647 h 192"/>
                <a:gd name="T58" fmla="*/ 2147483647 w 176"/>
                <a:gd name="T59" fmla="*/ 2147483647 h 192"/>
                <a:gd name="T60" fmla="*/ 2147483647 w 176"/>
                <a:gd name="T61" fmla="*/ 2147483647 h 192"/>
                <a:gd name="T62" fmla="*/ 2147483647 w 176"/>
                <a:gd name="T63" fmla="*/ 2147483647 h 192"/>
                <a:gd name="T64" fmla="*/ 2147483647 w 176"/>
                <a:gd name="T65" fmla="*/ 2147483647 h 192"/>
                <a:gd name="T66" fmla="*/ 0 w 176"/>
                <a:gd name="T67" fmla="*/ 2147483647 h 192"/>
                <a:gd name="T68" fmla="*/ 0 w 176"/>
                <a:gd name="T69" fmla="*/ 2147483647 h 1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6"/>
                <a:gd name="T106" fmla="*/ 0 h 192"/>
                <a:gd name="T107" fmla="*/ 176 w 176"/>
                <a:gd name="T108" fmla="*/ 192 h 1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6" h="192">
                  <a:moveTo>
                    <a:pt x="0" y="160"/>
                  </a:moveTo>
                  <a:lnTo>
                    <a:pt x="24" y="152"/>
                  </a:lnTo>
                  <a:lnTo>
                    <a:pt x="40" y="152"/>
                  </a:lnTo>
                  <a:lnTo>
                    <a:pt x="72" y="128"/>
                  </a:lnTo>
                  <a:lnTo>
                    <a:pt x="88" y="120"/>
                  </a:lnTo>
                  <a:lnTo>
                    <a:pt x="96" y="104"/>
                  </a:lnTo>
                  <a:lnTo>
                    <a:pt x="104" y="72"/>
                  </a:lnTo>
                  <a:lnTo>
                    <a:pt x="104" y="48"/>
                  </a:lnTo>
                  <a:lnTo>
                    <a:pt x="112" y="32"/>
                  </a:lnTo>
                  <a:lnTo>
                    <a:pt x="112" y="8"/>
                  </a:lnTo>
                  <a:lnTo>
                    <a:pt x="120" y="0"/>
                  </a:lnTo>
                  <a:lnTo>
                    <a:pt x="136" y="8"/>
                  </a:lnTo>
                  <a:lnTo>
                    <a:pt x="160" y="16"/>
                  </a:lnTo>
                  <a:lnTo>
                    <a:pt x="176" y="16"/>
                  </a:lnTo>
                  <a:lnTo>
                    <a:pt x="160" y="32"/>
                  </a:lnTo>
                  <a:lnTo>
                    <a:pt x="144" y="40"/>
                  </a:lnTo>
                  <a:lnTo>
                    <a:pt x="136" y="56"/>
                  </a:lnTo>
                  <a:lnTo>
                    <a:pt x="120" y="40"/>
                  </a:lnTo>
                  <a:lnTo>
                    <a:pt x="104" y="64"/>
                  </a:lnTo>
                  <a:lnTo>
                    <a:pt x="120" y="88"/>
                  </a:lnTo>
                  <a:lnTo>
                    <a:pt x="112" y="112"/>
                  </a:lnTo>
                  <a:lnTo>
                    <a:pt x="104" y="128"/>
                  </a:lnTo>
                  <a:lnTo>
                    <a:pt x="104" y="152"/>
                  </a:lnTo>
                  <a:lnTo>
                    <a:pt x="96" y="160"/>
                  </a:lnTo>
                  <a:lnTo>
                    <a:pt x="88" y="160"/>
                  </a:lnTo>
                  <a:lnTo>
                    <a:pt x="80" y="160"/>
                  </a:lnTo>
                  <a:lnTo>
                    <a:pt x="64" y="160"/>
                  </a:lnTo>
                  <a:lnTo>
                    <a:pt x="56" y="160"/>
                  </a:lnTo>
                  <a:lnTo>
                    <a:pt x="40" y="176"/>
                  </a:lnTo>
                  <a:lnTo>
                    <a:pt x="40" y="168"/>
                  </a:lnTo>
                  <a:lnTo>
                    <a:pt x="32" y="176"/>
                  </a:lnTo>
                  <a:lnTo>
                    <a:pt x="24" y="176"/>
                  </a:lnTo>
                  <a:lnTo>
                    <a:pt x="8" y="192"/>
                  </a:lnTo>
                  <a:lnTo>
                    <a:pt x="0" y="168"/>
                  </a:lnTo>
                  <a:lnTo>
                    <a:pt x="0" y="16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74"/>
            <p:cNvSpPr>
              <a:spLocks/>
            </p:cNvSpPr>
            <p:nvPr/>
          </p:nvSpPr>
          <p:spPr bwMode="auto">
            <a:xfrm>
              <a:off x="6877636" y="2488287"/>
              <a:ext cx="42768" cy="203971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75"/>
            <p:cNvSpPr>
              <a:spLocks/>
            </p:cNvSpPr>
            <p:nvPr/>
          </p:nvSpPr>
          <p:spPr bwMode="auto">
            <a:xfrm>
              <a:off x="7306413" y="4333893"/>
              <a:ext cx="118435" cy="140367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76"/>
            <p:cNvSpPr>
              <a:spLocks/>
            </p:cNvSpPr>
            <p:nvPr/>
          </p:nvSpPr>
          <p:spPr bwMode="auto">
            <a:xfrm>
              <a:off x="6877636" y="2488287"/>
              <a:ext cx="42768" cy="203971"/>
            </a:xfrm>
            <a:custGeom>
              <a:avLst/>
              <a:gdLst>
                <a:gd name="T0" fmla="*/ 2147483647 w 32"/>
                <a:gd name="T1" fmla="*/ 2147483647 h 152"/>
                <a:gd name="T2" fmla="*/ 2147483647 w 32"/>
                <a:gd name="T3" fmla="*/ 2147483647 h 152"/>
                <a:gd name="T4" fmla="*/ 2147483647 w 32"/>
                <a:gd name="T5" fmla="*/ 2147483647 h 152"/>
                <a:gd name="T6" fmla="*/ 0 w 32"/>
                <a:gd name="T7" fmla="*/ 2147483647 h 152"/>
                <a:gd name="T8" fmla="*/ 2147483647 w 32"/>
                <a:gd name="T9" fmla="*/ 2147483647 h 152"/>
                <a:gd name="T10" fmla="*/ 2147483647 w 32"/>
                <a:gd name="T11" fmla="*/ 0 h 152"/>
                <a:gd name="T12" fmla="*/ 2147483647 w 32"/>
                <a:gd name="T13" fmla="*/ 2147483647 h 152"/>
                <a:gd name="T14" fmla="*/ 2147483647 w 32"/>
                <a:gd name="T15" fmla="*/ 2147483647 h 152"/>
                <a:gd name="T16" fmla="*/ 2147483647 w 32"/>
                <a:gd name="T17" fmla="*/ 2147483647 h 152"/>
                <a:gd name="T18" fmla="*/ 2147483647 w 32"/>
                <a:gd name="T19" fmla="*/ 2147483647 h 152"/>
                <a:gd name="T20" fmla="*/ 2147483647 w 32"/>
                <a:gd name="T21" fmla="*/ 2147483647 h 152"/>
                <a:gd name="T22" fmla="*/ 2147483647 w 32"/>
                <a:gd name="T23" fmla="*/ 2147483647 h 152"/>
                <a:gd name="T24" fmla="*/ 2147483647 w 32"/>
                <a:gd name="T25" fmla="*/ 2147483647 h 152"/>
                <a:gd name="T26" fmla="*/ 2147483647 w 32"/>
                <a:gd name="T27" fmla="*/ 2147483647 h 1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152"/>
                <a:gd name="T44" fmla="*/ 32 w 32"/>
                <a:gd name="T45" fmla="*/ 152 h 1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152">
                  <a:moveTo>
                    <a:pt x="8" y="144"/>
                  </a:moveTo>
                  <a:lnTo>
                    <a:pt x="8" y="120"/>
                  </a:lnTo>
                  <a:lnTo>
                    <a:pt x="8" y="56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32" y="104"/>
                  </a:lnTo>
                  <a:lnTo>
                    <a:pt x="24" y="96"/>
                  </a:lnTo>
                  <a:lnTo>
                    <a:pt x="16" y="112"/>
                  </a:lnTo>
                  <a:lnTo>
                    <a:pt x="16" y="128"/>
                  </a:lnTo>
                  <a:lnTo>
                    <a:pt x="32" y="152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77"/>
            <p:cNvSpPr>
              <a:spLocks/>
            </p:cNvSpPr>
            <p:nvPr/>
          </p:nvSpPr>
          <p:spPr bwMode="auto">
            <a:xfrm>
              <a:off x="7306413" y="4333893"/>
              <a:ext cx="118435" cy="140367"/>
            </a:xfrm>
            <a:custGeom>
              <a:avLst/>
              <a:gdLst>
                <a:gd name="T0" fmla="*/ 0 w 88"/>
                <a:gd name="T1" fmla="*/ 2147483647 h 104"/>
                <a:gd name="T2" fmla="*/ 2147483647 w 88"/>
                <a:gd name="T3" fmla="*/ 2147483647 h 104"/>
                <a:gd name="T4" fmla="*/ 2147483647 w 88"/>
                <a:gd name="T5" fmla="*/ 2147483647 h 104"/>
                <a:gd name="T6" fmla="*/ 2147483647 w 88"/>
                <a:gd name="T7" fmla="*/ 2147483647 h 104"/>
                <a:gd name="T8" fmla="*/ 2147483647 w 88"/>
                <a:gd name="T9" fmla="*/ 2147483647 h 104"/>
                <a:gd name="T10" fmla="*/ 2147483647 w 88"/>
                <a:gd name="T11" fmla="*/ 2147483647 h 104"/>
                <a:gd name="T12" fmla="*/ 2147483647 w 88"/>
                <a:gd name="T13" fmla="*/ 0 h 104"/>
                <a:gd name="T14" fmla="*/ 2147483647 w 88"/>
                <a:gd name="T15" fmla="*/ 2147483647 h 104"/>
                <a:gd name="T16" fmla="*/ 2147483647 w 88"/>
                <a:gd name="T17" fmla="*/ 2147483647 h 104"/>
                <a:gd name="T18" fmla="*/ 2147483647 w 88"/>
                <a:gd name="T19" fmla="*/ 2147483647 h 104"/>
                <a:gd name="T20" fmla="*/ 2147483647 w 88"/>
                <a:gd name="T21" fmla="*/ 2147483647 h 104"/>
                <a:gd name="T22" fmla="*/ 2147483647 w 88"/>
                <a:gd name="T23" fmla="*/ 2147483647 h 104"/>
                <a:gd name="T24" fmla="*/ 2147483647 w 88"/>
                <a:gd name="T25" fmla="*/ 2147483647 h 104"/>
                <a:gd name="T26" fmla="*/ 2147483647 w 88"/>
                <a:gd name="T27" fmla="*/ 2147483647 h 104"/>
                <a:gd name="T28" fmla="*/ 2147483647 w 88"/>
                <a:gd name="T29" fmla="*/ 2147483647 h 104"/>
                <a:gd name="T30" fmla="*/ 2147483647 w 88"/>
                <a:gd name="T31" fmla="*/ 2147483647 h 104"/>
                <a:gd name="T32" fmla="*/ 2147483647 w 88"/>
                <a:gd name="T33" fmla="*/ 2147483647 h 104"/>
                <a:gd name="T34" fmla="*/ 0 w 88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8"/>
                <a:gd name="T55" fmla="*/ 0 h 104"/>
                <a:gd name="T56" fmla="*/ 88 w 88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8" h="104">
                  <a:moveTo>
                    <a:pt x="0" y="88"/>
                  </a:moveTo>
                  <a:lnTo>
                    <a:pt x="8" y="64"/>
                  </a:lnTo>
                  <a:lnTo>
                    <a:pt x="16" y="48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56" y="16"/>
                  </a:lnTo>
                  <a:lnTo>
                    <a:pt x="64" y="0"/>
                  </a:lnTo>
                  <a:lnTo>
                    <a:pt x="72" y="8"/>
                  </a:lnTo>
                  <a:lnTo>
                    <a:pt x="88" y="8"/>
                  </a:lnTo>
                  <a:lnTo>
                    <a:pt x="88" y="24"/>
                  </a:lnTo>
                  <a:lnTo>
                    <a:pt x="72" y="32"/>
                  </a:lnTo>
                  <a:lnTo>
                    <a:pt x="64" y="40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96"/>
                  </a:lnTo>
                  <a:lnTo>
                    <a:pt x="24" y="104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78"/>
            <p:cNvSpPr>
              <a:spLocks/>
            </p:cNvSpPr>
            <p:nvPr/>
          </p:nvSpPr>
          <p:spPr bwMode="auto">
            <a:xfrm>
              <a:off x="7413881" y="4205589"/>
              <a:ext cx="86633" cy="139271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79"/>
            <p:cNvSpPr>
              <a:spLocks/>
            </p:cNvSpPr>
            <p:nvPr/>
          </p:nvSpPr>
          <p:spPr bwMode="auto">
            <a:xfrm>
              <a:off x="6394028" y="3775715"/>
              <a:ext cx="676613" cy="515410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80"/>
            <p:cNvSpPr>
              <a:spLocks/>
            </p:cNvSpPr>
            <p:nvPr/>
          </p:nvSpPr>
          <p:spPr bwMode="auto">
            <a:xfrm>
              <a:off x="7413881" y="4205589"/>
              <a:ext cx="86633" cy="139271"/>
            </a:xfrm>
            <a:custGeom>
              <a:avLst/>
              <a:gdLst>
                <a:gd name="T0" fmla="*/ 0 w 64"/>
                <a:gd name="T1" fmla="*/ 2147483647 h 104"/>
                <a:gd name="T2" fmla="*/ 2147483647 w 64"/>
                <a:gd name="T3" fmla="*/ 2147483647 h 104"/>
                <a:gd name="T4" fmla="*/ 2147483647 w 64"/>
                <a:gd name="T5" fmla="*/ 2147483647 h 104"/>
                <a:gd name="T6" fmla="*/ 0 w 64"/>
                <a:gd name="T7" fmla="*/ 0 h 104"/>
                <a:gd name="T8" fmla="*/ 2147483647 w 64"/>
                <a:gd name="T9" fmla="*/ 2147483647 h 104"/>
                <a:gd name="T10" fmla="*/ 2147483647 w 64"/>
                <a:gd name="T11" fmla="*/ 2147483647 h 104"/>
                <a:gd name="T12" fmla="*/ 2147483647 w 64"/>
                <a:gd name="T13" fmla="*/ 2147483647 h 104"/>
                <a:gd name="T14" fmla="*/ 2147483647 w 64"/>
                <a:gd name="T15" fmla="*/ 2147483647 h 104"/>
                <a:gd name="T16" fmla="*/ 2147483647 w 64"/>
                <a:gd name="T17" fmla="*/ 2147483647 h 104"/>
                <a:gd name="T18" fmla="*/ 2147483647 w 64"/>
                <a:gd name="T19" fmla="*/ 2147483647 h 104"/>
                <a:gd name="T20" fmla="*/ 2147483647 w 64"/>
                <a:gd name="T21" fmla="*/ 2147483647 h 104"/>
                <a:gd name="T22" fmla="*/ 2147483647 w 64"/>
                <a:gd name="T23" fmla="*/ 2147483647 h 104"/>
                <a:gd name="T24" fmla="*/ 2147483647 w 64"/>
                <a:gd name="T25" fmla="*/ 2147483647 h 104"/>
                <a:gd name="T26" fmla="*/ 2147483647 w 64"/>
                <a:gd name="T27" fmla="*/ 2147483647 h 104"/>
                <a:gd name="T28" fmla="*/ 2147483647 w 64"/>
                <a:gd name="T29" fmla="*/ 2147483647 h 104"/>
                <a:gd name="T30" fmla="*/ 2147483647 w 64"/>
                <a:gd name="T31" fmla="*/ 2147483647 h 104"/>
                <a:gd name="T32" fmla="*/ 2147483647 w 64"/>
                <a:gd name="T33" fmla="*/ 2147483647 h 104"/>
                <a:gd name="T34" fmla="*/ 0 w 64"/>
                <a:gd name="T35" fmla="*/ 2147483647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04"/>
                <a:gd name="T56" fmla="*/ 64 w 64"/>
                <a:gd name="T57" fmla="*/ 104 h 10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04">
                  <a:moveTo>
                    <a:pt x="0" y="72"/>
                  </a:moveTo>
                  <a:lnTo>
                    <a:pt x="16" y="48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16" y="8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64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16" y="80"/>
                  </a:lnTo>
                  <a:lnTo>
                    <a:pt x="0" y="7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81"/>
            <p:cNvSpPr>
              <a:spLocks/>
            </p:cNvSpPr>
            <p:nvPr/>
          </p:nvSpPr>
          <p:spPr bwMode="auto">
            <a:xfrm>
              <a:off x="6394028" y="3775715"/>
              <a:ext cx="676613" cy="515410"/>
            </a:xfrm>
            <a:custGeom>
              <a:avLst/>
              <a:gdLst>
                <a:gd name="T0" fmla="*/ 2147483647 w 504"/>
                <a:gd name="T1" fmla="*/ 2147483647 h 384"/>
                <a:gd name="T2" fmla="*/ 2147483647 w 504"/>
                <a:gd name="T3" fmla="*/ 2147483647 h 384"/>
                <a:gd name="T4" fmla="*/ 0 w 504"/>
                <a:gd name="T5" fmla="*/ 2147483647 h 384"/>
                <a:gd name="T6" fmla="*/ 2147483647 w 504"/>
                <a:gd name="T7" fmla="*/ 2147483647 h 384"/>
                <a:gd name="T8" fmla="*/ 2147483647 w 504"/>
                <a:gd name="T9" fmla="*/ 2147483647 h 384"/>
                <a:gd name="T10" fmla="*/ 2147483647 w 504"/>
                <a:gd name="T11" fmla="*/ 2147483647 h 384"/>
                <a:gd name="T12" fmla="*/ 2147483647 w 504"/>
                <a:gd name="T13" fmla="*/ 2147483647 h 384"/>
                <a:gd name="T14" fmla="*/ 2147483647 w 504"/>
                <a:gd name="T15" fmla="*/ 2147483647 h 384"/>
                <a:gd name="T16" fmla="*/ 2147483647 w 504"/>
                <a:gd name="T17" fmla="*/ 2147483647 h 384"/>
                <a:gd name="T18" fmla="*/ 2147483647 w 504"/>
                <a:gd name="T19" fmla="*/ 2147483647 h 384"/>
                <a:gd name="T20" fmla="*/ 2147483647 w 504"/>
                <a:gd name="T21" fmla="*/ 0 h 384"/>
                <a:gd name="T22" fmla="*/ 2147483647 w 504"/>
                <a:gd name="T23" fmla="*/ 2147483647 h 384"/>
                <a:gd name="T24" fmla="*/ 2147483647 w 504"/>
                <a:gd name="T25" fmla="*/ 2147483647 h 384"/>
                <a:gd name="T26" fmla="*/ 2147483647 w 504"/>
                <a:gd name="T27" fmla="*/ 2147483647 h 384"/>
                <a:gd name="T28" fmla="*/ 2147483647 w 504"/>
                <a:gd name="T29" fmla="*/ 2147483647 h 384"/>
                <a:gd name="T30" fmla="*/ 2147483647 w 504"/>
                <a:gd name="T31" fmla="*/ 2147483647 h 384"/>
                <a:gd name="T32" fmla="*/ 2147483647 w 504"/>
                <a:gd name="T33" fmla="*/ 2147483647 h 384"/>
                <a:gd name="T34" fmla="*/ 2147483647 w 504"/>
                <a:gd name="T35" fmla="*/ 2147483647 h 384"/>
                <a:gd name="T36" fmla="*/ 2147483647 w 504"/>
                <a:gd name="T37" fmla="*/ 2147483647 h 384"/>
                <a:gd name="T38" fmla="*/ 2147483647 w 504"/>
                <a:gd name="T39" fmla="*/ 2147483647 h 384"/>
                <a:gd name="T40" fmla="*/ 2147483647 w 504"/>
                <a:gd name="T41" fmla="*/ 2147483647 h 384"/>
                <a:gd name="T42" fmla="*/ 2147483647 w 504"/>
                <a:gd name="T43" fmla="*/ 2147483647 h 384"/>
                <a:gd name="T44" fmla="*/ 2147483647 w 504"/>
                <a:gd name="T45" fmla="*/ 2147483647 h 384"/>
                <a:gd name="T46" fmla="*/ 2147483647 w 504"/>
                <a:gd name="T47" fmla="*/ 2147483647 h 384"/>
                <a:gd name="T48" fmla="*/ 2147483647 w 504"/>
                <a:gd name="T49" fmla="*/ 2147483647 h 384"/>
                <a:gd name="T50" fmla="*/ 2147483647 w 504"/>
                <a:gd name="T51" fmla="*/ 2147483647 h 384"/>
                <a:gd name="T52" fmla="*/ 2147483647 w 504"/>
                <a:gd name="T53" fmla="*/ 2147483647 h 384"/>
                <a:gd name="T54" fmla="*/ 2147483647 w 504"/>
                <a:gd name="T55" fmla="*/ 2147483647 h 384"/>
                <a:gd name="T56" fmla="*/ 2147483647 w 504"/>
                <a:gd name="T57" fmla="*/ 2147483647 h 384"/>
                <a:gd name="T58" fmla="*/ 2147483647 w 504"/>
                <a:gd name="T59" fmla="*/ 2147483647 h 384"/>
                <a:gd name="T60" fmla="*/ 2147483647 w 504"/>
                <a:gd name="T61" fmla="*/ 2147483647 h 384"/>
                <a:gd name="T62" fmla="*/ 2147483647 w 504"/>
                <a:gd name="T63" fmla="*/ 2147483647 h 384"/>
                <a:gd name="T64" fmla="*/ 2147483647 w 504"/>
                <a:gd name="T65" fmla="*/ 2147483647 h 384"/>
                <a:gd name="T66" fmla="*/ 2147483647 w 504"/>
                <a:gd name="T67" fmla="*/ 2147483647 h 384"/>
                <a:gd name="T68" fmla="*/ 2147483647 w 504"/>
                <a:gd name="T69" fmla="*/ 2147483647 h 384"/>
                <a:gd name="T70" fmla="*/ 2147483647 w 504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04"/>
                <a:gd name="T109" fmla="*/ 0 h 384"/>
                <a:gd name="T110" fmla="*/ 504 w 504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04" h="384">
                  <a:moveTo>
                    <a:pt x="24" y="304"/>
                  </a:moveTo>
                  <a:lnTo>
                    <a:pt x="24" y="272"/>
                  </a:lnTo>
                  <a:lnTo>
                    <a:pt x="24" y="256"/>
                  </a:lnTo>
                  <a:lnTo>
                    <a:pt x="8" y="200"/>
                  </a:lnTo>
                  <a:lnTo>
                    <a:pt x="8" y="184"/>
                  </a:lnTo>
                  <a:lnTo>
                    <a:pt x="0" y="160"/>
                  </a:lnTo>
                  <a:lnTo>
                    <a:pt x="8" y="144"/>
                  </a:lnTo>
                  <a:lnTo>
                    <a:pt x="24" y="128"/>
                  </a:lnTo>
                  <a:lnTo>
                    <a:pt x="56" y="112"/>
                  </a:lnTo>
                  <a:lnTo>
                    <a:pt x="80" y="96"/>
                  </a:lnTo>
                  <a:lnTo>
                    <a:pt x="96" y="96"/>
                  </a:lnTo>
                  <a:lnTo>
                    <a:pt x="104" y="72"/>
                  </a:lnTo>
                  <a:lnTo>
                    <a:pt x="120" y="64"/>
                  </a:lnTo>
                  <a:lnTo>
                    <a:pt x="136" y="56"/>
                  </a:lnTo>
                  <a:lnTo>
                    <a:pt x="160" y="40"/>
                  </a:lnTo>
                  <a:lnTo>
                    <a:pt x="176" y="32"/>
                  </a:lnTo>
                  <a:lnTo>
                    <a:pt x="192" y="40"/>
                  </a:lnTo>
                  <a:lnTo>
                    <a:pt x="200" y="40"/>
                  </a:lnTo>
                  <a:lnTo>
                    <a:pt x="208" y="24"/>
                  </a:lnTo>
                  <a:lnTo>
                    <a:pt x="224" y="16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0"/>
                  </a:lnTo>
                  <a:lnTo>
                    <a:pt x="296" y="8"/>
                  </a:lnTo>
                  <a:lnTo>
                    <a:pt x="288" y="24"/>
                  </a:lnTo>
                  <a:lnTo>
                    <a:pt x="280" y="40"/>
                  </a:lnTo>
                  <a:lnTo>
                    <a:pt x="296" y="48"/>
                  </a:lnTo>
                  <a:lnTo>
                    <a:pt x="312" y="48"/>
                  </a:lnTo>
                  <a:lnTo>
                    <a:pt x="328" y="72"/>
                  </a:lnTo>
                  <a:lnTo>
                    <a:pt x="344" y="72"/>
                  </a:lnTo>
                  <a:lnTo>
                    <a:pt x="360" y="56"/>
                  </a:lnTo>
                  <a:lnTo>
                    <a:pt x="360" y="16"/>
                  </a:lnTo>
                  <a:lnTo>
                    <a:pt x="376" y="0"/>
                  </a:lnTo>
                  <a:lnTo>
                    <a:pt x="384" y="24"/>
                  </a:lnTo>
                  <a:lnTo>
                    <a:pt x="392" y="32"/>
                  </a:lnTo>
                  <a:lnTo>
                    <a:pt x="400" y="40"/>
                  </a:lnTo>
                  <a:lnTo>
                    <a:pt x="408" y="80"/>
                  </a:lnTo>
                  <a:lnTo>
                    <a:pt x="432" y="96"/>
                  </a:lnTo>
                  <a:lnTo>
                    <a:pt x="456" y="104"/>
                  </a:lnTo>
                  <a:lnTo>
                    <a:pt x="464" y="128"/>
                  </a:lnTo>
                  <a:lnTo>
                    <a:pt x="472" y="136"/>
                  </a:lnTo>
                  <a:lnTo>
                    <a:pt x="480" y="160"/>
                  </a:lnTo>
                  <a:lnTo>
                    <a:pt x="504" y="176"/>
                  </a:lnTo>
                  <a:lnTo>
                    <a:pt x="504" y="192"/>
                  </a:lnTo>
                  <a:lnTo>
                    <a:pt x="504" y="216"/>
                  </a:lnTo>
                  <a:lnTo>
                    <a:pt x="504" y="248"/>
                  </a:lnTo>
                  <a:lnTo>
                    <a:pt x="480" y="312"/>
                  </a:lnTo>
                  <a:lnTo>
                    <a:pt x="464" y="344"/>
                  </a:lnTo>
                  <a:lnTo>
                    <a:pt x="464" y="360"/>
                  </a:lnTo>
                  <a:lnTo>
                    <a:pt x="456" y="360"/>
                  </a:lnTo>
                  <a:lnTo>
                    <a:pt x="440" y="368"/>
                  </a:lnTo>
                  <a:lnTo>
                    <a:pt x="424" y="384"/>
                  </a:lnTo>
                  <a:lnTo>
                    <a:pt x="416" y="384"/>
                  </a:lnTo>
                  <a:lnTo>
                    <a:pt x="400" y="368"/>
                  </a:lnTo>
                  <a:lnTo>
                    <a:pt x="384" y="376"/>
                  </a:lnTo>
                  <a:lnTo>
                    <a:pt x="360" y="368"/>
                  </a:lnTo>
                  <a:lnTo>
                    <a:pt x="336" y="352"/>
                  </a:lnTo>
                  <a:lnTo>
                    <a:pt x="320" y="336"/>
                  </a:lnTo>
                  <a:lnTo>
                    <a:pt x="312" y="320"/>
                  </a:lnTo>
                  <a:lnTo>
                    <a:pt x="296" y="320"/>
                  </a:lnTo>
                  <a:lnTo>
                    <a:pt x="280" y="304"/>
                  </a:lnTo>
                  <a:lnTo>
                    <a:pt x="256" y="280"/>
                  </a:lnTo>
                  <a:lnTo>
                    <a:pt x="208" y="272"/>
                  </a:lnTo>
                  <a:lnTo>
                    <a:pt x="176" y="272"/>
                  </a:lnTo>
                  <a:lnTo>
                    <a:pt x="136" y="288"/>
                  </a:lnTo>
                  <a:lnTo>
                    <a:pt x="136" y="296"/>
                  </a:lnTo>
                  <a:lnTo>
                    <a:pt x="112" y="304"/>
                  </a:lnTo>
                  <a:lnTo>
                    <a:pt x="96" y="304"/>
                  </a:lnTo>
                  <a:lnTo>
                    <a:pt x="80" y="312"/>
                  </a:lnTo>
                  <a:lnTo>
                    <a:pt x="56" y="320"/>
                  </a:lnTo>
                  <a:lnTo>
                    <a:pt x="40" y="320"/>
                  </a:lnTo>
                  <a:lnTo>
                    <a:pt x="24" y="3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582"/>
            <p:cNvSpPr>
              <a:spLocks/>
            </p:cNvSpPr>
            <p:nvPr/>
          </p:nvSpPr>
          <p:spPr bwMode="auto">
            <a:xfrm>
              <a:off x="6931370" y="4324023"/>
              <a:ext cx="53735" cy="74570"/>
            </a:xfrm>
            <a:custGeom>
              <a:avLst/>
              <a:gdLst>
                <a:gd name="T0" fmla="*/ 0 w 40"/>
                <a:gd name="T1" fmla="*/ 2147483647 h 56"/>
                <a:gd name="T2" fmla="*/ 2147483647 w 40"/>
                <a:gd name="T3" fmla="*/ 2147483647 h 56"/>
                <a:gd name="T4" fmla="*/ 2147483647 w 40"/>
                <a:gd name="T5" fmla="*/ 2147483647 h 56"/>
                <a:gd name="T6" fmla="*/ 2147483647 w 40"/>
                <a:gd name="T7" fmla="*/ 2147483647 h 56"/>
                <a:gd name="T8" fmla="*/ 2147483647 w 40"/>
                <a:gd name="T9" fmla="*/ 2147483647 h 56"/>
                <a:gd name="T10" fmla="*/ 2147483647 w 40"/>
                <a:gd name="T11" fmla="*/ 2147483647 h 56"/>
                <a:gd name="T12" fmla="*/ 2147483647 w 40"/>
                <a:gd name="T13" fmla="*/ 0 h 56"/>
                <a:gd name="T14" fmla="*/ 2147483647 w 40"/>
                <a:gd name="T15" fmla="*/ 2147483647 h 56"/>
                <a:gd name="T16" fmla="*/ 0 w 40"/>
                <a:gd name="T17" fmla="*/ 2147483647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56"/>
                <a:gd name="T29" fmla="*/ 40 w 40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56">
                  <a:moveTo>
                    <a:pt x="0" y="8"/>
                  </a:moveTo>
                  <a:lnTo>
                    <a:pt x="8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32" y="40"/>
                  </a:lnTo>
                  <a:lnTo>
                    <a:pt x="40" y="16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583"/>
            <p:cNvSpPr>
              <a:spLocks/>
            </p:cNvSpPr>
            <p:nvPr/>
          </p:nvSpPr>
          <p:spPr bwMode="auto">
            <a:xfrm>
              <a:off x="6104521" y="3486208"/>
              <a:ext cx="172169" cy="183135"/>
            </a:xfrm>
            <a:custGeom>
              <a:avLst/>
              <a:gdLst>
                <a:gd name="T0" fmla="*/ 0 w 128"/>
                <a:gd name="T1" fmla="*/ 0 h 136"/>
                <a:gd name="T2" fmla="*/ 2147483647 w 128"/>
                <a:gd name="T3" fmla="*/ 0 h 136"/>
                <a:gd name="T4" fmla="*/ 2147483647 w 128"/>
                <a:gd name="T5" fmla="*/ 2147483647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2147483647 h 136"/>
                <a:gd name="T14" fmla="*/ 2147483647 w 128"/>
                <a:gd name="T15" fmla="*/ 2147483647 h 136"/>
                <a:gd name="T16" fmla="*/ 2147483647 w 128"/>
                <a:gd name="T17" fmla="*/ 2147483647 h 136"/>
                <a:gd name="T18" fmla="*/ 2147483647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0 w 128"/>
                <a:gd name="T33" fmla="*/ 0 h 1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8"/>
                <a:gd name="T52" fmla="*/ 0 h 136"/>
                <a:gd name="T53" fmla="*/ 128 w 128"/>
                <a:gd name="T54" fmla="*/ 136 h 1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8" h="136">
                  <a:moveTo>
                    <a:pt x="0" y="0"/>
                  </a:moveTo>
                  <a:lnTo>
                    <a:pt x="16" y="0"/>
                  </a:lnTo>
                  <a:lnTo>
                    <a:pt x="32" y="24"/>
                  </a:lnTo>
                  <a:lnTo>
                    <a:pt x="48" y="32"/>
                  </a:lnTo>
                  <a:lnTo>
                    <a:pt x="64" y="40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20" y="104"/>
                  </a:lnTo>
                  <a:lnTo>
                    <a:pt x="128" y="128"/>
                  </a:lnTo>
                  <a:lnTo>
                    <a:pt x="112" y="136"/>
                  </a:lnTo>
                  <a:lnTo>
                    <a:pt x="88" y="120"/>
                  </a:lnTo>
                  <a:lnTo>
                    <a:pt x="64" y="104"/>
                  </a:lnTo>
                  <a:lnTo>
                    <a:pt x="48" y="72"/>
                  </a:lnTo>
                  <a:lnTo>
                    <a:pt x="40" y="64"/>
                  </a:lnTo>
                  <a:lnTo>
                    <a:pt x="24" y="48"/>
                  </a:lnTo>
                  <a:lnTo>
                    <a:pt x="8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584"/>
            <p:cNvSpPr>
              <a:spLocks/>
            </p:cNvSpPr>
            <p:nvPr/>
          </p:nvSpPr>
          <p:spPr bwMode="auto">
            <a:xfrm>
              <a:off x="6330424" y="3454407"/>
              <a:ext cx="160106" cy="182038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585"/>
            <p:cNvSpPr>
              <a:spLocks/>
            </p:cNvSpPr>
            <p:nvPr/>
          </p:nvSpPr>
          <p:spPr bwMode="auto">
            <a:xfrm>
              <a:off x="6694501" y="3582710"/>
              <a:ext cx="311439" cy="172169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586"/>
            <p:cNvSpPr>
              <a:spLocks/>
            </p:cNvSpPr>
            <p:nvPr/>
          </p:nvSpPr>
          <p:spPr bwMode="auto">
            <a:xfrm>
              <a:off x="6330424" y="3454407"/>
              <a:ext cx="160106" cy="182038"/>
            </a:xfrm>
            <a:custGeom>
              <a:avLst/>
              <a:gdLst>
                <a:gd name="T0" fmla="*/ 2147483647 w 120"/>
                <a:gd name="T1" fmla="*/ 2147483647 h 136"/>
                <a:gd name="T2" fmla="*/ 0 w 120"/>
                <a:gd name="T3" fmla="*/ 2147483647 h 136"/>
                <a:gd name="T4" fmla="*/ 0 w 120"/>
                <a:gd name="T5" fmla="*/ 2147483647 h 136"/>
                <a:gd name="T6" fmla="*/ 2147483647 w 120"/>
                <a:gd name="T7" fmla="*/ 2147483647 h 136"/>
                <a:gd name="T8" fmla="*/ 2147483647 w 120"/>
                <a:gd name="T9" fmla="*/ 2147483647 h 136"/>
                <a:gd name="T10" fmla="*/ 2147483647 w 120"/>
                <a:gd name="T11" fmla="*/ 2147483647 h 136"/>
                <a:gd name="T12" fmla="*/ 2147483647 w 120"/>
                <a:gd name="T13" fmla="*/ 2147483647 h 136"/>
                <a:gd name="T14" fmla="*/ 2147483647 w 120"/>
                <a:gd name="T15" fmla="*/ 0 h 136"/>
                <a:gd name="T16" fmla="*/ 2147483647 w 120"/>
                <a:gd name="T17" fmla="*/ 2147483647 h 136"/>
                <a:gd name="T18" fmla="*/ 2147483647 w 120"/>
                <a:gd name="T19" fmla="*/ 2147483647 h 136"/>
                <a:gd name="T20" fmla="*/ 2147483647 w 120"/>
                <a:gd name="T21" fmla="*/ 2147483647 h 136"/>
                <a:gd name="T22" fmla="*/ 2147483647 w 120"/>
                <a:gd name="T23" fmla="*/ 2147483647 h 136"/>
                <a:gd name="T24" fmla="*/ 2147483647 w 120"/>
                <a:gd name="T25" fmla="*/ 2147483647 h 136"/>
                <a:gd name="T26" fmla="*/ 2147483647 w 120"/>
                <a:gd name="T27" fmla="*/ 2147483647 h 136"/>
                <a:gd name="T28" fmla="*/ 2147483647 w 120"/>
                <a:gd name="T29" fmla="*/ 2147483647 h 136"/>
                <a:gd name="T30" fmla="*/ 2147483647 w 120"/>
                <a:gd name="T31" fmla="*/ 2147483647 h 136"/>
                <a:gd name="T32" fmla="*/ 2147483647 w 120"/>
                <a:gd name="T33" fmla="*/ 2147483647 h 136"/>
                <a:gd name="T34" fmla="*/ 2147483647 w 120"/>
                <a:gd name="T35" fmla="*/ 2147483647 h 136"/>
                <a:gd name="T36" fmla="*/ 2147483647 w 120"/>
                <a:gd name="T37" fmla="*/ 2147483647 h 136"/>
                <a:gd name="T38" fmla="*/ 2147483647 w 120"/>
                <a:gd name="T39" fmla="*/ 2147483647 h 136"/>
                <a:gd name="T40" fmla="*/ 2147483647 w 120"/>
                <a:gd name="T41" fmla="*/ 2147483647 h 136"/>
                <a:gd name="T42" fmla="*/ 2147483647 w 120"/>
                <a:gd name="T43" fmla="*/ 2147483647 h 136"/>
                <a:gd name="T44" fmla="*/ 2147483647 w 120"/>
                <a:gd name="T45" fmla="*/ 2147483647 h 136"/>
                <a:gd name="T46" fmla="*/ 2147483647 w 120"/>
                <a:gd name="T47" fmla="*/ 2147483647 h 1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36"/>
                <a:gd name="T74" fmla="*/ 120 w 120"/>
                <a:gd name="T75" fmla="*/ 136 h 1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36">
                  <a:moveTo>
                    <a:pt x="8" y="112"/>
                  </a:moveTo>
                  <a:lnTo>
                    <a:pt x="0" y="96"/>
                  </a:lnTo>
                  <a:lnTo>
                    <a:pt x="0" y="72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40" y="48"/>
                  </a:lnTo>
                  <a:lnTo>
                    <a:pt x="64" y="16"/>
                  </a:lnTo>
                  <a:lnTo>
                    <a:pt x="96" y="0"/>
                  </a:lnTo>
                  <a:lnTo>
                    <a:pt x="112" y="8"/>
                  </a:lnTo>
                  <a:lnTo>
                    <a:pt x="120" y="24"/>
                  </a:lnTo>
                  <a:lnTo>
                    <a:pt x="104" y="32"/>
                  </a:lnTo>
                  <a:lnTo>
                    <a:pt x="104" y="48"/>
                  </a:lnTo>
                  <a:lnTo>
                    <a:pt x="104" y="64"/>
                  </a:lnTo>
                  <a:lnTo>
                    <a:pt x="120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96" y="104"/>
                  </a:lnTo>
                  <a:lnTo>
                    <a:pt x="88" y="112"/>
                  </a:lnTo>
                  <a:lnTo>
                    <a:pt x="80" y="136"/>
                  </a:lnTo>
                  <a:lnTo>
                    <a:pt x="64" y="136"/>
                  </a:lnTo>
                  <a:lnTo>
                    <a:pt x="48" y="128"/>
                  </a:lnTo>
                  <a:lnTo>
                    <a:pt x="32" y="128"/>
                  </a:lnTo>
                  <a:lnTo>
                    <a:pt x="16" y="128"/>
                  </a:lnTo>
                  <a:lnTo>
                    <a:pt x="8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587"/>
            <p:cNvSpPr>
              <a:spLocks/>
            </p:cNvSpPr>
            <p:nvPr/>
          </p:nvSpPr>
          <p:spPr bwMode="auto">
            <a:xfrm>
              <a:off x="6694501" y="3582710"/>
              <a:ext cx="311439" cy="172169"/>
            </a:xfrm>
            <a:custGeom>
              <a:avLst/>
              <a:gdLst>
                <a:gd name="T0" fmla="*/ 0 w 232"/>
                <a:gd name="T1" fmla="*/ 2147483647 h 128"/>
                <a:gd name="T2" fmla="*/ 2147483647 w 232"/>
                <a:gd name="T3" fmla="*/ 2147483647 h 128"/>
                <a:gd name="T4" fmla="*/ 2147483647 w 232"/>
                <a:gd name="T5" fmla="*/ 2147483647 h 128"/>
                <a:gd name="T6" fmla="*/ 2147483647 w 232"/>
                <a:gd name="T7" fmla="*/ 2147483647 h 128"/>
                <a:gd name="T8" fmla="*/ 2147483647 w 232"/>
                <a:gd name="T9" fmla="*/ 2147483647 h 128"/>
                <a:gd name="T10" fmla="*/ 2147483647 w 232"/>
                <a:gd name="T11" fmla="*/ 2147483647 h 128"/>
                <a:gd name="T12" fmla="*/ 2147483647 w 232"/>
                <a:gd name="T13" fmla="*/ 2147483647 h 128"/>
                <a:gd name="T14" fmla="*/ 2147483647 w 232"/>
                <a:gd name="T15" fmla="*/ 2147483647 h 128"/>
                <a:gd name="T16" fmla="*/ 2147483647 w 232"/>
                <a:gd name="T17" fmla="*/ 2147483647 h 128"/>
                <a:gd name="T18" fmla="*/ 2147483647 w 232"/>
                <a:gd name="T19" fmla="*/ 2147483647 h 128"/>
                <a:gd name="T20" fmla="*/ 2147483647 w 232"/>
                <a:gd name="T21" fmla="*/ 2147483647 h 128"/>
                <a:gd name="T22" fmla="*/ 2147483647 w 232"/>
                <a:gd name="T23" fmla="*/ 2147483647 h 128"/>
                <a:gd name="T24" fmla="*/ 2147483647 w 232"/>
                <a:gd name="T25" fmla="*/ 2147483647 h 128"/>
                <a:gd name="T26" fmla="*/ 2147483647 w 232"/>
                <a:gd name="T27" fmla="*/ 2147483647 h 128"/>
                <a:gd name="T28" fmla="*/ 2147483647 w 232"/>
                <a:gd name="T29" fmla="*/ 2147483647 h 128"/>
                <a:gd name="T30" fmla="*/ 2147483647 w 232"/>
                <a:gd name="T31" fmla="*/ 2147483647 h 128"/>
                <a:gd name="T32" fmla="*/ 2147483647 w 232"/>
                <a:gd name="T33" fmla="*/ 2147483647 h 128"/>
                <a:gd name="T34" fmla="*/ 2147483647 w 232"/>
                <a:gd name="T35" fmla="*/ 2147483647 h 128"/>
                <a:gd name="T36" fmla="*/ 2147483647 w 232"/>
                <a:gd name="T37" fmla="*/ 2147483647 h 128"/>
                <a:gd name="T38" fmla="*/ 2147483647 w 232"/>
                <a:gd name="T39" fmla="*/ 2147483647 h 128"/>
                <a:gd name="T40" fmla="*/ 2147483647 w 232"/>
                <a:gd name="T41" fmla="*/ 2147483647 h 128"/>
                <a:gd name="T42" fmla="*/ 2147483647 w 232"/>
                <a:gd name="T43" fmla="*/ 2147483647 h 128"/>
                <a:gd name="T44" fmla="*/ 2147483647 w 232"/>
                <a:gd name="T45" fmla="*/ 2147483647 h 128"/>
                <a:gd name="T46" fmla="*/ 2147483647 w 232"/>
                <a:gd name="T47" fmla="*/ 2147483647 h 128"/>
                <a:gd name="T48" fmla="*/ 2147483647 w 232"/>
                <a:gd name="T49" fmla="*/ 2147483647 h 128"/>
                <a:gd name="T50" fmla="*/ 2147483647 w 232"/>
                <a:gd name="T51" fmla="*/ 2147483647 h 128"/>
                <a:gd name="T52" fmla="*/ 2147483647 w 232"/>
                <a:gd name="T53" fmla="*/ 2147483647 h 128"/>
                <a:gd name="T54" fmla="*/ 2147483647 w 232"/>
                <a:gd name="T55" fmla="*/ 2147483647 h 128"/>
                <a:gd name="T56" fmla="*/ 2147483647 w 232"/>
                <a:gd name="T57" fmla="*/ 2147483647 h 128"/>
                <a:gd name="T58" fmla="*/ 2147483647 w 232"/>
                <a:gd name="T59" fmla="*/ 2147483647 h 128"/>
                <a:gd name="T60" fmla="*/ 2147483647 w 232"/>
                <a:gd name="T61" fmla="*/ 0 h 128"/>
                <a:gd name="T62" fmla="*/ 2147483647 w 232"/>
                <a:gd name="T63" fmla="*/ 0 h 128"/>
                <a:gd name="T64" fmla="*/ 0 w 232"/>
                <a:gd name="T65" fmla="*/ 2147483647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2"/>
                <a:gd name="T100" fmla="*/ 0 h 128"/>
                <a:gd name="T101" fmla="*/ 232 w 232"/>
                <a:gd name="T102" fmla="*/ 128 h 12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2" h="128">
                  <a:moveTo>
                    <a:pt x="0" y="16"/>
                  </a:moveTo>
                  <a:lnTo>
                    <a:pt x="16" y="24"/>
                  </a:lnTo>
                  <a:lnTo>
                    <a:pt x="24" y="32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8" y="48"/>
                  </a:lnTo>
                  <a:lnTo>
                    <a:pt x="72" y="64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88" y="96"/>
                  </a:lnTo>
                  <a:lnTo>
                    <a:pt x="104" y="96"/>
                  </a:lnTo>
                  <a:lnTo>
                    <a:pt x="120" y="104"/>
                  </a:lnTo>
                  <a:lnTo>
                    <a:pt x="136" y="112"/>
                  </a:lnTo>
                  <a:lnTo>
                    <a:pt x="144" y="112"/>
                  </a:lnTo>
                  <a:lnTo>
                    <a:pt x="160" y="96"/>
                  </a:lnTo>
                  <a:lnTo>
                    <a:pt x="176" y="88"/>
                  </a:lnTo>
                  <a:lnTo>
                    <a:pt x="192" y="96"/>
                  </a:lnTo>
                  <a:lnTo>
                    <a:pt x="216" y="120"/>
                  </a:lnTo>
                  <a:lnTo>
                    <a:pt x="232" y="128"/>
                  </a:lnTo>
                  <a:lnTo>
                    <a:pt x="232" y="104"/>
                  </a:lnTo>
                  <a:lnTo>
                    <a:pt x="208" y="96"/>
                  </a:lnTo>
                  <a:lnTo>
                    <a:pt x="208" y="80"/>
                  </a:lnTo>
                  <a:lnTo>
                    <a:pt x="216" y="72"/>
                  </a:lnTo>
                  <a:lnTo>
                    <a:pt x="192" y="64"/>
                  </a:lnTo>
                  <a:lnTo>
                    <a:pt x="184" y="48"/>
                  </a:lnTo>
                  <a:lnTo>
                    <a:pt x="160" y="32"/>
                  </a:lnTo>
                  <a:lnTo>
                    <a:pt x="96" y="16"/>
                  </a:lnTo>
                  <a:lnTo>
                    <a:pt x="72" y="32"/>
                  </a:lnTo>
                  <a:lnTo>
                    <a:pt x="56" y="32"/>
                  </a:lnTo>
                  <a:lnTo>
                    <a:pt x="40" y="1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88"/>
            <p:cNvSpPr>
              <a:spLocks/>
            </p:cNvSpPr>
            <p:nvPr/>
          </p:nvSpPr>
          <p:spPr bwMode="auto">
            <a:xfrm>
              <a:off x="6501497" y="3261402"/>
              <a:ext cx="96502" cy="128304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589"/>
            <p:cNvSpPr>
              <a:spLocks/>
            </p:cNvSpPr>
            <p:nvPr/>
          </p:nvSpPr>
          <p:spPr bwMode="auto">
            <a:xfrm>
              <a:off x="6544265" y="3411638"/>
              <a:ext cx="75666" cy="63604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590"/>
            <p:cNvSpPr>
              <a:spLocks/>
            </p:cNvSpPr>
            <p:nvPr/>
          </p:nvSpPr>
          <p:spPr bwMode="auto">
            <a:xfrm>
              <a:off x="6505883" y="3261402"/>
              <a:ext cx="96502" cy="128304"/>
            </a:xfrm>
            <a:custGeom>
              <a:avLst/>
              <a:gdLst>
                <a:gd name="T0" fmla="*/ 2147483647 w 72"/>
                <a:gd name="T1" fmla="*/ 2147483647 h 96"/>
                <a:gd name="T2" fmla="*/ 0 w 72"/>
                <a:gd name="T3" fmla="*/ 2147483647 h 96"/>
                <a:gd name="T4" fmla="*/ 2147483647 w 72"/>
                <a:gd name="T5" fmla="*/ 2147483647 h 96"/>
                <a:gd name="T6" fmla="*/ 2147483647 w 72"/>
                <a:gd name="T7" fmla="*/ 2147483647 h 96"/>
                <a:gd name="T8" fmla="*/ 2147483647 w 72"/>
                <a:gd name="T9" fmla="*/ 2147483647 h 96"/>
                <a:gd name="T10" fmla="*/ 2147483647 w 72"/>
                <a:gd name="T11" fmla="*/ 2147483647 h 96"/>
                <a:gd name="T12" fmla="*/ 2147483647 w 72"/>
                <a:gd name="T13" fmla="*/ 2147483647 h 96"/>
                <a:gd name="T14" fmla="*/ 2147483647 w 72"/>
                <a:gd name="T15" fmla="*/ 2147483647 h 96"/>
                <a:gd name="T16" fmla="*/ 2147483647 w 72"/>
                <a:gd name="T17" fmla="*/ 2147483647 h 96"/>
                <a:gd name="T18" fmla="*/ 2147483647 w 72"/>
                <a:gd name="T19" fmla="*/ 2147483647 h 96"/>
                <a:gd name="T20" fmla="*/ 2147483647 w 72"/>
                <a:gd name="T21" fmla="*/ 2147483647 h 96"/>
                <a:gd name="T22" fmla="*/ 2147483647 w 72"/>
                <a:gd name="T23" fmla="*/ 2147483647 h 96"/>
                <a:gd name="T24" fmla="*/ 2147483647 w 72"/>
                <a:gd name="T25" fmla="*/ 2147483647 h 96"/>
                <a:gd name="T26" fmla="*/ 2147483647 w 72"/>
                <a:gd name="T27" fmla="*/ 0 h 96"/>
                <a:gd name="T28" fmla="*/ 2147483647 w 72"/>
                <a:gd name="T29" fmla="*/ 2147483647 h 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2"/>
                <a:gd name="T46" fmla="*/ 0 h 96"/>
                <a:gd name="T47" fmla="*/ 72 w 72"/>
                <a:gd name="T48" fmla="*/ 96 h 9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2" h="96">
                  <a:moveTo>
                    <a:pt x="8" y="8"/>
                  </a:moveTo>
                  <a:lnTo>
                    <a:pt x="0" y="24"/>
                  </a:lnTo>
                  <a:lnTo>
                    <a:pt x="8" y="48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72"/>
                  </a:lnTo>
                  <a:lnTo>
                    <a:pt x="56" y="88"/>
                  </a:lnTo>
                  <a:lnTo>
                    <a:pt x="72" y="96"/>
                  </a:lnTo>
                  <a:lnTo>
                    <a:pt x="72" y="80"/>
                  </a:lnTo>
                  <a:lnTo>
                    <a:pt x="56" y="56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91"/>
            <p:cNvSpPr>
              <a:spLocks/>
            </p:cNvSpPr>
            <p:nvPr/>
          </p:nvSpPr>
          <p:spPr bwMode="auto">
            <a:xfrm>
              <a:off x="6544265" y="3411638"/>
              <a:ext cx="75666" cy="63604"/>
            </a:xfrm>
            <a:custGeom>
              <a:avLst/>
              <a:gdLst>
                <a:gd name="T0" fmla="*/ 0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2147483647 w 56"/>
                <a:gd name="T17" fmla="*/ 2147483647 h 48"/>
                <a:gd name="T18" fmla="*/ 0 w 56"/>
                <a:gd name="T19" fmla="*/ 2147483647 h 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48"/>
                <a:gd name="T32" fmla="*/ 56 w 56"/>
                <a:gd name="T33" fmla="*/ 48 h 4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48">
                  <a:moveTo>
                    <a:pt x="0" y="40"/>
                  </a:moveTo>
                  <a:lnTo>
                    <a:pt x="8" y="16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56" y="48"/>
                  </a:lnTo>
                  <a:lnTo>
                    <a:pt x="40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592"/>
            <p:cNvSpPr>
              <a:spLocks/>
            </p:cNvSpPr>
            <p:nvPr/>
          </p:nvSpPr>
          <p:spPr bwMode="auto">
            <a:xfrm>
              <a:off x="6490530" y="3550909"/>
              <a:ext cx="97599" cy="118435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0 w 72"/>
                <a:gd name="T5" fmla="*/ 2147483647 h 88"/>
                <a:gd name="T6" fmla="*/ 0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2147483647 h 88"/>
                <a:gd name="T14" fmla="*/ 2147483647 w 72"/>
                <a:gd name="T15" fmla="*/ 0 h 88"/>
                <a:gd name="T16" fmla="*/ 2147483647 w 72"/>
                <a:gd name="T17" fmla="*/ 2147483647 h 88"/>
                <a:gd name="T18" fmla="*/ 2147483647 w 72"/>
                <a:gd name="T19" fmla="*/ 2147483647 h 88"/>
                <a:gd name="T20" fmla="*/ 2147483647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2147483647 w 72"/>
                <a:gd name="T35" fmla="*/ 2147483647 h 88"/>
                <a:gd name="T36" fmla="*/ 2147483647 w 72"/>
                <a:gd name="T37" fmla="*/ 2147483647 h 88"/>
                <a:gd name="T38" fmla="*/ 2147483647 w 72"/>
                <a:gd name="T39" fmla="*/ 2147483647 h 88"/>
                <a:gd name="T40" fmla="*/ 2147483647 w 72"/>
                <a:gd name="T41" fmla="*/ 2147483647 h 88"/>
                <a:gd name="T42" fmla="*/ 2147483647 w 72"/>
                <a:gd name="T43" fmla="*/ 2147483647 h 88"/>
                <a:gd name="T44" fmla="*/ 2147483647 w 72"/>
                <a:gd name="T45" fmla="*/ 2147483647 h 88"/>
                <a:gd name="T46" fmla="*/ 2147483647 w 72"/>
                <a:gd name="T47" fmla="*/ 2147483647 h 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2"/>
                <a:gd name="T73" fmla="*/ 0 h 88"/>
                <a:gd name="T74" fmla="*/ 72 w 72"/>
                <a:gd name="T75" fmla="*/ 88 h 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2" h="88">
                  <a:moveTo>
                    <a:pt x="8" y="88"/>
                  </a:moveTo>
                  <a:lnTo>
                    <a:pt x="8" y="72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24" y="8"/>
                  </a:lnTo>
                  <a:lnTo>
                    <a:pt x="40" y="8"/>
                  </a:lnTo>
                  <a:lnTo>
                    <a:pt x="72" y="0"/>
                  </a:lnTo>
                  <a:lnTo>
                    <a:pt x="72" y="8"/>
                  </a:lnTo>
                  <a:lnTo>
                    <a:pt x="56" y="8"/>
                  </a:lnTo>
                  <a:lnTo>
                    <a:pt x="32" y="16"/>
                  </a:lnTo>
                  <a:lnTo>
                    <a:pt x="24" y="32"/>
                  </a:lnTo>
                  <a:lnTo>
                    <a:pt x="56" y="32"/>
                  </a:lnTo>
                  <a:lnTo>
                    <a:pt x="56" y="40"/>
                  </a:lnTo>
                  <a:lnTo>
                    <a:pt x="48" y="48"/>
                  </a:lnTo>
                  <a:lnTo>
                    <a:pt x="40" y="56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48" y="88"/>
                  </a:lnTo>
                  <a:lnTo>
                    <a:pt x="32" y="72"/>
                  </a:lnTo>
                  <a:lnTo>
                    <a:pt x="24" y="56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8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593"/>
            <p:cNvSpPr>
              <a:spLocks/>
            </p:cNvSpPr>
            <p:nvPr/>
          </p:nvSpPr>
          <p:spPr bwMode="auto">
            <a:xfrm>
              <a:off x="6265724" y="3690179"/>
              <a:ext cx="182038" cy="42768"/>
            </a:xfrm>
            <a:custGeom>
              <a:avLst/>
              <a:gdLst>
                <a:gd name="T0" fmla="*/ 0 w 136"/>
                <a:gd name="T1" fmla="*/ 0 h 32"/>
                <a:gd name="T2" fmla="*/ 2147483647 w 136"/>
                <a:gd name="T3" fmla="*/ 0 h 32"/>
                <a:gd name="T4" fmla="*/ 2147483647 w 136"/>
                <a:gd name="T5" fmla="*/ 0 h 32"/>
                <a:gd name="T6" fmla="*/ 2147483647 w 136"/>
                <a:gd name="T7" fmla="*/ 0 h 32"/>
                <a:gd name="T8" fmla="*/ 2147483647 w 136"/>
                <a:gd name="T9" fmla="*/ 2147483647 h 32"/>
                <a:gd name="T10" fmla="*/ 2147483647 w 136"/>
                <a:gd name="T11" fmla="*/ 2147483647 h 32"/>
                <a:gd name="T12" fmla="*/ 2147483647 w 136"/>
                <a:gd name="T13" fmla="*/ 2147483647 h 32"/>
                <a:gd name="T14" fmla="*/ 2147483647 w 136"/>
                <a:gd name="T15" fmla="*/ 2147483647 h 32"/>
                <a:gd name="T16" fmla="*/ 2147483647 w 136"/>
                <a:gd name="T17" fmla="*/ 2147483647 h 32"/>
                <a:gd name="T18" fmla="*/ 2147483647 w 136"/>
                <a:gd name="T19" fmla="*/ 2147483647 h 32"/>
                <a:gd name="T20" fmla="*/ 0 w 136"/>
                <a:gd name="T21" fmla="*/ 0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6"/>
                <a:gd name="T34" fmla="*/ 0 h 32"/>
                <a:gd name="T35" fmla="*/ 136 w 136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6" h="32">
                  <a:moveTo>
                    <a:pt x="0" y="0"/>
                  </a:moveTo>
                  <a:lnTo>
                    <a:pt x="40" y="0"/>
                  </a:lnTo>
                  <a:lnTo>
                    <a:pt x="64" y="0"/>
                  </a:lnTo>
                  <a:lnTo>
                    <a:pt x="80" y="0"/>
                  </a:lnTo>
                  <a:lnTo>
                    <a:pt x="96" y="8"/>
                  </a:lnTo>
                  <a:lnTo>
                    <a:pt x="128" y="16"/>
                  </a:lnTo>
                  <a:lnTo>
                    <a:pt x="136" y="32"/>
                  </a:lnTo>
                  <a:lnTo>
                    <a:pt x="104" y="24"/>
                  </a:lnTo>
                  <a:lnTo>
                    <a:pt x="80" y="24"/>
                  </a:lnTo>
                  <a:lnTo>
                    <a:pt x="32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94"/>
            <p:cNvSpPr>
              <a:spLocks/>
            </p:cNvSpPr>
            <p:nvPr/>
          </p:nvSpPr>
          <p:spPr bwMode="auto">
            <a:xfrm>
              <a:off x="3462773" y="2551891"/>
              <a:ext cx="107468" cy="129401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95"/>
            <p:cNvSpPr>
              <a:spLocks/>
            </p:cNvSpPr>
            <p:nvPr/>
          </p:nvSpPr>
          <p:spPr bwMode="auto">
            <a:xfrm>
              <a:off x="3012063" y="3174769"/>
              <a:ext cx="193004" cy="53735"/>
            </a:xfrm>
            <a:custGeom>
              <a:avLst/>
              <a:gdLst>
                <a:gd name="T0" fmla="*/ 2147483647 w 144"/>
                <a:gd name="T1" fmla="*/ 2147483647 h 40"/>
                <a:gd name="T2" fmla="*/ 2147483647 w 144"/>
                <a:gd name="T3" fmla="*/ 0 h 40"/>
                <a:gd name="T4" fmla="*/ 2147483647 w 144"/>
                <a:gd name="T5" fmla="*/ 0 h 40"/>
                <a:gd name="T6" fmla="*/ 2147483647 w 144"/>
                <a:gd name="T7" fmla="*/ 2147483647 h 40"/>
                <a:gd name="T8" fmla="*/ 2147483647 w 144"/>
                <a:gd name="T9" fmla="*/ 2147483647 h 40"/>
                <a:gd name="T10" fmla="*/ 2147483647 w 144"/>
                <a:gd name="T11" fmla="*/ 2147483647 h 40"/>
                <a:gd name="T12" fmla="*/ 2147483647 w 144"/>
                <a:gd name="T13" fmla="*/ 2147483647 h 40"/>
                <a:gd name="T14" fmla="*/ 2147483647 w 144"/>
                <a:gd name="T15" fmla="*/ 2147483647 h 40"/>
                <a:gd name="T16" fmla="*/ 2147483647 w 144"/>
                <a:gd name="T17" fmla="*/ 2147483647 h 40"/>
                <a:gd name="T18" fmla="*/ 2147483647 w 144"/>
                <a:gd name="T19" fmla="*/ 2147483647 h 40"/>
                <a:gd name="T20" fmla="*/ 2147483647 w 144"/>
                <a:gd name="T21" fmla="*/ 2147483647 h 40"/>
                <a:gd name="T22" fmla="*/ 2147483647 w 144"/>
                <a:gd name="T23" fmla="*/ 2147483647 h 40"/>
                <a:gd name="T24" fmla="*/ 2147483647 w 144"/>
                <a:gd name="T25" fmla="*/ 2147483647 h 40"/>
                <a:gd name="T26" fmla="*/ 2147483647 w 144"/>
                <a:gd name="T27" fmla="*/ 2147483647 h 40"/>
                <a:gd name="T28" fmla="*/ 0 w 144"/>
                <a:gd name="T29" fmla="*/ 2147483647 h 40"/>
                <a:gd name="T30" fmla="*/ 2147483647 w 144"/>
                <a:gd name="T31" fmla="*/ 2147483647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4"/>
                <a:gd name="T49" fmla="*/ 0 h 40"/>
                <a:gd name="T50" fmla="*/ 144 w 144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4" h="40">
                  <a:moveTo>
                    <a:pt x="8" y="8"/>
                  </a:moveTo>
                  <a:lnTo>
                    <a:pt x="32" y="0"/>
                  </a:lnTo>
                  <a:lnTo>
                    <a:pt x="80" y="0"/>
                  </a:lnTo>
                  <a:lnTo>
                    <a:pt x="104" y="16"/>
                  </a:lnTo>
                  <a:lnTo>
                    <a:pt x="112" y="24"/>
                  </a:lnTo>
                  <a:lnTo>
                    <a:pt x="136" y="32"/>
                  </a:lnTo>
                  <a:lnTo>
                    <a:pt x="144" y="40"/>
                  </a:lnTo>
                  <a:lnTo>
                    <a:pt x="136" y="40"/>
                  </a:lnTo>
                  <a:lnTo>
                    <a:pt x="104" y="40"/>
                  </a:lnTo>
                  <a:lnTo>
                    <a:pt x="96" y="32"/>
                  </a:lnTo>
                  <a:lnTo>
                    <a:pt x="88" y="24"/>
                  </a:lnTo>
                  <a:lnTo>
                    <a:pt x="64" y="16"/>
                  </a:lnTo>
                  <a:lnTo>
                    <a:pt x="40" y="16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596"/>
            <p:cNvSpPr>
              <a:spLocks/>
            </p:cNvSpPr>
            <p:nvPr/>
          </p:nvSpPr>
          <p:spPr bwMode="auto">
            <a:xfrm>
              <a:off x="3205068" y="3239470"/>
              <a:ext cx="117338" cy="31802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597"/>
            <p:cNvSpPr>
              <a:spLocks/>
            </p:cNvSpPr>
            <p:nvPr/>
          </p:nvSpPr>
          <p:spPr bwMode="auto">
            <a:xfrm>
              <a:off x="3462773" y="2551891"/>
              <a:ext cx="107468" cy="129401"/>
            </a:xfrm>
            <a:custGeom>
              <a:avLst/>
              <a:gdLst>
                <a:gd name="T0" fmla="*/ 0 w 80"/>
                <a:gd name="T1" fmla="*/ 2147483647 h 96"/>
                <a:gd name="T2" fmla="*/ 0 w 80"/>
                <a:gd name="T3" fmla="*/ 2147483647 h 96"/>
                <a:gd name="T4" fmla="*/ 0 w 80"/>
                <a:gd name="T5" fmla="*/ 2147483647 h 96"/>
                <a:gd name="T6" fmla="*/ 2147483647 w 80"/>
                <a:gd name="T7" fmla="*/ 2147483647 h 96"/>
                <a:gd name="T8" fmla="*/ 2147483647 w 80"/>
                <a:gd name="T9" fmla="*/ 0 h 96"/>
                <a:gd name="T10" fmla="*/ 2147483647 w 80"/>
                <a:gd name="T11" fmla="*/ 2147483647 h 96"/>
                <a:gd name="T12" fmla="*/ 2147483647 w 80"/>
                <a:gd name="T13" fmla="*/ 2147483647 h 96"/>
                <a:gd name="T14" fmla="*/ 2147483647 w 80"/>
                <a:gd name="T15" fmla="*/ 2147483647 h 96"/>
                <a:gd name="T16" fmla="*/ 2147483647 w 80"/>
                <a:gd name="T17" fmla="*/ 2147483647 h 96"/>
                <a:gd name="T18" fmla="*/ 2147483647 w 80"/>
                <a:gd name="T19" fmla="*/ 2147483647 h 96"/>
                <a:gd name="T20" fmla="*/ 2147483647 w 80"/>
                <a:gd name="T21" fmla="*/ 2147483647 h 96"/>
                <a:gd name="T22" fmla="*/ 2147483647 w 80"/>
                <a:gd name="T23" fmla="*/ 2147483647 h 96"/>
                <a:gd name="T24" fmla="*/ 2147483647 w 80"/>
                <a:gd name="T25" fmla="*/ 2147483647 h 96"/>
                <a:gd name="T26" fmla="*/ 2147483647 w 80"/>
                <a:gd name="T27" fmla="*/ 2147483647 h 96"/>
                <a:gd name="T28" fmla="*/ 2147483647 w 80"/>
                <a:gd name="T29" fmla="*/ 2147483647 h 96"/>
                <a:gd name="T30" fmla="*/ 2147483647 w 80"/>
                <a:gd name="T31" fmla="*/ 2147483647 h 96"/>
                <a:gd name="T32" fmla="*/ 0 w 80"/>
                <a:gd name="T33" fmla="*/ 2147483647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96"/>
                <a:gd name="T53" fmla="*/ 80 w 80"/>
                <a:gd name="T54" fmla="*/ 96 h 9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96">
                  <a:moveTo>
                    <a:pt x="0" y="80"/>
                  </a:moveTo>
                  <a:lnTo>
                    <a:pt x="0" y="64"/>
                  </a:lnTo>
                  <a:lnTo>
                    <a:pt x="0" y="48"/>
                  </a:lnTo>
                  <a:lnTo>
                    <a:pt x="24" y="16"/>
                  </a:lnTo>
                  <a:lnTo>
                    <a:pt x="40" y="0"/>
                  </a:lnTo>
                  <a:lnTo>
                    <a:pt x="40" y="16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80" y="88"/>
                  </a:lnTo>
                  <a:lnTo>
                    <a:pt x="64" y="96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598"/>
            <p:cNvSpPr>
              <a:spLocks/>
            </p:cNvSpPr>
            <p:nvPr/>
          </p:nvSpPr>
          <p:spPr bwMode="auto">
            <a:xfrm>
              <a:off x="3205068" y="3239470"/>
              <a:ext cx="117338" cy="31802"/>
            </a:xfrm>
            <a:custGeom>
              <a:avLst/>
              <a:gdLst>
                <a:gd name="T0" fmla="*/ 2147483647 w 88"/>
                <a:gd name="T1" fmla="*/ 0 h 24"/>
                <a:gd name="T2" fmla="*/ 2147483647 w 88"/>
                <a:gd name="T3" fmla="*/ 2147483647 h 24"/>
                <a:gd name="T4" fmla="*/ 0 w 88"/>
                <a:gd name="T5" fmla="*/ 2147483647 h 24"/>
                <a:gd name="T6" fmla="*/ 2147483647 w 88"/>
                <a:gd name="T7" fmla="*/ 2147483647 h 24"/>
                <a:gd name="T8" fmla="*/ 2147483647 w 88"/>
                <a:gd name="T9" fmla="*/ 2147483647 h 24"/>
                <a:gd name="T10" fmla="*/ 2147483647 w 88"/>
                <a:gd name="T11" fmla="*/ 2147483647 h 24"/>
                <a:gd name="T12" fmla="*/ 2147483647 w 88"/>
                <a:gd name="T13" fmla="*/ 2147483647 h 24"/>
                <a:gd name="T14" fmla="*/ 2147483647 w 88"/>
                <a:gd name="T15" fmla="*/ 2147483647 h 24"/>
                <a:gd name="T16" fmla="*/ 2147483647 w 88"/>
                <a:gd name="T17" fmla="*/ 2147483647 h 24"/>
                <a:gd name="T18" fmla="*/ 2147483647 w 88"/>
                <a:gd name="T19" fmla="*/ 0 h 24"/>
                <a:gd name="T20" fmla="*/ 2147483647 w 88"/>
                <a:gd name="T21" fmla="*/ 0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8"/>
                <a:gd name="T34" fmla="*/ 0 h 24"/>
                <a:gd name="T35" fmla="*/ 88 w 8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8" h="24">
                  <a:moveTo>
                    <a:pt x="16" y="0"/>
                  </a:moveTo>
                  <a:lnTo>
                    <a:pt x="16" y="8"/>
                  </a:lnTo>
                  <a:lnTo>
                    <a:pt x="0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88" y="16"/>
                  </a:lnTo>
                  <a:lnTo>
                    <a:pt x="72" y="8"/>
                  </a:lnTo>
                  <a:lnTo>
                    <a:pt x="48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599"/>
            <p:cNvSpPr>
              <a:spLocks/>
            </p:cNvSpPr>
            <p:nvPr/>
          </p:nvSpPr>
          <p:spPr bwMode="auto">
            <a:xfrm>
              <a:off x="4665761" y="2874296"/>
              <a:ext cx="53735" cy="32898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00"/>
            <p:cNvSpPr>
              <a:spLocks/>
            </p:cNvSpPr>
            <p:nvPr/>
          </p:nvSpPr>
          <p:spPr bwMode="auto">
            <a:xfrm>
              <a:off x="4612027" y="2809596"/>
              <a:ext cx="21932" cy="43865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01"/>
            <p:cNvSpPr>
              <a:spLocks/>
            </p:cNvSpPr>
            <p:nvPr/>
          </p:nvSpPr>
          <p:spPr bwMode="auto">
            <a:xfrm>
              <a:off x="4665761" y="2874296"/>
              <a:ext cx="53735" cy="32898"/>
            </a:xfrm>
            <a:custGeom>
              <a:avLst/>
              <a:gdLst>
                <a:gd name="T0" fmla="*/ 0 w 40"/>
                <a:gd name="T1" fmla="*/ 2147483647 h 24"/>
                <a:gd name="T2" fmla="*/ 2147483647 w 40"/>
                <a:gd name="T3" fmla="*/ 0 h 24"/>
                <a:gd name="T4" fmla="*/ 2147483647 w 40"/>
                <a:gd name="T5" fmla="*/ 0 h 24"/>
                <a:gd name="T6" fmla="*/ 2147483647 w 40"/>
                <a:gd name="T7" fmla="*/ 2147483647 h 24"/>
                <a:gd name="T8" fmla="*/ 2147483647 w 40"/>
                <a:gd name="T9" fmla="*/ 2147483647 h 24"/>
                <a:gd name="T10" fmla="*/ 2147483647 w 40"/>
                <a:gd name="T11" fmla="*/ 2147483647 h 24"/>
                <a:gd name="T12" fmla="*/ 0 w 40"/>
                <a:gd name="T13" fmla="*/ 2147483647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24"/>
                <a:gd name="T23" fmla="*/ 40 w 40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24">
                  <a:moveTo>
                    <a:pt x="0" y="8"/>
                  </a:moveTo>
                  <a:lnTo>
                    <a:pt x="24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40" y="24"/>
                  </a:lnTo>
                  <a:lnTo>
                    <a:pt x="24" y="16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02"/>
            <p:cNvSpPr>
              <a:spLocks/>
            </p:cNvSpPr>
            <p:nvPr/>
          </p:nvSpPr>
          <p:spPr bwMode="auto">
            <a:xfrm>
              <a:off x="4612027" y="2809596"/>
              <a:ext cx="21932" cy="43865"/>
            </a:xfrm>
            <a:custGeom>
              <a:avLst/>
              <a:gdLst>
                <a:gd name="T0" fmla="*/ 0 w 16"/>
                <a:gd name="T1" fmla="*/ 2147483647 h 32"/>
                <a:gd name="T2" fmla="*/ 0 w 16"/>
                <a:gd name="T3" fmla="*/ 2147483647 h 32"/>
                <a:gd name="T4" fmla="*/ 2147483647 w 16"/>
                <a:gd name="T5" fmla="*/ 0 h 32"/>
                <a:gd name="T6" fmla="*/ 2147483647 w 16"/>
                <a:gd name="T7" fmla="*/ 2147483647 h 32"/>
                <a:gd name="T8" fmla="*/ 2147483647 w 16"/>
                <a:gd name="T9" fmla="*/ 2147483647 h 32"/>
                <a:gd name="T10" fmla="*/ 0 w 16"/>
                <a:gd name="T11" fmla="*/ 2147483647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32"/>
                <a:gd name="T20" fmla="*/ 16 w 1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32">
                  <a:moveTo>
                    <a:pt x="0" y="32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03"/>
            <p:cNvSpPr>
              <a:spLocks/>
            </p:cNvSpPr>
            <p:nvPr/>
          </p:nvSpPr>
          <p:spPr bwMode="auto">
            <a:xfrm>
              <a:off x="4602157" y="2766828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04"/>
            <p:cNvSpPr>
              <a:spLocks/>
            </p:cNvSpPr>
            <p:nvPr/>
          </p:nvSpPr>
          <p:spPr bwMode="auto">
            <a:xfrm>
              <a:off x="5160335" y="2896229"/>
              <a:ext cx="31802" cy="10966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05"/>
            <p:cNvSpPr>
              <a:spLocks/>
            </p:cNvSpPr>
            <p:nvPr/>
          </p:nvSpPr>
          <p:spPr bwMode="auto">
            <a:xfrm>
              <a:off x="4602157" y="2766828"/>
              <a:ext cx="31802" cy="32898"/>
            </a:xfrm>
            <a:custGeom>
              <a:avLst/>
              <a:gdLst>
                <a:gd name="T0" fmla="*/ 0 w 24"/>
                <a:gd name="T1" fmla="*/ 2147483647 h 24"/>
                <a:gd name="T2" fmla="*/ 2147483647 w 24"/>
                <a:gd name="T3" fmla="*/ 0 h 24"/>
                <a:gd name="T4" fmla="*/ 2147483647 w 24"/>
                <a:gd name="T5" fmla="*/ 2147483647 h 24"/>
                <a:gd name="T6" fmla="*/ 2147483647 w 24"/>
                <a:gd name="T7" fmla="*/ 2147483647 h 24"/>
                <a:gd name="T8" fmla="*/ 0 w 24"/>
                <a:gd name="T9" fmla="*/ 2147483647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0" y="8"/>
                  </a:moveTo>
                  <a:lnTo>
                    <a:pt x="16" y="0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06"/>
            <p:cNvSpPr>
              <a:spLocks/>
            </p:cNvSpPr>
            <p:nvPr/>
          </p:nvSpPr>
          <p:spPr bwMode="auto">
            <a:xfrm>
              <a:off x="5160335" y="2896229"/>
              <a:ext cx="31802" cy="10966"/>
            </a:xfrm>
            <a:custGeom>
              <a:avLst/>
              <a:gdLst>
                <a:gd name="T0" fmla="*/ 2147483647 w 24"/>
                <a:gd name="T1" fmla="*/ 0 h 8"/>
                <a:gd name="T2" fmla="*/ 2147483647 w 24"/>
                <a:gd name="T3" fmla="*/ 0 h 8"/>
                <a:gd name="T4" fmla="*/ 0 w 24"/>
                <a:gd name="T5" fmla="*/ 2147483647 h 8"/>
                <a:gd name="T6" fmla="*/ 2147483647 w 24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8"/>
                <a:gd name="T14" fmla="*/ 24 w 24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8">
                  <a:moveTo>
                    <a:pt x="16" y="0"/>
                  </a:moveTo>
                  <a:lnTo>
                    <a:pt x="24" y="0"/>
                  </a:lnTo>
                  <a:lnTo>
                    <a:pt x="0" y="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Rectangle 607"/>
            <p:cNvSpPr>
              <a:spLocks noChangeArrowheads="1"/>
            </p:cNvSpPr>
            <p:nvPr/>
          </p:nvSpPr>
          <p:spPr bwMode="auto">
            <a:xfrm>
              <a:off x="5062736" y="3057432"/>
              <a:ext cx="0" cy="0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84" name="Freeform 608"/>
            <p:cNvSpPr>
              <a:spLocks/>
            </p:cNvSpPr>
            <p:nvPr/>
          </p:nvSpPr>
          <p:spPr bwMode="auto">
            <a:xfrm>
              <a:off x="4912500" y="2799726"/>
              <a:ext cx="311439" cy="117338"/>
            </a:xfrm>
            <a:custGeom>
              <a:avLst/>
              <a:gdLst>
                <a:gd name="T0" fmla="*/ 2147483647 w 232"/>
                <a:gd name="T1" fmla="*/ 2147483647 h 88"/>
                <a:gd name="T2" fmla="*/ 2147483647 w 232"/>
                <a:gd name="T3" fmla="*/ 2147483647 h 88"/>
                <a:gd name="T4" fmla="*/ 2147483647 w 232"/>
                <a:gd name="T5" fmla="*/ 2147483647 h 88"/>
                <a:gd name="T6" fmla="*/ 2147483647 w 232"/>
                <a:gd name="T7" fmla="*/ 2147483647 h 88"/>
                <a:gd name="T8" fmla="*/ 2147483647 w 232"/>
                <a:gd name="T9" fmla="*/ 2147483647 h 88"/>
                <a:gd name="T10" fmla="*/ 2147483647 w 232"/>
                <a:gd name="T11" fmla="*/ 2147483647 h 88"/>
                <a:gd name="T12" fmla="*/ 2147483647 w 232"/>
                <a:gd name="T13" fmla="*/ 2147483647 h 88"/>
                <a:gd name="T14" fmla="*/ 2147483647 w 232"/>
                <a:gd name="T15" fmla="*/ 2147483647 h 88"/>
                <a:gd name="T16" fmla="*/ 2147483647 w 232"/>
                <a:gd name="T17" fmla="*/ 2147483647 h 88"/>
                <a:gd name="T18" fmla="*/ 2147483647 w 232"/>
                <a:gd name="T19" fmla="*/ 0 h 88"/>
                <a:gd name="T20" fmla="*/ 2147483647 w 232"/>
                <a:gd name="T21" fmla="*/ 0 h 88"/>
                <a:gd name="T22" fmla="*/ 2147483647 w 232"/>
                <a:gd name="T23" fmla="*/ 0 h 88"/>
                <a:gd name="T24" fmla="*/ 2147483647 w 232"/>
                <a:gd name="T25" fmla="*/ 2147483647 h 88"/>
                <a:gd name="T26" fmla="*/ 2147483647 w 232"/>
                <a:gd name="T27" fmla="*/ 2147483647 h 88"/>
                <a:gd name="T28" fmla="*/ 2147483647 w 232"/>
                <a:gd name="T29" fmla="*/ 2147483647 h 88"/>
                <a:gd name="T30" fmla="*/ 2147483647 w 232"/>
                <a:gd name="T31" fmla="*/ 0 h 88"/>
                <a:gd name="T32" fmla="*/ 2147483647 w 232"/>
                <a:gd name="T33" fmla="*/ 0 h 88"/>
                <a:gd name="T34" fmla="*/ 2147483647 w 232"/>
                <a:gd name="T35" fmla="*/ 0 h 88"/>
                <a:gd name="T36" fmla="*/ 2147483647 w 232"/>
                <a:gd name="T37" fmla="*/ 0 h 88"/>
                <a:gd name="T38" fmla="*/ 2147483647 w 232"/>
                <a:gd name="T39" fmla="*/ 0 h 88"/>
                <a:gd name="T40" fmla="*/ 2147483647 w 232"/>
                <a:gd name="T41" fmla="*/ 2147483647 h 88"/>
                <a:gd name="T42" fmla="*/ 2147483647 w 232"/>
                <a:gd name="T43" fmla="*/ 2147483647 h 88"/>
                <a:gd name="T44" fmla="*/ 2147483647 w 232"/>
                <a:gd name="T45" fmla="*/ 2147483647 h 88"/>
                <a:gd name="T46" fmla="*/ 2147483647 w 232"/>
                <a:gd name="T47" fmla="*/ 2147483647 h 88"/>
                <a:gd name="T48" fmla="*/ 2147483647 w 232"/>
                <a:gd name="T49" fmla="*/ 2147483647 h 88"/>
                <a:gd name="T50" fmla="*/ 0 w 232"/>
                <a:gd name="T51" fmla="*/ 2147483647 h 88"/>
                <a:gd name="T52" fmla="*/ 2147483647 w 232"/>
                <a:gd name="T53" fmla="*/ 2147483647 h 88"/>
                <a:gd name="T54" fmla="*/ 2147483647 w 232"/>
                <a:gd name="T55" fmla="*/ 2147483647 h 88"/>
                <a:gd name="T56" fmla="*/ 2147483647 w 232"/>
                <a:gd name="T57" fmla="*/ 2147483647 h 88"/>
                <a:gd name="T58" fmla="*/ 2147483647 w 232"/>
                <a:gd name="T59" fmla="*/ 2147483647 h 88"/>
                <a:gd name="T60" fmla="*/ 2147483647 w 232"/>
                <a:gd name="T61" fmla="*/ 2147483647 h 88"/>
                <a:gd name="T62" fmla="*/ 2147483647 w 232"/>
                <a:gd name="T63" fmla="*/ 2147483647 h 88"/>
                <a:gd name="T64" fmla="*/ 2147483647 w 232"/>
                <a:gd name="T65" fmla="*/ 2147483647 h 88"/>
                <a:gd name="T66" fmla="*/ 2147483647 w 232"/>
                <a:gd name="T67" fmla="*/ 2147483647 h 88"/>
                <a:gd name="T68" fmla="*/ 2147483647 w 232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2"/>
                <a:gd name="T106" fmla="*/ 0 h 88"/>
                <a:gd name="T107" fmla="*/ 232 w 232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2" h="88">
                  <a:moveTo>
                    <a:pt x="136" y="80"/>
                  </a:moveTo>
                  <a:lnTo>
                    <a:pt x="144" y="80"/>
                  </a:lnTo>
                  <a:lnTo>
                    <a:pt x="184" y="80"/>
                  </a:lnTo>
                  <a:lnTo>
                    <a:pt x="208" y="72"/>
                  </a:lnTo>
                  <a:lnTo>
                    <a:pt x="224" y="72"/>
                  </a:lnTo>
                  <a:lnTo>
                    <a:pt x="232" y="72"/>
                  </a:lnTo>
                  <a:lnTo>
                    <a:pt x="232" y="64"/>
                  </a:lnTo>
                  <a:lnTo>
                    <a:pt x="232" y="32"/>
                  </a:lnTo>
                  <a:lnTo>
                    <a:pt x="216" y="8"/>
                  </a:lnTo>
                  <a:lnTo>
                    <a:pt x="208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52" y="8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64" y="8"/>
                  </a:lnTo>
                  <a:lnTo>
                    <a:pt x="48" y="16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24" y="80"/>
                  </a:lnTo>
                  <a:lnTo>
                    <a:pt x="56" y="80"/>
                  </a:lnTo>
                  <a:lnTo>
                    <a:pt x="64" y="80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120" y="88"/>
                  </a:lnTo>
                  <a:lnTo>
                    <a:pt x="13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609"/>
            <p:cNvSpPr>
              <a:spLocks/>
            </p:cNvSpPr>
            <p:nvPr/>
          </p:nvSpPr>
          <p:spPr bwMode="auto">
            <a:xfrm>
              <a:off x="5062736" y="2896229"/>
              <a:ext cx="118435" cy="107468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0 w 88"/>
                <a:gd name="T25" fmla="*/ 2147483647 h 80"/>
                <a:gd name="T26" fmla="*/ 2147483647 w 88"/>
                <a:gd name="T27" fmla="*/ 2147483647 h 80"/>
                <a:gd name="T28" fmla="*/ 2147483647 w 88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8"/>
                <a:gd name="T46" fmla="*/ 0 h 80"/>
                <a:gd name="T47" fmla="*/ 88 w 88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610"/>
            <p:cNvSpPr>
              <a:spLocks/>
            </p:cNvSpPr>
            <p:nvPr/>
          </p:nvSpPr>
          <p:spPr bwMode="auto">
            <a:xfrm>
              <a:off x="5041900" y="2981765"/>
              <a:ext cx="85536" cy="7566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56"/>
                <a:gd name="T50" fmla="*/ 64 w 64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611"/>
            <p:cNvSpPr>
              <a:spLocks/>
            </p:cNvSpPr>
            <p:nvPr/>
          </p:nvSpPr>
          <p:spPr bwMode="auto">
            <a:xfrm>
              <a:off x="5062736" y="2896229"/>
              <a:ext cx="118435" cy="107468"/>
            </a:xfrm>
            <a:custGeom>
              <a:avLst/>
              <a:gdLst>
                <a:gd name="T0" fmla="*/ 2147483647 w 88"/>
                <a:gd name="T1" fmla="*/ 2147483647 h 80"/>
                <a:gd name="T2" fmla="*/ 2147483647 w 88"/>
                <a:gd name="T3" fmla="*/ 2147483647 h 80"/>
                <a:gd name="T4" fmla="*/ 2147483647 w 88"/>
                <a:gd name="T5" fmla="*/ 2147483647 h 80"/>
                <a:gd name="T6" fmla="*/ 2147483647 w 88"/>
                <a:gd name="T7" fmla="*/ 2147483647 h 80"/>
                <a:gd name="T8" fmla="*/ 2147483647 w 88"/>
                <a:gd name="T9" fmla="*/ 2147483647 h 80"/>
                <a:gd name="T10" fmla="*/ 2147483647 w 88"/>
                <a:gd name="T11" fmla="*/ 2147483647 h 80"/>
                <a:gd name="T12" fmla="*/ 2147483647 w 88"/>
                <a:gd name="T13" fmla="*/ 0 h 80"/>
                <a:gd name="T14" fmla="*/ 2147483647 w 88"/>
                <a:gd name="T15" fmla="*/ 2147483647 h 80"/>
                <a:gd name="T16" fmla="*/ 2147483647 w 88"/>
                <a:gd name="T17" fmla="*/ 2147483647 h 80"/>
                <a:gd name="T18" fmla="*/ 2147483647 w 88"/>
                <a:gd name="T19" fmla="*/ 2147483647 h 80"/>
                <a:gd name="T20" fmla="*/ 2147483647 w 88"/>
                <a:gd name="T21" fmla="*/ 2147483647 h 80"/>
                <a:gd name="T22" fmla="*/ 2147483647 w 88"/>
                <a:gd name="T23" fmla="*/ 2147483647 h 80"/>
                <a:gd name="T24" fmla="*/ 2147483647 w 88"/>
                <a:gd name="T25" fmla="*/ 2147483647 h 80"/>
                <a:gd name="T26" fmla="*/ 0 w 88"/>
                <a:gd name="T27" fmla="*/ 2147483647 h 80"/>
                <a:gd name="T28" fmla="*/ 2147483647 w 88"/>
                <a:gd name="T29" fmla="*/ 2147483647 h 80"/>
                <a:gd name="T30" fmla="*/ 2147483647 w 88"/>
                <a:gd name="T31" fmla="*/ 2147483647 h 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8"/>
                <a:gd name="T49" fmla="*/ 0 h 80"/>
                <a:gd name="T50" fmla="*/ 88 w 88"/>
                <a:gd name="T51" fmla="*/ 80 h 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8" h="80">
                  <a:moveTo>
                    <a:pt x="16" y="80"/>
                  </a:moveTo>
                  <a:lnTo>
                    <a:pt x="40" y="64"/>
                  </a:lnTo>
                  <a:lnTo>
                    <a:pt x="48" y="64"/>
                  </a:lnTo>
                  <a:lnTo>
                    <a:pt x="72" y="48"/>
                  </a:lnTo>
                  <a:lnTo>
                    <a:pt x="80" y="16"/>
                  </a:lnTo>
                  <a:lnTo>
                    <a:pt x="88" y="8"/>
                  </a:lnTo>
                  <a:lnTo>
                    <a:pt x="88" y="0"/>
                  </a:lnTo>
                  <a:lnTo>
                    <a:pt x="72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16" y="32"/>
                  </a:lnTo>
                  <a:lnTo>
                    <a:pt x="0" y="72"/>
                  </a:lnTo>
                  <a:lnTo>
                    <a:pt x="8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612"/>
            <p:cNvSpPr>
              <a:spLocks/>
            </p:cNvSpPr>
            <p:nvPr/>
          </p:nvSpPr>
          <p:spPr bwMode="auto">
            <a:xfrm>
              <a:off x="5041900" y="2981765"/>
              <a:ext cx="85536" cy="75667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0 h 56"/>
                <a:gd name="T4" fmla="*/ 2147483647 w 64"/>
                <a:gd name="T5" fmla="*/ 0 h 56"/>
                <a:gd name="T6" fmla="*/ 2147483647 w 64"/>
                <a:gd name="T7" fmla="*/ 2147483647 h 56"/>
                <a:gd name="T8" fmla="*/ 2147483647 w 64"/>
                <a:gd name="T9" fmla="*/ 2147483647 h 56"/>
                <a:gd name="T10" fmla="*/ 2147483647 w 64"/>
                <a:gd name="T11" fmla="*/ 2147483647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2147483647 w 64"/>
                <a:gd name="T31" fmla="*/ 2147483647 h 56"/>
                <a:gd name="T32" fmla="*/ 2147483647 w 64"/>
                <a:gd name="T33" fmla="*/ 2147483647 h 56"/>
                <a:gd name="T34" fmla="*/ 2147483647 w 64"/>
                <a:gd name="T35" fmla="*/ 2147483647 h 56"/>
                <a:gd name="T36" fmla="*/ 2147483647 w 64"/>
                <a:gd name="T37" fmla="*/ 2147483647 h 56"/>
                <a:gd name="T38" fmla="*/ 2147483647 w 64"/>
                <a:gd name="T39" fmla="*/ 2147483647 h 56"/>
                <a:gd name="T40" fmla="*/ 2147483647 w 64"/>
                <a:gd name="T41" fmla="*/ 0 h 56"/>
                <a:gd name="T42" fmla="*/ 2147483647 w 64"/>
                <a:gd name="T43" fmla="*/ 0 h 56"/>
                <a:gd name="T44" fmla="*/ 2147483647 w 64"/>
                <a:gd name="T45" fmla="*/ 2147483647 h 56"/>
                <a:gd name="T46" fmla="*/ 2147483647 w 64"/>
                <a:gd name="T47" fmla="*/ 2147483647 h 56"/>
                <a:gd name="T48" fmla="*/ 2147483647 w 64"/>
                <a:gd name="T49" fmla="*/ 2147483647 h 56"/>
                <a:gd name="T50" fmla="*/ 2147483647 w 64"/>
                <a:gd name="T51" fmla="*/ 2147483647 h 56"/>
                <a:gd name="T52" fmla="*/ 0 w 64"/>
                <a:gd name="T53" fmla="*/ 2147483647 h 56"/>
                <a:gd name="T54" fmla="*/ 2147483647 w 64"/>
                <a:gd name="T55" fmla="*/ 2147483647 h 56"/>
                <a:gd name="T56" fmla="*/ 2147483647 w 64"/>
                <a:gd name="T57" fmla="*/ 2147483647 h 56"/>
                <a:gd name="T58" fmla="*/ 2147483647 w 64"/>
                <a:gd name="T59" fmla="*/ 2147483647 h 56"/>
                <a:gd name="T60" fmla="*/ 2147483647 w 64"/>
                <a:gd name="T61" fmla="*/ 2147483647 h 56"/>
                <a:gd name="T62" fmla="*/ 2147483647 w 64"/>
                <a:gd name="T63" fmla="*/ 2147483647 h 56"/>
                <a:gd name="T64" fmla="*/ 2147483647 w 64"/>
                <a:gd name="T65" fmla="*/ 2147483647 h 56"/>
                <a:gd name="T66" fmla="*/ 2147483647 w 64"/>
                <a:gd name="T67" fmla="*/ 2147483647 h 56"/>
                <a:gd name="T68" fmla="*/ 2147483647 w 64"/>
                <a:gd name="T69" fmla="*/ 2147483647 h 56"/>
                <a:gd name="T70" fmla="*/ 2147483647 w 64"/>
                <a:gd name="T71" fmla="*/ 2147483647 h 56"/>
                <a:gd name="T72" fmla="*/ 2147483647 w 64"/>
                <a:gd name="T73" fmla="*/ 2147483647 h 56"/>
                <a:gd name="T74" fmla="*/ 2147483647 w 64"/>
                <a:gd name="T75" fmla="*/ 2147483647 h 56"/>
                <a:gd name="T76" fmla="*/ 2147483647 w 64"/>
                <a:gd name="T77" fmla="*/ 2147483647 h 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4"/>
                <a:gd name="T118" fmla="*/ 0 h 56"/>
                <a:gd name="T119" fmla="*/ 64 w 64"/>
                <a:gd name="T120" fmla="*/ 56 h 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4" h="56">
                  <a:moveTo>
                    <a:pt x="64" y="16"/>
                  </a:move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56" y="16"/>
                  </a:lnTo>
                  <a:lnTo>
                    <a:pt x="6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613"/>
            <p:cNvSpPr>
              <a:spLocks/>
            </p:cNvSpPr>
            <p:nvPr/>
          </p:nvSpPr>
          <p:spPr bwMode="auto">
            <a:xfrm>
              <a:off x="5342373" y="3132002"/>
              <a:ext cx="85536" cy="53734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614"/>
            <p:cNvSpPr>
              <a:spLocks/>
            </p:cNvSpPr>
            <p:nvPr/>
          </p:nvSpPr>
          <p:spPr bwMode="auto">
            <a:xfrm>
              <a:off x="5353340" y="3153934"/>
              <a:ext cx="128304" cy="150236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0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2147483647 h 112"/>
                <a:gd name="T16" fmla="*/ 2147483647 w 96"/>
                <a:gd name="T17" fmla="*/ 2147483647 h 112"/>
                <a:gd name="T18" fmla="*/ 2147483647 w 96"/>
                <a:gd name="T19" fmla="*/ 2147483647 h 112"/>
                <a:gd name="T20" fmla="*/ 2147483647 w 96"/>
                <a:gd name="T21" fmla="*/ 0 h 112"/>
                <a:gd name="T22" fmla="*/ 2147483647 w 96"/>
                <a:gd name="T23" fmla="*/ 0 h 112"/>
                <a:gd name="T24" fmla="*/ 2147483647 w 96"/>
                <a:gd name="T25" fmla="*/ 0 h 112"/>
                <a:gd name="T26" fmla="*/ 2147483647 w 96"/>
                <a:gd name="T27" fmla="*/ 2147483647 h 1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112"/>
                <a:gd name="T44" fmla="*/ 96 w 96"/>
                <a:gd name="T45" fmla="*/ 112 h 1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112">
                  <a:moveTo>
                    <a:pt x="40" y="24"/>
                  </a:moveTo>
                  <a:lnTo>
                    <a:pt x="40" y="48"/>
                  </a:lnTo>
                  <a:lnTo>
                    <a:pt x="16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112"/>
                  </a:lnTo>
                  <a:lnTo>
                    <a:pt x="48" y="88"/>
                  </a:lnTo>
                  <a:lnTo>
                    <a:pt x="72" y="56"/>
                  </a:lnTo>
                  <a:lnTo>
                    <a:pt x="80" y="40"/>
                  </a:lnTo>
                  <a:lnTo>
                    <a:pt x="96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615"/>
            <p:cNvSpPr>
              <a:spLocks/>
            </p:cNvSpPr>
            <p:nvPr/>
          </p:nvSpPr>
          <p:spPr bwMode="auto">
            <a:xfrm>
              <a:off x="5192137" y="3250436"/>
              <a:ext cx="182038" cy="107468"/>
            </a:xfrm>
            <a:custGeom>
              <a:avLst/>
              <a:gdLst>
                <a:gd name="T0" fmla="*/ 2147483647 w 136"/>
                <a:gd name="T1" fmla="*/ 0 h 80"/>
                <a:gd name="T2" fmla="*/ 2147483647 w 136"/>
                <a:gd name="T3" fmla="*/ 2147483647 h 80"/>
                <a:gd name="T4" fmla="*/ 2147483647 w 136"/>
                <a:gd name="T5" fmla="*/ 2147483647 h 80"/>
                <a:gd name="T6" fmla="*/ 2147483647 w 136"/>
                <a:gd name="T7" fmla="*/ 2147483647 h 80"/>
                <a:gd name="T8" fmla="*/ 0 w 136"/>
                <a:gd name="T9" fmla="*/ 2147483647 h 80"/>
                <a:gd name="T10" fmla="*/ 2147483647 w 136"/>
                <a:gd name="T11" fmla="*/ 2147483647 h 80"/>
                <a:gd name="T12" fmla="*/ 2147483647 w 136"/>
                <a:gd name="T13" fmla="*/ 2147483647 h 80"/>
                <a:gd name="T14" fmla="*/ 2147483647 w 136"/>
                <a:gd name="T15" fmla="*/ 2147483647 h 80"/>
                <a:gd name="T16" fmla="*/ 2147483647 w 136"/>
                <a:gd name="T17" fmla="*/ 2147483647 h 80"/>
                <a:gd name="T18" fmla="*/ 2147483647 w 136"/>
                <a:gd name="T19" fmla="*/ 2147483647 h 80"/>
                <a:gd name="T20" fmla="*/ 2147483647 w 136"/>
                <a:gd name="T21" fmla="*/ 2147483647 h 80"/>
                <a:gd name="T22" fmla="*/ 2147483647 w 136"/>
                <a:gd name="T23" fmla="*/ 2147483647 h 80"/>
                <a:gd name="T24" fmla="*/ 2147483647 w 136"/>
                <a:gd name="T25" fmla="*/ 2147483647 h 80"/>
                <a:gd name="T26" fmla="*/ 2147483647 w 136"/>
                <a:gd name="T27" fmla="*/ 0 h 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36"/>
                <a:gd name="T43" fmla="*/ 0 h 80"/>
                <a:gd name="T44" fmla="*/ 136 w 136"/>
                <a:gd name="T45" fmla="*/ 80 h 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36" h="80">
                  <a:moveTo>
                    <a:pt x="120" y="0"/>
                  </a:moveTo>
                  <a:lnTo>
                    <a:pt x="72" y="16"/>
                  </a:lnTo>
                  <a:lnTo>
                    <a:pt x="56" y="24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80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80" y="56"/>
                  </a:lnTo>
                  <a:lnTo>
                    <a:pt x="104" y="48"/>
                  </a:lnTo>
                  <a:lnTo>
                    <a:pt x="136" y="40"/>
                  </a:lnTo>
                  <a:lnTo>
                    <a:pt x="128" y="8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616"/>
            <p:cNvSpPr>
              <a:spLocks/>
            </p:cNvSpPr>
            <p:nvPr/>
          </p:nvSpPr>
          <p:spPr bwMode="auto">
            <a:xfrm>
              <a:off x="5062736" y="3003697"/>
              <a:ext cx="344338" cy="289507"/>
            </a:xfrm>
            <a:custGeom>
              <a:avLst/>
              <a:gdLst>
                <a:gd name="T0" fmla="*/ 2147483647 w 256"/>
                <a:gd name="T1" fmla="*/ 2147483647 h 216"/>
                <a:gd name="T2" fmla="*/ 2147483647 w 256"/>
                <a:gd name="T3" fmla="*/ 2147483647 h 216"/>
                <a:gd name="T4" fmla="*/ 2147483647 w 256"/>
                <a:gd name="T5" fmla="*/ 2147483647 h 216"/>
                <a:gd name="T6" fmla="*/ 2147483647 w 256"/>
                <a:gd name="T7" fmla="*/ 2147483647 h 216"/>
                <a:gd name="T8" fmla="*/ 2147483647 w 256"/>
                <a:gd name="T9" fmla="*/ 2147483647 h 216"/>
                <a:gd name="T10" fmla="*/ 2147483647 w 256"/>
                <a:gd name="T11" fmla="*/ 2147483647 h 216"/>
                <a:gd name="T12" fmla="*/ 2147483647 w 256"/>
                <a:gd name="T13" fmla="*/ 2147483647 h 216"/>
                <a:gd name="T14" fmla="*/ 2147483647 w 256"/>
                <a:gd name="T15" fmla="*/ 2147483647 h 216"/>
                <a:gd name="T16" fmla="*/ 2147483647 w 256"/>
                <a:gd name="T17" fmla="*/ 2147483647 h 216"/>
                <a:gd name="T18" fmla="*/ 2147483647 w 256"/>
                <a:gd name="T19" fmla="*/ 2147483647 h 216"/>
                <a:gd name="T20" fmla="*/ 2147483647 w 256"/>
                <a:gd name="T21" fmla="*/ 2147483647 h 216"/>
                <a:gd name="T22" fmla="*/ 2147483647 w 256"/>
                <a:gd name="T23" fmla="*/ 2147483647 h 216"/>
                <a:gd name="T24" fmla="*/ 2147483647 w 256"/>
                <a:gd name="T25" fmla="*/ 0 h 216"/>
                <a:gd name="T26" fmla="*/ 2147483647 w 256"/>
                <a:gd name="T27" fmla="*/ 0 h 216"/>
                <a:gd name="T28" fmla="*/ 2147483647 w 256"/>
                <a:gd name="T29" fmla="*/ 0 h 216"/>
                <a:gd name="T30" fmla="*/ 2147483647 w 256"/>
                <a:gd name="T31" fmla="*/ 2147483647 h 216"/>
                <a:gd name="T32" fmla="*/ 2147483647 w 256"/>
                <a:gd name="T33" fmla="*/ 2147483647 h 216"/>
                <a:gd name="T34" fmla="*/ 2147483647 w 256"/>
                <a:gd name="T35" fmla="*/ 2147483647 h 216"/>
                <a:gd name="T36" fmla="*/ 2147483647 w 256"/>
                <a:gd name="T37" fmla="*/ 2147483647 h 216"/>
                <a:gd name="T38" fmla="*/ 2147483647 w 256"/>
                <a:gd name="T39" fmla="*/ 2147483647 h 216"/>
                <a:gd name="T40" fmla="*/ 0 w 256"/>
                <a:gd name="T41" fmla="*/ 2147483647 h 216"/>
                <a:gd name="T42" fmla="*/ 2147483647 w 256"/>
                <a:gd name="T43" fmla="*/ 2147483647 h 216"/>
                <a:gd name="T44" fmla="*/ 2147483647 w 256"/>
                <a:gd name="T45" fmla="*/ 2147483647 h 216"/>
                <a:gd name="T46" fmla="*/ 2147483647 w 256"/>
                <a:gd name="T47" fmla="*/ 2147483647 h 216"/>
                <a:gd name="T48" fmla="*/ 2147483647 w 256"/>
                <a:gd name="T49" fmla="*/ 2147483647 h 216"/>
                <a:gd name="T50" fmla="*/ 2147483647 w 256"/>
                <a:gd name="T51" fmla="*/ 2147483647 h 216"/>
                <a:gd name="T52" fmla="*/ 2147483647 w 256"/>
                <a:gd name="T53" fmla="*/ 2147483647 h 216"/>
                <a:gd name="T54" fmla="*/ 2147483647 w 256"/>
                <a:gd name="T55" fmla="*/ 2147483647 h 216"/>
                <a:gd name="T56" fmla="*/ 2147483647 w 256"/>
                <a:gd name="T57" fmla="*/ 2147483647 h 216"/>
                <a:gd name="T58" fmla="*/ 2147483647 w 256"/>
                <a:gd name="T59" fmla="*/ 2147483647 h 216"/>
                <a:gd name="T60" fmla="*/ 2147483647 w 256"/>
                <a:gd name="T61" fmla="*/ 2147483647 h 216"/>
                <a:gd name="T62" fmla="*/ 2147483647 w 256"/>
                <a:gd name="T63" fmla="*/ 2147483647 h 216"/>
                <a:gd name="T64" fmla="*/ 2147483647 w 256"/>
                <a:gd name="T65" fmla="*/ 2147483647 h 2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6"/>
                <a:gd name="T100" fmla="*/ 0 h 216"/>
                <a:gd name="T101" fmla="*/ 256 w 256"/>
                <a:gd name="T102" fmla="*/ 216 h 2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6" h="216">
                  <a:moveTo>
                    <a:pt x="256" y="136"/>
                  </a:moveTo>
                  <a:lnTo>
                    <a:pt x="224" y="128"/>
                  </a:lnTo>
                  <a:lnTo>
                    <a:pt x="208" y="112"/>
                  </a:lnTo>
                  <a:lnTo>
                    <a:pt x="216" y="96"/>
                  </a:lnTo>
                  <a:lnTo>
                    <a:pt x="208" y="96"/>
                  </a:lnTo>
                  <a:lnTo>
                    <a:pt x="192" y="88"/>
                  </a:lnTo>
                  <a:lnTo>
                    <a:pt x="184" y="64"/>
                  </a:lnTo>
                  <a:lnTo>
                    <a:pt x="168" y="48"/>
                  </a:lnTo>
                  <a:lnTo>
                    <a:pt x="160" y="48"/>
                  </a:lnTo>
                  <a:lnTo>
                    <a:pt x="144" y="40"/>
                  </a:lnTo>
                  <a:lnTo>
                    <a:pt x="112" y="32"/>
                  </a:lnTo>
                  <a:lnTo>
                    <a:pt x="104" y="24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24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8" y="56"/>
                  </a:lnTo>
                  <a:lnTo>
                    <a:pt x="40" y="112"/>
                  </a:lnTo>
                  <a:lnTo>
                    <a:pt x="56" y="128"/>
                  </a:lnTo>
                  <a:lnTo>
                    <a:pt x="64" y="152"/>
                  </a:lnTo>
                  <a:lnTo>
                    <a:pt x="72" y="184"/>
                  </a:lnTo>
                  <a:lnTo>
                    <a:pt x="96" y="208"/>
                  </a:lnTo>
                  <a:lnTo>
                    <a:pt x="96" y="216"/>
                  </a:lnTo>
                  <a:lnTo>
                    <a:pt x="112" y="208"/>
                  </a:lnTo>
                  <a:lnTo>
                    <a:pt x="152" y="208"/>
                  </a:lnTo>
                  <a:lnTo>
                    <a:pt x="168" y="200"/>
                  </a:lnTo>
                  <a:lnTo>
                    <a:pt x="216" y="184"/>
                  </a:lnTo>
                  <a:lnTo>
                    <a:pt x="256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617"/>
            <p:cNvSpPr>
              <a:spLocks/>
            </p:cNvSpPr>
            <p:nvPr/>
          </p:nvSpPr>
          <p:spPr bwMode="auto">
            <a:xfrm>
              <a:off x="5353340" y="3185735"/>
              <a:ext cx="53734" cy="64701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0 h 48"/>
                <a:gd name="T8" fmla="*/ 0 w 40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48"/>
                <a:gd name="T17" fmla="*/ 40 w 40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48">
                  <a:moveTo>
                    <a:pt x="0" y="48"/>
                  </a:moveTo>
                  <a:lnTo>
                    <a:pt x="16" y="40"/>
                  </a:lnTo>
                  <a:lnTo>
                    <a:pt x="40" y="24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618"/>
            <p:cNvSpPr>
              <a:spLocks/>
            </p:cNvSpPr>
            <p:nvPr/>
          </p:nvSpPr>
          <p:spPr bwMode="auto">
            <a:xfrm>
              <a:off x="5127437" y="2896229"/>
              <a:ext cx="172168" cy="171072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619"/>
            <p:cNvSpPr>
              <a:spLocks/>
            </p:cNvSpPr>
            <p:nvPr/>
          </p:nvSpPr>
          <p:spPr bwMode="auto">
            <a:xfrm>
              <a:off x="5342373" y="3132002"/>
              <a:ext cx="85536" cy="53734"/>
            </a:xfrm>
            <a:custGeom>
              <a:avLst/>
              <a:gdLst>
                <a:gd name="T0" fmla="*/ 2147483647 w 64"/>
                <a:gd name="T1" fmla="*/ 2147483647 h 40"/>
                <a:gd name="T2" fmla="*/ 2147483647 w 64"/>
                <a:gd name="T3" fmla="*/ 2147483647 h 40"/>
                <a:gd name="T4" fmla="*/ 2147483647 w 64"/>
                <a:gd name="T5" fmla="*/ 2147483647 h 40"/>
                <a:gd name="T6" fmla="*/ 2147483647 w 64"/>
                <a:gd name="T7" fmla="*/ 2147483647 h 40"/>
                <a:gd name="T8" fmla="*/ 2147483647 w 64"/>
                <a:gd name="T9" fmla="*/ 0 h 40"/>
                <a:gd name="T10" fmla="*/ 2147483647 w 64"/>
                <a:gd name="T11" fmla="*/ 2147483647 h 40"/>
                <a:gd name="T12" fmla="*/ 2147483647 w 64"/>
                <a:gd name="T13" fmla="*/ 0 h 40"/>
                <a:gd name="T14" fmla="*/ 0 w 64"/>
                <a:gd name="T15" fmla="*/ 2147483647 h 40"/>
                <a:gd name="T16" fmla="*/ 2147483647 w 64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40"/>
                <a:gd name="T29" fmla="*/ 64 w 6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40">
                  <a:moveTo>
                    <a:pt x="16" y="32"/>
                  </a:moveTo>
                  <a:lnTo>
                    <a:pt x="48" y="40"/>
                  </a:lnTo>
                  <a:lnTo>
                    <a:pt x="56" y="16"/>
                  </a:lnTo>
                  <a:lnTo>
                    <a:pt x="64" y="16"/>
                  </a:lnTo>
                  <a:lnTo>
                    <a:pt x="56" y="0"/>
                  </a:ln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620"/>
            <p:cNvSpPr>
              <a:spLocks/>
            </p:cNvSpPr>
            <p:nvPr/>
          </p:nvSpPr>
          <p:spPr bwMode="auto">
            <a:xfrm>
              <a:off x="5127437" y="2896229"/>
              <a:ext cx="172168" cy="171072"/>
            </a:xfrm>
            <a:custGeom>
              <a:avLst/>
              <a:gdLst>
                <a:gd name="T0" fmla="*/ 2147483647 w 128"/>
                <a:gd name="T1" fmla="*/ 2147483647 h 128"/>
                <a:gd name="T2" fmla="*/ 2147483647 w 128"/>
                <a:gd name="T3" fmla="*/ 2147483647 h 128"/>
                <a:gd name="T4" fmla="*/ 2147483647 w 128"/>
                <a:gd name="T5" fmla="*/ 2147483647 h 128"/>
                <a:gd name="T6" fmla="*/ 2147483647 w 128"/>
                <a:gd name="T7" fmla="*/ 2147483647 h 128"/>
                <a:gd name="T8" fmla="*/ 2147483647 w 128"/>
                <a:gd name="T9" fmla="*/ 0 h 128"/>
                <a:gd name="T10" fmla="*/ 2147483647 w 128"/>
                <a:gd name="T11" fmla="*/ 0 h 128"/>
                <a:gd name="T12" fmla="*/ 2147483647 w 128"/>
                <a:gd name="T13" fmla="*/ 0 h 128"/>
                <a:gd name="T14" fmla="*/ 2147483647 w 128"/>
                <a:gd name="T15" fmla="*/ 0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2147483647 w 128"/>
                <a:gd name="T21" fmla="*/ 2147483647 h 128"/>
                <a:gd name="T22" fmla="*/ 0 w 128"/>
                <a:gd name="T23" fmla="*/ 2147483647 h 128"/>
                <a:gd name="T24" fmla="*/ 0 w 128"/>
                <a:gd name="T25" fmla="*/ 2147483647 h 128"/>
                <a:gd name="T26" fmla="*/ 2147483647 w 128"/>
                <a:gd name="T27" fmla="*/ 2147483647 h 128"/>
                <a:gd name="T28" fmla="*/ 2147483647 w 128"/>
                <a:gd name="T29" fmla="*/ 2147483647 h 128"/>
                <a:gd name="T30" fmla="*/ 2147483647 w 128"/>
                <a:gd name="T31" fmla="*/ 2147483647 h 128"/>
                <a:gd name="T32" fmla="*/ 2147483647 w 128"/>
                <a:gd name="T33" fmla="*/ 2147483647 h 128"/>
                <a:gd name="T34" fmla="*/ 2147483647 w 128"/>
                <a:gd name="T35" fmla="*/ 2147483647 h 128"/>
                <a:gd name="T36" fmla="*/ 2147483647 w 128"/>
                <a:gd name="T37" fmla="*/ 2147483647 h 128"/>
                <a:gd name="T38" fmla="*/ 2147483647 w 128"/>
                <a:gd name="T39" fmla="*/ 2147483647 h 128"/>
                <a:gd name="T40" fmla="*/ 2147483647 w 128"/>
                <a:gd name="T41" fmla="*/ 2147483647 h 128"/>
                <a:gd name="T42" fmla="*/ 2147483647 w 128"/>
                <a:gd name="T43" fmla="*/ 2147483647 h 128"/>
                <a:gd name="T44" fmla="*/ 2147483647 w 128"/>
                <a:gd name="T45" fmla="*/ 2147483647 h 1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128"/>
                <a:gd name="T71" fmla="*/ 128 w 128"/>
                <a:gd name="T72" fmla="*/ 128 h 1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128">
                  <a:moveTo>
                    <a:pt x="112" y="80"/>
                  </a:moveTo>
                  <a:lnTo>
                    <a:pt x="88" y="56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32" y="16"/>
                  </a:lnTo>
                  <a:lnTo>
                    <a:pt x="24" y="48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16" y="80"/>
                  </a:lnTo>
                  <a:lnTo>
                    <a:pt x="56" y="104"/>
                  </a:lnTo>
                  <a:lnTo>
                    <a:pt x="64" y="112"/>
                  </a:lnTo>
                  <a:lnTo>
                    <a:pt x="96" y="120"/>
                  </a:lnTo>
                  <a:lnTo>
                    <a:pt x="112" y="128"/>
                  </a:lnTo>
                  <a:lnTo>
                    <a:pt x="120" y="128"/>
                  </a:lnTo>
                  <a:lnTo>
                    <a:pt x="120" y="120"/>
                  </a:lnTo>
                  <a:lnTo>
                    <a:pt x="128" y="112"/>
                  </a:lnTo>
                  <a:lnTo>
                    <a:pt x="120" y="96"/>
                  </a:lnTo>
                  <a:lnTo>
                    <a:pt x="11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621"/>
            <p:cNvSpPr>
              <a:spLocks/>
            </p:cNvSpPr>
            <p:nvPr/>
          </p:nvSpPr>
          <p:spPr bwMode="auto">
            <a:xfrm>
              <a:off x="5223939" y="2842495"/>
              <a:ext cx="322405" cy="300473"/>
            </a:xfrm>
            <a:custGeom>
              <a:avLst/>
              <a:gdLst>
                <a:gd name="T0" fmla="*/ 2147483647 w 240"/>
                <a:gd name="T1" fmla="*/ 2147483647 h 224"/>
                <a:gd name="T2" fmla="*/ 2147483647 w 240"/>
                <a:gd name="T3" fmla="*/ 2147483647 h 224"/>
                <a:gd name="T4" fmla="*/ 2147483647 w 240"/>
                <a:gd name="T5" fmla="*/ 2147483647 h 224"/>
                <a:gd name="T6" fmla="*/ 2147483647 w 240"/>
                <a:gd name="T7" fmla="*/ 2147483647 h 224"/>
                <a:gd name="T8" fmla="*/ 2147483647 w 240"/>
                <a:gd name="T9" fmla="*/ 2147483647 h 224"/>
                <a:gd name="T10" fmla="*/ 2147483647 w 240"/>
                <a:gd name="T11" fmla="*/ 2147483647 h 224"/>
                <a:gd name="T12" fmla="*/ 2147483647 w 240"/>
                <a:gd name="T13" fmla="*/ 2147483647 h 224"/>
                <a:gd name="T14" fmla="*/ 2147483647 w 240"/>
                <a:gd name="T15" fmla="*/ 2147483647 h 224"/>
                <a:gd name="T16" fmla="*/ 2147483647 w 240"/>
                <a:gd name="T17" fmla="*/ 2147483647 h 224"/>
                <a:gd name="T18" fmla="*/ 2147483647 w 240"/>
                <a:gd name="T19" fmla="*/ 2147483647 h 224"/>
                <a:gd name="T20" fmla="*/ 2147483647 w 240"/>
                <a:gd name="T21" fmla="*/ 2147483647 h 224"/>
                <a:gd name="T22" fmla="*/ 2147483647 w 240"/>
                <a:gd name="T23" fmla="*/ 2147483647 h 224"/>
                <a:gd name="T24" fmla="*/ 2147483647 w 240"/>
                <a:gd name="T25" fmla="*/ 2147483647 h 224"/>
                <a:gd name="T26" fmla="*/ 2147483647 w 240"/>
                <a:gd name="T27" fmla="*/ 2147483647 h 224"/>
                <a:gd name="T28" fmla="*/ 2147483647 w 240"/>
                <a:gd name="T29" fmla="*/ 2147483647 h 224"/>
                <a:gd name="T30" fmla="*/ 2147483647 w 240"/>
                <a:gd name="T31" fmla="*/ 2147483647 h 224"/>
                <a:gd name="T32" fmla="*/ 2147483647 w 240"/>
                <a:gd name="T33" fmla="*/ 2147483647 h 224"/>
                <a:gd name="T34" fmla="*/ 2147483647 w 240"/>
                <a:gd name="T35" fmla="*/ 2147483647 h 224"/>
                <a:gd name="T36" fmla="*/ 2147483647 w 240"/>
                <a:gd name="T37" fmla="*/ 2147483647 h 224"/>
                <a:gd name="T38" fmla="*/ 2147483647 w 240"/>
                <a:gd name="T39" fmla="*/ 0 h 224"/>
                <a:gd name="T40" fmla="*/ 2147483647 w 240"/>
                <a:gd name="T41" fmla="*/ 2147483647 h 224"/>
                <a:gd name="T42" fmla="*/ 2147483647 w 240"/>
                <a:gd name="T43" fmla="*/ 2147483647 h 224"/>
                <a:gd name="T44" fmla="*/ 0 w 240"/>
                <a:gd name="T45" fmla="*/ 0 h 224"/>
                <a:gd name="T46" fmla="*/ 0 w 240"/>
                <a:gd name="T47" fmla="*/ 2147483647 h 224"/>
                <a:gd name="T48" fmla="*/ 0 w 240"/>
                <a:gd name="T49" fmla="*/ 2147483647 h 224"/>
                <a:gd name="T50" fmla="*/ 2147483647 w 240"/>
                <a:gd name="T51" fmla="*/ 2147483647 h 224"/>
                <a:gd name="T52" fmla="*/ 2147483647 w 240"/>
                <a:gd name="T53" fmla="*/ 2147483647 h 224"/>
                <a:gd name="T54" fmla="*/ 2147483647 w 240"/>
                <a:gd name="T55" fmla="*/ 2147483647 h 224"/>
                <a:gd name="T56" fmla="*/ 2147483647 w 240"/>
                <a:gd name="T57" fmla="*/ 2147483647 h 224"/>
                <a:gd name="T58" fmla="*/ 2147483647 w 240"/>
                <a:gd name="T59" fmla="*/ 2147483647 h 224"/>
                <a:gd name="T60" fmla="*/ 2147483647 w 240"/>
                <a:gd name="T61" fmla="*/ 2147483647 h 224"/>
                <a:gd name="T62" fmla="*/ 2147483647 w 240"/>
                <a:gd name="T63" fmla="*/ 2147483647 h 224"/>
                <a:gd name="T64" fmla="*/ 2147483647 w 240"/>
                <a:gd name="T65" fmla="*/ 2147483647 h 224"/>
                <a:gd name="T66" fmla="*/ 2147483647 w 240"/>
                <a:gd name="T67" fmla="*/ 2147483647 h 224"/>
                <a:gd name="T68" fmla="*/ 2147483647 w 240"/>
                <a:gd name="T69" fmla="*/ 2147483647 h 224"/>
                <a:gd name="T70" fmla="*/ 2147483647 w 240"/>
                <a:gd name="T71" fmla="*/ 2147483647 h 224"/>
                <a:gd name="T72" fmla="*/ 2147483647 w 240"/>
                <a:gd name="T73" fmla="*/ 2147483647 h 224"/>
                <a:gd name="T74" fmla="*/ 2147483647 w 240"/>
                <a:gd name="T75" fmla="*/ 2147483647 h 224"/>
                <a:gd name="T76" fmla="*/ 2147483647 w 240"/>
                <a:gd name="T77" fmla="*/ 2147483647 h 224"/>
                <a:gd name="T78" fmla="*/ 2147483647 w 240"/>
                <a:gd name="T79" fmla="*/ 2147483647 h 224"/>
                <a:gd name="T80" fmla="*/ 2147483647 w 240"/>
                <a:gd name="T81" fmla="*/ 2147483647 h 224"/>
                <a:gd name="T82" fmla="*/ 2147483647 w 240"/>
                <a:gd name="T83" fmla="*/ 2147483647 h 224"/>
                <a:gd name="T84" fmla="*/ 2147483647 w 240"/>
                <a:gd name="T85" fmla="*/ 2147483647 h 224"/>
                <a:gd name="T86" fmla="*/ 2147483647 w 240"/>
                <a:gd name="T87" fmla="*/ 2147483647 h 224"/>
                <a:gd name="T88" fmla="*/ 2147483647 w 240"/>
                <a:gd name="T89" fmla="*/ 2147483647 h 224"/>
                <a:gd name="T90" fmla="*/ 2147483647 w 240"/>
                <a:gd name="T91" fmla="*/ 2147483647 h 2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0"/>
                <a:gd name="T139" fmla="*/ 0 h 224"/>
                <a:gd name="T140" fmla="*/ 240 w 240"/>
                <a:gd name="T141" fmla="*/ 224 h 2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0" h="224">
                  <a:moveTo>
                    <a:pt x="208" y="152"/>
                  </a:moveTo>
                  <a:lnTo>
                    <a:pt x="216" y="128"/>
                  </a:lnTo>
                  <a:lnTo>
                    <a:pt x="200" y="120"/>
                  </a:lnTo>
                  <a:lnTo>
                    <a:pt x="200" y="104"/>
                  </a:lnTo>
                  <a:lnTo>
                    <a:pt x="208" y="88"/>
                  </a:lnTo>
                  <a:lnTo>
                    <a:pt x="208" y="48"/>
                  </a:lnTo>
                  <a:lnTo>
                    <a:pt x="192" y="48"/>
                  </a:lnTo>
                  <a:lnTo>
                    <a:pt x="176" y="32"/>
                  </a:lnTo>
                  <a:lnTo>
                    <a:pt x="160" y="24"/>
                  </a:lnTo>
                  <a:lnTo>
                    <a:pt x="144" y="24"/>
                  </a:lnTo>
                  <a:lnTo>
                    <a:pt x="120" y="32"/>
                  </a:lnTo>
                  <a:lnTo>
                    <a:pt x="120" y="40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72" y="40"/>
                  </a:lnTo>
                  <a:lnTo>
                    <a:pt x="56" y="40"/>
                  </a:lnTo>
                  <a:lnTo>
                    <a:pt x="56" y="24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24" y="16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6" y="64"/>
                  </a:lnTo>
                  <a:lnTo>
                    <a:pt x="16" y="80"/>
                  </a:lnTo>
                  <a:lnTo>
                    <a:pt x="16" y="96"/>
                  </a:lnTo>
                  <a:lnTo>
                    <a:pt x="40" y="120"/>
                  </a:lnTo>
                  <a:lnTo>
                    <a:pt x="48" y="136"/>
                  </a:lnTo>
                  <a:lnTo>
                    <a:pt x="56" y="152"/>
                  </a:lnTo>
                  <a:lnTo>
                    <a:pt x="56" y="144"/>
                  </a:lnTo>
                  <a:lnTo>
                    <a:pt x="72" y="160"/>
                  </a:lnTo>
                  <a:lnTo>
                    <a:pt x="88" y="176"/>
                  </a:lnTo>
                  <a:lnTo>
                    <a:pt x="112" y="192"/>
                  </a:lnTo>
                  <a:lnTo>
                    <a:pt x="136" y="200"/>
                  </a:lnTo>
                  <a:lnTo>
                    <a:pt x="152" y="192"/>
                  </a:lnTo>
                  <a:lnTo>
                    <a:pt x="168" y="208"/>
                  </a:lnTo>
                  <a:lnTo>
                    <a:pt x="208" y="224"/>
                  </a:lnTo>
                  <a:lnTo>
                    <a:pt x="216" y="224"/>
                  </a:lnTo>
                  <a:lnTo>
                    <a:pt x="216" y="208"/>
                  </a:lnTo>
                  <a:lnTo>
                    <a:pt x="240" y="200"/>
                  </a:lnTo>
                  <a:lnTo>
                    <a:pt x="232" y="184"/>
                  </a:lnTo>
                  <a:lnTo>
                    <a:pt x="232" y="176"/>
                  </a:lnTo>
                  <a:lnTo>
                    <a:pt x="216" y="160"/>
                  </a:lnTo>
                  <a:lnTo>
                    <a:pt x="208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622"/>
            <p:cNvSpPr>
              <a:spLocks/>
            </p:cNvSpPr>
            <p:nvPr/>
          </p:nvSpPr>
          <p:spPr bwMode="auto">
            <a:xfrm>
              <a:off x="5503576" y="2907195"/>
              <a:ext cx="278541" cy="256608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2147483647 h 192"/>
                <a:gd name="T24" fmla="*/ 2147483647 w 208"/>
                <a:gd name="T25" fmla="*/ 0 h 192"/>
                <a:gd name="T26" fmla="*/ 2147483647 w 208"/>
                <a:gd name="T27" fmla="*/ 0 h 192"/>
                <a:gd name="T28" fmla="*/ 2147483647 w 208"/>
                <a:gd name="T29" fmla="*/ 0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2147483647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0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2147483647 w 208"/>
                <a:gd name="T67" fmla="*/ 2147483647 h 192"/>
                <a:gd name="T68" fmla="*/ 2147483647 w 208"/>
                <a:gd name="T69" fmla="*/ 2147483647 h 192"/>
                <a:gd name="T70" fmla="*/ 2147483647 w 208"/>
                <a:gd name="T71" fmla="*/ 2147483647 h 192"/>
                <a:gd name="T72" fmla="*/ 2147483647 w 208"/>
                <a:gd name="T73" fmla="*/ 2147483647 h 192"/>
                <a:gd name="T74" fmla="*/ 2147483647 w 208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192"/>
                <a:gd name="T116" fmla="*/ 208 w 208"/>
                <a:gd name="T117" fmla="*/ 192 h 19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192">
                  <a:moveTo>
                    <a:pt x="112" y="184"/>
                  </a:moveTo>
                  <a:lnTo>
                    <a:pt x="128" y="176"/>
                  </a:lnTo>
                  <a:lnTo>
                    <a:pt x="120" y="160"/>
                  </a:lnTo>
                  <a:lnTo>
                    <a:pt x="112" y="144"/>
                  </a:lnTo>
                  <a:lnTo>
                    <a:pt x="120" y="136"/>
                  </a:lnTo>
                  <a:lnTo>
                    <a:pt x="136" y="136"/>
                  </a:lnTo>
                  <a:lnTo>
                    <a:pt x="160" y="96"/>
                  </a:lnTo>
                  <a:lnTo>
                    <a:pt x="168" y="80"/>
                  </a:lnTo>
                  <a:lnTo>
                    <a:pt x="176" y="64"/>
                  </a:lnTo>
                  <a:lnTo>
                    <a:pt x="168" y="56"/>
                  </a:lnTo>
                  <a:lnTo>
                    <a:pt x="168" y="32"/>
                  </a:lnTo>
                  <a:lnTo>
                    <a:pt x="208" y="24"/>
                  </a:lnTo>
                  <a:lnTo>
                    <a:pt x="192" y="0"/>
                  </a:lnTo>
                  <a:lnTo>
                    <a:pt x="176" y="0"/>
                  </a:lnTo>
                  <a:lnTo>
                    <a:pt x="152" y="0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0" y="40"/>
                  </a:lnTo>
                  <a:lnTo>
                    <a:pt x="112" y="48"/>
                  </a:lnTo>
                  <a:lnTo>
                    <a:pt x="112" y="56"/>
                  </a:lnTo>
                  <a:lnTo>
                    <a:pt x="104" y="72"/>
                  </a:lnTo>
                  <a:lnTo>
                    <a:pt x="80" y="80"/>
                  </a:lnTo>
                  <a:lnTo>
                    <a:pt x="72" y="88"/>
                  </a:lnTo>
                  <a:lnTo>
                    <a:pt x="56" y="112"/>
                  </a:lnTo>
                  <a:lnTo>
                    <a:pt x="32" y="112"/>
                  </a:lnTo>
                  <a:lnTo>
                    <a:pt x="16" y="104"/>
                  </a:lnTo>
                  <a:lnTo>
                    <a:pt x="0" y="104"/>
                  </a:lnTo>
                  <a:lnTo>
                    <a:pt x="8" y="112"/>
                  </a:lnTo>
                  <a:lnTo>
                    <a:pt x="24" y="128"/>
                  </a:lnTo>
                  <a:lnTo>
                    <a:pt x="24" y="136"/>
                  </a:lnTo>
                  <a:lnTo>
                    <a:pt x="32" y="152"/>
                  </a:lnTo>
                  <a:lnTo>
                    <a:pt x="8" y="160"/>
                  </a:lnTo>
                  <a:lnTo>
                    <a:pt x="8" y="176"/>
                  </a:lnTo>
                  <a:lnTo>
                    <a:pt x="32" y="168"/>
                  </a:lnTo>
                  <a:lnTo>
                    <a:pt x="72" y="168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112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623"/>
            <p:cNvSpPr>
              <a:spLocks/>
            </p:cNvSpPr>
            <p:nvPr/>
          </p:nvSpPr>
          <p:spPr bwMode="auto">
            <a:xfrm>
              <a:off x="5622010" y="2928031"/>
              <a:ext cx="493477" cy="515410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2147483647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2147483647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84"/>
                <a:gd name="T110" fmla="*/ 368 w 368"/>
                <a:gd name="T111" fmla="*/ 384 h 38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624"/>
            <p:cNvSpPr>
              <a:spLocks/>
            </p:cNvSpPr>
            <p:nvPr/>
          </p:nvSpPr>
          <p:spPr bwMode="auto">
            <a:xfrm>
              <a:off x="5492609" y="2874296"/>
              <a:ext cx="246739" cy="183135"/>
            </a:xfrm>
            <a:custGeom>
              <a:avLst/>
              <a:gdLst>
                <a:gd name="T0" fmla="*/ 2147483647 w 184"/>
                <a:gd name="T1" fmla="*/ 2147483647 h 136"/>
                <a:gd name="T2" fmla="*/ 2147483647 w 184"/>
                <a:gd name="T3" fmla="*/ 2147483647 h 136"/>
                <a:gd name="T4" fmla="*/ 2147483647 w 184"/>
                <a:gd name="T5" fmla="*/ 2147483647 h 136"/>
                <a:gd name="T6" fmla="*/ 2147483647 w 184"/>
                <a:gd name="T7" fmla="*/ 0 h 136"/>
                <a:gd name="T8" fmla="*/ 2147483647 w 184"/>
                <a:gd name="T9" fmla="*/ 2147483647 h 136"/>
                <a:gd name="T10" fmla="*/ 2147483647 w 184"/>
                <a:gd name="T11" fmla="*/ 2147483647 h 136"/>
                <a:gd name="T12" fmla="*/ 2147483647 w 184"/>
                <a:gd name="T13" fmla="*/ 2147483647 h 136"/>
                <a:gd name="T14" fmla="*/ 2147483647 w 184"/>
                <a:gd name="T15" fmla="*/ 2147483647 h 136"/>
                <a:gd name="T16" fmla="*/ 2147483647 w 184"/>
                <a:gd name="T17" fmla="*/ 2147483647 h 136"/>
                <a:gd name="T18" fmla="*/ 2147483647 w 184"/>
                <a:gd name="T19" fmla="*/ 2147483647 h 136"/>
                <a:gd name="T20" fmla="*/ 2147483647 w 184"/>
                <a:gd name="T21" fmla="*/ 2147483647 h 136"/>
                <a:gd name="T22" fmla="*/ 2147483647 w 184"/>
                <a:gd name="T23" fmla="*/ 2147483647 h 136"/>
                <a:gd name="T24" fmla="*/ 2147483647 w 184"/>
                <a:gd name="T25" fmla="*/ 2147483647 h 136"/>
                <a:gd name="T26" fmla="*/ 2147483647 w 184"/>
                <a:gd name="T27" fmla="*/ 2147483647 h 136"/>
                <a:gd name="T28" fmla="*/ 2147483647 w 184"/>
                <a:gd name="T29" fmla="*/ 2147483647 h 136"/>
                <a:gd name="T30" fmla="*/ 2147483647 w 184"/>
                <a:gd name="T31" fmla="*/ 2147483647 h 136"/>
                <a:gd name="T32" fmla="*/ 0 w 184"/>
                <a:gd name="T33" fmla="*/ 2147483647 h 136"/>
                <a:gd name="T34" fmla="*/ 0 w 184"/>
                <a:gd name="T35" fmla="*/ 2147483647 h 136"/>
                <a:gd name="T36" fmla="*/ 2147483647 w 184"/>
                <a:gd name="T37" fmla="*/ 2147483647 h 136"/>
                <a:gd name="T38" fmla="*/ 2147483647 w 184"/>
                <a:gd name="T39" fmla="*/ 2147483647 h 136"/>
                <a:gd name="T40" fmla="*/ 2147483647 w 184"/>
                <a:gd name="T41" fmla="*/ 2147483647 h 136"/>
                <a:gd name="T42" fmla="*/ 2147483647 w 184"/>
                <a:gd name="T43" fmla="*/ 2147483647 h 136"/>
                <a:gd name="T44" fmla="*/ 2147483647 w 184"/>
                <a:gd name="T45" fmla="*/ 2147483647 h 136"/>
                <a:gd name="T46" fmla="*/ 2147483647 w 184"/>
                <a:gd name="T47" fmla="*/ 2147483647 h 136"/>
                <a:gd name="T48" fmla="*/ 2147483647 w 184"/>
                <a:gd name="T49" fmla="*/ 2147483647 h 136"/>
                <a:gd name="T50" fmla="*/ 2147483647 w 184"/>
                <a:gd name="T51" fmla="*/ 2147483647 h 136"/>
                <a:gd name="T52" fmla="*/ 2147483647 w 184"/>
                <a:gd name="T53" fmla="*/ 2147483647 h 136"/>
                <a:gd name="T54" fmla="*/ 2147483647 w 184"/>
                <a:gd name="T55" fmla="*/ 2147483647 h 136"/>
                <a:gd name="T56" fmla="*/ 2147483647 w 184"/>
                <a:gd name="T57" fmla="*/ 2147483647 h 136"/>
                <a:gd name="T58" fmla="*/ 2147483647 w 184"/>
                <a:gd name="T59" fmla="*/ 2147483647 h 136"/>
                <a:gd name="T60" fmla="*/ 2147483647 w 184"/>
                <a:gd name="T61" fmla="*/ 2147483647 h 136"/>
                <a:gd name="T62" fmla="*/ 2147483647 w 184"/>
                <a:gd name="T63" fmla="*/ 2147483647 h 136"/>
                <a:gd name="T64" fmla="*/ 2147483647 w 184"/>
                <a:gd name="T65" fmla="*/ 2147483647 h 136"/>
                <a:gd name="T66" fmla="*/ 2147483647 w 184"/>
                <a:gd name="T67" fmla="*/ 2147483647 h 136"/>
                <a:gd name="T68" fmla="*/ 2147483647 w 184"/>
                <a:gd name="T69" fmla="*/ 2147483647 h 1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4"/>
                <a:gd name="T106" fmla="*/ 0 h 136"/>
                <a:gd name="T107" fmla="*/ 184 w 184"/>
                <a:gd name="T108" fmla="*/ 136 h 1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4" h="136">
                  <a:moveTo>
                    <a:pt x="168" y="8"/>
                  </a:moveTo>
                  <a:lnTo>
                    <a:pt x="152" y="16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8"/>
                  </a:lnTo>
                  <a:lnTo>
                    <a:pt x="112" y="16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32"/>
                  </a:lnTo>
                  <a:lnTo>
                    <a:pt x="40" y="40"/>
                  </a:lnTo>
                  <a:lnTo>
                    <a:pt x="32" y="48"/>
                  </a:lnTo>
                  <a:lnTo>
                    <a:pt x="16" y="40"/>
                  </a:lnTo>
                  <a:lnTo>
                    <a:pt x="8" y="40"/>
                  </a:lnTo>
                  <a:lnTo>
                    <a:pt x="8" y="64"/>
                  </a:lnTo>
                  <a:lnTo>
                    <a:pt x="0" y="80"/>
                  </a:lnTo>
                  <a:lnTo>
                    <a:pt x="0" y="96"/>
                  </a:lnTo>
                  <a:lnTo>
                    <a:pt x="16" y="104"/>
                  </a:lnTo>
                  <a:lnTo>
                    <a:pt x="8" y="128"/>
                  </a:lnTo>
                  <a:lnTo>
                    <a:pt x="24" y="128"/>
                  </a:lnTo>
                  <a:lnTo>
                    <a:pt x="40" y="136"/>
                  </a:lnTo>
                  <a:lnTo>
                    <a:pt x="64" y="136"/>
                  </a:lnTo>
                  <a:lnTo>
                    <a:pt x="80" y="112"/>
                  </a:lnTo>
                  <a:lnTo>
                    <a:pt x="88" y="104"/>
                  </a:lnTo>
                  <a:lnTo>
                    <a:pt x="112" y="96"/>
                  </a:lnTo>
                  <a:lnTo>
                    <a:pt x="120" y="80"/>
                  </a:lnTo>
                  <a:lnTo>
                    <a:pt x="120" y="72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36" y="32"/>
                  </a:lnTo>
                  <a:lnTo>
                    <a:pt x="160" y="24"/>
                  </a:lnTo>
                  <a:lnTo>
                    <a:pt x="184" y="24"/>
                  </a:lnTo>
                  <a:lnTo>
                    <a:pt x="176" y="8"/>
                  </a:lnTo>
                  <a:lnTo>
                    <a:pt x="16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625"/>
            <p:cNvSpPr>
              <a:spLocks/>
            </p:cNvSpPr>
            <p:nvPr/>
          </p:nvSpPr>
          <p:spPr bwMode="auto">
            <a:xfrm>
              <a:off x="6039821" y="3078267"/>
              <a:ext cx="203971" cy="472642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2147483647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2147483647 w 152"/>
                <a:gd name="T17" fmla="*/ 2147483647 h 352"/>
                <a:gd name="T18" fmla="*/ 2147483647 w 152"/>
                <a:gd name="T19" fmla="*/ 0 h 352"/>
                <a:gd name="T20" fmla="*/ 2147483647 w 152"/>
                <a:gd name="T21" fmla="*/ 0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0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2147483647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2147483647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626"/>
            <p:cNvSpPr>
              <a:spLocks/>
            </p:cNvSpPr>
            <p:nvPr/>
          </p:nvSpPr>
          <p:spPr bwMode="auto">
            <a:xfrm>
              <a:off x="5622010" y="2928031"/>
              <a:ext cx="493477" cy="515410"/>
            </a:xfrm>
            <a:custGeom>
              <a:avLst/>
              <a:gdLst>
                <a:gd name="T0" fmla="*/ 2147483647 w 368"/>
                <a:gd name="T1" fmla="*/ 2147483647 h 384"/>
                <a:gd name="T2" fmla="*/ 2147483647 w 368"/>
                <a:gd name="T3" fmla="*/ 2147483647 h 384"/>
                <a:gd name="T4" fmla="*/ 2147483647 w 368"/>
                <a:gd name="T5" fmla="*/ 2147483647 h 384"/>
                <a:gd name="T6" fmla="*/ 2147483647 w 368"/>
                <a:gd name="T7" fmla="*/ 2147483647 h 384"/>
                <a:gd name="T8" fmla="*/ 2147483647 w 368"/>
                <a:gd name="T9" fmla="*/ 2147483647 h 384"/>
                <a:gd name="T10" fmla="*/ 2147483647 w 368"/>
                <a:gd name="T11" fmla="*/ 2147483647 h 384"/>
                <a:gd name="T12" fmla="*/ 2147483647 w 368"/>
                <a:gd name="T13" fmla="*/ 2147483647 h 384"/>
                <a:gd name="T14" fmla="*/ 2147483647 w 368"/>
                <a:gd name="T15" fmla="*/ 2147483647 h 384"/>
                <a:gd name="T16" fmla="*/ 2147483647 w 368"/>
                <a:gd name="T17" fmla="*/ 2147483647 h 384"/>
                <a:gd name="T18" fmla="*/ 2147483647 w 368"/>
                <a:gd name="T19" fmla="*/ 2147483647 h 384"/>
                <a:gd name="T20" fmla="*/ 2147483647 w 368"/>
                <a:gd name="T21" fmla="*/ 2147483647 h 384"/>
                <a:gd name="T22" fmla="*/ 2147483647 w 368"/>
                <a:gd name="T23" fmla="*/ 2147483647 h 384"/>
                <a:gd name="T24" fmla="*/ 2147483647 w 368"/>
                <a:gd name="T25" fmla="*/ 0 h 384"/>
                <a:gd name="T26" fmla="*/ 2147483647 w 368"/>
                <a:gd name="T27" fmla="*/ 0 h 384"/>
                <a:gd name="T28" fmla="*/ 2147483647 w 368"/>
                <a:gd name="T29" fmla="*/ 2147483647 h 384"/>
                <a:gd name="T30" fmla="*/ 2147483647 w 368"/>
                <a:gd name="T31" fmla="*/ 2147483647 h 384"/>
                <a:gd name="T32" fmla="*/ 2147483647 w 368"/>
                <a:gd name="T33" fmla="*/ 2147483647 h 384"/>
                <a:gd name="T34" fmla="*/ 2147483647 w 368"/>
                <a:gd name="T35" fmla="*/ 2147483647 h 384"/>
                <a:gd name="T36" fmla="*/ 2147483647 w 368"/>
                <a:gd name="T37" fmla="*/ 2147483647 h 384"/>
                <a:gd name="T38" fmla="*/ 2147483647 w 368"/>
                <a:gd name="T39" fmla="*/ 2147483647 h 384"/>
                <a:gd name="T40" fmla="*/ 2147483647 w 368"/>
                <a:gd name="T41" fmla="*/ 2147483647 h 384"/>
                <a:gd name="T42" fmla="*/ 0 w 368"/>
                <a:gd name="T43" fmla="*/ 2147483647 h 384"/>
                <a:gd name="T44" fmla="*/ 2147483647 w 368"/>
                <a:gd name="T45" fmla="*/ 2147483647 h 384"/>
                <a:gd name="T46" fmla="*/ 2147483647 w 368"/>
                <a:gd name="T47" fmla="*/ 2147483647 h 384"/>
                <a:gd name="T48" fmla="*/ 2147483647 w 368"/>
                <a:gd name="T49" fmla="*/ 2147483647 h 384"/>
                <a:gd name="T50" fmla="*/ 2147483647 w 368"/>
                <a:gd name="T51" fmla="*/ 2147483647 h 384"/>
                <a:gd name="T52" fmla="*/ 2147483647 w 368"/>
                <a:gd name="T53" fmla="*/ 2147483647 h 384"/>
                <a:gd name="T54" fmla="*/ 2147483647 w 368"/>
                <a:gd name="T55" fmla="*/ 2147483647 h 384"/>
                <a:gd name="T56" fmla="*/ 2147483647 w 368"/>
                <a:gd name="T57" fmla="*/ 2147483647 h 384"/>
                <a:gd name="T58" fmla="*/ 2147483647 w 368"/>
                <a:gd name="T59" fmla="*/ 2147483647 h 384"/>
                <a:gd name="T60" fmla="*/ 2147483647 w 368"/>
                <a:gd name="T61" fmla="*/ 2147483647 h 384"/>
                <a:gd name="T62" fmla="*/ 2147483647 w 368"/>
                <a:gd name="T63" fmla="*/ 2147483647 h 384"/>
                <a:gd name="T64" fmla="*/ 2147483647 w 368"/>
                <a:gd name="T65" fmla="*/ 2147483647 h 384"/>
                <a:gd name="T66" fmla="*/ 2147483647 w 368"/>
                <a:gd name="T67" fmla="*/ 2147483647 h 384"/>
                <a:gd name="T68" fmla="*/ 2147483647 w 368"/>
                <a:gd name="T69" fmla="*/ 2147483647 h 384"/>
                <a:gd name="T70" fmla="*/ 2147483647 w 368"/>
                <a:gd name="T71" fmla="*/ 2147483647 h 384"/>
                <a:gd name="T72" fmla="*/ 2147483647 w 368"/>
                <a:gd name="T73" fmla="*/ 2147483647 h 384"/>
                <a:gd name="T74" fmla="*/ 2147483647 w 368"/>
                <a:gd name="T75" fmla="*/ 2147483647 h 3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8"/>
                <a:gd name="T115" fmla="*/ 0 h 384"/>
                <a:gd name="T116" fmla="*/ 368 w 368"/>
                <a:gd name="T117" fmla="*/ 384 h 3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8" h="384">
                  <a:moveTo>
                    <a:pt x="328" y="168"/>
                  </a:moveTo>
                  <a:lnTo>
                    <a:pt x="344" y="160"/>
                  </a:lnTo>
                  <a:lnTo>
                    <a:pt x="352" y="136"/>
                  </a:lnTo>
                  <a:lnTo>
                    <a:pt x="368" y="120"/>
                  </a:lnTo>
                  <a:lnTo>
                    <a:pt x="368" y="112"/>
                  </a:lnTo>
                  <a:lnTo>
                    <a:pt x="352" y="104"/>
                  </a:lnTo>
                  <a:lnTo>
                    <a:pt x="336" y="104"/>
                  </a:lnTo>
                  <a:lnTo>
                    <a:pt x="320" y="112"/>
                  </a:lnTo>
                  <a:lnTo>
                    <a:pt x="304" y="128"/>
                  </a:lnTo>
                  <a:lnTo>
                    <a:pt x="288" y="128"/>
                  </a:lnTo>
                  <a:lnTo>
                    <a:pt x="272" y="128"/>
                  </a:lnTo>
                  <a:lnTo>
                    <a:pt x="264" y="120"/>
                  </a:lnTo>
                  <a:lnTo>
                    <a:pt x="256" y="120"/>
                  </a:lnTo>
                  <a:lnTo>
                    <a:pt x="248" y="136"/>
                  </a:lnTo>
                  <a:lnTo>
                    <a:pt x="240" y="136"/>
                  </a:lnTo>
                  <a:lnTo>
                    <a:pt x="224" y="128"/>
                  </a:lnTo>
                  <a:lnTo>
                    <a:pt x="192" y="128"/>
                  </a:lnTo>
                  <a:lnTo>
                    <a:pt x="152" y="104"/>
                  </a:lnTo>
                  <a:lnTo>
                    <a:pt x="168" y="80"/>
                  </a:lnTo>
                  <a:lnTo>
                    <a:pt x="144" y="72"/>
                  </a:lnTo>
                  <a:lnTo>
                    <a:pt x="136" y="56"/>
                  </a:lnTo>
                  <a:lnTo>
                    <a:pt x="144" y="48"/>
                  </a:lnTo>
                  <a:lnTo>
                    <a:pt x="144" y="32"/>
                  </a:lnTo>
                  <a:lnTo>
                    <a:pt x="160" y="8"/>
                  </a:lnTo>
                  <a:lnTo>
                    <a:pt x="152" y="0"/>
                  </a:lnTo>
                  <a:lnTo>
                    <a:pt x="128" y="0"/>
                  </a:lnTo>
                  <a:lnTo>
                    <a:pt x="112" y="0"/>
                  </a:lnTo>
                  <a:lnTo>
                    <a:pt x="120" y="8"/>
                  </a:lnTo>
                  <a:lnTo>
                    <a:pt x="80" y="16"/>
                  </a:lnTo>
                  <a:lnTo>
                    <a:pt x="80" y="40"/>
                  </a:lnTo>
                  <a:lnTo>
                    <a:pt x="88" y="48"/>
                  </a:lnTo>
                  <a:lnTo>
                    <a:pt x="80" y="64"/>
                  </a:lnTo>
                  <a:lnTo>
                    <a:pt x="72" y="80"/>
                  </a:lnTo>
                  <a:lnTo>
                    <a:pt x="48" y="120"/>
                  </a:lnTo>
                  <a:lnTo>
                    <a:pt x="32" y="120"/>
                  </a:lnTo>
                  <a:lnTo>
                    <a:pt x="24" y="128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24" y="168"/>
                  </a:lnTo>
                  <a:lnTo>
                    <a:pt x="8" y="176"/>
                  </a:lnTo>
                  <a:lnTo>
                    <a:pt x="0" y="176"/>
                  </a:lnTo>
                  <a:lnTo>
                    <a:pt x="16" y="200"/>
                  </a:lnTo>
                  <a:lnTo>
                    <a:pt x="32" y="216"/>
                  </a:lnTo>
                  <a:lnTo>
                    <a:pt x="56" y="200"/>
                  </a:lnTo>
                  <a:lnTo>
                    <a:pt x="64" y="272"/>
                  </a:lnTo>
                  <a:lnTo>
                    <a:pt x="72" y="304"/>
                  </a:lnTo>
                  <a:lnTo>
                    <a:pt x="96" y="344"/>
                  </a:lnTo>
                  <a:lnTo>
                    <a:pt x="104" y="360"/>
                  </a:lnTo>
                  <a:lnTo>
                    <a:pt x="120" y="384"/>
                  </a:lnTo>
                  <a:lnTo>
                    <a:pt x="128" y="368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04"/>
                  </a:lnTo>
                  <a:lnTo>
                    <a:pt x="160" y="280"/>
                  </a:lnTo>
                  <a:lnTo>
                    <a:pt x="184" y="256"/>
                  </a:lnTo>
                  <a:lnTo>
                    <a:pt x="216" y="240"/>
                  </a:lnTo>
                  <a:lnTo>
                    <a:pt x="232" y="224"/>
                  </a:lnTo>
                  <a:lnTo>
                    <a:pt x="240" y="200"/>
                  </a:lnTo>
                  <a:lnTo>
                    <a:pt x="264" y="200"/>
                  </a:lnTo>
                  <a:lnTo>
                    <a:pt x="256" y="168"/>
                  </a:lnTo>
                  <a:lnTo>
                    <a:pt x="248" y="160"/>
                  </a:lnTo>
                  <a:lnTo>
                    <a:pt x="256" y="152"/>
                  </a:lnTo>
                  <a:lnTo>
                    <a:pt x="256" y="144"/>
                  </a:lnTo>
                  <a:lnTo>
                    <a:pt x="272" y="144"/>
                  </a:lnTo>
                  <a:lnTo>
                    <a:pt x="280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296" y="176"/>
                  </a:lnTo>
                  <a:lnTo>
                    <a:pt x="312" y="176"/>
                  </a:lnTo>
                  <a:lnTo>
                    <a:pt x="304" y="192"/>
                  </a:lnTo>
                  <a:lnTo>
                    <a:pt x="312" y="208"/>
                  </a:lnTo>
                  <a:lnTo>
                    <a:pt x="320" y="192"/>
                  </a:lnTo>
                  <a:lnTo>
                    <a:pt x="32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627"/>
            <p:cNvSpPr>
              <a:spLocks/>
            </p:cNvSpPr>
            <p:nvPr/>
          </p:nvSpPr>
          <p:spPr bwMode="auto">
            <a:xfrm>
              <a:off x="6039821" y="3078267"/>
              <a:ext cx="203971" cy="472642"/>
            </a:xfrm>
            <a:custGeom>
              <a:avLst/>
              <a:gdLst>
                <a:gd name="T0" fmla="*/ 2147483647 w 152"/>
                <a:gd name="T1" fmla="*/ 2147483647 h 352"/>
                <a:gd name="T2" fmla="*/ 2147483647 w 152"/>
                <a:gd name="T3" fmla="*/ 2147483647 h 352"/>
                <a:gd name="T4" fmla="*/ 2147483647 w 152"/>
                <a:gd name="T5" fmla="*/ 2147483647 h 352"/>
                <a:gd name="T6" fmla="*/ 2147483647 w 152"/>
                <a:gd name="T7" fmla="*/ 2147483647 h 352"/>
                <a:gd name="T8" fmla="*/ 2147483647 w 152"/>
                <a:gd name="T9" fmla="*/ 2147483647 h 352"/>
                <a:gd name="T10" fmla="*/ 2147483647 w 152"/>
                <a:gd name="T11" fmla="*/ 0 h 352"/>
                <a:gd name="T12" fmla="*/ 2147483647 w 152"/>
                <a:gd name="T13" fmla="*/ 2147483647 h 352"/>
                <a:gd name="T14" fmla="*/ 2147483647 w 152"/>
                <a:gd name="T15" fmla="*/ 2147483647 h 352"/>
                <a:gd name="T16" fmla="*/ 0 w 152"/>
                <a:gd name="T17" fmla="*/ 2147483647 h 352"/>
                <a:gd name="T18" fmla="*/ 2147483647 w 152"/>
                <a:gd name="T19" fmla="*/ 2147483647 h 352"/>
                <a:gd name="T20" fmla="*/ 2147483647 w 152"/>
                <a:gd name="T21" fmla="*/ 2147483647 h 352"/>
                <a:gd name="T22" fmla="*/ 2147483647 w 152"/>
                <a:gd name="T23" fmla="*/ 2147483647 h 352"/>
                <a:gd name="T24" fmla="*/ 2147483647 w 152"/>
                <a:gd name="T25" fmla="*/ 2147483647 h 352"/>
                <a:gd name="T26" fmla="*/ 2147483647 w 152"/>
                <a:gd name="T27" fmla="*/ 2147483647 h 352"/>
                <a:gd name="T28" fmla="*/ 2147483647 w 152"/>
                <a:gd name="T29" fmla="*/ 2147483647 h 352"/>
                <a:gd name="T30" fmla="*/ 2147483647 w 152"/>
                <a:gd name="T31" fmla="*/ 2147483647 h 352"/>
                <a:gd name="T32" fmla="*/ 2147483647 w 152"/>
                <a:gd name="T33" fmla="*/ 2147483647 h 352"/>
                <a:gd name="T34" fmla="*/ 2147483647 w 152"/>
                <a:gd name="T35" fmla="*/ 2147483647 h 352"/>
                <a:gd name="T36" fmla="*/ 2147483647 w 152"/>
                <a:gd name="T37" fmla="*/ 2147483647 h 352"/>
                <a:gd name="T38" fmla="*/ 2147483647 w 152"/>
                <a:gd name="T39" fmla="*/ 2147483647 h 352"/>
                <a:gd name="T40" fmla="*/ 2147483647 w 152"/>
                <a:gd name="T41" fmla="*/ 2147483647 h 352"/>
                <a:gd name="T42" fmla="*/ 2147483647 w 152"/>
                <a:gd name="T43" fmla="*/ 2147483647 h 352"/>
                <a:gd name="T44" fmla="*/ 2147483647 w 152"/>
                <a:gd name="T45" fmla="*/ 2147483647 h 352"/>
                <a:gd name="T46" fmla="*/ 2147483647 w 152"/>
                <a:gd name="T47" fmla="*/ 2147483647 h 352"/>
                <a:gd name="T48" fmla="*/ 2147483647 w 152"/>
                <a:gd name="T49" fmla="*/ 2147483647 h 352"/>
                <a:gd name="T50" fmla="*/ 2147483647 w 152"/>
                <a:gd name="T51" fmla="*/ 2147483647 h 352"/>
                <a:gd name="T52" fmla="*/ 2147483647 w 152"/>
                <a:gd name="T53" fmla="*/ 2147483647 h 352"/>
                <a:gd name="T54" fmla="*/ 2147483647 w 152"/>
                <a:gd name="T55" fmla="*/ 2147483647 h 352"/>
                <a:gd name="T56" fmla="*/ 2147483647 w 152"/>
                <a:gd name="T57" fmla="*/ 0 h 352"/>
                <a:gd name="T58" fmla="*/ 2147483647 w 152"/>
                <a:gd name="T59" fmla="*/ 2147483647 h 352"/>
                <a:gd name="T60" fmla="*/ 2147483647 w 152"/>
                <a:gd name="T61" fmla="*/ 2147483647 h 352"/>
                <a:gd name="T62" fmla="*/ 0 w 152"/>
                <a:gd name="T63" fmla="*/ 2147483647 h 352"/>
                <a:gd name="T64" fmla="*/ 2147483647 w 152"/>
                <a:gd name="T65" fmla="*/ 2147483647 h 352"/>
                <a:gd name="T66" fmla="*/ 2147483647 w 152"/>
                <a:gd name="T67" fmla="*/ 2147483647 h 352"/>
                <a:gd name="T68" fmla="*/ 2147483647 w 152"/>
                <a:gd name="T69" fmla="*/ 2147483647 h 352"/>
                <a:gd name="T70" fmla="*/ 2147483647 w 152"/>
                <a:gd name="T71" fmla="*/ 2147483647 h 352"/>
                <a:gd name="T72" fmla="*/ 2147483647 w 152"/>
                <a:gd name="T73" fmla="*/ 2147483647 h 352"/>
                <a:gd name="T74" fmla="*/ 2147483647 w 152"/>
                <a:gd name="T75" fmla="*/ 2147483647 h 352"/>
                <a:gd name="T76" fmla="*/ 2147483647 w 152"/>
                <a:gd name="T77" fmla="*/ 2147483647 h 352"/>
                <a:gd name="T78" fmla="*/ 2147483647 w 152"/>
                <a:gd name="T79" fmla="*/ 2147483647 h 352"/>
                <a:gd name="T80" fmla="*/ 2147483647 w 152"/>
                <a:gd name="T81" fmla="*/ 2147483647 h 352"/>
                <a:gd name="T82" fmla="*/ 2147483647 w 152"/>
                <a:gd name="T83" fmla="*/ 2147483647 h 352"/>
                <a:gd name="T84" fmla="*/ 2147483647 w 152"/>
                <a:gd name="T85" fmla="*/ 2147483647 h 352"/>
                <a:gd name="T86" fmla="*/ 2147483647 w 152"/>
                <a:gd name="T87" fmla="*/ 2147483647 h 352"/>
                <a:gd name="T88" fmla="*/ 2147483647 w 152"/>
                <a:gd name="T89" fmla="*/ 2147483647 h 352"/>
                <a:gd name="T90" fmla="*/ 2147483647 w 152"/>
                <a:gd name="T91" fmla="*/ 2147483647 h 35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52"/>
                <a:gd name="T139" fmla="*/ 0 h 352"/>
                <a:gd name="T140" fmla="*/ 152 w 152"/>
                <a:gd name="T141" fmla="*/ 352 h 35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52" h="352">
                  <a:moveTo>
                    <a:pt x="96" y="104"/>
                  </a:move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lnTo>
                    <a:pt x="112" y="88"/>
                  </a:lnTo>
                  <a:lnTo>
                    <a:pt x="88" y="80"/>
                  </a:lnTo>
                  <a:lnTo>
                    <a:pt x="88" y="72"/>
                  </a:lnTo>
                  <a:lnTo>
                    <a:pt x="80" y="64"/>
                  </a:lnTo>
                  <a:lnTo>
                    <a:pt x="72" y="56"/>
                  </a:lnTo>
                  <a:lnTo>
                    <a:pt x="72" y="48"/>
                  </a:lnTo>
                  <a:lnTo>
                    <a:pt x="80" y="24"/>
                  </a:lnTo>
                  <a:lnTo>
                    <a:pt x="72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0" y="24"/>
                  </a:lnTo>
                  <a:lnTo>
                    <a:pt x="32" y="48"/>
                  </a:lnTo>
                  <a:lnTo>
                    <a:pt x="16" y="56"/>
                  </a:lnTo>
                  <a:lnTo>
                    <a:pt x="8" y="80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24" y="160"/>
                  </a:lnTo>
                  <a:lnTo>
                    <a:pt x="40" y="168"/>
                  </a:lnTo>
                  <a:lnTo>
                    <a:pt x="56" y="160"/>
                  </a:lnTo>
                  <a:lnTo>
                    <a:pt x="64" y="168"/>
                  </a:lnTo>
                  <a:lnTo>
                    <a:pt x="72" y="192"/>
                  </a:lnTo>
                  <a:lnTo>
                    <a:pt x="72" y="224"/>
                  </a:lnTo>
                  <a:lnTo>
                    <a:pt x="72" y="264"/>
                  </a:lnTo>
                  <a:lnTo>
                    <a:pt x="88" y="280"/>
                  </a:lnTo>
                  <a:lnTo>
                    <a:pt x="96" y="296"/>
                  </a:lnTo>
                  <a:lnTo>
                    <a:pt x="104" y="312"/>
                  </a:lnTo>
                  <a:lnTo>
                    <a:pt x="120" y="328"/>
                  </a:lnTo>
                  <a:lnTo>
                    <a:pt x="144" y="352"/>
                  </a:lnTo>
                  <a:lnTo>
                    <a:pt x="152" y="344"/>
                  </a:lnTo>
                  <a:lnTo>
                    <a:pt x="144" y="320"/>
                  </a:lnTo>
                  <a:lnTo>
                    <a:pt x="136" y="304"/>
                  </a:lnTo>
                  <a:lnTo>
                    <a:pt x="120" y="288"/>
                  </a:lnTo>
                  <a:lnTo>
                    <a:pt x="104" y="280"/>
                  </a:lnTo>
                  <a:lnTo>
                    <a:pt x="96" y="272"/>
                  </a:lnTo>
                  <a:lnTo>
                    <a:pt x="88" y="240"/>
                  </a:lnTo>
                  <a:lnTo>
                    <a:pt x="88" y="224"/>
                  </a:lnTo>
                  <a:lnTo>
                    <a:pt x="96" y="216"/>
                  </a:lnTo>
                  <a:lnTo>
                    <a:pt x="80" y="192"/>
                  </a:lnTo>
                  <a:lnTo>
                    <a:pt x="80" y="176"/>
                  </a:lnTo>
                  <a:lnTo>
                    <a:pt x="80" y="168"/>
                  </a:lnTo>
                  <a:lnTo>
                    <a:pt x="80" y="152"/>
                  </a:lnTo>
                  <a:lnTo>
                    <a:pt x="72" y="128"/>
                  </a:lnTo>
                  <a:lnTo>
                    <a:pt x="88" y="112"/>
                  </a:lnTo>
                  <a:lnTo>
                    <a:pt x="9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628"/>
            <p:cNvSpPr>
              <a:spLocks/>
            </p:cNvSpPr>
            <p:nvPr/>
          </p:nvSpPr>
          <p:spPr bwMode="auto">
            <a:xfrm>
              <a:off x="6136324" y="3217538"/>
              <a:ext cx="129401" cy="150236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629"/>
            <p:cNvSpPr>
              <a:spLocks/>
            </p:cNvSpPr>
            <p:nvPr/>
          </p:nvSpPr>
          <p:spPr bwMode="auto">
            <a:xfrm>
              <a:off x="5954285" y="3121035"/>
              <a:ext cx="85536" cy="7566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4"/>
                <a:gd name="T43" fmla="*/ 0 h 56"/>
                <a:gd name="T44" fmla="*/ 64 w 64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630"/>
            <p:cNvSpPr>
              <a:spLocks/>
            </p:cNvSpPr>
            <p:nvPr/>
          </p:nvSpPr>
          <p:spPr bwMode="auto">
            <a:xfrm>
              <a:off x="6136324" y="3217538"/>
              <a:ext cx="129401" cy="150236"/>
            </a:xfrm>
            <a:custGeom>
              <a:avLst/>
              <a:gdLst>
                <a:gd name="T0" fmla="*/ 2147483647 w 96"/>
                <a:gd name="T1" fmla="*/ 2147483647 h 112"/>
                <a:gd name="T2" fmla="*/ 2147483647 w 96"/>
                <a:gd name="T3" fmla="*/ 2147483647 h 112"/>
                <a:gd name="T4" fmla="*/ 2147483647 w 96"/>
                <a:gd name="T5" fmla="*/ 2147483647 h 112"/>
                <a:gd name="T6" fmla="*/ 2147483647 w 96"/>
                <a:gd name="T7" fmla="*/ 2147483647 h 112"/>
                <a:gd name="T8" fmla="*/ 2147483647 w 96"/>
                <a:gd name="T9" fmla="*/ 2147483647 h 112"/>
                <a:gd name="T10" fmla="*/ 2147483647 w 96"/>
                <a:gd name="T11" fmla="*/ 2147483647 h 112"/>
                <a:gd name="T12" fmla="*/ 2147483647 w 96"/>
                <a:gd name="T13" fmla="*/ 2147483647 h 112"/>
                <a:gd name="T14" fmla="*/ 2147483647 w 96"/>
                <a:gd name="T15" fmla="*/ 0 h 112"/>
                <a:gd name="T16" fmla="*/ 2147483647 w 96"/>
                <a:gd name="T17" fmla="*/ 2147483647 h 112"/>
                <a:gd name="T18" fmla="*/ 0 w 96"/>
                <a:gd name="T19" fmla="*/ 2147483647 h 112"/>
                <a:gd name="T20" fmla="*/ 2147483647 w 96"/>
                <a:gd name="T21" fmla="*/ 2147483647 h 112"/>
                <a:gd name="T22" fmla="*/ 2147483647 w 96"/>
                <a:gd name="T23" fmla="*/ 2147483647 h 112"/>
                <a:gd name="T24" fmla="*/ 2147483647 w 96"/>
                <a:gd name="T25" fmla="*/ 2147483647 h 112"/>
                <a:gd name="T26" fmla="*/ 2147483647 w 96"/>
                <a:gd name="T27" fmla="*/ 2147483647 h 112"/>
                <a:gd name="T28" fmla="*/ 2147483647 w 96"/>
                <a:gd name="T29" fmla="*/ 2147483647 h 112"/>
                <a:gd name="T30" fmla="*/ 2147483647 w 96"/>
                <a:gd name="T31" fmla="*/ 2147483647 h 112"/>
                <a:gd name="T32" fmla="*/ 2147483647 w 96"/>
                <a:gd name="T33" fmla="*/ 2147483647 h 112"/>
                <a:gd name="T34" fmla="*/ 2147483647 w 96"/>
                <a:gd name="T35" fmla="*/ 2147483647 h 112"/>
                <a:gd name="T36" fmla="*/ 2147483647 w 96"/>
                <a:gd name="T37" fmla="*/ 2147483647 h 112"/>
                <a:gd name="T38" fmla="*/ 2147483647 w 96"/>
                <a:gd name="T39" fmla="*/ 2147483647 h 1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112"/>
                <a:gd name="T62" fmla="*/ 96 w 96"/>
                <a:gd name="T63" fmla="*/ 112 h 1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112">
                  <a:moveTo>
                    <a:pt x="64" y="88"/>
                  </a:moveTo>
                  <a:lnTo>
                    <a:pt x="88" y="80"/>
                  </a:lnTo>
                  <a:lnTo>
                    <a:pt x="96" y="72"/>
                  </a:lnTo>
                  <a:lnTo>
                    <a:pt x="72" y="40"/>
                  </a:lnTo>
                  <a:lnTo>
                    <a:pt x="64" y="32"/>
                  </a:lnTo>
                  <a:lnTo>
                    <a:pt x="32" y="32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0" y="24"/>
                  </a:lnTo>
                  <a:lnTo>
                    <a:pt x="8" y="48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24" y="112"/>
                  </a:lnTo>
                  <a:lnTo>
                    <a:pt x="24" y="96"/>
                  </a:lnTo>
                  <a:lnTo>
                    <a:pt x="48" y="104"/>
                  </a:lnTo>
                  <a:lnTo>
                    <a:pt x="56" y="112"/>
                  </a:lnTo>
                  <a:lnTo>
                    <a:pt x="56" y="96"/>
                  </a:lnTo>
                  <a:lnTo>
                    <a:pt x="64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631"/>
            <p:cNvSpPr>
              <a:spLocks/>
            </p:cNvSpPr>
            <p:nvPr/>
          </p:nvSpPr>
          <p:spPr bwMode="auto">
            <a:xfrm>
              <a:off x="5954285" y="3121035"/>
              <a:ext cx="85536" cy="75666"/>
            </a:xfrm>
            <a:custGeom>
              <a:avLst/>
              <a:gdLst>
                <a:gd name="T0" fmla="*/ 2147483647 w 64"/>
                <a:gd name="T1" fmla="*/ 2147483647 h 56"/>
                <a:gd name="T2" fmla="*/ 2147483647 w 64"/>
                <a:gd name="T3" fmla="*/ 2147483647 h 56"/>
                <a:gd name="T4" fmla="*/ 2147483647 w 64"/>
                <a:gd name="T5" fmla="*/ 2147483647 h 56"/>
                <a:gd name="T6" fmla="*/ 2147483647 w 64"/>
                <a:gd name="T7" fmla="*/ 2147483647 h 56"/>
                <a:gd name="T8" fmla="*/ 2147483647 w 64"/>
                <a:gd name="T9" fmla="*/ 0 h 56"/>
                <a:gd name="T10" fmla="*/ 2147483647 w 64"/>
                <a:gd name="T11" fmla="*/ 0 h 56"/>
                <a:gd name="T12" fmla="*/ 2147483647 w 64"/>
                <a:gd name="T13" fmla="*/ 2147483647 h 56"/>
                <a:gd name="T14" fmla="*/ 0 w 64"/>
                <a:gd name="T15" fmla="*/ 2147483647 h 56"/>
                <a:gd name="T16" fmla="*/ 2147483647 w 64"/>
                <a:gd name="T17" fmla="*/ 2147483647 h 56"/>
                <a:gd name="T18" fmla="*/ 2147483647 w 64"/>
                <a:gd name="T19" fmla="*/ 2147483647 h 56"/>
                <a:gd name="T20" fmla="*/ 2147483647 w 64"/>
                <a:gd name="T21" fmla="*/ 2147483647 h 56"/>
                <a:gd name="T22" fmla="*/ 2147483647 w 64"/>
                <a:gd name="T23" fmla="*/ 2147483647 h 56"/>
                <a:gd name="T24" fmla="*/ 2147483647 w 64"/>
                <a:gd name="T25" fmla="*/ 2147483647 h 56"/>
                <a:gd name="T26" fmla="*/ 2147483647 w 64"/>
                <a:gd name="T27" fmla="*/ 2147483647 h 56"/>
                <a:gd name="T28" fmla="*/ 2147483647 w 64"/>
                <a:gd name="T29" fmla="*/ 2147483647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56"/>
                <a:gd name="T47" fmla="*/ 64 w 64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56">
                  <a:moveTo>
                    <a:pt x="48" y="32"/>
                  </a:moveTo>
                  <a:lnTo>
                    <a:pt x="56" y="24"/>
                  </a:lnTo>
                  <a:lnTo>
                    <a:pt x="56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16" y="56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64" y="32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632"/>
            <p:cNvSpPr>
              <a:spLocks/>
            </p:cNvSpPr>
            <p:nvPr/>
          </p:nvSpPr>
          <p:spPr bwMode="auto">
            <a:xfrm>
              <a:off x="4815998" y="2412621"/>
              <a:ext cx="107468" cy="75666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0 h 56"/>
                <a:gd name="T6" fmla="*/ 2147483647 w 80"/>
                <a:gd name="T7" fmla="*/ 2147483647 h 56"/>
                <a:gd name="T8" fmla="*/ 2147483647 w 80"/>
                <a:gd name="T9" fmla="*/ 0 h 56"/>
                <a:gd name="T10" fmla="*/ 2147483647 w 80"/>
                <a:gd name="T11" fmla="*/ 0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0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2147483647 h 56"/>
                <a:gd name="T24" fmla="*/ 2147483647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2147483647 w 80"/>
                <a:gd name="T39" fmla="*/ 2147483647 h 56"/>
                <a:gd name="T40" fmla="*/ 2147483647 w 80"/>
                <a:gd name="T41" fmla="*/ 2147483647 h 56"/>
                <a:gd name="T42" fmla="*/ 2147483647 w 80"/>
                <a:gd name="T43" fmla="*/ 214748364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"/>
                <a:gd name="T67" fmla="*/ 0 h 56"/>
                <a:gd name="T68" fmla="*/ 80 w 80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" h="56">
                  <a:moveTo>
                    <a:pt x="80" y="16"/>
                  </a:moveTo>
                  <a:lnTo>
                    <a:pt x="72" y="8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8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32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56" y="48"/>
                  </a:lnTo>
                  <a:lnTo>
                    <a:pt x="64" y="48"/>
                  </a:lnTo>
                  <a:lnTo>
                    <a:pt x="64" y="40"/>
                  </a:lnTo>
                  <a:lnTo>
                    <a:pt x="72" y="32"/>
                  </a:lnTo>
                  <a:lnTo>
                    <a:pt x="8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633"/>
            <p:cNvSpPr>
              <a:spLocks/>
            </p:cNvSpPr>
            <p:nvPr/>
          </p:nvSpPr>
          <p:spPr bwMode="auto">
            <a:xfrm>
              <a:off x="4869731" y="2316119"/>
              <a:ext cx="75667" cy="6470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634"/>
            <p:cNvSpPr>
              <a:spLocks/>
            </p:cNvSpPr>
            <p:nvPr/>
          </p:nvSpPr>
          <p:spPr bwMode="auto">
            <a:xfrm>
              <a:off x="4858765" y="2423587"/>
              <a:ext cx="161203" cy="139270"/>
            </a:xfrm>
            <a:custGeom>
              <a:avLst/>
              <a:gdLst>
                <a:gd name="T0" fmla="*/ 2147483647 w 120"/>
                <a:gd name="T1" fmla="*/ 2147483647 h 104"/>
                <a:gd name="T2" fmla="*/ 2147483647 w 120"/>
                <a:gd name="T3" fmla="*/ 2147483647 h 104"/>
                <a:gd name="T4" fmla="*/ 2147483647 w 120"/>
                <a:gd name="T5" fmla="*/ 2147483647 h 104"/>
                <a:gd name="T6" fmla="*/ 2147483647 w 120"/>
                <a:gd name="T7" fmla="*/ 2147483647 h 104"/>
                <a:gd name="T8" fmla="*/ 2147483647 w 120"/>
                <a:gd name="T9" fmla="*/ 0 h 104"/>
                <a:gd name="T10" fmla="*/ 2147483647 w 120"/>
                <a:gd name="T11" fmla="*/ 2147483647 h 104"/>
                <a:gd name="T12" fmla="*/ 2147483647 w 120"/>
                <a:gd name="T13" fmla="*/ 2147483647 h 104"/>
                <a:gd name="T14" fmla="*/ 2147483647 w 120"/>
                <a:gd name="T15" fmla="*/ 2147483647 h 104"/>
                <a:gd name="T16" fmla="*/ 2147483647 w 120"/>
                <a:gd name="T17" fmla="*/ 2147483647 h 104"/>
                <a:gd name="T18" fmla="*/ 2147483647 w 120"/>
                <a:gd name="T19" fmla="*/ 2147483647 h 104"/>
                <a:gd name="T20" fmla="*/ 2147483647 w 120"/>
                <a:gd name="T21" fmla="*/ 2147483647 h 104"/>
                <a:gd name="T22" fmla="*/ 2147483647 w 120"/>
                <a:gd name="T23" fmla="*/ 2147483647 h 104"/>
                <a:gd name="T24" fmla="*/ 2147483647 w 120"/>
                <a:gd name="T25" fmla="*/ 2147483647 h 104"/>
                <a:gd name="T26" fmla="*/ 2147483647 w 120"/>
                <a:gd name="T27" fmla="*/ 2147483647 h 104"/>
                <a:gd name="T28" fmla="*/ 2147483647 w 120"/>
                <a:gd name="T29" fmla="*/ 2147483647 h 104"/>
                <a:gd name="T30" fmla="*/ 0 w 120"/>
                <a:gd name="T31" fmla="*/ 2147483647 h 104"/>
                <a:gd name="T32" fmla="*/ 2147483647 w 120"/>
                <a:gd name="T33" fmla="*/ 2147483647 h 104"/>
                <a:gd name="T34" fmla="*/ 2147483647 w 120"/>
                <a:gd name="T35" fmla="*/ 2147483647 h 104"/>
                <a:gd name="T36" fmla="*/ 2147483647 w 120"/>
                <a:gd name="T37" fmla="*/ 2147483647 h 104"/>
                <a:gd name="T38" fmla="*/ 2147483647 w 120"/>
                <a:gd name="T39" fmla="*/ 2147483647 h 104"/>
                <a:gd name="T40" fmla="*/ 2147483647 w 120"/>
                <a:gd name="T41" fmla="*/ 2147483647 h 104"/>
                <a:gd name="T42" fmla="*/ 2147483647 w 120"/>
                <a:gd name="T43" fmla="*/ 2147483647 h 104"/>
                <a:gd name="T44" fmla="*/ 2147483647 w 120"/>
                <a:gd name="T45" fmla="*/ 2147483647 h 104"/>
                <a:gd name="T46" fmla="*/ 2147483647 w 120"/>
                <a:gd name="T47" fmla="*/ 2147483647 h 104"/>
                <a:gd name="T48" fmla="*/ 2147483647 w 120"/>
                <a:gd name="T49" fmla="*/ 2147483647 h 104"/>
                <a:gd name="T50" fmla="*/ 2147483647 w 120"/>
                <a:gd name="T51" fmla="*/ 2147483647 h 104"/>
                <a:gd name="T52" fmla="*/ 2147483647 w 120"/>
                <a:gd name="T53" fmla="*/ 2147483647 h 104"/>
                <a:gd name="T54" fmla="*/ 2147483647 w 120"/>
                <a:gd name="T55" fmla="*/ 2147483647 h 1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"/>
                <a:gd name="T85" fmla="*/ 0 h 104"/>
                <a:gd name="T86" fmla="*/ 120 w 120"/>
                <a:gd name="T87" fmla="*/ 104 h 10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" h="104">
                  <a:moveTo>
                    <a:pt x="120" y="56"/>
                  </a:moveTo>
                  <a:lnTo>
                    <a:pt x="112" y="40"/>
                  </a:lnTo>
                  <a:lnTo>
                    <a:pt x="96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0" y="24"/>
                  </a:lnTo>
                  <a:lnTo>
                    <a:pt x="32" y="32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48"/>
                  </a:lnTo>
                  <a:lnTo>
                    <a:pt x="8" y="48"/>
                  </a:lnTo>
                  <a:lnTo>
                    <a:pt x="8" y="56"/>
                  </a:lnTo>
                  <a:lnTo>
                    <a:pt x="8" y="72"/>
                  </a:lnTo>
                  <a:lnTo>
                    <a:pt x="0" y="80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16" y="96"/>
                  </a:lnTo>
                  <a:lnTo>
                    <a:pt x="32" y="96"/>
                  </a:lnTo>
                  <a:lnTo>
                    <a:pt x="56" y="104"/>
                  </a:lnTo>
                  <a:lnTo>
                    <a:pt x="80" y="104"/>
                  </a:lnTo>
                  <a:lnTo>
                    <a:pt x="96" y="104"/>
                  </a:lnTo>
                  <a:lnTo>
                    <a:pt x="104" y="80"/>
                  </a:lnTo>
                  <a:lnTo>
                    <a:pt x="112" y="80"/>
                  </a:lnTo>
                  <a:lnTo>
                    <a:pt x="104" y="64"/>
                  </a:lnTo>
                  <a:lnTo>
                    <a:pt x="120" y="64"/>
                  </a:lnTo>
                  <a:lnTo>
                    <a:pt x="12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635"/>
            <p:cNvSpPr>
              <a:spLocks/>
            </p:cNvSpPr>
            <p:nvPr/>
          </p:nvSpPr>
          <p:spPr bwMode="auto">
            <a:xfrm>
              <a:off x="4826964" y="2358887"/>
              <a:ext cx="129401" cy="75667"/>
            </a:xfrm>
            <a:custGeom>
              <a:avLst/>
              <a:gdLst>
                <a:gd name="T0" fmla="*/ 2147483647 w 96"/>
                <a:gd name="T1" fmla="*/ 2147483647 h 56"/>
                <a:gd name="T2" fmla="*/ 2147483647 w 96"/>
                <a:gd name="T3" fmla="*/ 2147483647 h 56"/>
                <a:gd name="T4" fmla="*/ 2147483647 w 96"/>
                <a:gd name="T5" fmla="*/ 2147483647 h 56"/>
                <a:gd name="T6" fmla="*/ 2147483647 w 96"/>
                <a:gd name="T7" fmla="*/ 2147483647 h 56"/>
                <a:gd name="T8" fmla="*/ 2147483647 w 96"/>
                <a:gd name="T9" fmla="*/ 2147483647 h 56"/>
                <a:gd name="T10" fmla="*/ 2147483647 w 96"/>
                <a:gd name="T11" fmla="*/ 2147483647 h 56"/>
                <a:gd name="T12" fmla="*/ 2147483647 w 96"/>
                <a:gd name="T13" fmla="*/ 2147483647 h 56"/>
                <a:gd name="T14" fmla="*/ 2147483647 w 96"/>
                <a:gd name="T15" fmla="*/ 2147483647 h 56"/>
                <a:gd name="T16" fmla="*/ 2147483647 w 96"/>
                <a:gd name="T17" fmla="*/ 2147483647 h 56"/>
                <a:gd name="T18" fmla="*/ 2147483647 w 96"/>
                <a:gd name="T19" fmla="*/ 2147483647 h 56"/>
                <a:gd name="T20" fmla="*/ 2147483647 w 96"/>
                <a:gd name="T21" fmla="*/ 2147483647 h 56"/>
                <a:gd name="T22" fmla="*/ 2147483647 w 96"/>
                <a:gd name="T23" fmla="*/ 0 h 56"/>
                <a:gd name="T24" fmla="*/ 2147483647 w 96"/>
                <a:gd name="T25" fmla="*/ 2147483647 h 56"/>
                <a:gd name="T26" fmla="*/ 2147483647 w 96"/>
                <a:gd name="T27" fmla="*/ 2147483647 h 56"/>
                <a:gd name="T28" fmla="*/ 2147483647 w 96"/>
                <a:gd name="T29" fmla="*/ 2147483647 h 56"/>
                <a:gd name="T30" fmla="*/ 2147483647 w 96"/>
                <a:gd name="T31" fmla="*/ 2147483647 h 56"/>
                <a:gd name="T32" fmla="*/ 0 w 96"/>
                <a:gd name="T33" fmla="*/ 2147483647 h 56"/>
                <a:gd name="T34" fmla="*/ 0 w 96"/>
                <a:gd name="T35" fmla="*/ 2147483647 h 56"/>
                <a:gd name="T36" fmla="*/ 2147483647 w 96"/>
                <a:gd name="T37" fmla="*/ 2147483647 h 56"/>
                <a:gd name="T38" fmla="*/ 2147483647 w 96"/>
                <a:gd name="T39" fmla="*/ 214748364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6"/>
                <a:gd name="T61" fmla="*/ 0 h 56"/>
                <a:gd name="T62" fmla="*/ 96 w 96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6" h="56">
                  <a:moveTo>
                    <a:pt x="32" y="40"/>
                  </a:moveTo>
                  <a:lnTo>
                    <a:pt x="48" y="48"/>
                  </a:lnTo>
                  <a:lnTo>
                    <a:pt x="56" y="40"/>
                  </a:lnTo>
                  <a:lnTo>
                    <a:pt x="64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96" y="48"/>
                  </a:lnTo>
                  <a:lnTo>
                    <a:pt x="88" y="40"/>
                  </a:lnTo>
                  <a:lnTo>
                    <a:pt x="80" y="24"/>
                  </a:lnTo>
                  <a:lnTo>
                    <a:pt x="80" y="16"/>
                  </a:lnTo>
                  <a:lnTo>
                    <a:pt x="64" y="8"/>
                  </a:lnTo>
                  <a:lnTo>
                    <a:pt x="56" y="0"/>
                  </a:lnTo>
                  <a:lnTo>
                    <a:pt x="40" y="8"/>
                  </a:lnTo>
                  <a:lnTo>
                    <a:pt x="32" y="24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0" y="48"/>
                  </a:lnTo>
                  <a:lnTo>
                    <a:pt x="16" y="40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636"/>
            <p:cNvSpPr>
              <a:spLocks/>
            </p:cNvSpPr>
            <p:nvPr/>
          </p:nvSpPr>
          <p:spPr bwMode="auto">
            <a:xfrm>
              <a:off x="4202989" y="3357905"/>
              <a:ext cx="129401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2147483647 h 72"/>
                <a:gd name="T14" fmla="*/ 2147483647 w 96"/>
                <a:gd name="T15" fmla="*/ 2147483647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2147483647 w 96"/>
                <a:gd name="T21" fmla="*/ 2147483647 h 72"/>
                <a:gd name="T22" fmla="*/ 2147483647 w 96"/>
                <a:gd name="T23" fmla="*/ 2147483647 h 72"/>
                <a:gd name="T24" fmla="*/ 2147483647 w 96"/>
                <a:gd name="T25" fmla="*/ 2147483647 h 72"/>
                <a:gd name="T26" fmla="*/ 2147483647 w 96"/>
                <a:gd name="T27" fmla="*/ 0 h 72"/>
                <a:gd name="T28" fmla="*/ 2147483647 w 96"/>
                <a:gd name="T29" fmla="*/ 0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0 w 96"/>
                <a:gd name="T37" fmla="*/ 2147483647 h 72"/>
                <a:gd name="T38" fmla="*/ 2147483647 w 96"/>
                <a:gd name="T39" fmla="*/ 2147483647 h 72"/>
                <a:gd name="T40" fmla="*/ 2147483647 w 96"/>
                <a:gd name="T41" fmla="*/ 2147483647 h 72"/>
                <a:gd name="T42" fmla="*/ 2147483647 w 96"/>
                <a:gd name="T43" fmla="*/ 2147483647 h 72"/>
                <a:gd name="T44" fmla="*/ 2147483647 w 96"/>
                <a:gd name="T45" fmla="*/ 2147483647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6"/>
                <a:gd name="T70" fmla="*/ 0 h 72"/>
                <a:gd name="T71" fmla="*/ 96 w 96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6" h="72">
                  <a:moveTo>
                    <a:pt x="40" y="40"/>
                  </a:moveTo>
                  <a:lnTo>
                    <a:pt x="56" y="40"/>
                  </a:lnTo>
                  <a:lnTo>
                    <a:pt x="64" y="56"/>
                  </a:lnTo>
                  <a:lnTo>
                    <a:pt x="72" y="64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96" y="64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637"/>
            <p:cNvSpPr>
              <a:spLocks/>
            </p:cNvSpPr>
            <p:nvPr/>
          </p:nvSpPr>
          <p:spPr bwMode="auto">
            <a:xfrm>
              <a:off x="4171187" y="3293204"/>
              <a:ext cx="107468" cy="7457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0 h 56"/>
                <a:gd name="T20" fmla="*/ 2147483647 w 80"/>
                <a:gd name="T21" fmla="*/ 0 h 56"/>
                <a:gd name="T22" fmla="*/ 2147483647 w 80"/>
                <a:gd name="T23" fmla="*/ 0 h 56"/>
                <a:gd name="T24" fmla="*/ 0 w 80"/>
                <a:gd name="T25" fmla="*/ 2147483647 h 56"/>
                <a:gd name="T26" fmla="*/ 2147483647 w 80"/>
                <a:gd name="T27" fmla="*/ 2147483647 h 56"/>
                <a:gd name="T28" fmla="*/ 2147483647 w 80"/>
                <a:gd name="T29" fmla="*/ 2147483647 h 56"/>
                <a:gd name="T30" fmla="*/ 2147483647 w 80"/>
                <a:gd name="T31" fmla="*/ 2147483647 h 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80"/>
                <a:gd name="T49" fmla="*/ 0 h 56"/>
                <a:gd name="T50" fmla="*/ 80 w 80"/>
                <a:gd name="T51" fmla="*/ 56 h 5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638"/>
            <p:cNvSpPr>
              <a:spLocks/>
            </p:cNvSpPr>
            <p:nvPr/>
          </p:nvSpPr>
          <p:spPr bwMode="auto">
            <a:xfrm>
              <a:off x="4869731" y="2316119"/>
              <a:ext cx="75667" cy="6470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0 h 48"/>
                <a:gd name="T10" fmla="*/ 2147483647 w 56"/>
                <a:gd name="T11" fmla="*/ 0 h 48"/>
                <a:gd name="T12" fmla="*/ 2147483647 w 56"/>
                <a:gd name="T13" fmla="*/ 0 h 48"/>
                <a:gd name="T14" fmla="*/ 2147483647 w 56"/>
                <a:gd name="T15" fmla="*/ 0 h 48"/>
                <a:gd name="T16" fmla="*/ 0 w 56"/>
                <a:gd name="T17" fmla="*/ 2147483647 h 48"/>
                <a:gd name="T18" fmla="*/ 0 w 56"/>
                <a:gd name="T19" fmla="*/ 2147483647 h 48"/>
                <a:gd name="T20" fmla="*/ 0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2147483647 w 56"/>
                <a:gd name="T29" fmla="*/ 2147483647 h 48"/>
                <a:gd name="T30" fmla="*/ 2147483647 w 56"/>
                <a:gd name="T31" fmla="*/ 2147483647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"/>
                <a:gd name="T49" fmla="*/ 0 h 48"/>
                <a:gd name="T50" fmla="*/ 56 w 56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" h="48">
                  <a:moveTo>
                    <a:pt x="32" y="40"/>
                  </a:moveTo>
                  <a:lnTo>
                    <a:pt x="48" y="48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24" y="32"/>
                  </a:lnTo>
                  <a:lnTo>
                    <a:pt x="3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639"/>
            <p:cNvSpPr>
              <a:spLocks/>
            </p:cNvSpPr>
            <p:nvPr/>
          </p:nvSpPr>
          <p:spPr bwMode="auto">
            <a:xfrm>
              <a:off x="4171187" y="3293204"/>
              <a:ext cx="107468" cy="74570"/>
            </a:xfrm>
            <a:custGeom>
              <a:avLst/>
              <a:gdLst>
                <a:gd name="T0" fmla="*/ 2147483647 w 80"/>
                <a:gd name="T1" fmla="*/ 2147483647 h 56"/>
                <a:gd name="T2" fmla="*/ 2147483647 w 80"/>
                <a:gd name="T3" fmla="*/ 2147483647 h 56"/>
                <a:gd name="T4" fmla="*/ 2147483647 w 80"/>
                <a:gd name="T5" fmla="*/ 2147483647 h 56"/>
                <a:gd name="T6" fmla="*/ 2147483647 w 80"/>
                <a:gd name="T7" fmla="*/ 2147483647 h 56"/>
                <a:gd name="T8" fmla="*/ 2147483647 w 80"/>
                <a:gd name="T9" fmla="*/ 2147483647 h 56"/>
                <a:gd name="T10" fmla="*/ 2147483647 w 80"/>
                <a:gd name="T11" fmla="*/ 2147483647 h 56"/>
                <a:gd name="T12" fmla="*/ 2147483647 w 80"/>
                <a:gd name="T13" fmla="*/ 2147483647 h 56"/>
                <a:gd name="T14" fmla="*/ 2147483647 w 80"/>
                <a:gd name="T15" fmla="*/ 2147483647 h 56"/>
                <a:gd name="T16" fmla="*/ 2147483647 w 80"/>
                <a:gd name="T17" fmla="*/ 2147483647 h 56"/>
                <a:gd name="T18" fmla="*/ 2147483647 w 80"/>
                <a:gd name="T19" fmla="*/ 2147483647 h 56"/>
                <a:gd name="T20" fmla="*/ 2147483647 w 80"/>
                <a:gd name="T21" fmla="*/ 2147483647 h 56"/>
                <a:gd name="T22" fmla="*/ 2147483647 w 80"/>
                <a:gd name="T23" fmla="*/ 0 h 56"/>
                <a:gd name="T24" fmla="*/ 2147483647 w 80"/>
                <a:gd name="T25" fmla="*/ 0 h 56"/>
                <a:gd name="T26" fmla="*/ 2147483647 w 80"/>
                <a:gd name="T27" fmla="*/ 0 h 56"/>
                <a:gd name="T28" fmla="*/ 0 w 80"/>
                <a:gd name="T29" fmla="*/ 2147483647 h 56"/>
                <a:gd name="T30" fmla="*/ 2147483647 w 80"/>
                <a:gd name="T31" fmla="*/ 2147483647 h 56"/>
                <a:gd name="T32" fmla="*/ 2147483647 w 80"/>
                <a:gd name="T33" fmla="*/ 2147483647 h 56"/>
                <a:gd name="T34" fmla="*/ 2147483647 w 80"/>
                <a:gd name="T35" fmla="*/ 2147483647 h 56"/>
                <a:gd name="T36" fmla="*/ 2147483647 w 80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0"/>
                <a:gd name="T58" fmla="*/ 0 h 56"/>
                <a:gd name="T59" fmla="*/ 80 w 80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0" h="56">
                  <a:moveTo>
                    <a:pt x="40" y="48"/>
                  </a:moveTo>
                  <a:lnTo>
                    <a:pt x="48" y="48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0" y="56"/>
                  </a:lnTo>
                  <a:lnTo>
                    <a:pt x="72" y="40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24"/>
                  </a:lnTo>
                  <a:lnTo>
                    <a:pt x="8" y="56"/>
                  </a:lnTo>
                  <a:lnTo>
                    <a:pt x="16" y="56"/>
                  </a:lnTo>
                  <a:lnTo>
                    <a:pt x="4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640"/>
            <p:cNvSpPr>
              <a:spLocks/>
            </p:cNvSpPr>
            <p:nvPr/>
          </p:nvSpPr>
          <p:spPr bwMode="auto">
            <a:xfrm>
              <a:off x="4182153" y="3100199"/>
              <a:ext cx="203971" cy="224807"/>
            </a:xfrm>
            <a:custGeom>
              <a:avLst/>
              <a:gdLst>
                <a:gd name="T0" fmla="*/ 2147483647 w 152"/>
                <a:gd name="T1" fmla="*/ 2147483647 h 168"/>
                <a:gd name="T2" fmla="*/ 2147483647 w 152"/>
                <a:gd name="T3" fmla="*/ 2147483647 h 168"/>
                <a:gd name="T4" fmla="*/ 2147483647 w 152"/>
                <a:gd name="T5" fmla="*/ 2147483647 h 168"/>
                <a:gd name="T6" fmla="*/ 2147483647 w 152"/>
                <a:gd name="T7" fmla="*/ 2147483647 h 168"/>
                <a:gd name="T8" fmla="*/ 2147483647 w 152"/>
                <a:gd name="T9" fmla="*/ 2147483647 h 168"/>
                <a:gd name="T10" fmla="*/ 2147483647 w 152"/>
                <a:gd name="T11" fmla="*/ 2147483647 h 168"/>
                <a:gd name="T12" fmla="*/ 2147483647 w 152"/>
                <a:gd name="T13" fmla="*/ 2147483647 h 168"/>
                <a:gd name="T14" fmla="*/ 2147483647 w 152"/>
                <a:gd name="T15" fmla="*/ 2147483647 h 168"/>
                <a:gd name="T16" fmla="*/ 2147483647 w 152"/>
                <a:gd name="T17" fmla="*/ 2147483647 h 168"/>
                <a:gd name="T18" fmla="*/ 2147483647 w 152"/>
                <a:gd name="T19" fmla="*/ 2147483647 h 168"/>
                <a:gd name="T20" fmla="*/ 2147483647 w 152"/>
                <a:gd name="T21" fmla="*/ 2147483647 h 168"/>
                <a:gd name="T22" fmla="*/ 2147483647 w 152"/>
                <a:gd name="T23" fmla="*/ 0 h 168"/>
                <a:gd name="T24" fmla="*/ 2147483647 w 152"/>
                <a:gd name="T25" fmla="*/ 2147483647 h 168"/>
                <a:gd name="T26" fmla="*/ 2147483647 w 152"/>
                <a:gd name="T27" fmla="*/ 2147483647 h 168"/>
                <a:gd name="T28" fmla="*/ 2147483647 w 152"/>
                <a:gd name="T29" fmla="*/ 2147483647 h 168"/>
                <a:gd name="T30" fmla="*/ 2147483647 w 152"/>
                <a:gd name="T31" fmla="*/ 2147483647 h 168"/>
                <a:gd name="T32" fmla="*/ 2147483647 w 152"/>
                <a:gd name="T33" fmla="*/ 2147483647 h 168"/>
                <a:gd name="T34" fmla="*/ 0 w 152"/>
                <a:gd name="T35" fmla="*/ 2147483647 h 168"/>
                <a:gd name="T36" fmla="*/ 2147483647 w 152"/>
                <a:gd name="T37" fmla="*/ 2147483647 h 168"/>
                <a:gd name="T38" fmla="*/ 2147483647 w 152"/>
                <a:gd name="T39" fmla="*/ 2147483647 h 168"/>
                <a:gd name="T40" fmla="*/ 0 w 152"/>
                <a:gd name="T41" fmla="*/ 2147483647 h 168"/>
                <a:gd name="T42" fmla="*/ 2147483647 w 152"/>
                <a:gd name="T43" fmla="*/ 2147483647 h 168"/>
                <a:gd name="T44" fmla="*/ 2147483647 w 152"/>
                <a:gd name="T45" fmla="*/ 2147483647 h 1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2"/>
                <a:gd name="T70" fmla="*/ 0 h 168"/>
                <a:gd name="T71" fmla="*/ 152 w 152"/>
                <a:gd name="T72" fmla="*/ 168 h 16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2" h="168">
                  <a:moveTo>
                    <a:pt x="24" y="144"/>
                  </a:moveTo>
                  <a:lnTo>
                    <a:pt x="40" y="152"/>
                  </a:lnTo>
                  <a:lnTo>
                    <a:pt x="48" y="160"/>
                  </a:lnTo>
                  <a:lnTo>
                    <a:pt x="56" y="168"/>
                  </a:lnTo>
                  <a:lnTo>
                    <a:pt x="72" y="152"/>
                  </a:lnTo>
                  <a:lnTo>
                    <a:pt x="80" y="160"/>
                  </a:lnTo>
                  <a:lnTo>
                    <a:pt x="136" y="160"/>
                  </a:lnTo>
                  <a:lnTo>
                    <a:pt x="152" y="152"/>
                  </a:lnTo>
                  <a:lnTo>
                    <a:pt x="144" y="144"/>
                  </a:lnTo>
                  <a:lnTo>
                    <a:pt x="128" y="32"/>
                  </a:lnTo>
                  <a:lnTo>
                    <a:pt x="144" y="32"/>
                  </a:lnTo>
                  <a:lnTo>
                    <a:pt x="104" y="0"/>
                  </a:lnTo>
                  <a:lnTo>
                    <a:pt x="104" y="16"/>
                  </a:lnTo>
                  <a:lnTo>
                    <a:pt x="64" y="16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0" y="80"/>
                  </a:lnTo>
                  <a:lnTo>
                    <a:pt x="8" y="104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16" y="144"/>
                  </a:lnTo>
                  <a:lnTo>
                    <a:pt x="24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641"/>
            <p:cNvSpPr>
              <a:spLocks/>
            </p:cNvSpPr>
            <p:nvPr/>
          </p:nvSpPr>
          <p:spPr bwMode="auto">
            <a:xfrm>
              <a:off x="4880698" y="3013567"/>
              <a:ext cx="193004" cy="183135"/>
            </a:xfrm>
            <a:custGeom>
              <a:avLst/>
              <a:gdLst>
                <a:gd name="T0" fmla="*/ 0 w 144"/>
                <a:gd name="T1" fmla="*/ 2147483647 h 136"/>
                <a:gd name="T2" fmla="*/ 2147483647 w 144"/>
                <a:gd name="T3" fmla="*/ 2147483647 h 136"/>
                <a:gd name="T4" fmla="*/ 2147483647 w 144"/>
                <a:gd name="T5" fmla="*/ 2147483647 h 136"/>
                <a:gd name="T6" fmla="*/ 2147483647 w 144"/>
                <a:gd name="T7" fmla="*/ 2147483647 h 136"/>
                <a:gd name="T8" fmla="*/ 2147483647 w 144"/>
                <a:gd name="T9" fmla="*/ 2147483647 h 136"/>
                <a:gd name="T10" fmla="*/ 2147483647 w 144"/>
                <a:gd name="T11" fmla="*/ 2147483647 h 136"/>
                <a:gd name="T12" fmla="*/ 2147483647 w 144"/>
                <a:gd name="T13" fmla="*/ 2147483647 h 136"/>
                <a:gd name="T14" fmla="*/ 2147483647 w 144"/>
                <a:gd name="T15" fmla="*/ 2147483647 h 136"/>
                <a:gd name="T16" fmla="*/ 2147483647 w 144"/>
                <a:gd name="T17" fmla="*/ 2147483647 h 136"/>
                <a:gd name="T18" fmla="*/ 2147483647 w 144"/>
                <a:gd name="T19" fmla="*/ 2147483647 h 136"/>
                <a:gd name="T20" fmla="*/ 2147483647 w 144"/>
                <a:gd name="T21" fmla="*/ 2147483647 h 136"/>
                <a:gd name="T22" fmla="*/ 2147483647 w 144"/>
                <a:gd name="T23" fmla="*/ 2147483647 h 136"/>
                <a:gd name="T24" fmla="*/ 2147483647 w 144"/>
                <a:gd name="T25" fmla="*/ 2147483647 h 136"/>
                <a:gd name="T26" fmla="*/ 2147483647 w 144"/>
                <a:gd name="T27" fmla="*/ 0 h 136"/>
                <a:gd name="T28" fmla="*/ 2147483647 w 144"/>
                <a:gd name="T29" fmla="*/ 2147483647 h 136"/>
                <a:gd name="T30" fmla="*/ 2147483647 w 144"/>
                <a:gd name="T31" fmla="*/ 2147483647 h 136"/>
                <a:gd name="T32" fmla="*/ 2147483647 w 144"/>
                <a:gd name="T33" fmla="*/ 0 h 136"/>
                <a:gd name="T34" fmla="*/ 2147483647 w 144"/>
                <a:gd name="T35" fmla="*/ 2147483647 h 136"/>
                <a:gd name="T36" fmla="*/ 2147483647 w 144"/>
                <a:gd name="T37" fmla="*/ 0 h 136"/>
                <a:gd name="T38" fmla="*/ 2147483647 w 144"/>
                <a:gd name="T39" fmla="*/ 0 h 136"/>
                <a:gd name="T40" fmla="*/ 2147483647 w 144"/>
                <a:gd name="T41" fmla="*/ 2147483647 h 136"/>
                <a:gd name="T42" fmla="*/ 0 w 144"/>
                <a:gd name="T43" fmla="*/ 2147483647 h 1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4"/>
                <a:gd name="T67" fmla="*/ 0 h 136"/>
                <a:gd name="T68" fmla="*/ 144 w 144"/>
                <a:gd name="T69" fmla="*/ 136 h 1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4" h="136">
                  <a:moveTo>
                    <a:pt x="0" y="16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8" y="136"/>
                  </a:lnTo>
                  <a:lnTo>
                    <a:pt x="16" y="136"/>
                  </a:lnTo>
                  <a:lnTo>
                    <a:pt x="120" y="136"/>
                  </a:lnTo>
                  <a:lnTo>
                    <a:pt x="136" y="128"/>
                  </a:lnTo>
                  <a:lnTo>
                    <a:pt x="144" y="120"/>
                  </a:lnTo>
                  <a:lnTo>
                    <a:pt x="136" y="88"/>
                  </a:lnTo>
                  <a:lnTo>
                    <a:pt x="120" y="56"/>
                  </a:lnTo>
                  <a:lnTo>
                    <a:pt x="96" y="32"/>
                  </a:lnTo>
                  <a:lnTo>
                    <a:pt x="128" y="48"/>
                  </a:lnTo>
                  <a:lnTo>
                    <a:pt x="136" y="32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88" y="8"/>
                  </a:lnTo>
                  <a:lnTo>
                    <a:pt x="80" y="0"/>
                  </a:lnTo>
                  <a:lnTo>
                    <a:pt x="48" y="8"/>
                  </a:lnTo>
                  <a:lnTo>
                    <a:pt x="24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642"/>
            <p:cNvSpPr>
              <a:spLocks/>
            </p:cNvSpPr>
            <p:nvPr/>
          </p:nvSpPr>
          <p:spPr bwMode="auto">
            <a:xfrm>
              <a:off x="4622993" y="2981765"/>
              <a:ext cx="279637" cy="268671"/>
            </a:xfrm>
            <a:custGeom>
              <a:avLst/>
              <a:gdLst>
                <a:gd name="T0" fmla="*/ 2147483647 w 208"/>
                <a:gd name="T1" fmla="*/ 2147483647 h 200"/>
                <a:gd name="T2" fmla="*/ 2147483647 w 208"/>
                <a:gd name="T3" fmla="*/ 2147483647 h 200"/>
                <a:gd name="T4" fmla="*/ 2147483647 w 208"/>
                <a:gd name="T5" fmla="*/ 2147483647 h 200"/>
                <a:gd name="T6" fmla="*/ 0 w 208"/>
                <a:gd name="T7" fmla="*/ 2147483647 h 200"/>
                <a:gd name="T8" fmla="*/ 0 w 208"/>
                <a:gd name="T9" fmla="*/ 2147483647 h 200"/>
                <a:gd name="T10" fmla="*/ 2147483647 w 208"/>
                <a:gd name="T11" fmla="*/ 2147483647 h 200"/>
                <a:gd name="T12" fmla="*/ 2147483647 w 208"/>
                <a:gd name="T13" fmla="*/ 2147483647 h 200"/>
                <a:gd name="T14" fmla="*/ 2147483647 w 208"/>
                <a:gd name="T15" fmla="*/ 2147483647 h 200"/>
                <a:gd name="T16" fmla="*/ 2147483647 w 208"/>
                <a:gd name="T17" fmla="*/ 2147483647 h 200"/>
                <a:gd name="T18" fmla="*/ 2147483647 w 208"/>
                <a:gd name="T19" fmla="*/ 2147483647 h 200"/>
                <a:gd name="T20" fmla="*/ 2147483647 w 208"/>
                <a:gd name="T21" fmla="*/ 2147483647 h 200"/>
                <a:gd name="T22" fmla="*/ 2147483647 w 208"/>
                <a:gd name="T23" fmla="*/ 2147483647 h 200"/>
                <a:gd name="T24" fmla="*/ 2147483647 w 208"/>
                <a:gd name="T25" fmla="*/ 2147483647 h 200"/>
                <a:gd name="T26" fmla="*/ 2147483647 w 208"/>
                <a:gd name="T27" fmla="*/ 2147483647 h 200"/>
                <a:gd name="T28" fmla="*/ 2147483647 w 208"/>
                <a:gd name="T29" fmla="*/ 2147483647 h 200"/>
                <a:gd name="T30" fmla="*/ 2147483647 w 208"/>
                <a:gd name="T31" fmla="*/ 2147483647 h 200"/>
                <a:gd name="T32" fmla="*/ 2147483647 w 208"/>
                <a:gd name="T33" fmla="*/ 2147483647 h 200"/>
                <a:gd name="T34" fmla="*/ 2147483647 w 208"/>
                <a:gd name="T35" fmla="*/ 2147483647 h 200"/>
                <a:gd name="T36" fmla="*/ 2147483647 w 208"/>
                <a:gd name="T37" fmla="*/ 2147483647 h 200"/>
                <a:gd name="T38" fmla="*/ 2147483647 w 208"/>
                <a:gd name="T39" fmla="*/ 2147483647 h 200"/>
                <a:gd name="T40" fmla="*/ 2147483647 w 208"/>
                <a:gd name="T41" fmla="*/ 2147483647 h 200"/>
                <a:gd name="T42" fmla="*/ 2147483647 w 208"/>
                <a:gd name="T43" fmla="*/ 2147483647 h 200"/>
                <a:gd name="T44" fmla="*/ 2147483647 w 208"/>
                <a:gd name="T45" fmla="*/ 2147483647 h 200"/>
                <a:gd name="T46" fmla="*/ 2147483647 w 208"/>
                <a:gd name="T47" fmla="*/ 2147483647 h 200"/>
                <a:gd name="T48" fmla="*/ 2147483647 w 208"/>
                <a:gd name="T49" fmla="*/ 2147483647 h 200"/>
                <a:gd name="T50" fmla="*/ 2147483647 w 208"/>
                <a:gd name="T51" fmla="*/ 2147483647 h 200"/>
                <a:gd name="T52" fmla="*/ 2147483647 w 208"/>
                <a:gd name="T53" fmla="*/ 2147483647 h 200"/>
                <a:gd name="T54" fmla="*/ 2147483647 w 208"/>
                <a:gd name="T55" fmla="*/ 2147483647 h 200"/>
                <a:gd name="T56" fmla="*/ 2147483647 w 208"/>
                <a:gd name="T57" fmla="*/ 2147483647 h 200"/>
                <a:gd name="T58" fmla="*/ 2147483647 w 208"/>
                <a:gd name="T59" fmla="*/ 2147483647 h 200"/>
                <a:gd name="T60" fmla="*/ 2147483647 w 208"/>
                <a:gd name="T61" fmla="*/ 2147483647 h 200"/>
                <a:gd name="T62" fmla="*/ 2147483647 w 208"/>
                <a:gd name="T63" fmla="*/ 0 h 200"/>
                <a:gd name="T64" fmla="*/ 2147483647 w 208"/>
                <a:gd name="T65" fmla="*/ 2147483647 h 200"/>
                <a:gd name="T66" fmla="*/ 2147483647 w 208"/>
                <a:gd name="T67" fmla="*/ 2147483647 h 2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8"/>
                <a:gd name="T103" fmla="*/ 0 h 200"/>
                <a:gd name="T104" fmla="*/ 208 w 208"/>
                <a:gd name="T105" fmla="*/ 200 h 20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8" h="200">
                  <a:moveTo>
                    <a:pt x="16" y="24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0" y="112"/>
                  </a:lnTo>
                  <a:lnTo>
                    <a:pt x="24" y="136"/>
                  </a:lnTo>
                  <a:lnTo>
                    <a:pt x="32" y="136"/>
                  </a:lnTo>
                  <a:lnTo>
                    <a:pt x="64" y="144"/>
                  </a:lnTo>
                  <a:lnTo>
                    <a:pt x="72" y="152"/>
                  </a:lnTo>
                  <a:lnTo>
                    <a:pt x="88" y="144"/>
                  </a:lnTo>
                  <a:lnTo>
                    <a:pt x="184" y="192"/>
                  </a:lnTo>
                  <a:lnTo>
                    <a:pt x="192" y="200"/>
                  </a:lnTo>
                  <a:lnTo>
                    <a:pt x="192" y="184"/>
                  </a:lnTo>
                  <a:lnTo>
                    <a:pt x="200" y="184"/>
                  </a:lnTo>
                  <a:lnTo>
                    <a:pt x="208" y="160"/>
                  </a:lnTo>
                  <a:lnTo>
                    <a:pt x="200" y="160"/>
                  </a:lnTo>
                  <a:lnTo>
                    <a:pt x="200" y="64"/>
                  </a:lnTo>
                  <a:lnTo>
                    <a:pt x="200" y="56"/>
                  </a:lnTo>
                  <a:lnTo>
                    <a:pt x="192" y="40"/>
                  </a:lnTo>
                  <a:lnTo>
                    <a:pt x="200" y="32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76" y="8"/>
                  </a:lnTo>
                  <a:lnTo>
                    <a:pt x="160" y="8"/>
                  </a:lnTo>
                  <a:lnTo>
                    <a:pt x="136" y="16"/>
                  </a:lnTo>
                  <a:lnTo>
                    <a:pt x="136" y="32"/>
                  </a:lnTo>
                  <a:lnTo>
                    <a:pt x="112" y="40"/>
                  </a:lnTo>
                  <a:lnTo>
                    <a:pt x="96" y="24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1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643"/>
            <p:cNvSpPr>
              <a:spLocks/>
            </p:cNvSpPr>
            <p:nvPr/>
          </p:nvSpPr>
          <p:spPr bwMode="auto">
            <a:xfrm>
              <a:off x="4591191" y="2896229"/>
              <a:ext cx="74570" cy="139271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6"/>
                <a:gd name="T64" fmla="*/ 0 h 104"/>
                <a:gd name="T65" fmla="*/ 56 w 56"/>
                <a:gd name="T66" fmla="*/ 104 h 1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644"/>
            <p:cNvSpPr>
              <a:spLocks/>
            </p:cNvSpPr>
            <p:nvPr/>
          </p:nvSpPr>
          <p:spPr bwMode="auto">
            <a:xfrm>
              <a:off x="4245757" y="2928031"/>
              <a:ext cx="203971" cy="161202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645"/>
            <p:cNvSpPr>
              <a:spLocks/>
            </p:cNvSpPr>
            <p:nvPr/>
          </p:nvSpPr>
          <p:spPr bwMode="auto">
            <a:xfrm>
              <a:off x="4591191" y="2896229"/>
              <a:ext cx="74570" cy="139271"/>
            </a:xfrm>
            <a:custGeom>
              <a:avLst/>
              <a:gdLst>
                <a:gd name="T0" fmla="*/ 2147483647 w 56"/>
                <a:gd name="T1" fmla="*/ 2147483647 h 104"/>
                <a:gd name="T2" fmla="*/ 2147483647 w 56"/>
                <a:gd name="T3" fmla="*/ 2147483647 h 104"/>
                <a:gd name="T4" fmla="*/ 2147483647 w 56"/>
                <a:gd name="T5" fmla="*/ 2147483647 h 104"/>
                <a:gd name="T6" fmla="*/ 0 w 56"/>
                <a:gd name="T7" fmla="*/ 2147483647 h 104"/>
                <a:gd name="T8" fmla="*/ 0 w 56"/>
                <a:gd name="T9" fmla="*/ 2147483647 h 104"/>
                <a:gd name="T10" fmla="*/ 2147483647 w 56"/>
                <a:gd name="T11" fmla="*/ 2147483647 h 104"/>
                <a:gd name="T12" fmla="*/ 2147483647 w 56"/>
                <a:gd name="T13" fmla="*/ 2147483647 h 104"/>
                <a:gd name="T14" fmla="*/ 2147483647 w 56"/>
                <a:gd name="T15" fmla="*/ 2147483647 h 104"/>
                <a:gd name="T16" fmla="*/ 2147483647 w 56"/>
                <a:gd name="T17" fmla="*/ 2147483647 h 104"/>
                <a:gd name="T18" fmla="*/ 2147483647 w 56"/>
                <a:gd name="T19" fmla="*/ 2147483647 h 104"/>
                <a:gd name="T20" fmla="*/ 2147483647 w 56"/>
                <a:gd name="T21" fmla="*/ 2147483647 h 104"/>
                <a:gd name="T22" fmla="*/ 2147483647 w 56"/>
                <a:gd name="T23" fmla="*/ 2147483647 h 104"/>
                <a:gd name="T24" fmla="*/ 2147483647 w 56"/>
                <a:gd name="T25" fmla="*/ 2147483647 h 104"/>
                <a:gd name="T26" fmla="*/ 2147483647 w 56"/>
                <a:gd name="T27" fmla="*/ 2147483647 h 104"/>
                <a:gd name="T28" fmla="*/ 2147483647 w 56"/>
                <a:gd name="T29" fmla="*/ 2147483647 h 104"/>
                <a:gd name="T30" fmla="*/ 2147483647 w 56"/>
                <a:gd name="T31" fmla="*/ 2147483647 h 104"/>
                <a:gd name="T32" fmla="*/ 2147483647 w 56"/>
                <a:gd name="T33" fmla="*/ 2147483647 h 104"/>
                <a:gd name="T34" fmla="*/ 2147483647 w 56"/>
                <a:gd name="T35" fmla="*/ 2147483647 h 104"/>
                <a:gd name="T36" fmla="*/ 2147483647 w 56"/>
                <a:gd name="T37" fmla="*/ 0 h 104"/>
                <a:gd name="T38" fmla="*/ 2147483647 w 56"/>
                <a:gd name="T39" fmla="*/ 0 h 104"/>
                <a:gd name="T40" fmla="*/ 2147483647 w 56"/>
                <a:gd name="T41" fmla="*/ 2147483647 h 104"/>
                <a:gd name="T42" fmla="*/ 2147483647 w 56"/>
                <a:gd name="T43" fmla="*/ 2147483647 h 10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6"/>
                <a:gd name="T67" fmla="*/ 0 h 104"/>
                <a:gd name="T68" fmla="*/ 56 w 56"/>
                <a:gd name="T69" fmla="*/ 104 h 10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6" h="104">
                  <a:moveTo>
                    <a:pt x="16" y="8"/>
                  </a:moveTo>
                  <a:lnTo>
                    <a:pt x="16" y="24"/>
                  </a:lnTo>
                  <a:lnTo>
                    <a:pt x="16" y="40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16" y="72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32" y="104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56" y="72"/>
                  </a:lnTo>
                  <a:lnTo>
                    <a:pt x="56" y="64"/>
                  </a:lnTo>
                  <a:lnTo>
                    <a:pt x="40" y="56"/>
                  </a:lnTo>
                  <a:lnTo>
                    <a:pt x="32" y="48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646"/>
            <p:cNvSpPr>
              <a:spLocks/>
            </p:cNvSpPr>
            <p:nvPr/>
          </p:nvSpPr>
          <p:spPr bwMode="auto">
            <a:xfrm>
              <a:off x="4245757" y="2928031"/>
              <a:ext cx="203971" cy="161202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2147483647 h 120"/>
                <a:gd name="T12" fmla="*/ 2147483647 w 152"/>
                <a:gd name="T13" fmla="*/ 2147483647 h 120"/>
                <a:gd name="T14" fmla="*/ 2147483647 w 152"/>
                <a:gd name="T15" fmla="*/ 2147483647 h 120"/>
                <a:gd name="T16" fmla="*/ 2147483647 w 152"/>
                <a:gd name="T17" fmla="*/ 2147483647 h 120"/>
                <a:gd name="T18" fmla="*/ 2147483647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0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0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52"/>
                <a:gd name="T67" fmla="*/ 0 h 120"/>
                <a:gd name="T68" fmla="*/ 152 w 152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52" h="120">
                  <a:moveTo>
                    <a:pt x="56" y="104"/>
                  </a:moveTo>
                  <a:lnTo>
                    <a:pt x="72" y="96"/>
                  </a:lnTo>
                  <a:lnTo>
                    <a:pt x="96" y="80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56"/>
                  </a:lnTo>
                  <a:lnTo>
                    <a:pt x="144" y="56"/>
                  </a:lnTo>
                  <a:lnTo>
                    <a:pt x="152" y="48"/>
                  </a:lnTo>
                  <a:lnTo>
                    <a:pt x="144" y="32"/>
                  </a:lnTo>
                  <a:lnTo>
                    <a:pt x="144" y="8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48" y="64"/>
                  </a:lnTo>
                  <a:lnTo>
                    <a:pt x="40" y="96"/>
                  </a:lnTo>
                  <a:lnTo>
                    <a:pt x="8" y="112"/>
                  </a:lnTo>
                  <a:lnTo>
                    <a:pt x="0" y="120"/>
                  </a:lnTo>
                  <a:lnTo>
                    <a:pt x="56" y="120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647"/>
            <p:cNvSpPr>
              <a:spLocks/>
            </p:cNvSpPr>
            <p:nvPr/>
          </p:nvSpPr>
          <p:spPr bwMode="auto">
            <a:xfrm>
              <a:off x="4182153" y="3089233"/>
              <a:ext cx="139270" cy="118435"/>
            </a:xfrm>
            <a:custGeom>
              <a:avLst/>
              <a:gdLst>
                <a:gd name="T0" fmla="*/ 2147483647 w 104"/>
                <a:gd name="T1" fmla="*/ 2147483647 h 88"/>
                <a:gd name="T2" fmla="*/ 2147483647 w 104"/>
                <a:gd name="T3" fmla="*/ 2147483647 h 88"/>
                <a:gd name="T4" fmla="*/ 2147483647 w 104"/>
                <a:gd name="T5" fmla="*/ 2147483647 h 88"/>
                <a:gd name="T6" fmla="*/ 2147483647 w 104"/>
                <a:gd name="T7" fmla="*/ 2147483647 h 88"/>
                <a:gd name="T8" fmla="*/ 2147483647 w 104"/>
                <a:gd name="T9" fmla="*/ 2147483647 h 88"/>
                <a:gd name="T10" fmla="*/ 2147483647 w 104"/>
                <a:gd name="T11" fmla="*/ 0 h 88"/>
                <a:gd name="T12" fmla="*/ 2147483647 w 104"/>
                <a:gd name="T13" fmla="*/ 0 h 88"/>
                <a:gd name="T14" fmla="*/ 2147483647 w 104"/>
                <a:gd name="T15" fmla="*/ 2147483647 h 88"/>
                <a:gd name="T16" fmla="*/ 2147483647 w 104"/>
                <a:gd name="T17" fmla="*/ 2147483647 h 88"/>
                <a:gd name="T18" fmla="*/ 0 w 104"/>
                <a:gd name="T19" fmla="*/ 2147483647 h 88"/>
                <a:gd name="T20" fmla="*/ 2147483647 w 104"/>
                <a:gd name="T21" fmla="*/ 2147483647 h 88"/>
                <a:gd name="T22" fmla="*/ 2147483647 w 104"/>
                <a:gd name="T23" fmla="*/ 214748364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88"/>
                <a:gd name="T38" fmla="*/ 104 w 104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88">
                  <a:moveTo>
                    <a:pt x="56" y="64"/>
                  </a:moveTo>
                  <a:lnTo>
                    <a:pt x="64" y="56"/>
                  </a:lnTo>
                  <a:lnTo>
                    <a:pt x="64" y="24"/>
                  </a:lnTo>
                  <a:lnTo>
                    <a:pt x="104" y="24"/>
                  </a:lnTo>
                  <a:lnTo>
                    <a:pt x="104" y="8"/>
                  </a:lnTo>
                  <a:lnTo>
                    <a:pt x="104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16" y="48"/>
                  </a:lnTo>
                  <a:lnTo>
                    <a:pt x="0" y="88"/>
                  </a:lnTo>
                  <a:lnTo>
                    <a:pt x="48" y="88"/>
                  </a:lnTo>
                  <a:lnTo>
                    <a:pt x="56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648"/>
            <p:cNvSpPr>
              <a:spLocks/>
            </p:cNvSpPr>
            <p:nvPr/>
          </p:nvSpPr>
          <p:spPr bwMode="auto">
            <a:xfrm>
              <a:off x="4192022" y="3357905"/>
              <a:ext cx="42768" cy="31802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2147483647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24"/>
                <a:gd name="T26" fmla="*/ 32 w 32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649"/>
            <p:cNvSpPr>
              <a:spLocks/>
            </p:cNvSpPr>
            <p:nvPr/>
          </p:nvSpPr>
          <p:spPr bwMode="auto">
            <a:xfrm>
              <a:off x="4837930" y="3174769"/>
              <a:ext cx="278541" cy="344338"/>
            </a:xfrm>
            <a:custGeom>
              <a:avLst/>
              <a:gdLst>
                <a:gd name="T0" fmla="*/ 2147483647 w 208"/>
                <a:gd name="T1" fmla="*/ 2147483647 h 256"/>
                <a:gd name="T2" fmla="*/ 2147483647 w 208"/>
                <a:gd name="T3" fmla="*/ 2147483647 h 256"/>
                <a:gd name="T4" fmla="*/ 2147483647 w 208"/>
                <a:gd name="T5" fmla="*/ 2147483647 h 256"/>
                <a:gd name="T6" fmla="*/ 2147483647 w 208"/>
                <a:gd name="T7" fmla="*/ 2147483647 h 256"/>
                <a:gd name="T8" fmla="*/ 2147483647 w 208"/>
                <a:gd name="T9" fmla="*/ 2147483647 h 256"/>
                <a:gd name="T10" fmla="*/ 2147483647 w 208"/>
                <a:gd name="T11" fmla="*/ 2147483647 h 256"/>
                <a:gd name="T12" fmla="*/ 2147483647 w 208"/>
                <a:gd name="T13" fmla="*/ 2147483647 h 256"/>
                <a:gd name="T14" fmla="*/ 2147483647 w 208"/>
                <a:gd name="T15" fmla="*/ 2147483647 h 256"/>
                <a:gd name="T16" fmla="*/ 2147483647 w 208"/>
                <a:gd name="T17" fmla="*/ 2147483647 h 256"/>
                <a:gd name="T18" fmla="*/ 0 w 208"/>
                <a:gd name="T19" fmla="*/ 2147483647 h 256"/>
                <a:gd name="T20" fmla="*/ 2147483647 w 208"/>
                <a:gd name="T21" fmla="*/ 2147483647 h 256"/>
                <a:gd name="T22" fmla="*/ 2147483647 w 208"/>
                <a:gd name="T23" fmla="*/ 2147483647 h 256"/>
                <a:gd name="T24" fmla="*/ 2147483647 w 208"/>
                <a:gd name="T25" fmla="*/ 2147483647 h 256"/>
                <a:gd name="T26" fmla="*/ 2147483647 w 208"/>
                <a:gd name="T27" fmla="*/ 2147483647 h 256"/>
                <a:gd name="T28" fmla="*/ 2147483647 w 208"/>
                <a:gd name="T29" fmla="*/ 2147483647 h 256"/>
                <a:gd name="T30" fmla="*/ 2147483647 w 208"/>
                <a:gd name="T31" fmla="*/ 2147483647 h 256"/>
                <a:gd name="T32" fmla="*/ 2147483647 w 208"/>
                <a:gd name="T33" fmla="*/ 2147483647 h 256"/>
                <a:gd name="T34" fmla="*/ 2147483647 w 208"/>
                <a:gd name="T35" fmla="*/ 2147483647 h 256"/>
                <a:gd name="T36" fmla="*/ 2147483647 w 208"/>
                <a:gd name="T37" fmla="*/ 2147483647 h 256"/>
                <a:gd name="T38" fmla="*/ 2147483647 w 208"/>
                <a:gd name="T39" fmla="*/ 2147483647 h 256"/>
                <a:gd name="T40" fmla="*/ 2147483647 w 208"/>
                <a:gd name="T41" fmla="*/ 2147483647 h 256"/>
                <a:gd name="T42" fmla="*/ 2147483647 w 208"/>
                <a:gd name="T43" fmla="*/ 2147483647 h 256"/>
                <a:gd name="T44" fmla="*/ 2147483647 w 208"/>
                <a:gd name="T45" fmla="*/ 2147483647 h 256"/>
                <a:gd name="T46" fmla="*/ 2147483647 w 208"/>
                <a:gd name="T47" fmla="*/ 2147483647 h 256"/>
                <a:gd name="T48" fmla="*/ 2147483647 w 208"/>
                <a:gd name="T49" fmla="*/ 2147483647 h 256"/>
                <a:gd name="T50" fmla="*/ 2147483647 w 208"/>
                <a:gd name="T51" fmla="*/ 2147483647 h 256"/>
                <a:gd name="T52" fmla="*/ 2147483647 w 208"/>
                <a:gd name="T53" fmla="*/ 2147483647 h 256"/>
                <a:gd name="T54" fmla="*/ 2147483647 w 208"/>
                <a:gd name="T55" fmla="*/ 2147483647 h 256"/>
                <a:gd name="T56" fmla="*/ 2147483647 w 208"/>
                <a:gd name="T57" fmla="*/ 2147483647 h 256"/>
                <a:gd name="T58" fmla="*/ 2147483647 w 208"/>
                <a:gd name="T59" fmla="*/ 2147483647 h 256"/>
                <a:gd name="T60" fmla="*/ 2147483647 w 208"/>
                <a:gd name="T61" fmla="*/ 2147483647 h 256"/>
                <a:gd name="T62" fmla="*/ 2147483647 w 208"/>
                <a:gd name="T63" fmla="*/ 2147483647 h 256"/>
                <a:gd name="T64" fmla="*/ 2147483647 w 208"/>
                <a:gd name="T65" fmla="*/ 2147483647 h 256"/>
                <a:gd name="T66" fmla="*/ 2147483647 w 208"/>
                <a:gd name="T67" fmla="*/ 2147483647 h 256"/>
                <a:gd name="T68" fmla="*/ 2147483647 w 208"/>
                <a:gd name="T69" fmla="*/ 2147483647 h 256"/>
                <a:gd name="T70" fmla="*/ 2147483647 w 208"/>
                <a:gd name="T71" fmla="*/ 0 h 256"/>
                <a:gd name="T72" fmla="*/ 2147483647 w 208"/>
                <a:gd name="T73" fmla="*/ 2147483647 h 256"/>
                <a:gd name="T74" fmla="*/ 2147483647 w 208"/>
                <a:gd name="T75" fmla="*/ 2147483647 h 25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8"/>
                <a:gd name="T115" fmla="*/ 0 h 256"/>
                <a:gd name="T116" fmla="*/ 208 w 208"/>
                <a:gd name="T117" fmla="*/ 256 h 25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8" h="256">
                  <a:moveTo>
                    <a:pt x="152" y="16"/>
                  </a:moveTo>
                  <a:lnTo>
                    <a:pt x="48" y="16"/>
                  </a:lnTo>
                  <a:lnTo>
                    <a:pt x="40" y="40"/>
                  </a:lnTo>
                  <a:lnTo>
                    <a:pt x="32" y="40"/>
                  </a:lnTo>
                  <a:lnTo>
                    <a:pt x="32" y="56"/>
                  </a:lnTo>
                  <a:lnTo>
                    <a:pt x="24" y="48"/>
                  </a:lnTo>
                  <a:lnTo>
                    <a:pt x="24" y="96"/>
                  </a:lnTo>
                  <a:lnTo>
                    <a:pt x="8" y="104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16" y="160"/>
                  </a:lnTo>
                  <a:lnTo>
                    <a:pt x="24" y="176"/>
                  </a:lnTo>
                  <a:lnTo>
                    <a:pt x="32" y="200"/>
                  </a:lnTo>
                  <a:lnTo>
                    <a:pt x="48" y="208"/>
                  </a:lnTo>
                  <a:lnTo>
                    <a:pt x="72" y="232"/>
                  </a:lnTo>
                  <a:lnTo>
                    <a:pt x="80" y="240"/>
                  </a:lnTo>
                  <a:lnTo>
                    <a:pt x="104" y="240"/>
                  </a:lnTo>
                  <a:lnTo>
                    <a:pt x="120" y="256"/>
                  </a:lnTo>
                  <a:lnTo>
                    <a:pt x="144" y="248"/>
                  </a:lnTo>
                  <a:lnTo>
                    <a:pt x="168" y="240"/>
                  </a:lnTo>
                  <a:lnTo>
                    <a:pt x="176" y="240"/>
                  </a:lnTo>
                  <a:lnTo>
                    <a:pt x="176" y="232"/>
                  </a:lnTo>
                  <a:lnTo>
                    <a:pt x="168" y="224"/>
                  </a:lnTo>
                  <a:lnTo>
                    <a:pt x="160" y="216"/>
                  </a:lnTo>
                  <a:lnTo>
                    <a:pt x="144" y="200"/>
                  </a:lnTo>
                  <a:lnTo>
                    <a:pt x="144" y="192"/>
                  </a:lnTo>
                  <a:lnTo>
                    <a:pt x="152" y="192"/>
                  </a:lnTo>
                  <a:lnTo>
                    <a:pt x="160" y="168"/>
                  </a:lnTo>
                  <a:lnTo>
                    <a:pt x="176" y="152"/>
                  </a:lnTo>
                  <a:lnTo>
                    <a:pt x="184" y="128"/>
                  </a:lnTo>
                  <a:lnTo>
                    <a:pt x="192" y="80"/>
                  </a:lnTo>
                  <a:lnTo>
                    <a:pt x="200" y="72"/>
                  </a:lnTo>
                  <a:lnTo>
                    <a:pt x="208" y="72"/>
                  </a:lnTo>
                  <a:lnTo>
                    <a:pt x="200" y="48"/>
                  </a:lnTo>
                  <a:lnTo>
                    <a:pt x="192" y="16"/>
                  </a:lnTo>
                  <a:lnTo>
                    <a:pt x="176" y="0"/>
                  </a:lnTo>
                  <a:lnTo>
                    <a:pt x="168" y="8"/>
                  </a:lnTo>
                  <a:lnTo>
                    <a:pt x="15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650"/>
            <p:cNvSpPr>
              <a:spLocks/>
            </p:cNvSpPr>
            <p:nvPr/>
          </p:nvSpPr>
          <p:spPr bwMode="auto">
            <a:xfrm>
              <a:off x="4321423" y="3400672"/>
              <a:ext cx="107468" cy="96502"/>
            </a:xfrm>
            <a:custGeom>
              <a:avLst/>
              <a:gdLst>
                <a:gd name="T0" fmla="*/ 2147483647 w 80"/>
                <a:gd name="T1" fmla="*/ 2147483647 h 72"/>
                <a:gd name="T2" fmla="*/ 2147483647 w 80"/>
                <a:gd name="T3" fmla="*/ 2147483647 h 72"/>
                <a:gd name="T4" fmla="*/ 2147483647 w 80"/>
                <a:gd name="T5" fmla="*/ 2147483647 h 72"/>
                <a:gd name="T6" fmla="*/ 2147483647 w 80"/>
                <a:gd name="T7" fmla="*/ 2147483647 h 72"/>
                <a:gd name="T8" fmla="*/ 2147483647 w 80"/>
                <a:gd name="T9" fmla="*/ 0 h 72"/>
                <a:gd name="T10" fmla="*/ 2147483647 w 80"/>
                <a:gd name="T11" fmla="*/ 0 h 72"/>
                <a:gd name="T12" fmla="*/ 2147483647 w 80"/>
                <a:gd name="T13" fmla="*/ 0 h 72"/>
                <a:gd name="T14" fmla="*/ 2147483647 w 80"/>
                <a:gd name="T15" fmla="*/ 0 h 72"/>
                <a:gd name="T16" fmla="*/ 2147483647 w 80"/>
                <a:gd name="T17" fmla="*/ 0 h 72"/>
                <a:gd name="T18" fmla="*/ 2147483647 w 80"/>
                <a:gd name="T19" fmla="*/ 2147483647 h 72"/>
                <a:gd name="T20" fmla="*/ 2147483647 w 80"/>
                <a:gd name="T21" fmla="*/ 2147483647 h 72"/>
                <a:gd name="T22" fmla="*/ 0 w 80"/>
                <a:gd name="T23" fmla="*/ 2147483647 h 72"/>
                <a:gd name="T24" fmla="*/ 2147483647 w 80"/>
                <a:gd name="T25" fmla="*/ 2147483647 h 72"/>
                <a:gd name="T26" fmla="*/ 2147483647 w 80"/>
                <a:gd name="T27" fmla="*/ 2147483647 h 72"/>
                <a:gd name="T28" fmla="*/ 2147483647 w 80"/>
                <a:gd name="T29" fmla="*/ 2147483647 h 72"/>
                <a:gd name="T30" fmla="*/ 2147483647 w 80"/>
                <a:gd name="T31" fmla="*/ 2147483647 h 72"/>
                <a:gd name="T32" fmla="*/ 2147483647 w 80"/>
                <a:gd name="T33" fmla="*/ 2147483647 h 72"/>
                <a:gd name="T34" fmla="*/ 2147483647 w 80"/>
                <a:gd name="T35" fmla="*/ 2147483647 h 72"/>
                <a:gd name="T36" fmla="*/ 2147483647 w 80"/>
                <a:gd name="T37" fmla="*/ 2147483647 h 72"/>
                <a:gd name="T38" fmla="*/ 2147483647 w 80"/>
                <a:gd name="T39" fmla="*/ 2147483647 h 72"/>
                <a:gd name="T40" fmla="*/ 2147483647 w 80"/>
                <a:gd name="T41" fmla="*/ 2147483647 h 7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0"/>
                <a:gd name="T64" fmla="*/ 0 h 72"/>
                <a:gd name="T65" fmla="*/ 80 w 80"/>
                <a:gd name="T66" fmla="*/ 72 h 7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0" h="72">
                  <a:moveTo>
                    <a:pt x="72" y="40"/>
                  </a:moveTo>
                  <a:lnTo>
                    <a:pt x="80" y="24"/>
                  </a:lnTo>
                  <a:lnTo>
                    <a:pt x="72" y="8"/>
                  </a:lnTo>
                  <a:lnTo>
                    <a:pt x="48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64" y="64"/>
                  </a:lnTo>
                  <a:lnTo>
                    <a:pt x="72" y="64"/>
                  </a:lnTo>
                  <a:lnTo>
                    <a:pt x="72" y="48"/>
                  </a:lnTo>
                  <a:lnTo>
                    <a:pt x="7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651"/>
            <p:cNvSpPr>
              <a:spLocks/>
            </p:cNvSpPr>
            <p:nvPr/>
          </p:nvSpPr>
          <p:spPr bwMode="auto">
            <a:xfrm>
              <a:off x="4267689" y="3432474"/>
              <a:ext cx="74570" cy="64700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2147483647 h 48"/>
                <a:gd name="T6" fmla="*/ 2147483647 w 56"/>
                <a:gd name="T7" fmla="*/ 2147483647 h 48"/>
                <a:gd name="T8" fmla="*/ 2147483647 w 56"/>
                <a:gd name="T9" fmla="*/ 2147483647 h 48"/>
                <a:gd name="T10" fmla="*/ 2147483647 w 56"/>
                <a:gd name="T11" fmla="*/ 0 h 48"/>
                <a:gd name="T12" fmla="*/ 2147483647 w 56"/>
                <a:gd name="T13" fmla="*/ 2147483647 h 48"/>
                <a:gd name="T14" fmla="*/ 2147483647 w 56"/>
                <a:gd name="T15" fmla="*/ 2147483647 h 48"/>
                <a:gd name="T16" fmla="*/ 0 w 56"/>
                <a:gd name="T17" fmla="*/ 2147483647 h 48"/>
                <a:gd name="T18" fmla="*/ 2147483647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48" y="32"/>
                  </a:moveTo>
                  <a:lnTo>
                    <a:pt x="48" y="16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40" y="48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48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652"/>
            <p:cNvSpPr>
              <a:spLocks/>
            </p:cNvSpPr>
            <p:nvPr/>
          </p:nvSpPr>
          <p:spPr bwMode="auto">
            <a:xfrm>
              <a:off x="4234791" y="3411638"/>
              <a:ext cx="53734" cy="53735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0 h 40"/>
                <a:gd name="T6" fmla="*/ 2147483647 w 40"/>
                <a:gd name="T7" fmla="*/ 0 h 40"/>
                <a:gd name="T8" fmla="*/ 2147483647 w 40"/>
                <a:gd name="T9" fmla="*/ 2147483647 h 40"/>
                <a:gd name="T10" fmla="*/ 0 w 40"/>
                <a:gd name="T11" fmla="*/ 2147483647 h 40"/>
                <a:gd name="T12" fmla="*/ 2147483647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40"/>
                <a:gd name="T32" fmla="*/ 40 w 40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653"/>
            <p:cNvSpPr>
              <a:spLocks/>
            </p:cNvSpPr>
            <p:nvPr/>
          </p:nvSpPr>
          <p:spPr bwMode="auto">
            <a:xfrm>
              <a:off x="4196409" y="3357905"/>
              <a:ext cx="42768" cy="31802"/>
            </a:xfrm>
            <a:custGeom>
              <a:avLst/>
              <a:gdLst>
                <a:gd name="T0" fmla="*/ 2147483647 w 32"/>
                <a:gd name="T1" fmla="*/ 2147483647 h 24"/>
                <a:gd name="T2" fmla="*/ 2147483647 w 32"/>
                <a:gd name="T3" fmla="*/ 2147483647 h 24"/>
                <a:gd name="T4" fmla="*/ 2147483647 w 32"/>
                <a:gd name="T5" fmla="*/ 0 h 24"/>
                <a:gd name="T6" fmla="*/ 2147483647 w 32"/>
                <a:gd name="T7" fmla="*/ 0 h 24"/>
                <a:gd name="T8" fmla="*/ 0 w 32"/>
                <a:gd name="T9" fmla="*/ 2147483647 h 24"/>
                <a:gd name="T10" fmla="*/ 0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2147483647 w 32"/>
                <a:gd name="T17" fmla="*/ 2147483647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24"/>
                <a:gd name="T29" fmla="*/ 32 w 32"/>
                <a:gd name="T30" fmla="*/ 24 h 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24">
                  <a:moveTo>
                    <a:pt x="32" y="16"/>
                  </a:moveTo>
                  <a:lnTo>
                    <a:pt x="32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0" y="8"/>
                  </a:lnTo>
                  <a:lnTo>
                    <a:pt x="8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654"/>
            <p:cNvSpPr>
              <a:spLocks/>
            </p:cNvSpPr>
            <p:nvPr/>
          </p:nvSpPr>
          <p:spPr bwMode="auto">
            <a:xfrm>
              <a:off x="4239177" y="3411638"/>
              <a:ext cx="53734" cy="53735"/>
            </a:xfrm>
            <a:custGeom>
              <a:avLst/>
              <a:gdLst>
                <a:gd name="T0" fmla="*/ 2147483647 w 40"/>
                <a:gd name="T1" fmla="*/ 2147483647 h 40"/>
                <a:gd name="T2" fmla="*/ 2147483647 w 40"/>
                <a:gd name="T3" fmla="*/ 2147483647 h 40"/>
                <a:gd name="T4" fmla="*/ 2147483647 w 40"/>
                <a:gd name="T5" fmla="*/ 2147483647 h 40"/>
                <a:gd name="T6" fmla="*/ 2147483647 w 40"/>
                <a:gd name="T7" fmla="*/ 0 h 40"/>
                <a:gd name="T8" fmla="*/ 2147483647 w 40"/>
                <a:gd name="T9" fmla="*/ 0 h 40"/>
                <a:gd name="T10" fmla="*/ 2147483647 w 40"/>
                <a:gd name="T11" fmla="*/ 2147483647 h 40"/>
                <a:gd name="T12" fmla="*/ 0 w 40"/>
                <a:gd name="T13" fmla="*/ 2147483647 h 40"/>
                <a:gd name="T14" fmla="*/ 2147483647 w 40"/>
                <a:gd name="T15" fmla="*/ 2147483647 h 40"/>
                <a:gd name="T16" fmla="*/ 2147483647 w 40"/>
                <a:gd name="T17" fmla="*/ 2147483647 h 40"/>
                <a:gd name="T18" fmla="*/ 2147483647 w 40"/>
                <a:gd name="T19" fmla="*/ 2147483647 h 40"/>
                <a:gd name="T20" fmla="*/ 2147483647 w 40"/>
                <a:gd name="T21" fmla="*/ 2147483647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"/>
                <a:gd name="T34" fmla="*/ 0 h 40"/>
                <a:gd name="T35" fmla="*/ 40 w 40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" h="40">
                  <a:moveTo>
                    <a:pt x="40" y="24"/>
                  </a:moveTo>
                  <a:lnTo>
                    <a:pt x="40" y="16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4" y="40"/>
                  </a:lnTo>
                  <a:lnTo>
                    <a:pt x="32" y="32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655"/>
            <p:cNvSpPr>
              <a:spLocks/>
            </p:cNvSpPr>
            <p:nvPr/>
          </p:nvSpPr>
          <p:spPr bwMode="auto">
            <a:xfrm>
              <a:off x="4321423" y="3089233"/>
              <a:ext cx="1097" cy="10966"/>
            </a:xfrm>
            <a:custGeom>
              <a:avLst/>
              <a:gdLst>
                <a:gd name="T0" fmla="*/ 0 w 1942"/>
                <a:gd name="T1" fmla="*/ 0 h 8"/>
                <a:gd name="T2" fmla="*/ 0 w 1942"/>
                <a:gd name="T3" fmla="*/ 2147483647 h 8"/>
                <a:gd name="T4" fmla="*/ 0 w 1942"/>
                <a:gd name="T5" fmla="*/ 0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0"/>
                  </a:move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656"/>
            <p:cNvSpPr>
              <a:spLocks/>
            </p:cNvSpPr>
            <p:nvPr/>
          </p:nvSpPr>
          <p:spPr bwMode="auto">
            <a:xfrm>
              <a:off x="4321423" y="2896229"/>
              <a:ext cx="344338" cy="354207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2147483647 w 257"/>
                <a:gd name="T39" fmla="*/ 2147483647 h 264"/>
                <a:gd name="T40" fmla="*/ 2147483647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0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0 w 257"/>
                <a:gd name="T73" fmla="*/ 2147483647 h 264"/>
                <a:gd name="T74" fmla="*/ 0 w 257"/>
                <a:gd name="T75" fmla="*/ 2147483647 h 264"/>
                <a:gd name="T76" fmla="*/ 0 w 257"/>
                <a:gd name="T77" fmla="*/ 2147483647 h 264"/>
                <a:gd name="T78" fmla="*/ 2147483647 w 257"/>
                <a:gd name="T79" fmla="*/ 2147483647 h 26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7"/>
                <a:gd name="T121" fmla="*/ 0 h 264"/>
                <a:gd name="T122" fmla="*/ 257 w 257"/>
                <a:gd name="T123" fmla="*/ 264 h 26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Rectangle 657"/>
            <p:cNvSpPr>
              <a:spLocks noChangeArrowheads="1"/>
            </p:cNvSpPr>
            <p:nvPr/>
          </p:nvSpPr>
          <p:spPr bwMode="auto">
            <a:xfrm>
              <a:off x="4321423" y="3089233"/>
              <a:ext cx="0" cy="10966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34" name="Freeform 658"/>
            <p:cNvSpPr>
              <a:spLocks/>
            </p:cNvSpPr>
            <p:nvPr/>
          </p:nvSpPr>
          <p:spPr bwMode="auto">
            <a:xfrm>
              <a:off x="4321423" y="2896229"/>
              <a:ext cx="344338" cy="354207"/>
            </a:xfrm>
            <a:custGeom>
              <a:avLst/>
              <a:gdLst>
                <a:gd name="T0" fmla="*/ 2147483647 w 257"/>
                <a:gd name="T1" fmla="*/ 2147483647 h 264"/>
                <a:gd name="T2" fmla="*/ 2147483647 w 257"/>
                <a:gd name="T3" fmla="*/ 2147483647 h 264"/>
                <a:gd name="T4" fmla="*/ 2147483647 w 257"/>
                <a:gd name="T5" fmla="*/ 2147483647 h 264"/>
                <a:gd name="T6" fmla="*/ 2147483647 w 257"/>
                <a:gd name="T7" fmla="*/ 2147483647 h 264"/>
                <a:gd name="T8" fmla="*/ 2147483647 w 257"/>
                <a:gd name="T9" fmla="*/ 2147483647 h 264"/>
                <a:gd name="T10" fmla="*/ 2147483647 w 257"/>
                <a:gd name="T11" fmla="*/ 2147483647 h 264"/>
                <a:gd name="T12" fmla="*/ 2147483647 w 257"/>
                <a:gd name="T13" fmla="*/ 2147483647 h 264"/>
                <a:gd name="T14" fmla="*/ 2147483647 w 257"/>
                <a:gd name="T15" fmla="*/ 2147483647 h 264"/>
                <a:gd name="T16" fmla="*/ 2147483647 w 257"/>
                <a:gd name="T17" fmla="*/ 2147483647 h 264"/>
                <a:gd name="T18" fmla="*/ 2147483647 w 257"/>
                <a:gd name="T19" fmla="*/ 2147483647 h 264"/>
                <a:gd name="T20" fmla="*/ 2147483647 w 257"/>
                <a:gd name="T21" fmla="*/ 2147483647 h 264"/>
                <a:gd name="T22" fmla="*/ 2147483647 w 257"/>
                <a:gd name="T23" fmla="*/ 2147483647 h 264"/>
                <a:gd name="T24" fmla="*/ 2147483647 w 257"/>
                <a:gd name="T25" fmla="*/ 2147483647 h 264"/>
                <a:gd name="T26" fmla="*/ 2147483647 w 257"/>
                <a:gd name="T27" fmla="*/ 2147483647 h 264"/>
                <a:gd name="T28" fmla="*/ 2147483647 w 257"/>
                <a:gd name="T29" fmla="*/ 2147483647 h 264"/>
                <a:gd name="T30" fmla="*/ 2147483647 w 257"/>
                <a:gd name="T31" fmla="*/ 2147483647 h 264"/>
                <a:gd name="T32" fmla="*/ 2147483647 w 257"/>
                <a:gd name="T33" fmla="*/ 2147483647 h 264"/>
                <a:gd name="T34" fmla="*/ 2147483647 w 257"/>
                <a:gd name="T35" fmla="*/ 2147483647 h 264"/>
                <a:gd name="T36" fmla="*/ 2147483647 w 257"/>
                <a:gd name="T37" fmla="*/ 2147483647 h 264"/>
                <a:gd name="T38" fmla="*/ 0 w 257"/>
                <a:gd name="T39" fmla="*/ 2147483647 h 264"/>
                <a:gd name="T40" fmla="*/ 0 w 257"/>
                <a:gd name="T41" fmla="*/ 2147483647 h 264"/>
                <a:gd name="T42" fmla="*/ 2147483647 w 257"/>
                <a:gd name="T43" fmla="*/ 2147483647 h 264"/>
                <a:gd name="T44" fmla="*/ 2147483647 w 257"/>
                <a:gd name="T45" fmla="*/ 2147483647 h 264"/>
                <a:gd name="T46" fmla="*/ 2147483647 w 257"/>
                <a:gd name="T47" fmla="*/ 2147483647 h 264"/>
                <a:gd name="T48" fmla="*/ 2147483647 w 257"/>
                <a:gd name="T49" fmla="*/ 2147483647 h 264"/>
                <a:gd name="T50" fmla="*/ 2147483647 w 257"/>
                <a:gd name="T51" fmla="*/ 2147483647 h 264"/>
                <a:gd name="T52" fmla="*/ 2147483647 w 257"/>
                <a:gd name="T53" fmla="*/ 2147483647 h 264"/>
                <a:gd name="T54" fmla="*/ 2147483647 w 257"/>
                <a:gd name="T55" fmla="*/ 2147483647 h 264"/>
                <a:gd name="T56" fmla="*/ 2147483647 w 257"/>
                <a:gd name="T57" fmla="*/ 2147483647 h 264"/>
                <a:gd name="T58" fmla="*/ 2147483647 w 257"/>
                <a:gd name="T59" fmla="*/ 2147483647 h 264"/>
                <a:gd name="T60" fmla="*/ 2147483647 w 257"/>
                <a:gd name="T61" fmla="*/ 2147483647 h 264"/>
                <a:gd name="T62" fmla="*/ 2147483647 w 257"/>
                <a:gd name="T63" fmla="*/ 2147483647 h 264"/>
                <a:gd name="T64" fmla="*/ 2147483647 w 257"/>
                <a:gd name="T65" fmla="*/ 2147483647 h 264"/>
                <a:gd name="T66" fmla="*/ 2147483647 w 257"/>
                <a:gd name="T67" fmla="*/ 2147483647 h 264"/>
                <a:gd name="T68" fmla="*/ 2147483647 w 257"/>
                <a:gd name="T69" fmla="*/ 2147483647 h 264"/>
                <a:gd name="T70" fmla="*/ 2147483647 w 257"/>
                <a:gd name="T71" fmla="*/ 2147483647 h 264"/>
                <a:gd name="T72" fmla="*/ 2147483647 w 257"/>
                <a:gd name="T73" fmla="*/ 2147483647 h 264"/>
                <a:gd name="T74" fmla="*/ 2147483647 w 257"/>
                <a:gd name="T75" fmla="*/ 2147483647 h 264"/>
                <a:gd name="T76" fmla="*/ 2147483647 w 257"/>
                <a:gd name="T77" fmla="*/ 2147483647 h 264"/>
                <a:gd name="T78" fmla="*/ 2147483647 w 257"/>
                <a:gd name="T79" fmla="*/ 2147483647 h 264"/>
                <a:gd name="T80" fmla="*/ 0 w 257"/>
                <a:gd name="T81" fmla="*/ 2147483647 h 264"/>
                <a:gd name="T82" fmla="*/ 0 w 257"/>
                <a:gd name="T83" fmla="*/ 2147483647 h 2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7"/>
                <a:gd name="T127" fmla="*/ 0 h 264"/>
                <a:gd name="T128" fmla="*/ 257 w 257"/>
                <a:gd name="T129" fmla="*/ 264 h 2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7" h="264">
                  <a:moveTo>
                    <a:pt x="40" y="184"/>
                  </a:move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lnTo>
                    <a:pt x="144" y="256"/>
                  </a:lnTo>
                  <a:lnTo>
                    <a:pt x="152" y="264"/>
                  </a:lnTo>
                  <a:lnTo>
                    <a:pt x="160" y="264"/>
                  </a:lnTo>
                  <a:lnTo>
                    <a:pt x="185" y="248"/>
                  </a:lnTo>
                  <a:lnTo>
                    <a:pt x="257" y="200"/>
                  </a:lnTo>
                  <a:lnTo>
                    <a:pt x="241" y="184"/>
                  </a:lnTo>
                  <a:lnTo>
                    <a:pt x="233" y="184"/>
                  </a:lnTo>
                  <a:lnTo>
                    <a:pt x="225" y="168"/>
                  </a:lnTo>
                  <a:lnTo>
                    <a:pt x="233" y="160"/>
                  </a:lnTo>
                  <a:lnTo>
                    <a:pt x="233" y="120"/>
                  </a:lnTo>
                  <a:lnTo>
                    <a:pt x="225" y="112"/>
                  </a:lnTo>
                  <a:lnTo>
                    <a:pt x="233" y="104"/>
                  </a:lnTo>
                  <a:lnTo>
                    <a:pt x="225" y="96"/>
                  </a:lnTo>
                  <a:lnTo>
                    <a:pt x="225" y="80"/>
                  </a:lnTo>
                  <a:lnTo>
                    <a:pt x="217" y="72"/>
                  </a:lnTo>
                  <a:lnTo>
                    <a:pt x="209" y="72"/>
                  </a:lnTo>
                  <a:lnTo>
                    <a:pt x="201" y="64"/>
                  </a:lnTo>
                  <a:lnTo>
                    <a:pt x="201" y="56"/>
                  </a:lnTo>
                  <a:lnTo>
                    <a:pt x="217" y="40"/>
                  </a:lnTo>
                  <a:lnTo>
                    <a:pt x="217" y="24"/>
                  </a:lnTo>
                  <a:lnTo>
                    <a:pt x="217" y="8"/>
                  </a:lnTo>
                  <a:lnTo>
                    <a:pt x="217" y="0"/>
                  </a:lnTo>
                  <a:lnTo>
                    <a:pt x="209" y="8"/>
                  </a:lnTo>
                  <a:lnTo>
                    <a:pt x="193" y="8"/>
                  </a:lnTo>
                  <a:lnTo>
                    <a:pt x="144" y="8"/>
                  </a:lnTo>
                  <a:lnTo>
                    <a:pt x="104" y="24"/>
                  </a:lnTo>
                  <a:lnTo>
                    <a:pt x="88" y="32"/>
                  </a:lnTo>
                  <a:lnTo>
                    <a:pt x="88" y="56"/>
                  </a:lnTo>
                  <a:lnTo>
                    <a:pt x="96" y="72"/>
                  </a:lnTo>
                  <a:lnTo>
                    <a:pt x="88" y="80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16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40" y="18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659"/>
            <p:cNvSpPr>
              <a:spLocks/>
            </p:cNvSpPr>
            <p:nvPr/>
          </p:nvSpPr>
          <p:spPr bwMode="auto">
            <a:xfrm>
              <a:off x="4342259" y="2874296"/>
              <a:ext cx="10966" cy="1097"/>
            </a:xfrm>
            <a:custGeom>
              <a:avLst/>
              <a:gdLst>
                <a:gd name="T0" fmla="*/ 2147483647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660"/>
            <p:cNvSpPr>
              <a:spLocks/>
            </p:cNvSpPr>
            <p:nvPr/>
          </p:nvSpPr>
          <p:spPr bwMode="auto">
            <a:xfrm>
              <a:off x="4353225" y="279972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Rectangle 661"/>
            <p:cNvSpPr>
              <a:spLocks noChangeArrowheads="1"/>
            </p:cNvSpPr>
            <p:nvPr/>
          </p:nvSpPr>
          <p:spPr bwMode="auto">
            <a:xfrm>
              <a:off x="4342259" y="2874296"/>
              <a:ext cx="10966" cy="0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38" name="Freeform 662"/>
            <p:cNvSpPr>
              <a:spLocks/>
            </p:cNvSpPr>
            <p:nvPr/>
          </p:nvSpPr>
          <p:spPr bwMode="auto">
            <a:xfrm>
              <a:off x="4353225" y="279972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w 8"/>
                <a:gd name="T7" fmla="*/ 0 h 19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943"/>
                <a:gd name="T14" fmla="*/ 8 w 8"/>
                <a:gd name="T15" fmla="*/ 1943 h 19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663"/>
            <p:cNvSpPr>
              <a:spLocks/>
            </p:cNvSpPr>
            <p:nvPr/>
          </p:nvSpPr>
          <p:spPr bwMode="auto">
            <a:xfrm>
              <a:off x="4310457" y="2755862"/>
              <a:ext cx="203971" cy="161203"/>
            </a:xfrm>
            <a:custGeom>
              <a:avLst/>
              <a:gdLst>
                <a:gd name="T0" fmla="*/ 2147483647 w 152"/>
                <a:gd name="T1" fmla="*/ 2147483647 h 120"/>
                <a:gd name="T2" fmla="*/ 2147483647 w 152"/>
                <a:gd name="T3" fmla="*/ 2147483647 h 120"/>
                <a:gd name="T4" fmla="*/ 2147483647 w 152"/>
                <a:gd name="T5" fmla="*/ 2147483647 h 120"/>
                <a:gd name="T6" fmla="*/ 2147483647 w 152"/>
                <a:gd name="T7" fmla="*/ 2147483647 h 120"/>
                <a:gd name="T8" fmla="*/ 2147483647 w 152"/>
                <a:gd name="T9" fmla="*/ 2147483647 h 120"/>
                <a:gd name="T10" fmla="*/ 2147483647 w 152"/>
                <a:gd name="T11" fmla="*/ 0 h 120"/>
                <a:gd name="T12" fmla="*/ 2147483647 w 152"/>
                <a:gd name="T13" fmla="*/ 0 h 120"/>
                <a:gd name="T14" fmla="*/ 2147483647 w 152"/>
                <a:gd name="T15" fmla="*/ 0 h 120"/>
                <a:gd name="T16" fmla="*/ 2147483647 w 152"/>
                <a:gd name="T17" fmla="*/ 0 h 120"/>
                <a:gd name="T18" fmla="*/ 0 w 152"/>
                <a:gd name="T19" fmla="*/ 2147483647 h 120"/>
                <a:gd name="T20" fmla="*/ 2147483647 w 152"/>
                <a:gd name="T21" fmla="*/ 2147483647 h 120"/>
                <a:gd name="T22" fmla="*/ 2147483647 w 152"/>
                <a:gd name="T23" fmla="*/ 2147483647 h 120"/>
                <a:gd name="T24" fmla="*/ 2147483647 w 152"/>
                <a:gd name="T25" fmla="*/ 2147483647 h 120"/>
                <a:gd name="T26" fmla="*/ 2147483647 w 152"/>
                <a:gd name="T27" fmla="*/ 2147483647 h 120"/>
                <a:gd name="T28" fmla="*/ 2147483647 w 152"/>
                <a:gd name="T29" fmla="*/ 2147483647 h 120"/>
                <a:gd name="T30" fmla="*/ 2147483647 w 152"/>
                <a:gd name="T31" fmla="*/ 2147483647 h 120"/>
                <a:gd name="T32" fmla="*/ 2147483647 w 152"/>
                <a:gd name="T33" fmla="*/ 2147483647 h 120"/>
                <a:gd name="T34" fmla="*/ 2147483647 w 152"/>
                <a:gd name="T35" fmla="*/ 2147483647 h 120"/>
                <a:gd name="T36" fmla="*/ 2147483647 w 152"/>
                <a:gd name="T37" fmla="*/ 2147483647 h 120"/>
                <a:gd name="T38" fmla="*/ 2147483647 w 152"/>
                <a:gd name="T39" fmla="*/ 2147483647 h 120"/>
                <a:gd name="T40" fmla="*/ 2147483647 w 152"/>
                <a:gd name="T41" fmla="*/ 2147483647 h 120"/>
                <a:gd name="T42" fmla="*/ 2147483647 w 152"/>
                <a:gd name="T43" fmla="*/ 2147483647 h 120"/>
                <a:gd name="T44" fmla="*/ 2147483647 w 152"/>
                <a:gd name="T45" fmla="*/ 2147483647 h 120"/>
                <a:gd name="T46" fmla="*/ 2147483647 w 152"/>
                <a:gd name="T47" fmla="*/ 2147483647 h 120"/>
                <a:gd name="T48" fmla="*/ 2147483647 w 152"/>
                <a:gd name="T49" fmla="*/ 2147483647 h 120"/>
                <a:gd name="T50" fmla="*/ 2147483647 w 152"/>
                <a:gd name="T51" fmla="*/ 2147483647 h 120"/>
                <a:gd name="T52" fmla="*/ 2147483647 w 152"/>
                <a:gd name="T53" fmla="*/ 2147483647 h 120"/>
                <a:gd name="T54" fmla="*/ 2147483647 w 152"/>
                <a:gd name="T55" fmla="*/ 2147483647 h 120"/>
                <a:gd name="T56" fmla="*/ 2147483647 w 152"/>
                <a:gd name="T57" fmla="*/ 2147483647 h 120"/>
                <a:gd name="T58" fmla="*/ 2147483647 w 152"/>
                <a:gd name="T59" fmla="*/ 2147483647 h 120"/>
                <a:gd name="T60" fmla="*/ 2147483647 w 152"/>
                <a:gd name="T61" fmla="*/ 2147483647 h 120"/>
                <a:gd name="T62" fmla="*/ 2147483647 w 152"/>
                <a:gd name="T63" fmla="*/ 2147483647 h 120"/>
                <a:gd name="T64" fmla="*/ 2147483647 w 152"/>
                <a:gd name="T65" fmla="*/ 2147483647 h 120"/>
                <a:gd name="T66" fmla="*/ 2147483647 w 152"/>
                <a:gd name="T67" fmla="*/ 2147483647 h 1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20"/>
                <a:gd name="T104" fmla="*/ 152 w 152"/>
                <a:gd name="T105" fmla="*/ 120 h 12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20">
                  <a:moveTo>
                    <a:pt x="136" y="16"/>
                  </a:moveTo>
                  <a:lnTo>
                    <a:pt x="128" y="16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48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32"/>
                  </a:lnTo>
                  <a:lnTo>
                    <a:pt x="16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32"/>
                  </a:lnTo>
                  <a:lnTo>
                    <a:pt x="32" y="48"/>
                  </a:lnTo>
                  <a:lnTo>
                    <a:pt x="32" y="64"/>
                  </a:lnTo>
                  <a:lnTo>
                    <a:pt x="24" y="80"/>
                  </a:lnTo>
                  <a:lnTo>
                    <a:pt x="24" y="88"/>
                  </a:lnTo>
                  <a:lnTo>
                    <a:pt x="32" y="88"/>
                  </a:lnTo>
                  <a:lnTo>
                    <a:pt x="24" y="88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32" y="104"/>
                  </a:lnTo>
                  <a:lnTo>
                    <a:pt x="48" y="120"/>
                  </a:lnTo>
                  <a:lnTo>
                    <a:pt x="72" y="112"/>
                  </a:lnTo>
                  <a:lnTo>
                    <a:pt x="96" y="104"/>
                  </a:lnTo>
                  <a:lnTo>
                    <a:pt x="104" y="88"/>
                  </a:lnTo>
                  <a:lnTo>
                    <a:pt x="120" y="72"/>
                  </a:lnTo>
                  <a:lnTo>
                    <a:pt x="120" y="64"/>
                  </a:lnTo>
                  <a:lnTo>
                    <a:pt x="128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664"/>
            <p:cNvSpPr>
              <a:spLocks/>
            </p:cNvSpPr>
            <p:nvPr/>
          </p:nvSpPr>
          <p:spPr bwMode="auto">
            <a:xfrm>
              <a:off x="4310457" y="2788760"/>
              <a:ext cx="53735" cy="107468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0 h 80"/>
                <a:gd name="T20" fmla="*/ 2147483647 w 40"/>
                <a:gd name="T21" fmla="*/ 0 h 80"/>
                <a:gd name="T22" fmla="*/ 2147483647 w 40"/>
                <a:gd name="T23" fmla="*/ 0 h 80"/>
                <a:gd name="T24" fmla="*/ 2147483647 w 40"/>
                <a:gd name="T25" fmla="*/ 2147483647 h 80"/>
                <a:gd name="T26" fmla="*/ 0 w 40"/>
                <a:gd name="T27" fmla="*/ 2147483647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2147483647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0"/>
                <a:gd name="T67" fmla="*/ 0 h 80"/>
                <a:gd name="T68" fmla="*/ 40 w 40"/>
                <a:gd name="T69" fmla="*/ 80 h 8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0" h="80">
                  <a:moveTo>
                    <a:pt x="24" y="64"/>
                  </a:move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665"/>
            <p:cNvSpPr>
              <a:spLocks/>
            </p:cNvSpPr>
            <p:nvPr/>
          </p:nvSpPr>
          <p:spPr bwMode="auto">
            <a:xfrm>
              <a:off x="4353225" y="2799726"/>
              <a:ext cx="10966" cy="42768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666"/>
            <p:cNvSpPr>
              <a:spLocks/>
            </p:cNvSpPr>
            <p:nvPr/>
          </p:nvSpPr>
          <p:spPr bwMode="auto">
            <a:xfrm>
              <a:off x="4310457" y="2788760"/>
              <a:ext cx="53735" cy="107468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2147483647 w 40"/>
                <a:gd name="T15" fmla="*/ 2147483647 h 80"/>
                <a:gd name="T16" fmla="*/ 2147483647 w 40"/>
                <a:gd name="T17" fmla="*/ 2147483647 h 80"/>
                <a:gd name="T18" fmla="*/ 2147483647 w 40"/>
                <a:gd name="T19" fmla="*/ 2147483647 h 80"/>
                <a:gd name="T20" fmla="*/ 2147483647 w 40"/>
                <a:gd name="T21" fmla="*/ 2147483647 h 80"/>
                <a:gd name="T22" fmla="*/ 2147483647 w 40"/>
                <a:gd name="T23" fmla="*/ 0 h 80"/>
                <a:gd name="T24" fmla="*/ 2147483647 w 40"/>
                <a:gd name="T25" fmla="*/ 0 h 80"/>
                <a:gd name="T26" fmla="*/ 2147483647 w 40"/>
                <a:gd name="T27" fmla="*/ 0 h 80"/>
                <a:gd name="T28" fmla="*/ 2147483647 w 40"/>
                <a:gd name="T29" fmla="*/ 2147483647 h 80"/>
                <a:gd name="T30" fmla="*/ 2147483647 w 40"/>
                <a:gd name="T31" fmla="*/ 2147483647 h 80"/>
                <a:gd name="T32" fmla="*/ 0 w 40"/>
                <a:gd name="T33" fmla="*/ 2147483647 h 80"/>
                <a:gd name="T34" fmla="*/ 2147483647 w 40"/>
                <a:gd name="T35" fmla="*/ 2147483647 h 80"/>
                <a:gd name="T36" fmla="*/ 2147483647 w 40"/>
                <a:gd name="T37" fmla="*/ 2147483647 h 80"/>
                <a:gd name="T38" fmla="*/ 0 w 40"/>
                <a:gd name="T39" fmla="*/ 2147483647 h 80"/>
                <a:gd name="T40" fmla="*/ 2147483647 w 40"/>
                <a:gd name="T41" fmla="*/ 2147483647 h 80"/>
                <a:gd name="T42" fmla="*/ 2147483647 w 40"/>
                <a:gd name="T43" fmla="*/ 2147483647 h 80"/>
                <a:gd name="T44" fmla="*/ 2147483647 w 40"/>
                <a:gd name="T45" fmla="*/ 2147483647 h 80"/>
                <a:gd name="T46" fmla="*/ 2147483647 w 40"/>
                <a:gd name="T47" fmla="*/ 2147483647 h 80"/>
                <a:gd name="T48" fmla="*/ 2147483647 w 40"/>
                <a:gd name="T49" fmla="*/ 2147483647 h 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80"/>
                <a:gd name="T77" fmla="*/ 40 w 40"/>
                <a:gd name="T78" fmla="*/ 80 h 8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80">
                  <a:moveTo>
                    <a:pt x="24" y="64"/>
                  </a:moveTo>
                  <a:lnTo>
                    <a:pt x="24" y="64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0"/>
                  </a:lnTo>
                  <a:lnTo>
                    <a:pt x="24" y="72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667"/>
            <p:cNvSpPr>
              <a:spLocks/>
            </p:cNvSpPr>
            <p:nvPr/>
          </p:nvSpPr>
          <p:spPr bwMode="auto">
            <a:xfrm>
              <a:off x="4353225" y="2799726"/>
              <a:ext cx="10966" cy="42768"/>
            </a:xfrm>
            <a:custGeom>
              <a:avLst/>
              <a:gdLst>
                <a:gd name="T0" fmla="*/ 0 w 8"/>
                <a:gd name="T1" fmla="*/ 2147483647 h 32"/>
                <a:gd name="T2" fmla="*/ 0 w 8"/>
                <a:gd name="T3" fmla="*/ 2147483647 h 32"/>
                <a:gd name="T4" fmla="*/ 0 w 8"/>
                <a:gd name="T5" fmla="*/ 2147483647 h 32"/>
                <a:gd name="T6" fmla="*/ 0 w 8"/>
                <a:gd name="T7" fmla="*/ 2147483647 h 32"/>
                <a:gd name="T8" fmla="*/ 2147483647 w 8"/>
                <a:gd name="T9" fmla="*/ 0 h 32"/>
                <a:gd name="T10" fmla="*/ 0 w 8"/>
                <a:gd name="T11" fmla="*/ 2147483647 h 32"/>
                <a:gd name="T12" fmla="*/ 0 w 8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32"/>
                <a:gd name="T23" fmla="*/ 8 w 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32">
                  <a:moveTo>
                    <a:pt x="0" y="16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0" y="16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668"/>
            <p:cNvSpPr>
              <a:spLocks/>
            </p:cNvSpPr>
            <p:nvPr/>
          </p:nvSpPr>
          <p:spPr bwMode="auto">
            <a:xfrm>
              <a:off x="4342259" y="2874296"/>
              <a:ext cx="2193" cy="21932"/>
            </a:xfrm>
            <a:custGeom>
              <a:avLst/>
              <a:gdLst>
                <a:gd name="T0" fmla="*/ 0 w 1942"/>
                <a:gd name="T1" fmla="*/ 0 h 16"/>
                <a:gd name="T2" fmla="*/ 0 w 1942"/>
                <a:gd name="T3" fmla="*/ 2147483647 h 16"/>
                <a:gd name="T4" fmla="*/ 0 w 1942"/>
                <a:gd name="T5" fmla="*/ 2147483647 h 16"/>
                <a:gd name="T6" fmla="*/ 0 w 1942"/>
                <a:gd name="T7" fmla="*/ 2147483647 h 16"/>
                <a:gd name="T8" fmla="*/ 0 w 1942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2"/>
                <a:gd name="T16" fmla="*/ 0 h 16"/>
                <a:gd name="T17" fmla="*/ 1942 w 1942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2" h="16">
                  <a:moveTo>
                    <a:pt x="0" y="0"/>
                  </a:moveTo>
                  <a:lnTo>
                    <a:pt x="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669"/>
            <p:cNvSpPr>
              <a:spLocks/>
            </p:cNvSpPr>
            <p:nvPr/>
          </p:nvSpPr>
          <p:spPr bwMode="auto">
            <a:xfrm>
              <a:off x="4342259" y="2842495"/>
              <a:ext cx="10966" cy="20835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670"/>
            <p:cNvSpPr>
              <a:spLocks/>
            </p:cNvSpPr>
            <p:nvPr/>
          </p:nvSpPr>
          <p:spPr bwMode="auto">
            <a:xfrm>
              <a:off x="4342259" y="2863330"/>
              <a:ext cx="2193" cy="10966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60000 65536"/>
                <a:gd name="T7" fmla="*/ 0 60000 65536"/>
                <a:gd name="T8" fmla="*/ 0 60000 65536"/>
                <a:gd name="T9" fmla="*/ 0 w 1942"/>
                <a:gd name="T10" fmla="*/ 0 h 8"/>
                <a:gd name="T11" fmla="*/ 1942 w 1942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671"/>
            <p:cNvSpPr>
              <a:spLocks/>
            </p:cNvSpPr>
            <p:nvPr/>
          </p:nvSpPr>
          <p:spPr bwMode="auto">
            <a:xfrm>
              <a:off x="4342259" y="2842495"/>
              <a:ext cx="10966" cy="20835"/>
            </a:xfrm>
            <a:custGeom>
              <a:avLst/>
              <a:gdLst>
                <a:gd name="T0" fmla="*/ 0 w 8"/>
                <a:gd name="T1" fmla="*/ 2147483647 h 16"/>
                <a:gd name="T2" fmla="*/ 2147483647 w 8"/>
                <a:gd name="T3" fmla="*/ 0 h 16"/>
                <a:gd name="T4" fmla="*/ 2147483647 w 8"/>
                <a:gd name="T5" fmla="*/ 2147483647 h 16"/>
                <a:gd name="T6" fmla="*/ 0 w 8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16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672"/>
            <p:cNvSpPr>
              <a:spLocks/>
            </p:cNvSpPr>
            <p:nvPr/>
          </p:nvSpPr>
          <p:spPr bwMode="auto">
            <a:xfrm>
              <a:off x="4342259" y="2863330"/>
              <a:ext cx="2193" cy="10966"/>
            </a:xfrm>
            <a:custGeom>
              <a:avLst/>
              <a:gdLst>
                <a:gd name="T0" fmla="*/ 0 w 1942"/>
                <a:gd name="T1" fmla="*/ 2147483647 h 8"/>
                <a:gd name="T2" fmla="*/ 0 w 1942"/>
                <a:gd name="T3" fmla="*/ 0 h 8"/>
                <a:gd name="T4" fmla="*/ 0 w 1942"/>
                <a:gd name="T5" fmla="*/ 2147483647 h 8"/>
                <a:gd name="T6" fmla="*/ 0 w 1942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42"/>
                <a:gd name="T13" fmla="*/ 0 h 8"/>
                <a:gd name="T14" fmla="*/ 1942 w 194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42"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673"/>
            <p:cNvSpPr>
              <a:spLocks/>
            </p:cNvSpPr>
            <p:nvPr/>
          </p:nvSpPr>
          <p:spPr bwMode="auto">
            <a:xfrm>
              <a:off x="5320441" y="2896229"/>
              <a:ext cx="10966" cy="10966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  <a:gd name="T9" fmla="*/ 0 w 8"/>
                <a:gd name="T10" fmla="*/ 0 h 8"/>
                <a:gd name="T11" fmla="*/ 8 w 8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674"/>
            <p:cNvSpPr>
              <a:spLocks/>
            </p:cNvSpPr>
            <p:nvPr/>
          </p:nvSpPr>
          <p:spPr bwMode="auto">
            <a:xfrm>
              <a:off x="5288639" y="2863330"/>
              <a:ext cx="10966" cy="21932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675"/>
            <p:cNvSpPr>
              <a:spLocks/>
            </p:cNvSpPr>
            <p:nvPr/>
          </p:nvSpPr>
          <p:spPr bwMode="auto">
            <a:xfrm>
              <a:off x="5320441" y="2896229"/>
              <a:ext cx="10966" cy="10966"/>
            </a:xfrm>
            <a:custGeom>
              <a:avLst/>
              <a:gdLst>
                <a:gd name="T0" fmla="*/ 0 w 8"/>
                <a:gd name="T1" fmla="*/ 0 h 8"/>
                <a:gd name="T2" fmla="*/ 2147483647 w 8"/>
                <a:gd name="T3" fmla="*/ 2147483647 h 8"/>
                <a:gd name="T4" fmla="*/ 2147483647 w 8"/>
                <a:gd name="T5" fmla="*/ 2147483647 h 8"/>
                <a:gd name="T6" fmla="*/ 0 w 8"/>
                <a:gd name="T7" fmla="*/ 0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8"/>
                <a:gd name="T17" fmla="*/ 8 w 8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8">
                  <a:moveTo>
                    <a:pt x="0" y="0"/>
                  </a:move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676"/>
            <p:cNvSpPr>
              <a:spLocks/>
            </p:cNvSpPr>
            <p:nvPr/>
          </p:nvSpPr>
          <p:spPr bwMode="auto">
            <a:xfrm>
              <a:off x="5288639" y="2863330"/>
              <a:ext cx="10966" cy="21932"/>
            </a:xfrm>
            <a:custGeom>
              <a:avLst/>
              <a:gdLst>
                <a:gd name="T0" fmla="*/ 0 w 8"/>
                <a:gd name="T1" fmla="*/ 0 h 16"/>
                <a:gd name="T2" fmla="*/ 2147483647 w 8"/>
                <a:gd name="T3" fmla="*/ 2147483647 h 16"/>
                <a:gd name="T4" fmla="*/ 2147483647 w 8"/>
                <a:gd name="T5" fmla="*/ 2147483647 h 16"/>
                <a:gd name="T6" fmla="*/ 0 w 8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6"/>
                <a:gd name="T14" fmla="*/ 8 w 8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6">
                  <a:moveTo>
                    <a:pt x="0" y="0"/>
                  </a:moveTo>
                  <a:lnTo>
                    <a:pt x="8" y="16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677"/>
            <p:cNvSpPr>
              <a:spLocks/>
            </p:cNvSpPr>
            <p:nvPr/>
          </p:nvSpPr>
          <p:spPr bwMode="auto">
            <a:xfrm>
              <a:off x="6169222" y="3196702"/>
              <a:ext cx="128304" cy="203971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2147483647 h 152"/>
                <a:gd name="T26" fmla="*/ 0 w 96"/>
                <a:gd name="T27" fmla="*/ 2147483647 h 152"/>
                <a:gd name="T28" fmla="*/ 2147483647 w 96"/>
                <a:gd name="T29" fmla="*/ 2147483647 h 152"/>
                <a:gd name="T30" fmla="*/ 2147483647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6"/>
                <a:gd name="T82" fmla="*/ 0 h 152"/>
                <a:gd name="T83" fmla="*/ 96 w 96"/>
                <a:gd name="T84" fmla="*/ 152 h 1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678"/>
            <p:cNvSpPr>
              <a:spLocks/>
            </p:cNvSpPr>
            <p:nvPr/>
          </p:nvSpPr>
          <p:spPr bwMode="auto">
            <a:xfrm>
              <a:off x="6211990" y="3174769"/>
              <a:ext cx="118435" cy="246739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2147483647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0 h 1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"/>
                <a:gd name="T85" fmla="*/ 0 h 184"/>
                <a:gd name="T86" fmla="*/ 88 w 88"/>
                <a:gd name="T87" fmla="*/ 184 h 1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679"/>
            <p:cNvSpPr>
              <a:spLocks/>
            </p:cNvSpPr>
            <p:nvPr/>
          </p:nvSpPr>
          <p:spPr bwMode="auto">
            <a:xfrm>
              <a:off x="6169222" y="3196702"/>
              <a:ext cx="128304" cy="203971"/>
            </a:xfrm>
            <a:custGeom>
              <a:avLst/>
              <a:gdLst>
                <a:gd name="T0" fmla="*/ 2147483647 w 96"/>
                <a:gd name="T1" fmla="*/ 2147483647 h 152"/>
                <a:gd name="T2" fmla="*/ 2147483647 w 96"/>
                <a:gd name="T3" fmla="*/ 2147483647 h 152"/>
                <a:gd name="T4" fmla="*/ 2147483647 w 96"/>
                <a:gd name="T5" fmla="*/ 2147483647 h 152"/>
                <a:gd name="T6" fmla="*/ 2147483647 w 96"/>
                <a:gd name="T7" fmla="*/ 2147483647 h 152"/>
                <a:gd name="T8" fmla="*/ 2147483647 w 96"/>
                <a:gd name="T9" fmla="*/ 2147483647 h 152"/>
                <a:gd name="T10" fmla="*/ 2147483647 w 96"/>
                <a:gd name="T11" fmla="*/ 2147483647 h 152"/>
                <a:gd name="T12" fmla="*/ 2147483647 w 96"/>
                <a:gd name="T13" fmla="*/ 2147483647 h 152"/>
                <a:gd name="T14" fmla="*/ 2147483647 w 96"/>
                <a:gd name="T15" fmla="*/ 2147483647 h 152"/>
                <a:gd name="T16" fmla="*/ 2147483647 w 96"/>
                <a:gd name="T17" fmla="*/ 2147483647 h 152"/>
                <a:gd name="T18" fmla="*/ 2147483647 w 96"/>
                <a:gd name="T19" fmla="*/ 2147483647 h 152"/>
                <a:gd name="T20" fmla="*/ 2147483647 w 96"/>
                <a:gd name="T21" fmla="*/ 2147483647 h 152"/>
                <a:gd name="T22" fmla="*/ 2147483647 w 96"/>
                <a:gd name="T23" fmla="*/ 0 h 152"/>
                <a:gd name="T24" fmla="*/ 2147483647 w 96"/>
                <a:gd name="T25" fmla="*/ 0 h 152"/>
                <a:gd name="T26" fmla="*/ 2147483647 w 96"/>
                <a:gd name="T27" fmla="*/ 2147483647 h 152"/>
                <a:gd name="T28" fmla="*/ 0 w 96"/>
                <a:gd name="T29" fmla="*/ 2147483647 h 152"/>
                <a:gd name="T30" fmla="*/ 0 w 96"/>
                <a:gd name="T31" fmla="*/ 2147483647 h 152"/>
                <a:gd name="T32" fmla="*/ 2147483647 w 96"/>
                <a:gd name="T33" fmla="*/ 2147483647 h 152"/>
                <a:gd name="T34" fmla="*/ 2147483647 w 96"/>
                <a:gd name="T35" fmla="*/ 2147483647 h 152"/>
                <a:gd name="T36" fmla="*/ 2147483647 w 96"/>
                <a:gd name="T37" fmla="*/ 2147483647 h 152"/>
                <a:gd name="T38" fmla="*/ 2147483647 w 96"/>
                <a:gd name="T39" fmla="*/ 2147483647 h 152"/>
                <a:gd name="T40" fmla="*/ 2147483647 w 96"/>
                <a:gd name="T41" fmla="*/ 2147483647 h 152"/>
                <a:gd name="T42" fmla="*/ 2147483647 w 96"/>
                <a:gd name="T43" fmla="*/ 2147483647 h 152"/>
                <a:gd name="T44" fmla="*/ 2147483647 w 96"/>
                <a:gd name="T45" fmla="*/ 2147483647 h 152"/>
                <a:gd name="T46" fmla="*/ 2147483647 w 96"/>
                <a:gd name="T47" fmla="*/ 2147483647 h 152"/>
                <a:gd name="T48" fmla="*/ 2147483647 w 96"/>
                <a:gd name="T49" fmla="*/ 2147483647 h 152"/>
                <a:gd name="T50" fmla="*/ 2147483647 w 96"/>
                <a:gd name="T51" fmla="*/ 2147483647 h 152"/>
                <a:gd name="T52" fmla="*/ 2147483647 w 96"/>
                <a:gd name="T53" fmla="*/ 2147483647 h 152"/>
                <a:gd name="T54" fmla="*/ 2147483647 w 96"/>
                <a:gd name="T55" fmla="*/ 2147483647 h 152"/>
                <a:gd name="T56" fmla="*/ 2147483647 w 96"/>
                <a:gd name="T57" fmla="*/ 2147483647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6"/>
                <a:gd name="T88" fmla="*/ 0 h 152"/>
                <a:gd name="T89" fmla="*/ 96 w 96"/>
                <a:gd name="T90" fmla="*/ 152 h 15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6" h="152">
                  <a:moveTo>
                    <a:pt x="72" y="136"/>
                  </a:moveTo>
                  <a:lnTo>
                    <a:pt x="80" y="136"/>
                  </a:lnTo>
                  <a:lnTo>
                    <a:pt x="96" y="128"/>
                  </a:lnTo>
                  <a:lnTo>
                    <a:pt x="96" y="104"/>
                  </a:lnTo>
                  <a:lnTo>
                    <a:pt x="96" y="80"/>
                  </a:lnTo>
                  <a:lnTo>
                    <a:pt x="80" y="72"/>
                  </a:lnTo>
                  <a:lnTo>
                    <a:pt x="64" y="4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16"/>
                  </a:lnTo>
                  <a:lnTo>
                    <a:pt x="40" y="16"/>
                  </a:lnTo>
                  <a:lnTo>
                    <a:pt x="32" y="0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8" y="48"/>
                  </a:lnTo>
                  <a:lnTo>
                    <a:pt x="40" y="48"/>
                  </a:lnTo>
                  <a:lnTo>
                    <a:pt x="48" y="56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8"/>
                  </a:lnTo>
                  <a:lnTo>
                    <a:pt x="48" y="144"/>
                  </a:lnTo>
                  <a:lnTo>
                    <a:pt x="56" y="152"/>
                  </a:lnTo>
                  <a:lnTo>
                    <a:pt x="64" y="144"/>
                  </a:lnTo>
                  <a:lnTo>
                    <a:pt x="72" y="13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680"/>
            <p:cNvSpPr>
              <a:spLocks/>
            </p:cNvSpPr>
            <p:nvPr/>
          </p:nvSpPr>
          <p:spPr bwMode="auto">
            <a:xfrm>
              <a:off x="6216376" y="3174769"/>
              <a:ext cx="118435" cy="246739"/>
            </a:xfrm>
            <a:custGeom>
              <a:avLst/>
              <a:gdLst>
                <a:gd name="T0" fmla="*/ 2147483647 w 88"/>
                <a:gd name="T1" fmla="*/ 0 h 184"/>
                <a:gd name="T2" fmla="*/ 0 w 88"/>
                <a:gd name="T3" fmla="*/ 0 h 184"/>
                <a:gd name="T4" fmla="*/ 0 w 88"/>
                <a:gd name="T5" fmla="*/ 2147483647 h 184"/>
                <a:gd name="T6" fmla="*/ 0 w 88"/>
                <a:gd name="T7" fmla="*/ 2147483647 h 184"/>
                <a:gd name="T8" fmla="*/ 2147483647 w 88"/>
                <a:gd name="T9" fmla="*/ 2147483647 h 184"/>
                <a:gd name="T10" fmla="*/ 2147483647 w 88"/>
                <a:gd name="T11" fmla="*/ 2147483647 h 184"/>
                <a:gd name="T12" fmla="*/ 2147483647 w 88"/>
                <a:gd name="T13" fmla="*/ 2147483647 h 184"/>
                <a:gd name="T14" fmla="*/ 2147483647 w 88"/>
                <a:gd name="T15" fmla="*/ 2147483647 h 184"/>
                <a:gd name="T16" fmla="*/ 2147483647 w 88"/>
                <a:gd name="T17" fmla="*/ 2147483647 h 184"/>
                <a:gd name="T18" fmla="*/ 2147483647 w 88"/>
                <a:gd name="T19" fmla="*/ 2147483647 h 184"/>
                <a:gd name="T20" fmla="*/ 2147483647 w 88"/>
                <a:gd name="T21" fmla="*/ 2147483647 h 184"/>
                <a:gd name="T22" fmla="*/ 2147483647 w 88"/>
                <a:gd name="T23" fmla="*/ 2147483647 h 184"/>
                <a:gd name="T24" fmla="*/ 2147483647 w 88"/>
                <a:gd name="T25" fmla="*/ 2147483647 h 184"/>
                <a:gd name="T26" fmla="*/ 2147483647 w 88"/>
                <a:gd name="T27" fmla="*/ 2147483647 h 184"/>
                <a:gd name="T28" fmla="*/ 2147483647 w 88"/>
                <a:gd name="T29" fmla="*/ 2147483647 h 184"/>
                <a:gd name="T30" fmla="*/ 2147483647 w 88"/>
                <a:gd name="T31" fmla="*/ 2147483647 h 184"/>
                <a:gd name="T32" fmla="*/ 2147483647 w 88"/>
                <a:gd name="T33" fmla="*/ 2147483647 h 184"/>
                <a:gd name="T34" fmla="*/ 2147483647 w 88"/>
                <a:gd name="T35" fmla="*/ 2147483647 h 184"/>
                <a:gd name="T36" fmla="*/ 2147483647 w 88"/>
                <a:gd name="T37" fmla="*/ 2147483647 h 184"/>
                <a:gd name="T38" fmla="*/ 2147483647 w 88"/>
                <a:gd name="T39" fmla="*/ 2147483647 h 184"/>
                <a:gd name="T40" fmla="*/ 2147483647 w 88"/>
                <a:gd name="T41" fmla="*/ 2147483647 h 184"/>
                <a:gd name="T42" fmla="*/ 2147483647 w 88"/>
                <a:gd name="T43" fmla="*/ 2147483647 h 184"/>
                <a:gd name="T44" fmla="*/ 2147483647 w 88"/>
                <a:gd name="T45" fmla="*/ 2147483647 h 184"/>
                <a:gd name="T46" fmla="*/ 2147483647 w 88"/>
                <a:gd name="T47" fmla="*/ 2147483647 h 184"/>
                <a:gd name="T48" fmla="*/ 2147483647 w 88"/>
                <a:gd name="T49" fmla="*/ 2147483647 h 184"/>
                <a:gd name="T50" fmla="*/ 2147483647 w 88"/>
                <a:gd name="T51" fmla="*/ 2147483647 h 184"/>
                <a:gd name="T52" fmla="*/ 2147483647 w 88"/>
                <a:gd name="T53" fmla="*/ 2147483647 h 184"/>
                <a:gd name="T54" fmla="*/ 2147483647 w 88"/>
                <a:gd name="T55" fmla="*/ 2147483647 h 184"/>
                <a:gd name="T56" fmla="*/ 2147483647 w 88"/>
                <a:gd name="T57" fmla="*/ 0 h 18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8"/>
                <a:gd name="T88" fmla="*/ 0 h 184"/>
                <a:gd name="T89" fmla="*/ 88 w 88"/>
                <a:gd name="T90" fmla="*/ 184 h 18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8" h="184">
                  <a:moveTo>
                    <a:pt x="4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24" y="32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32" y="64"/>
                  </a:lnTo>
                  <a:lnTo>
                    <a:pt x="48" y="88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64" y="144"/>
                  </a:lnTo>
                  <a:lnTo>
                    <a:pt x="48" y="152"/>
                  </a:lnTo>
                  <a:lnTo>
                    <a:pt x="40" y="152"/>
                  </a:lnTo>
                  <a:lnTo>
                    <a:pt x="32" y="160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40" y="184"/>
                  </a:lnTo>
                  <a:lnTo>
                    <a:pt x="72" y="160"/>
                  </a:lnTo>
                  <a:lnTo>
                    <a:pt x="88" y="144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8" y="32"/>
                  </a:lnTo>
                  <a:lnTo>
                    <a:pt x="64" y="24"/>
                  </a:lnTo>
                  <a:lnTo>
                    <a:pt x="56" y="16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681"/>
            <p:cNvSpPr>
              <a:spLocks/>
            </p:cNvSpPr>
            <p:nvPr/>
          </p:nvSpPr>
          <p:spPr bwMode="auto">
            <a:xfrm>
              <a:off x="5825981" y="3046465"/>
              <a:ext cx="139271" cy="64700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48"/>
                <a:gd name="T38" fmla="*/ 104 w 104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682"/>
            <p:cNvSpPr>
              <a:spLocks/>
            </p:cNvSpPr>
            <p:nvPr/>
          </p:nvSpPr>
          <p:spPr bwMode="auto">
            <a:xfrm>
              <a:off x="5728382" y="2509124"/>
              <a:ext cx="1030819" cy="719380"/>
            </a:xfrm>
            <a:custGeom>
              <a:avLst/>
              <a:gdLst>
                <a:gd name="T0" fmla="*/ 2147483647 w 768"/>
                <a:gd name="T1" fmla="*/ 2147483647 h 536"/>
                <a:gd name="T2" fmla="*/ 2147483647 w 768"/>
                <a:gd name="T3" fmla="*/ 0 h 536"/>
                <a:gd name="T4" fmla="*/ 2147483647 w 768"/>
                <a:gd name="T5" fmla="*/ 2147483647 h 536"/>
                <a:gd name="T6" fmla="*/ 2147483647 w 768"/>
                <a:gd name="T7" fmla="*/ 2147483647 h 536"/>
                <a:gd name="T8" fmla="*/ 2147483647 w 768"/>
                <a:gd name="T9" fmla="*/ 2147483647 h 536"/>
                <a:gd name="T10" fmla="*/ 2147483647 w 768"/>
                <a:gd name="T11" fmla="*/ 2147483647 h 536"/>
                <a:gd name="T12" fmla="*/ 2147483647 w 768"/>
                <a:gd name="T13" fmla="*/ 2147483647 h 536"/>
                <a:gd name="T14" fmla="*/ 2147483647 w 768"/>
                <a:gd name="T15" fmla="*/ 2147483647 h 536"/>
                <a:gd name="T16" fmla="*/ 2147483647 w 768"/>
                <a:gd name="T17" fmla="*/ 2147483647 h 536"/>
                <a:gd name="T18" fmla="*/ 2147483647 w 768"/>
                <a:gd name="T19" fmla="*/ 2147483647 h 536"/>
                <a:gd name="T20" fmla="*/ 2147483647 w 768"/>
                <a:gd name="T21" fmla="*/ 2147483647 h 536"/>
                <a:gd name="T22" fmla="*/ 2147483647 w 768"/>
                <a:gd name="T23" fmla="*/ 2147483647 h 536"/>
                <a:gd name="T24" fmla="*/ 2147483647 w 768"/>
                <a:gd name="T25" fmla="*/ 2147483647 h 536"/>
                <a:gd name="T26" fmla="*/ 2147483647 w 768"/>
                <a:gd name="T27" fmla="*/ 2147483647 h 536"/>
                <a:gd name="T28" fmla="*/ 0 w 768"/>
                <a:gd name="T29" fmla="*/ 2147483647 h 536"/>
                <a:gd name="T30" fmla="*/ 0 w 768"/>
                <a:gd name="T31" fmla="*/ 2147483647 h 536"/>
                <a:gd name="T32" fmla="*/ 2147483647 w 768"/>
                <a:gd name="T33" fmla="*/ 2147483647 h 536"/>
                <a:gd name="T34" fmla="*/ 2147483647 w 768"/>
                <a:gd name="T35" fmla="*/ 2147483647 h 536"/>
                <a:gd name="T36" fmla="*/ 2147483647 w 768"/>
                <a:gd name="T37" fmla="*/ 2147483647 h 536"/>
                <a:gd name="T38" fmla="*/ 2147483647 w 768"/>
                <a:gd name="T39" fmla="*/ 2147483647 h 536"/>
                <a:gd name="T40" fmla="*/ 2147483647 w 768"/>
                <a:gd name="T41" fmla="*/ 2147483647 h 536"/>
                <a:gd name="T42" fmla="*/ 2147483647 w 768"/>
                <a:gd name="T43" fmla="*/ 2147483647 h 536"/>
                <a:gd name="T44" fmla="*/ 2147483647 w 768"/>
                <a:gd name="T45" fmla="*/ 2147483647 h 536"/>
                <a:gd name="T46" fmla="*/ 2147483647 w 768"/>
                <a:gd name="T47" fmla="*/ 2147483647 h 536"/>
                <a:gd name="T48" fmla="*/ 2147483647 w 768"/>
                <a:gd name="T49" fmla="*/ 2147483647 h 536"/>
                <a:gd name="T50" fmla="*/ 2147483647 w 768"/>
                <a:gd name="T51" fmla="*/ 2147483647 h 536"/>
                <a:gd name="T52" fmla="*/ 2147483647 w 768"/>
                <a:gd name="T53" fmla="*/ 2147483647 h 536"/>
                <a:gd name="T54" fmla="*/ 2147483647 w 768"/>
                <a:gd name="T55" fmla="*/ 2147483647 h 536"/>
                <a:gd name="T56" fmla="*/ 2147483647 w 768"/>
                <a:gd name="T57" fmla="*/ 2147483647 h 536"/>
                <a:gd name="T58" fmla="*/ 2147483647 w 768"/>
                <a:gd name="T59" fmla="*/ 2147483647 h 536"/>
                <a:gd name="T60" fmla="*/ 2147483647 w 768"/>
                <a:gd name="T61" fmla="*/ 2147483647 h 536"/>
                <a:gd name="T62" fmla="*/ 2147483647 w 768"/>
                <a:gd name="T63" fmla="*/ 2147483647 h 536"/>
                <a:gd name="T64" fmla="*/ 2147483647 w 768"/>
                <a:gd name="T65" fmla="*/ 2147483647 h 536"/>
                <a:gd name="T66" fmla="*/ 2147483647 w 768"/>
                <a:gd name="T67" fmla="*/ 2147483647 h 536"/>
                <a:gd name="T68" fmla="*/ 2147483647 w 768"/>
                <a:gd name="T69" fmla="*/ 2147483647 h 536"/>
                <a:gd name="T70" fmla="*/ 2147483647 w 768"/>
                <a:gd name="T71" fmla="*/ 2147483647 h 536"/>
                <a:gd name="T72" fmla="*/ 2147483647 w 768"/>
                <a:gd name="T73" fmla="*/ 2147483647 h 536"/>
                <a:gd name="T74" fmla="*/ 2147483647 w 768"/>
                <a:gd name="T75" fmla="*/ 2147483647 h 536"/>
                <a:gd name="T76" fmla="*/ 2147483647 w 768"/>
                <a:gd name="T77" fmla="*/ 2147483647 h 536"/>
                <a:gd name="T78" fmla="*/ 2147483647 w 768"/>
                <a:gd name="T79" fmla="*/ 2147483647 h 536"/>
                <a:gd name="T80" fmla="*/ 2147483647 w 768"/>
                <a:gd name="T81" fmla="*/ 2147483647 h 536"/>
                <a:gd name="T82" fmla="*/ 2147483647 w 768"/>
                <a:gd name="T83" fmla="*/ 2147483647 h 536"/>
                <a:gd name="T84" fmla="*/ 2147483647 w 768"/>
                <a:gd name="T85" fmla="*/ 2147483647 h 536"/>
                <a:gd name="T86" fmla="*/ 2147483647 w 768"/>
                <a:gd name="T87" fmla="*/ 2147483647 h 536"/>
                <a:gd name="T88" fmla="*/ 2147483647 w 768"/>
                <a:gd name="T89" fmla="*/ 2147483647 h 536"/>
                <a:gd name="T90" fmla="*/ 2147483647 w 768"/>
                <a:gd name="T91" fmla="*/ 2147483647 h 536"/>
                <a:gd name="T92" fmla="*/ 2147483647 w 768"/>
                <a:gd name="T93" fmla="*/ 2147483647 h 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8"/>
                <a:gd name="T142" fmla="*/ 0 h 536"/>
                <a:gd name="T143" fmla="*/ 768 w 768"/>
                <a:gd name="T144" fmla="*/ 536 h 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8" h="536">
                  <a:moveTo>
                    <a:pt x="744" y="152"/>
                  </a:moveTo>
                  <a:lnTo>
                    <a:pt x="768" y="96"/>
                  </a:lnTo>
                  <a:lnTo>
                    <a:pt x="720" y="96"/>
                  </a:lnTo>
                  <a:lnTo>
                    <a:pt x="712" y="80"/>
                  </a:lnTo>
                  <a:lnTo>
                    <a:pt x="680" y="72"/>
                  </a:lnTo>
                  <a:lnTo>
                    <a:pt x="640" y="0"/>
                  </a:lnTo>
                  <a:lnTo>
                    <a:pt x="600" y="0"/>
                  </a:lnTo>
                  <a:lnTo>
                    <a:pt x="592" y="16"/>
                  </a:lnTo>
                  <a:lnTo>
                    <a:pt x="568" y="64"/>
                  </a:lnTo>
                  <a:lnTo>
                    <a:pt x="544" y="64"/>
                  </a:lnTo>
                  <a:lnTo>
                    <a:pt x="536" y="72"/>
                  </a:lnTo>
                  <a:lnTo>
                    <a:pt x="544" y="72"/>
                  </a:lnTo>
                  <a:lnTo>
                    <a:pt x="536" y="72"/>
                  </a:lnTo>
                  <a:lnTo>
                    <a:pt x="528" y="88"/>
                  </a:lnTo>
                  <a:lnTo>
                    <a:pt x="528" y="104"/>
                  </a:lnTo>
                  <a:lnTo>
                    <a:pt x="568" y="112"/>
                  </a:lnTo>
                  <a:lnTo>
                    <a:pt x="576" y="128"/>
                  </a:lnTo>
                  <a:lnTo>
                    <a:pt x="536" y="136"/>
                  </a:lnTo>
                  <a:lnTo>
                    <a:pt x="512" y="152"/>
                  </a:lnTo>
                  <a:lnTo>
                    <a:pt x="480" y="160"/>
                  </a:lnTo>
                  <a:lnTo>
                    <a:pt x="472" y="192"/>
                  </a:lnTo>
                  <a:lnTo>
                    <a:pt x="432" y="192"/>
                  </a:lnTo>
                  <a:lnTo>
                    <a:pt x="384" y="224"/>
                  </a:lnTo>
                  <a:lnTo>
                    <a:pt x="344" y="200"/>
                  </a:lnTo>
                  <a:lnTo>
                    <a:pt x="296" y="200"/>
                  </a:lnTo>
                  <a:lnTo>
                    <a:pt x="264" y="160"/>
                  </a:lnTo>
                  <a:lnTo>
                    <a:pt x="208" y="144"/>
                  </a:lnTo>
                  <a:lnTo>
                    <a:pt x="208" y="104"/>
                  </a:lnTo>
                  <a:lnTo>
                    <a:pt x="184" y="96"/>
                  </a:lnTo>
                  <a:lnTo>
                    <a:pt x="176" y="88"/>
                  </a:lnTo>
                  <a:lnTo>
                    <a:pt x="176" y="96"/>
                  </a:lnTo>
                  <a:lnTo>
                    <a:pt x="176" y="88"/>
                  </a:lnTo>
                  <a:lnTo>
                    <a:pt x="168" y="88"/>
                  </a:lnTo>
                  <a:lnTo>
                    <a:pt x="168" y="96"/>
                  </a:lnTo>
                  <a:lnTo>
                    <a:pt x="168" y="88"/>
                  </a:lnTo>
                  <a:lnTo>
                    <a:pt x="152" y="96"/>
                  </a:lnTo>
                  <a:lnTo>
                    <a:pt x="144" y="120"/>
                  </a:lnTo>
                  <a:lnTo>
                    <a:pt x="112" y="112"/>
                  </a:lnTo>
                  <a:lnTo>
                    <a:pt x="104" y="152"/>
                  </a:lnTo>
                  <a:lnTo>
                    <a:pt x="80" y="160"/>
                  </a:lnTo>
                  <a:lnTo>
                    <a:pt x="72" y="208"/>
                  </a:lnTo>
                  <a:lnTo>
                    <a:pt x="56" y="224"/>
                  </a:lnTo>
                  <a:lnTo>
                    <a:pt x="32" y="240"/>
                  </a:lnTo>
                  <a:lnTo>
                    <a:pt x="0" y="248"/>
                  </a:lnTo>
                  <a:lnTo>
                    <a:pt x="0" y="264"/>
                  </a:lnTo>
                  <a:lnTo>
                    <a:pt x="8" y="272"/>
                  </a:lnTo>
                  <a:lnTo>
                    <a:pt x="8" y="280"/>
                  </a:lnTo>
                  <a:lnTo>
                    <a:pt x="0" y="288"/>
                  </a:lnTo>
                  <a:lnTo>
                    <a:pt x="8" y="296"/>
                  </a:lnTo>
                  <a:lnTo>
                    <a:pt x="24" y="296"/>
                  </a:lnTo>
                  <a:lnTo>
                    <a:pt x="32" y="312"/>
                  </a:lnTo>
                  <a:lnTo>
                    <a:pt x="48" y="312"/>
                  </a:lnTo>
                  <a:lnTo>
                    <a:pt x="72" y="312"/>
                  </a:lnTo>
                  <a:lnTo>
                    <a:pt x="80" y="320"/>
                  </a:lnTo>
                  <a:lnTo>
                    <a:pt x="64" y="344"/>
                  </a:lnTo>
                  <a:lnTo>
                    <a:pt x="64" y="360"/>
                  </a:lnTo>
                  <a:lnTo>
                    <a:pt x="56" y="368"/>
                  </a:lnTo>
                  <a:lnTo>
                    <a:pt x="64" y="384"/>
                  </a:lnTo>
                  <a:lnTo>
                    <a:pt x="88" y="392"/>
                  </a:lnTo>
                  <a:lnTo>
                    <a:pt x="80" y="400"/>
                  </a:lnTo>
                  <a:lnTo>
                    <a:pt x="88" y="400"/>
                  </a:lnTo>
                  <a:lnTo>
                    <a:pt x="120" y="408"/>
                  </a:lnTo>
                  <a:lnTo>
                    <a:pt x="144" y="424"/>
                  </a:lnTo>
                  <a:lnTo>
                    <a:pt x="168" y="424"/>
                  </a:lnTo>
                  <a:lnTo>
                    <a:pt x="176" y="432"/>
                  </a:lnTo>
                  <a:lnTo>
                    <a:pt x="184" y="432"/>
                  </a:lnTo>
                  <a:lnTo>
                    <a:pt x="192" y="440"/>
                  </a:lnTo>
                  <a:lnTo>
                    <a:pt x="208" y="440"/>
                  </a:lnTo>
                  <a:lnTo>
                    <a:pt x="224" y="440"/>
                  </a:lnTo>
                  <a:lnTo>
                    <a:pt x="240" y="424"/>
                  </a:lnTo>
                  <a:lnTo>
                    <a:pt x="256" y="416"/>
                  </a:lnTo>
                  <a:lnTo>
                    <a:pt x="272" y="416"/>
                  </a:lnTo>
                  <a:lnTo>
                    <a:pt x="288" y="424"/>
                  </a:lnTo>
                  <a:lnTo>
                    <a:pt x="296" y="424"/>
                  </a:lnTo>
                  <a:lnTo>
                    <a:pt x="304" y="432"/>
                  </a:lnTo>
                  <a:lnTo>
                    <a:pt x="312" y="448"/>
                  </a:lnTo>
                  <a:lnTo>
                    <a:pt x="304" y="472"/>
                  </a:lnTo>
                  <a:lnTo>
                    <a:pt x="304" y="480"/>
                  </a:lnTo>
                  <a:lnTo>
                    <a:pt x="312" y="488"/>
                  </a:lnTo>
                  <a:lnTo>
                    <a:pt x="320" y="496"/>
                  </a:lnTo>
                  <a:lnTo>
                    <a:pt x="320" y="504"/>
                  </a:lnTo>
                  <a:lnTo>
                    <a:pt x="344" y="512"/>
                  </a:lnTo>
                  <a:lnTo>
                    <a:pt x="336" y="520"/>
                  </a:lnTo>
                  <a:lnTo>
                    <a:pt x="360" y="512"/>
                  </a:lnTo>
                  <a:lnTo>
                    <a:pt x="360" y="496"/>
                  </a:lnTo>
                  <a:lnTo>
                    <a:pt x="400" y="496"/>
                  </a:lnTo>
                  <a:lnTo>
                    <a:pt x="416" y="512"/>
                  </a:lnTo>
                  <a:lnTo>
                    <a:pt x="424" y="520"/>
                  </a:lnTo>
                  <a:lnTo>
                    <a:pt x="432" y="520"/>
                  </a:lnTo>
                  <a:lnTo>
                    <a:pt x="456" y="536"/>
                  </a:lnTo>
                  <a:lnTo>
                    <a:pt x="456" y="520"/>
                  </a:lnTo>
                  <a:lnTo>
                    <a:pt x="488" y="512"/>
                  </a:lnTo>
                  <a:lnTo>
                    <a:pt x="496" y="504"/>
                  </a:lnTo>
                  <a:lnTo>
                    <a:pt x="504" y="504"/>
                  </a:lnTo>
                  <a:lnTo>
                    <a:pt x="512" y="504"/>
                  </a:lnTo>
                  <a:lnTo>
                    <a:pt x="528" y="496"/>
                  </a:lnTo>
                  <a:lnTo>
                    <a:pt x="544" y="488"/>
                  </a:lnTo>
                  <a:lnTo>
                    <a:pt x="568" y="472"/>
                  </a:lnTo>
                  <a:lnTo>
                    <a:pt x="576" y="456"/>
                  </a:lnTo>
                  <a:lnTo>
                    <a:pt x="584" y="440"/>
                  </a:lnTo>
                  <a:lnTo>
                    <a:pt x="600" y="416"/>
                  </a:lnTo>
                  <a:lnTo>
                    <a:pt x="600" y="400"/>
                  </a:lnTo>
                  <a:lnTo>
                    <a:pt x="592" y="392"/>
                  </a:lnTo>
                  <a:lnTo>
                    <a:pt x="600" y="384"/>
                  </a:lnTo>
                  <a:lnTo>
                    <a:pt x="592" y="368"/>
                  </a:lnTo>
                  <a:lnTo>
                    <a:pt x="576" y="328"/>
                  </a:lnTo>
                  <a:lnTo>
                    <a:pt x="576" y="320"/>
                  </a:lnTo>
                  <a:lnTo>
                    <a:pt x="592" y="304"/>
                  </a:lnTo>
                  <a:lnTo>
                    <a:pt x="608" y="296"/>
                  </a:lnTo>
                  <a:lnTo>
                    <a:pt x="608" y="288"/>
                  </a:lnTo>
                  <a:lnTo>
                    <a:pt x="584" y="288"/>
                  </a:lnTo>
                  <a:lnTo>
                    <a:pt x="576" y="288"/>
                  </a:lnTo>
                  <a:lnTo>
                    <a:pt x="568" y="288"/>
                  </a:lnTo>
                  <a:lnTo>
                    <a:pt x="560" y="272"/>
                  </a:lnTo>
                  <a:lnTo>
                    <a:pt x="552" y="264"/>
                  </a:lnTo>
                  <a:lnTo>
                    <a:pt x="568" y="256"/>
                  </a:lnTo>
                  <a:lnTo>
                    <a:pt x="584" y="248"/>
                  </a:lnTo>
                  <a:lnTo>
                    <a:pt x="600" y="232"/>
                  </a:lnTo>
                  <a:lnTo>
                    <a:pt x="608" y="232"/>
                  </a:lnTo>
                  <a:lnTo>
                    <a:pt x="600" y="248"/>
                  </a:lnTo>
                  <a:lnTo>
                    <a:pt x="608" y="256"/>
                  </a:lnTo>
                  <a:lnTo>
                    <a:pt x="616" y="256"/>
                  </a:lnTo>
                  <a:lnTo>
                    <a:pt x="640" y="248"/>
                  </a:lnTo>
                  <a:lnTo>
                    <a:pt x="656" y="256"/>
                  </a:lnTo>
                  <a:lnTo>
                    <a:pt x="664" y="272"/>
                  </a:lnTo>
                  <a:lnTo>
                    <a:pt x="664" y="280"/>
                  </a:lnTo>
                  <a:lnTo>
                    <a:pt x="664" y="304"/>
                  </a:lnTo>
                  <a:lnTo>
                    <a:pt x="656" y="328"/>
                  </a:lnTo>
                  <a:lnTo>
                    <a:pt x="672" y="328"/>
                  </a:lnTo>
                  <a:lnTo>
                    <a:pt x="688" y="320"/>
                  </a:lnTo>
                  <a:lnTo>
                    <a:pt x="696" y="312"/>
                  </a:lnTo>
                  <a:lnTo>
                    <a:pt x="704" y="304"/>
                  </a:lnTo>
                  <a:lnTo>
                    <a:pt x="688" y="272"/>
                  </a:lnTo>
                  <a:lnTo>
                    <a:pt x="688" y="264"/>
                  </a:lnTo>
                  <a:lnTo>
                    <a:pt x="688" y="248"/>
                  </a:lnTo>
                  <a:lnTo>
                    <a:pt x="688" y="240"/>
                  </a:lnTo>
                  <a:lnTo>
                    <a:pt x="680" y="224"/>
                  </a:lnTo>
                  <a:lnTo>
                    <a:pt x="688" y="216"/>
                  </a:lnTo>
                  <a:lnTo>
                    <a:pt x="704" y="200"/>
                  </a:lnTo>
                  <a:lnTo>
                    <a:pt x="720" y="200"/>
                  </a:lnTo>
                  <a:lnTo>
                    <a:pt x="728" y="160"/>
                  </a:lnTo>
                  <a:lnTo>
                    <a:pt x="744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683"/>
            <p:cNvSpPr>
              <a:spLocks/>
            </p:cNvSpPr>
            <p:nvPr/>
          </p:nvSpPr>
          <p:spPr bwMode="auto">
            <a:xfrm>
              <a:off x="5965252" y="2542022"/>
              <a:ext cx="536245" cy="26757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684"/>
            <p:cNvSpPr>
              <a:spLocks/>
            </p:cNvSpPr>
            <p:nvPr/>
          </p:nvSpPr>
          <p:spPr bwMode="auto">
            <a:xfrm>
              <a:off x="5825981" y="3046465"/>
              <a:ext cx="139271" cy="64700"/>
            </a:xfrm>
            <a:custGeom>
              <a:avLst/>
              <a:gdLst>
                <a:gd name="T0" fmla="*/ 2147483647 w 104"/>
                <a:gd name="T1" fmla="*/ 2147483647 h 48"/>
                <a:gd name="T2" fmla="*/ 2147483647 w 104"/>
                <a:gd name="T3" fmla="*/ 2147483647 h 48"/>
                <a:gd name="T4" fmla="*/ 2147483647 w 104"/>
                <a:gd name="T5" fmla="*/ 0 h 48"/>
                <a:gd name="T6" fmla="*/ 2147483647 w 104"/>
                <a:gd name="T7" fmla="*/ 0 h 48"/>
                <a:gd name="T8" fmla="*/ 0 w 104"/>
                <a:gd name="T9" fmla="*/ 2147483647 h 48"/>
                <a:gd name="T10" fmla="*/ 2147483647 w 104"/>
                <a:gd name="T11" fmla="*/ 2147483647 h 48"/>
                <a:gd name="T12" fmla="*/ 2147483647 w 104"/>
                <a:gd name="T13" fmla="*/ 2147483647 h 48"/>
                <a:gd name="T14" fmla="*/ 2147483647 w 104"/>
                <a:gd name="T15" fmla="*/ 2147483647 h 48"/>
                <a:gd name="T16" fmla="*/ 2147483647 w 104"/>
                <a:gd name="T17" fmla="*/ 2147483647 h 48"/>
                <a:gd name="T18" fmla="*/ 2147483647 w 104"/>
                <a:gd name="T19" fmla="*/ 2147483647 h 48"/>
                <a:gd name="T20" fmla="*/ 2147483647 w 104"/>
                <a:gd name="T21" fmla="*/ 2147483647 h 48"/>
                <a:gd name="T22" fmla="*/ 2147483647 w 104"/>
                <a:gd name="T23" fmla="*/ 2147483647 h 48"/>
                <a:gd name="T24" fmla="*/ 2147483647 w 104"/>
                <a:gd name="T25" fmla="*/ 21474836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4"/>
                <a:gd name="T40" fmla="*/ 0 h 48"/>
                <a:gd name="T41" fmla="*/ 104 w 104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4" h="48">
                  <a:moveTo>
                    <a:pt x="72" y="24"/>
                  </a:moveTo>
                  <a:lnTo>
                    <a:pt x="48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40" y="40"/>
                  </a:lnTo>
                  <a:lnTo>
                    <a:pt x="72" y="40"/>
                  </a:lnTo>
                  <a:lnTo>
                    <a:pt x="88" y="48"/>
                  </a:lnTo>
                  <a:lnTo>
                    <a:pt x="96" y="48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7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685"/>
            <p:cNvSpPr>
              <a:spLocks/>
            </p:cNvSpPr>
            <p:nvPr/>
          </p:nvSpPr>
          <p:spPr bwMode="auto">
            <a:xfrm>
              <a:off x="5965252" y="2542022"/>
              <a:ext cx="536245" cy="267574"/>
            </a:xfrm>
            <a:custGeom>
              <a:avLst/>
              <a:gdLst>
                <a:gd name="T0" fmla="*/ 2147483647 w 400"/>
                <a:gd name="T1" fmla="*/ 2147483647 h 200"/>
                <a:gd name="T2" fmla="*/ 2147483647 w 400"/>
                <a:gd name="T3" fmla="*/ 2147483647 h 200"/>
                <a:gd name="T4" fmla="*/ 2147483647 w 400"/>
                <a:gd name="T5" fmla="*/ 2147483647 h 200"/>
                <a:gd name="T6" fmla="*/ 2147483647 w 400"/>
                <a:gd name="T7" fmla="*/ 2147483647 h 200"/>
                <a:gd name="T8" fmla="*/ 2147483647 w 400"/>
                <a:gd name="T9" fmla="*/ 2147483647 h 200"/>
                <a:gd name="T10" fmla="*/ 2147483647 w 400"/>
                <a:gd name="T11" fmla="*/ 2147483647 h 200"/>
                <a:gd name="T12" fmla="*/ 2147483647 w 400"/>
                <a:gd name="T13" fmla="*/ 2147483647 h 200"/>
                <a:gd name="T14" fmla="*/ 2147483647 w 400"/>
                <a:gd name="T15" fmla="*/ 2147483647 h 200"/>
                <a:gd name="T16" fmla="*/ 2147483647 w 400"/>
                <a:gd name="T17" fmla="*/ 2147483647 h 200"/>
                <a:gd name="T18" fmla="*/ 2147483647 w 400"/>
                <a:gd name="T19" fmla="*/ 2147483647 h 200"/>
                <a:gd name="T20" fmla="*/ 2147483647 w 400"/>
                <a:gd name="T21" fmla="*/ 2147483647 h 200"/>
                <a:gd name="T22" fmla="*/ 2147483647 w 400"/>
                <a:gd name="T23" fmla="*/ 2147483647 h 200"/>
                <a:gd name="T24" fmla="*/ 2147483647 w 400"/>
                <a:gd name="T25" fmla="*/ 2147483647 h 200"/>
                <a:gd name="T26" fmla="*/ 2147483647 w 400"/>
                <a:gd name="T27" fmla="*/ 2147483647 h 200"/>
                <a:gd name="T28" fmla="*/ 2147483647 w 400"/>
                <a:gd name="T29" fmla="*/ 2147483647 h 200"/>
                <a:gd name="T30" fmla="*/ 2147483647 w 400"/>
                <a:gd name="T31" fmla="*/ 2147483647 h 200"/>
                <a:gd name="T32" fmla="*/ 2147483647 w 400"/>
                <a:gd name="T33" fmla="*/ 2147483647 h 200"/>
                <a:gd name="T34" fmla="*/ 2147483647 w 400"/>
                <a:gd name="T35" fmla="*/ 2147483647 h 200"/>
                <a:gd name="T36" fmla="*/ 2147483647 w 400"/>
                <a:gd name="T37" fmla="*/ 2147483647 h 200"/>
                <a:gd name="T38" fmla="*/ 2147483647 w 400"/>
                <a:gd name="T39" fmla="*/ 2147483647 h 200"/>
                <a:gd name="T40" fmla="*/ 2147483647 w 400"/>
                <a:gd name="T41" fmla="*/ 2147483647 h 200"/>
                <a:gd name="T42" fmla="*/ 2147483647 w 400"/>
                <a:gd name="T43" fmla="*/ 0 h 200"/>
                <a:gd name="T44" fmla="*/ 2147483647 w 400"/>
                <a:gd name="T45" fmla="*/ 2147483647 h 200"/>
                <a:gd name="T46" fmla="*/ 2147483647 w 400"/>
                <a:gd name="T47" fmla="*/ 2147483647 h 200"/>
                <a:gd name="T48" fmla="*/ 2147483647 w 400"/>
                <a:gd name="T49" fmla="*/ 2147483647 h 200"/>
                <a:gd name="T50" fmla="*/ 2147483647 w 400"/>
                <a:gd name="T51" fmla="*/ 2147483647 h 200"/>
                <a:gd name="T52" fmla="*/ 2147483647 w 400"/>
                <a:gd name="T53" fmla="*/ 2147483647 h 200"/>
                <a:gd name="T54" fmla="*/ 0 w 400"/>
                <a:gd name="T55" fmla="*/ 2147483647 h 200"/>
                <a:gd name="T56" fmla="*/ 2147483647 w 400"/>
                <a:gd name="T57" fmla="*/ 2147483647 h 200"/>
                <a:gd name="T58" fmla="*/ 2147483647 w 400"/>
                <a:gd name="T59" fmla="*/ 2147483647 h 2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0"/>
                <a:gd name="T91" fmla="*/ 0 h 200"/>
                <a:gd name="T92" fmla="*/ 400 w 400"/>
                <a:gd name="T93" fmla="*/ 200 h 20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0" h="200">
                  <a:moveTo>
                    <a:pt x="32" y="80"/>
                  </a:moveTo>
                  <a:lnTo>
                    <a:pt x="32" y="120"/>
                  </a:lnTo>
                  <a:lnTo>
                    <a:pt x="88" y="136"/>
                  </a:lnTo>
                  <a:lnTo>
                    <a:pt x="120" y="176"/>
                  </a:lnTo>
                  <a:lnTo>
                    <a:pt x="168" y="176"/>
                  </a:lnTo>
                  <a:lnTo>
                    <a:pt x="208" y="200"/>
                  </a:lnTo>
                  <a:lnTo>
                    <a:pt x="256" y="168"/>
                  </a:lnTo>
                  <a:lnTo>
                    <a:pt x="296" y="168"/>
                  </a:lnTo>
                  <a:lnTo>
                    <a:pt x="304" y="136"/>
                  </a:lnTo>
                  <a:lnTo>
                    <a:pt x="336" y="128"/>
                  </a:lnTo>
                  <a:lnTo>
                    <a:pt x="360" y="112"/>
                  </a:lnTo>
                  <a:lnTo>
                    <a:pt x="400" y="104"/>
                  </a:lnTo>
                  <a:lnTo>
                    <a:pt x="392" y="88"/>
                  </a:lnTo>
                  <a:lnTo>
                    <a:pt x="352" y="80"/>
                  </a:lnTo>
                  <a:lnTo>
                    <a:pt x="352" y="64"/>
                  </a:lnTo>
                  <a:lnTo>
                    <a:pt x="360" y="48"/>
                  </a:lnTo>
                  <a:lnTo>
                    <a:pt x="336" y="40"/>
                  </a:lnTo>
                  <a:lnTo>
                    <a:pt x="272" y="56"/>
                  </a:lnTo>
                  <a:lnTo>
                    <a:pt x="248" y="32"/>
                  </a:lnTo>
                  <a:lnTo>
                    <a:pt x="208" y="32"/>
                  </a:lnTo>
                  <a:lnTo>
                    <a:pt x="192" y="24"/>
                  </a:lnTo>
                  <a:lnTo>
                    <a:pt x="144" y="0"/>
                  </a:lnTo>
                  <a:lnTo>
                    <a:pt x="128" y="16"/>
                  </a:lnTo>
                  <a:lnTo>
                    <a:pt x="112" y="40"/>
                  </a:lnTo>
                  <a:lnTo>
                    <a:pt x="80" y="32"/>
                  </a:lnTo>
                  <a:lnTo>
                    <a:pt x="40" y="32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32" y="8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686"/>
            <p:cNvSpPr>
              <a:spLocks/>
            </p:cNvSpPr>
            <p:nvPr/>
          </p:nvSpPr>
          <p:spPr bwMode="auto">
            <a:xfrm>
              <a:off x="4815998" y="1897212"/>
              <a:ext cx="183135" cy="398071"/>
            </a:xfrm>
            <a:custGeom>
              <a:avLst/>
              <a:gdLst>
                <a:gd name="T0" fmla="*/ 2147483647 w 136"/>
                <a:gd name="T1" fmla="*/ 2147483647 h 296"/>
                <a:gd name="T2" fmla="*/ 2147483647 w 136"/>
                <a:gd name="T3" fmla="*/ 2147483647 h 296"/>
                <a:gd name="T4" fmla="*/ 2147483647 w 136"/>
                <a:gd name="T5" fmla="*/ 2147483647 h 296"/>
                <a:gd name="T6" fmla="*/ 2147483647 w 136"/>
                <a:gd name="T7" fmla="*/ 2147483647 h 296"/>
                <a:gd name="T8" fmla="*/ 2147483647 w 136"/>
                <a:gd name="T9" fmla="*/ 2147483647 h 296"/>
                <a:gd name="T10" fmla="*/ 2147483647 w 136"/>
                <a:gd name="T11" fmla="*/ 2147483647 h 296"/>
                <a:gd name="T12" fmla="*/ 2147483647 w 136"/>
                <a:gd name="T13" fmla="*/ 2147483647 h 296"/>
                <a:gd name="T14" fmla="*/ 2147483647 w 136"/>
                <a:gd name="T15" fmla="*/ 2147483647 h 296"/>
                <a:gd name="T16" fmla="*/ 2147483647 w 136"/>
                <a:gd name="T17" fmla="*/ 2147483647 h 296"/>
                <a:gd name="T18" fmla="*/ 2147483647 w 136"/>
                <a:gd name="T19" fmla="*/ 2147483647 h 296"/>
                <a:gd name="T20" fmla="*/ 2147483647 w 136"/>
                <a:gd name="T21" fmla="*/ 2147483647 h 296"/>
                <a:gd name="T22" fmla="*/ 2147483647 w 136"/>
                <a:gd name="T23" fmla="*/ 2147483647 h 296"/>
                <a:gd name="T24" fmla="*/ 2147483647 w 136"/>
                <a:gd name="T25" fmla="*/ 2147483647 h 296"/>
                <a:gd name="T26" fmla="*/ 2147483647 w 136"/>
                <a:gd name="T27" fmla="*/ 2147483647 h 296"/>
                <a:gd name="T28" fmla="*/ 2147483647 w 136"/>
                <a:gd name="T29" fmla="*/ 2147483647 h 296"/>
                <a:gd name="T30" fmla="*/ 2147483647 w 136"/>
                <a:gd name="T31" fmla="*/ 2147483647 h 296"/>
                <a:gd name="T32" fmla="*/ 2147483647 w 136"/>
                <a:gd name="T33" fmla="*/ 2147483647 h 296"/>
                <a:gd name="T34" fmla="*/ 2147483647 w 136"/>
                <a:gd name="T35" fmla="*/ 0 h 296"/>
                <a:gd name="T36" fmla="*/ 2147483647 w 136"/>
                <a:gd name="T37" fmla="*/ 0 h 296"/>
                <a:gd name="T38" fmla="*/ 2147483647 w 136"/>
                <a:gd name="T39" fmla="*/ 2147483647 h 296"/>
                <a:gd name="T40" fmla="*/ 2147483647 w 136"/>
                <a:gd name="T41" fmla="*/ 2147483647 h 296"/>
                <a:gd name="T42" fmla="*/ 2147483647 w 136"/>
                <a:gd name="T43" fmla="*/ 2147483647 h 296"/>
                <a:gd name="T44" fmla="*/ 2147483647 w 136"/>
                <a:gd name="T45" fmla="*/ 2147483647 h 296"/>
                <a:gd name="T46" fmla="*/ 2147483647 w 136"/>
                <a:gd name="T47" fmla="*/ 2147483647 h 296"/>
                <a:gd name="T48" fmla="*/ 2147483647 w 136"/>
                <a:gd name="T49" fmla="*/ 2147483647 h 296"/>
                <a:gd name="T50" fmla="*/ 2147483647 w 136"/>
                <a:gd name="T51" fmla="*/ 2147483647 h 296"/>
                <a:gd name="T52" fmla="*/ 2147483647 w 136"/>
                <a:gd name="T53" fmla="*/ 2147483647 h 296"/>
                <a:gd name="T54" fmla="*/ 0 w 136"/>
                <a:gd name="T55" fmla="*/ 2147483647 h 296"/>
                <a:gd name="T56" fmla="*/ 2147483647 w 136"/>
                <a:gd name="T57" fmla="*/ 2147483647 h 296"/>
                <a:gd name="T58" fmla="*/ 2147483647 w 136"/>
                <a:gd name="T59" fmla="*/ 2147483647 h 296"/>
                <a:gd name="T60" fmla="*/ 2147483647 w 136"/>
                <a:gd name="T61" fmla="*/ 2147483647 h 296"/>
                <a:gd name="T62" fmla="*/ 2147483647 w 136"/>
                <a:gd name="T63" fmla="*/ 2147483647 h 296"/>
                <a:gd name="T64" fmla="*/ 2147483647 w 136"/>
                <a:gd name="T65" fmla="*/ 2147483647 h 296"/>
                <a:gd name="T66" fmla="*/ 2147483647 w 136"/>
                <a:gd name="T67" fmla="*/ 2147483647 h 296"/>
                <a:gd name="T68" fmla="*/ 2147483647 w 136"/>
                <a:gd name="T69" fmla="*/ 2147483647 h 296"/>
                <a:gd name="T70" fmla="*/ 2147483647 w 136"/>
                <a:gd name="T71" fmla="*/ 2147483647 h 296"/>
                <a:gd name="T72" fmla="*/ 2147483647 w 136"/>
                <a:gd name="T73" fmla="*/ 2147483647 h 296"/>
                <a:gd name="T74" fmla="*/ 2147483647 w 136"/>
                <a:gd name="T75" fmla="*/ 2147483647 h 296"/>
                <a:gd name="T76" fmla="*/ 2147483647 w 136"/>
                <a:gd name="T77" fmla="*/ 2147483647 h 296"/>
                <a:gd name="T78" fmla="*/ 2147483647 w 136"/>
                <a:gd name="T79" fmla="*/ 2147483647 h 296"/>
                <a:gd name="T80" fmla="*/ 2147483647 w 136"/>
                <a:gd name="T81" fmla="*/ 2147483647 h 296"/>
                <a:gd name="T82" fmla="*/ 2147483647 w 136"/>
                <a:gd name="T83" fmla="*/ 2147483647 h 296"/>
                <a:gd name="T84" fmla="*/ 2147483647 w 136"/>
                <a:gd name="T85" fmla="*/ 2147483647 h 296"/>
                <a:gd name="T86" fmla="*/ 2147483647 w 136"/>
                <a:gd name="T87" fmla="*/ 2147483647 h 296"/>
                <a:gd name="T88" fmla="*/ 2147483647 w 136"/>
                <a:gd name="T89" fmla="*/ 2147483647 h 296"/>
                <a:gd name="T90" fmla="*/ 2147483647 w 136"/>
                <a:gd name="T91" fmla="*/ 2147483647 h 296"/>
                <a:gd name="T92" fmla="*/ 2147483647 w 136"/>
                <a:gd name="T93" fmla="*/ 2147483647 h 296"/>
                <a:gd name="T94" fmla="*/ 2147483647 w 136"/>
                <a:gd name="T95" fmla="*/ 2147483647 h 296"/>
                <a:gd name="T96" fmla="*/ 2147483647 w 136"/>
                <a:gd name="T97" fmla="*/ 2147483647 h 296"/>
                <a:gd name="T98" fmla="*/ 2147483647 w 136"/>
                <a:gd name="T99" fmla="*/ 2147483647 h 296"/>
                <a:gd name="T100" fmla="*/ 2147483647 w 136"/>
                <a:gd name="T101" fmla="*/ 2147483647 h 296"/>
                <a:gd name="T102" fmla="*/ 2147483647 w 136"/>
                <a:gd name="T103" fmla="*/ 2147483647 h 296"/>
                <a:gd name="T104" fmla="*/ 2147483647 w 136"/>
                <a:gd name="T105" fmla="*/ 2147483647 h 29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6"/>
                <a:gd name="T160" fmla="*/ 0 h 296"/>
                <a:gd name="T161" fmla="*/ 136 w 136"/>
                <a:gd name="T162" fmla="*/ 296 h 29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6" h="296">
                  <a:moveTo>
                    <a:pt x="136" y="216"/>
                  </a:moveTo>
                  <a:lnTo>
                    <a:pt x="128" y="216"/>
                  </a:lnTo>
                  <a:lnTo>
                    <a:pt x="120" y="208"/>
                  </a:lnTo>
                  <a:lnTo>
                    <a:pt x="128" y="184"/>
                  </a:lnTo>
                  <a:lnTo>
                    <a:pt x="120" y="176"/>
                  </a:lnTo>
                  <a:lnTo>
                    <a:pt x="120" y="168"/>
                  </a:lnTo>
                  <a:lnTo>
                    <a:pt x="120" y="160"/>
                  </a:lnTo>
                  <a:lnTo>
                    <a:pt x="112" y="152"/>
                  </a:lnTo>
                  <a:lnTo>
                    <a:pt x="120" y="144"/>
                  </a:lnTo>
                  <a:lnTo>
                    <a:pt x="112" y="104"/>
                  </a:lnTo>
                  <a:lnTo>
                    <a:pt x="120" y="80"/>
                  </a:lnTo>
                  <a:lnTo>
                    <a:pt x="112" y="64"/>
                  </a:lnTo>
                  <a:lnTo>
                    <a:pt x="104" y="56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12" y="24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0" y="0"/>
                  </a:lnTo>
                  <a:lnTo>
                    <a:pt x="72" y="8"/>
                  </a:lnTo>
                  <a:lnTo>
                    <a:pt x="64" y="32"/>
                  </a:lnTo>
                  <a:lnTo>
                    <a:pt x="48" y="4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8" y="24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56"/>
                  </a:lnTo>
                  <a:lnTo>
                    <a:pt x="32" y="56"/>
                  </a:lnTo>
                  <a:lnTo>
                    <a:pt x="40" y="72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0" y="112"/>
                  </a:lnTo>
                  <a:lnTo>
                    <a:pt x="40" y="120"/>
                  </a:lnTo>
                  <a:lnTo>
                    <a:pt x="40" y="136"/>
                  </a:lnTo>
                  <a:lnTo>
                    <a:pt x="40" y="144"/>
                  </a:lnTo>
                  <a:lnTo>
                    <a:pt x="48" y="144"/>
                  </a:lnTo>
                  <a:lnTo>
                    <a:pt x="56" y="160"/>
                  </a:lnTo>
                  <a:lnTo>
                    <a:pt x="40" y="192"/>
                  </a:lnTo>
                  <a:lnTo>
                    <a:pt x="16" y="208"/>
                  </a:lnTo>
                  <a:lnTo>
                    <a:pt x="8" y="232"/>
                  </a:lnTo>
                  <a:lnTo>
                    <a:pt x="8" y="264"/>
                  </a:lnTo>
                  <a:lnTo>
                    <a:pt x="16" y="280"/>
                  </a:lnTo>
                  <a:lnTo>
                    <a:pt x="24" y="288"/>
                  </a:lnTo>
                  <a:lnTo>
                    <a:pt x="32" y="296"/>
                  </a:lnTo>
                  <a:lnTo>
                    <a:pt x="48" y="296"/>
                  </a:lnTo>
                  <a:lnTo>
                    <a:pt x="80" y="288"/>
                  </a:lnTo>
                  <a:lnTo>
                    <a:pt x="88" y="288"/>
                  </a:lnTo>
                  <a:lnTo>
                    <a:pt x="136" y="232"/>
                  </a:lnTo>
                  <a:lnTo>
                    <a:pt x="136" y="2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687"/>
            <p:cNvSpPr>
              <a:spLocks/>
            </p:cNvSpPr>
            <p:nvPr/>
          </p:nvSpPr>
          <p:spPr bwMode="auto">
            <a:xfrm>
              <a:off x="5010098" y="2531056"/>
              <a:ext cx="9870" cy="10966"/>
            </a:xfrm>
            <a:custGeom>
              <a:avLst/>
              <a:gdLst>
                <a:gd name="T0" fmla="*/ 2147483647 w 8"/>
                <a:gd name="T1" fmla="*/ 2147483647 h 8"/>
                <a:gd name="T2" fmla="*/ 0 w 8"/>
                <a:gd name="T3" fmla="*/ 0 h 8"/>
                <a:gd name="T4" fmla="*/ 0 w 8"/>
                <a:gd name="T5" fmla="*/ 2147483647 h 8"/>
                <a:gd name="T6" fmla="*/ 2147483647 w 8"/>
                <a:gd name="T7" fmla="*/ 2147483647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8"/>
                <a:gd name="T14" fmla="*/ 8 w 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8">
                  <a:moveTo>
                    <a:pt x="8" y="8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688"/>
            <p:cNvSpPr>
              <a:spLocks/>
            </p:cNvSpPr>
            <p:nvPr/>
          </p:nvSpPr>
          <p:spPr bwMode="auto">
            <a:xfrm>
              <a:off x="4934432" y="1446502"/>
              <a:ext cx="2597884" cy="1395993"/>
            </a:xfrm>
            <a:custGeom>
              <a:avLst/>
              <a:gdLst>
                <a:gd name="T0" fmla="*/ 2147483647 w 1936"/>
                <a:gd name="T1" fmla="*/ 2147483647 h 1040"/>
                <a:gd name="T2" fmla="*/ 2147483647 w 1936"/>
                <a:gd name="T3" fmla="*/ 2147483647 h 1040"/>
                <a:gd name="T4" fmla="*/ 2147483647 w 1936"/>
                <a:gd name="T5" fmla="*/ 2147483647 h 1040"/>
                <a:gd name="T6" fmla="*/ 2147483647 w 1936"/>
                <a:gd name="T7" fmla="*/ 2147483647 h 1040"/>
                <a:gd name="T8" fmla="*/ 2147483647 w 1936"/>
                <a:gd name="T9" fmla="*/ 2147483647 h 1040"/>
                <a:gd name="T10" fmla="*/ 2147483647 w 1936"/>
                <a:gd name="T11" fmla="*/ 2147483647 h 1040"/>
                <a:gd name="T12" fmla="*/ 2147483647 w 1936"/>
                <a:gd name="T13" fmla="*/ 2147483647 h 1040"/>
                <a:gd name="T14" fmla="*/ 2147483647 w 1936"/>
                <a:gd name="T15" fmla="*/ 2147483647 h 1040"/>
                <a:gd name="T16" fmla="*/ 2147483647 w 1936"/>
                <a:gd name="T17" fmla="*/ 2147483647 h 1040"/>
                <a:gd name="T18" fmla="*/ 2147483647 w 1936"/>
                <a:gd name="T19" fmla="*/ 2147483647 h 1040"/>
                <a:gd name="T20" fmla="*/ 2147483647 w 1936"/>
                <a:gd name="T21" fmla="*/ 2147483647 h 1040"/>
                <a:gd name="T22" fmla="*/ 2147483647 w 1936"/>
                <a:gd name="T23" fmla="*/ 2147483647 h 1040"/>
                <a:gd name="T24" fmla="*/ 2147483647 w 1936"/>
                <a:gd name="T25" fmla="*/ 2147483647 h 1040"/>
                <a:gd name="T26" fmla="*/ 2147483647 w 1936"/>
                <a:gd name="T27" fmla="*/ 2147483647 h 1040"/>
                <a:gd name="T28" fmla="*/ 2147483647 w 1936"/>
                <a:gd name="T29" fmla="*/ 2147483647 h 1040"/>
                <a:gd name="T30" fmla="*/ 2147483647 w 1936"/>
                <a:gd name="T31" fmla="*/ 2147483647 h 1040"/>
                <a:gd name="T32" fmla="*/ 2147483647 w 1936"/>
                <a:gd name="T33" fmla="*/ 2147483647 h 1040"/>
                <a:gd name="T34" fmla="*/ 2147483647 w 1936"/>
                <a:gd name="T35" fmla="*/ 2147483647 h 1040"/>
                <a:gd name="T36" fmla="*/ 2147483647 w 1936"/>
                <a:gd name="T37" fmla="*/ 2147483647 h 1040"/>
                <a:gd name="T38" fmla="*/ 2147483647 w 1936"/>
                <a:gd name="T39" fmla="*/ 2147483647 h 1040"/>
                <a:gd name="T40" fmla="*/ 2147483647 w 1936"/>
                <a:gd name="T41" fmla="*/ 2147483647 h 1040"/>
                <a:gd name="T42" fmla="*/ 2147483647 w 1936"/>
                <a:gd name="T43" fmla="*/ 2147483647 h 1040"/>
                <a:gd name="T44" fmla="*/ 2147483647 w 1936"/>
                <a:gd name="T45" fmla="*/ 2147483647 h 1040"/>
                <a:gd name="T46" fmla="*/ 2147483647 w 1936"/>
                <a:gd name="T47" fmla="*/ 2147483647 h 1040"/>
                <a:gd name="T48" fmla="*/ 2147483647 w 1936"/>
                <a:gd name="T49" fmla="*/ 2147483647 h 1040"/>
                <a:gd name="T50" fmla="*/ 2147483647 w 1936"/>
                <a:gd name="T51" fmla="*/ 2147483647 h 1040"/>
                <a:gd name="T52" fmla="*/ 2147483647 w 1936"/>
                <a:gd name="T53" fmla="*/ 2147483647 h 1040"/>
                <a:gd name="T54" fmla="*/ 2147483647 w 1936"/>
                <a:gd name="T55" fmla="*/ 2147483647 h 1040"/>
                <a:gd name="T56" fmla="*/ 2147483647 w 1936"/>
                <a:gd name="T57" fmla="*/ 2147483647 h 1040"/>
                <a:gd name="T58" fmla="*/ 2147483647 w 1936"/>
                <a:gd name="T59" fmla="*/ 2147483647 h 1040"/>
                <a:gd name="T60" fmla="*/ 2147483647 w 1936"/>
                <a:gd name="T61" fmla="*/ 2147483647 h 1040"/>
                <a:gd name="T62" fmla="*/ 2147483647 w 1936"/>
                <a:gd name="T63" fmla="*/ 2147483647 h 1040"/>
                <a:gd name="T64" fmla="*/ 2147483647 w 1936"/>
                <a:gd name="T65" fmla="*/ 2147483647 h 1040"/>
                <a:gd name="T66" fmla="*/ 2147483647 w 1936"/>
                <a:gd name="T67" fmla="*/ 2147483647 h 1040"/>
                <a:gd name="T68" fmla="*/ 2147483647 w 1936"/>
                <a:gd name="T69" fmla="*/ 2147483647 h 1040"/>
                <a:gd name="T70" fmla="*/ 2147483647 w 1936"/>
                <a:gd name="T71" fmla="*/ 2147483647 h 1040"/>
                <a:gd name="T72" fmla="*/ 2147483647 w 1936"/>
                <a:gd name="T73" fmla="*/ 2147483647 h 1040"/>
                <a:gd name="T74" fmla="*/ 2147483647 w 1936"/>
                <a:gd name="T75" fmla="*/ 2147483647 h 1040"/>
                <a:gd name="T76" fmla="*/ 2147483647 w 1936"/>
                <a:gd name="T77" fmla="*/ 2147483647 h 1040"/>
                <a:gd name="T78" fmla="*/ 2147483647 w 1936"/>
                <a:gd name="T79" fmla="*/ 2147483647 h 1040"/>
                <a:gd name="T80" fmla="*/ 2147483647 w 1936"/>
                <a:gd name="T81" fmla="*/ 2147483647 h 1040"/>
                <a:gd name="T82" fmla="*/ 2147483647 w 1936"/>
                <a:gd name="T83" fmla="*/ 2147483647 h 1040"/>
                <a:gd name="T84" fmla="*/ 2147483647 w 1936"/>
                <a:gd name="T85" fmla="*/ 2147483647 h 1040"/>
                <a:gd name="T86" fmla="*/ 2147483647 w 1936"/>
                <a:gd name="T87" fmla="*/ 2147483647 h 1040"/>
                <a:gd name="T88" fmla="*/ 2147483647 w 1936"/>
                <a:gd name="T89" fmla="*/ 2147483647 h 1040"/>
                <a:gd name="T90" fmla="*/ 2147483647 w 1936"/>
                <a:gd name="T91" fmla="*/ 2147483647 h 1040"/>
                <a:gd name="T92" fmla="*/ 2147483647 w 1936"/>
                <a:gd name="T93" fmla="*/ 2147483647 h 1040"/>
                <a:gd name="T94" fmla="*/ 2147483647 w 1936"/>
                <a:gd name="T95" fmla="*/ 2147483647 h 1040"/>
                <a:gd name="T96" fmla="*/ 2147483647 w 1936"/>
                <a:gd name="T97" fmla="*/ 2147483647 h 1040"/>
                <a:gd name="T98" fmla="*/ 2147483647 w 1936"/>
                <a:gd name="T99" fmla="*/ 2147483647 h 1040"/>
                <a:gd name="T100" fmla="*/ 2147483647 w 1936"/>
                <a:gd name="T101" fmla="*/ 2147483647 h 1040"/>
                <a:gd name="T102" fmla="*/ 2147483647 w 1936"/>
                <a:gd name="T103" fmla="*/ 2147483647 h 1040"/>
                <a:gd name="T104" fmla="*/ 2147483647 w 1936"/>
                <a:gd name="T105" fmla="*/ 2147483647 h 1040"/>
                <a:gd name="T106" fmla="*/ 2147483647 w 1936"/>
                <a:gd name="T107" fmla="*/ 2147483647 h 1040"/>
                <a:gd name="T108" fmla="*/ 2147483647 w 1936"/>
                <a:gd name="T109" fmla="*/ 2147483647 h 1040"/>
                <a:gd name="T110" fmla="*/ 2147483647 w 1936"/>
                <a:gd name="T111" fmla="*/ 2147483647 h 1040"/>
                <a:gd name="T112" fmla="*/ 2147483647 w 1936"/>
                <a:gd name="T113" fmla="*/ 2147483647 h 1040"/>
                <a:gd name="T114" fmla="*/ 2147483647 w 1936"/>
                <a:gd name="T115" fmla="*/ 2147483647 h 1040"/>
                <a:gd name="T116" fmla="*/ 2147483647 w 1936"/>
                <a:gd name="T117" fmla="*/ 2147483647 h 1040"/>
                <a:gd name="T118" fmla="*/ 2147483647 w 1936"/>
                <a:gd name="T119" fmla="*/ 2147483647 h 1040"/>
                <a:gd name="T120" fmla="*/ 2147483647 w 1936"/>
                <a:gd name="T121" fmla="*/ 2147483647 h 104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36"/>
                <a:gd name="T184" fmla="*/ 0 h 1040"/>
                <a:gd name="T185" fmla="*/ 1936 w 1936"/>
                <a:gd name="T186" fmla="*/ 1040 h 104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36" h="1040">
                  <a:moveTo>
                    <a:pt x="1928" y="504"/>
                  </a:moveTo>
                  <a:lnTo>
                    <a:pt x="1936" y="384"/>
                  </a:lnTo>
                  <a:lnTo>
                    <a:pt x="1920" y="376"/>
                  </a:lnTo>
                  <a:lnTo>
                    <a:pt x="1912" y="376"/>
                  </a:lnTo>
                  <a:lnTo>
                    <a:pt x="1896" y="360"/>
                  </a:lnTo>
                  <a:lnTo>
                    <a:pt x="1880" y="352"/>
                  </a:lnTo>
                  <a:lnTo>
                    <a:pt x="1856" y="352"/>
                  </a:lnTo>
                  <a:lnTo>
                    <a:pt x="1840" y="344"/>
                  </a:lnTo>
                  <a:lnTo>
                    <a:pt x="1824" y="344"/>
                  </a:lnTo>
                  <a:lnTo>
                    <a:pt x="1816" y="344"/>
                  </a:lnTo>
                  <a:lnTo>
                    <a:pt x="1824" y="376"/>
                  </a:lnTo>
                  <a:lnTo>
                    <a:pt x="1808" y="384"/>
                  </a:lnTo>
                  <a:lnTo>
                    <a:pt x="1792" y="376"/>
                  </a:lnTo>
                  <a:lnTo>
                    <a:pt x="1784" y="360"/>
                  </a:lnTo>
                  <a:lnTo>
                    <a:pt x="1784" y="352"/>
                  </a:lnTo>
                  <a:lnTo>
                    <a:pt x="1760" y="352"/>
                  </a:lnTo>
                  <a:lnTo>
                    <a:pt x="1752" y="360"/>
                  </a:lnTo>
                  <a:lnTo>
                    <a:pt x="1728" y="352"/>
                  </a:lnTo>
                  <a:lnTo>
                    <a:pt x="1704" y="352"/>
                  </a:lnTo>
                  <a:lnTo>
                    <a:pt x="1696" y="360"/>
                  </a:lnTo>
                  <a:lnTo>
                    <a:pt x="1680" y="344"/>
                  </a:lnTo>
                  <a:lnTo>
                    <a:pt x="1680" y="320"/>
                  </a:lnTo>
                  <a:lnTo>
                    <a:pt x="1656" y="304"/>
                  </a:lnTo>
                  <a:lnTo>
                    <a:pt x="1616" y="304"/>
                  </a:lnTo>
                  <a:lnTo>
                    <a:pt x="1576" y="304"/>
                  </a:lnTo>
                  <a:lnTo>
                    <a:pt x="1576" y="296"/>
                  </a:lnTo>
                  <a:lnTo>
                    <a:pt x="1568" y="288"/>
                  </a:lnTo>
                  <a:lnTo>
                    <a:pt x="1544" y="272"/>
                  </a:lnTo>
                  <a:lnTo>
                    <a:pt x="1544" y="256"/>
                  </a:lnTo>
                  <a:lnTo>
                    <a:pt x="1448" y="232"/>
                  </a:lnTo>
                  <a:lnTo>
                    <a:pt x="1448" y="240"/>
                  </a:lnTo>
                  <a:lnTo>
                    <a:pt x="1424" y="256"/>
                  </a:lnTo>
                  <a:lnTo>
                    <a:pt x="1432" y="280"/>
                  </a:lnTo>
                  <a:lnTo>
                    <a:pt x="1408" y="288"/>
                  </a:lnTo>
                  <a:lnTo>
                    <a:pt x="1392" y="288"/>
                  </a:lnTo>
                  <a:lnTo>
                    <a:pt x="1368" y="280"/>
                  </a:lnTo>
                  <a:lnTo>
                    <a:pt x="1360" y="288"/>
                  </a:lnTo>
                  <a:lnTo>
                    <a:pt x="1344" y="280"/>
                  </a:lnTo>
                  <a:lnTo>
                    <a:pt x="1328" y="272"/>
                  </a:lnTo>
                  <a:lnTo>
                    <a:pt x="1328" y="296"/>
                  </a:lnTo>
                  <a:lnTo>
                    <a:pt x="1312" y="312"/>
                  </a:lnTo>
                  <a:lnTo>
                    <a:pt x="1296" y="288"/>
                  </a:lnTo>
                  <a:lnTo>
                    <a:pt x="1280" y="264"/>
                  </a:lnTo>
                  <a:lnTo>
                    <a:pt x="1296" y="240"/>
                  </a:lnTo>
                  <a:lnTo>
                    <a:pt x="1296" y="224"/>
                  </a:lnTo>
                  <a:lnTo>
                    <a:pt x="1280" y="208"/>
                  </a:lnTo>
                  <a:lnTo>
                    <a:pt x="1264" y="200"/>
                  </a:lnTo>
                  <a:lnTo>
                    <a:pt x="1248" y="200"/>
                  </a:lnTo>
                  <a:lnTo>
                    <a:pt x="1240" y="192"/>
                  </a:lnTo>
                  <a:lnTo>
                    <a:pt x="1224" y="184"/>
                  </a:lnTo>
                  <a:lnTo>
                    <a:pt x="1216" y="200"/>
                  </a:lnTo>
                  <a:lnTo>
                    <a:pt x="1208" y="216"/>
                  </a:lnTo>
                  <a:lnTo>
                    <a:pt x="1168" y="216"/>
                  </a:lnTo>
                  <a:lnTo>
                    <a:pt x="1152" y="208"/>
                  </a:lnTo>
                  <a:lnTo>
                    <a:pt x="1144" y="192"/>
                  </a:lnTo>
                  <a:lnTo>
                    <a:pt x="1112" y="192"/>
                  </a:lnTo>
                  <a:lnTo>
                    <a:pt x="1088" y="208"/>
                  </a:lnTo>
                  <a:lnTo>
                    <a:pt x="1088" y="192"/>
                  </a:lnTo>
                  <a:lnTo>
                    <a:pt x="1072" y="176"/>
                  </a:lnTo>
                  <a:lnTo>
                    <a:pt x="1056" y="176"/>
                  </a:lnTo>
                  <a:lnTo>
                    <a:pt x="1040" y="192"/>
                  </a:lnTo>
                  <a:lnTo>
                    <a:pt x="1016" y="208"/>
                  </a:lnTo>
                  <a:lnTo>
                    <a:pt x="992" y="224"/>
                  </a:lnTo>
                  <a:lnTo>
                    <a:pt x="1008" y="200"/>
                  </a:lnTo>
                  <a:lnTo>
                    <a:pt x="1024" y="192"/>
                  </a:lnTo>
                  <a:lnTo>
                    <a:pt x="1048" y="152"/>
                  </a:lnTo>
                  <a:lnTo>
                    <a:pt x="1064" y="136"/>
                  </a:lnTo>
                  <a:lnTo>
                    <a:pt x="1080" y="112"/>
                  </a:lnTo>
                  <a:lnTo>
                    <a:pt x="1072" y="72"/>
                  </a:lnTo>
                  <a:lnTo>
                    <a:pt x="1040" y="48"/>
                  </a:lnTo>
                  <a:lnTo>
                    <a:pt x="1016" y="40"/>
                  </a:lnTo>
                  <a:lnTo>
                    <a:pt x="1016" y="32"/>
                  </a:lnTo>
                  <a:lnTo>
                    <a:pt x="1000" y="0"/>
                  </a:lnTo>
                  <a:lnTo>
                    <a:pt x="968" y="0"/>
                  </a:lnTo>
                  <a:lnTo>
                    <a:pt x="936" y="32"/>
                  </a:lnTo>
                  <a:lnTo>
                    <a:pt x="928" y="64"/>
                  </a:lnTo>
                  <a:lnTo>
                    <a:pt x="888" y="88"/>
                  </a:lnTo>
                  <a:lnTo>
                    <a:pt x="864" y="72"/>
                  </a:lnTo>
                  <a:lnTo>
                    <a:pt x="824" y="88"/>
                  </a:lnTo>
                  <a:lnTo>
                    <a:pt x="784" y="112"/>
                  </a:lnTo>
                  <a:lnTo>
                    <a:pt x="760" y="136"/>
                  </a:lnTo>
                  <a:lnTo>
                    <a:pt x="752" y="184"/>
                  </a:lnTo>
                  <a:lnTo>
                    <a:pt x="688" y="200"/>
                  </a:lnTo>
                  <a:lnTo>
                    <a:pt x="680" y="216"/>
                  </a:lnTo>
                  <a:lnTo>
                    <a:pt x="680" y="256"/>
                  </a:lnTo>
                  <a:lnTo>
                    <a:pt x="672" y="248"/>
                  </a:lnTo>
                  <a:lnTo>
                    <a:pt x="648" y="240"/>
                  </a:lnTo>
                  <a:lnTo>
                    <a:pt x="632" y="264"/>
                  </a:lnTo>
                  <a:lnTo>
                    <a:pt x="624" y="256"/>
                  </a:lnTo>
                  <a:lnTo>
                    <a:pt x="624" y="248"/>
                  </a:lnTo>
                  <a:lnTo>
                    <a:pt x="608" y="232"/>
                  </a:lnTo>
                  <a:lnTo>
                    <a:pt x="600" y="232"/>
                  </a:lnTo>
                  <a:lnTo>
                    <a:pt x="592" y="256"/>
                  </a:lnTo>
                  <a:lnTo>
                    <a:pt x="592" y="280"/>
                  </a:lnTo>
                  <a:lnTo>
                    <a:pt x="592" y="312"/>
                  </a:lnTo>
                  <a:lnTo>
                    <a:pt x="584" y="320"/>
                  </a:lnTo>
                  <a:lnTo>
                    <a:pt x="576" y="304"/>
                  </a:lnTo>
                  <a:lnTo>
                    <a:pt x="584" y="272"/>
                  </a:lnTo>
                  <a:lnTo>
                    <a:pt x="576" y="248"/>
                  </a:lnTo>
                  <a:lnTo>
                    <a:pt x="576" y="232"/>
                  </a:lnTo>
                  <a:lnTo>
                    <a:pt x="552" y="224"/>
                  </a:lnTo>
                  <a:lnTo>
                    <a:pt x="528" y="224"/>
                  </a:lnTo>
                  <a:lnTo>
                    <a:pt x="512" y="280"/>
                  </a:lnTo>
                  <a:lnTo>
                    <a:pt x="504" y="288"/>
                  </a:lnTo>
                  <a:lnTo>
                    <a:pt x="496" y="304"/>
                  </a:lnTo>
                  <a:lnTo>
                    <a:pt x="504" y="320"/>
                  </a:lnTo>
                  <a:lnTo>
                    <a:pt x="504" y="344"/>
                  </a:lnTo>
                  <a:lnTo>
                    <a:pt x="504" y="352"/>
                  </a:lnTo>
                  <a:lnTo>
                    <a:pt x="528" y="376"/>
                  </a:lnTo>
                  <a:lnTo>
                    <a:pt x="512" y="400"/>
                  </a:lnTo>
                  <a:lnTo>
                    <a:pt x="488" y="376"/>
                  </a:lnTo>
                  <a:lnTo>
                    <a:pt x="456" y="352"/>
                  </a:lnTo>
                  <a:lnTo>
                    <a:pt x="432" y="352"/>
                  </a:lnTo>
                  <a:lnTo>
                    <a:pt x="416" y="352"/>
                  </a:lnTo>
                  <a:lnTo>
                    <a:pt x="416" y="376"/>
                  </a:lnTo>
                  <a:lnTo>
                    <a:pt x="408" y="384"/>
                  </a:lnTo>
                  <a:lnTo>
                    <a:pt x="392" y="376"/>
                  </a:lnTo>
                  <a:lnTo>
                    <a:pt x="376" y="384"/>
                  </a:lnTo>
                  <a:lnTo>
                    <a:pt x="360" y="392"/>
                  </a:lnTo>
                  <a:lnTo>
                    <a:pt x="344" y="392"/>
                  </a:lnTo>
                  <a:lnTo>
                    <a:pt x="336" y="384"/>
                  </a:lnTo>
                  <a:lnTo>
                    <a:pt x="320" y="392"/>
                  </a:lnTo>
                  <a:lnTo>
                    <a:pt x="296" y="408"/>
                  </a:lnTo>
                  <a:lnTo>
                    <a:pt x="264" y="424"/>
                  </a:lnTo>
                  <a:lnTo>
                    <a:pt x="256" y="424"/>
                  </a:lnTo>
                  <a:lnTo>
                    <a:pt x="248" y="448"/>
                  </a:lnTo>
                  <a:lnTo>
                    <a:pt x="240" y="448"/>
                  </a:lnTo>
                  <a:lnTo>
                    <a:pt x="224" y="432"/>
                  </a:lnTo>
                  <a:lnTo>
                    <a:pt x="232" y="424"/>
                  </a:lnTo>
                  <a:lnTo>
                    <a:pt x="240" y="416"/>
                  </a:lnTo>
                  <a:lnTo>
                    <a:pt x="240" y="400"/>
                  </a:lnTo>
                  <a:lnTo>
                    <a:pt x="224" y="392"/>
                  </a:lnTo>
                  <a:lnTo>
                    <a:pt x="216" y="392"/>
                  </a:lnTo>
                  <a:lnTo>
                    <a:pt x="200" y="392"/>
                  </a:lnTo>
                  <a:lnTo>
                    <a:pt x="208" y="408"/>
                  </a:lnTo>
                  <a:lnTo>
                    <a:pt x="208" y="432"/>
                  </a:lnTo>
                  <a:lnTo>
                    <a:pt x="216" y="448"/>
                  </a:lnTo>
                  <a:lnTo>
                    <a:pt x="208" y="472"/>
                  </a:lnTo>
                  <a:lnTo>
                    <a:pt x="200" y="464"/>
                  </a:lnTo>
                  <a:lnTo>
                    <a:pt x="184" y="464"/>
                  </a:lnTo>
                  <a:lnTo>
                    <a:pt x="176" y="472"/>
                  </a:lnTo>
                  <a:lnTo>
                    <a:pt x="160" y="480"/>
                  </a:lnTo>
                  <a:lnTo>
                    <a:pt x="152" y="488"/>
                  </a:lnTo>
                  <a:lnTo>
                    <a:pt x="168" y="520"/>
                  </a:lnTo>
                  <a:lnTo>
                    <a:pt x="160" y="512"/>
                  </a:lnTo>
                  <a:lnTo>
                    <a:pt x="136" y="512"/>
                  </a:lnTo>
                  <a:lnTo>
                    <a:pt x="120" y="504"/>
                  </a:lnTo>
                  <a:lnTo>
                    <a:pt x="120" y="512"/>
                  </a:lnTo>
                  <a:lnTo>
                    <a:pt x="128" y="528"/>
                  </a:lnTo>
                  <a:lnTo>
                    <a:pt x="136" y="536"/>
                  </a:lnTo>
                  <a:lnTo>
                    <a:pt x="128" y="544"/>
                  </a:lnTo>
                  <a:lnTo>
                    <a:pt x="104" y="528"/>
                  </a:lnTo>
                  <a:lnTo>
                    <a:pt x="96" y="520"/>
                  </a:lnTo>
                  <a:lnTo>
                    <a:pt x="96" y="512"/>
                  </a:lnTo>
                  <a:lnTo>
                    <a:pt x="88" y="488"/>
                  </a:lnTo>
                  <a:lnTo>
                    <a:pt x="96" y="480"/>
                  </a:lnTo>
                  <a:lnTo>
                    <a:pt x="96" y="472"/>
                  </a:lnTo>
                  <a:lnTo>
                    <a:pt x="80" y="464"/>
                  </a:lnTo>
                  <a:lnTo>
                    <a:pt x="64" y="448"/>
                  </a:lnTo>
                  <a:lnTo>
                    <a:pt x="56" y="440"/>
                  </a:lnTo>
                  <a:lnTo>
                    <a:pt x="64" y="440"/>
                  </a:lnTo>
                  <a:lnTo>
                    <a:pt x="72" y="448"/>
                  </a:lnTo>
                  <a:lnTo>
                    <a:pt x="88" y="448"/>
                  </a:lnTo>
                  <a:lnTo>
                    <a:pt x="96" y="464"/>
                  </a:lnTo>
                  <a:lnTo>
                    <a:pt x="128" y="472"/>
                  </a:lnTo>
                  <a:lnTo>
                    <a:pt x="152" y="464"/>
                  </a:lnTo>
                  <a:lnTo>
                    <a:pt x="168" y="456"/>
                  </a:lnTo>
                  <a:lnTo>
                    <a:pt x="176" y="432"/>
                  </a:lnTo>
                  <a:lnTo>
                    <a:pt x="144" y="400"/>
                  </a:lnTo>
                  <a:lnTo>
                    <a:pt x="120" y="384"/>
                  </a:lnTo>
                  <a:lnTo>
                    <a:pt x="104" y="368"/>
                  </a:lnTo>
                  <a:lnTo>
                    <a:pt x="80" y="360"/>
                  </a:lnTo>
                  <a:lnTo>
                    <a:pt x="72" y="360"/>
                  </a:lnTo>
                  <a:lnTo>
                    <a:pt x="72" y="344"/>
                  </a:lnTo>
                  <a:lnTo>
                    <a:pt x="56" y="344"/>
                  </a:lnTo>
                  <a:lnTo>
                    <a:pt x="40" y="344"/>
                  </a:lnTo>
                  <a:lnTo>
                    <a:pt x="32" y="352"/>
                  </a:lnTo>
                  <a:lnTo>
                    <a:pt x="16" y="368"/>
                  </a:lnTo>
                  <a:lnTo>
                    <a:pt x="16" y="376"/>
                  </a:lnTo>
                  <a:lnTo>
                    <a:pt x="16" y="384"/>
                  </a:lnTo>
                  <a:lnTo>
                    <a:pt x="8" y="392"/>
                  </a:lnTo>
                  <a:lnTo>
                    <a:pt x="16" y="400"/>
                  </a:lnTo>
                  <a:lnTo>
                    <a:pt x="24" y="408"/>
                  </a:lnTo>
                  <a:lnTo>
                    <a:pt x="32" y="424"/>
                  </a:lnTo>
                  <a:lnTo>
                    <a:pt x="16" y="448"/>
                  </a:lnTo>
                  <a:lnTo>
                    <a:pt x="32" y="488"/>
                  </a:lnTo>
                  <a:lnTo>
                    <a:pt x="24" y="496"/>
                  </a:lnTo>
                  <a:lnTo>
                    <a:pt x="32" y="504"/>
                  </a:lnTo>
                  <a:lnTo>
                    <a:pt x="24" y="504"/>
                  </a:lnTo>
                  <a:lnTo>
                    <a:pt x="32" y="512"/>
                  </a:lnTo>
                  <a:lnTo>
                    <a:pt x="32" y="520"/>
                  </a:lnTo>
                  <a:lnTo>
                    <a:pt x="40" y="528"/>
                  </a:lnTo>
                  <a:lnTo>
                    <a:pt x="32" y="544"/>
                  </a:lnTo>
                  <a:lnTo>
                    <a:pt x="40" y="560"/>
                  </a:lnTo>
                  <a:lnTo>
                    <a:pt x="48" y="560"/>
                  </a:lnTo>
                  <a:lnTo>
                    <a:pt x="48" y="568"/>
                  </a:lnTo>
                  <a:lnTo>
                    <a:pt x="0" y="624"/>
                  </a:lnTo>
                  <a:lnTo>
                    <a:pt x="8" y="624"/>
                  </a:lnTo>
                  <a:lnTo>
                    <a:pt x="16" y="632"/>
                  </a:lnTo>
                  <a:lnTo>
                    <a:pt x="16" y="648"/>
                  </a:lnTo>
                  <a:lnTo>
                    <a:pt x="8" y="648"/>
                  </a:lnTo>
                  <a:lnTo>
                    <a:pt x="8" y="656"/>
                  </a:lnTo>
                  <a:lnTo>
                    <a:pt x="8" y="672"/>
                  </a:lnTo>
                  <a:lnTo>
                    <a:pt x="8" y="680"/>
                  </a:lnTo>
                  <a:lnTo>
                    <a:pt x="0" y="712"/>
                  </a:lnTo>
                  <a:lnTo>
                    <a:pt x="8" y="728"/>
                  </a:lnTo>
                  <a:lnTo>
                    <a:pt x="24" y="736"/>
                  </a:lnTo>
                  <a:lnTo>
                    <a:pt x="40" y="744"/>
                  </a:lnTo>
                  <a:lnTo>
                    <a:pt x="56" y="776"/>
                  </a:lnTo>
                  <a:lnTo>
                    <a:pt x="64" y="784"/>
                  </a:lnTo>
                  <a:lnTo>
                    <a:pt x="64" y="792"/>
                  </a:lnTo>
                  <a:lnTo>
                    <a:pt x="48" y="800"/>
                  </a:lnTo>
                  <a:lnTo>
                    <a:pt x="56" y="816"/>
                  </a:lnTo>
                  <a:lnTo>
                    <a:pt x="64" y="816"/>
                  </a:lnTo>
                  <a:lnTo>
                    <a:pt x="72" y="816"/>
                  </a:lnTo>
                  <a:lnTo>
                    <a:pt x="88" y="832"/>
                  </a:lnTo>
                  <a:lnTo>
                    <a:pt x="136" y="856"/>
                  </a:lnTo>
                  <a:lnTo>
                    <a:pt x="144" y="856"/>
                  </a:lnTo>
                  <a:lnTo>
                    <a:pt x="136" y="872"/>
                  </a:lnTo>
                  <a:lnTo>
                    <a:pt x="128" y="880"/>
                  </a:lnTo>
                  <a:lnTo>
                    <a:pt x="120" y="888"/>
                  </a:lnTo>
                  <a:lnTo>
                    <a:pt x="112" y="896"/>
                  </a:lnTo>
                  <a:lnTo>
                    <a:pt x="128" y="896"/>
                  </a:lnTo>
                  <a:lnTo>
                    <a:pt x="120" y="912"/>
                  </a:lnTo>
                  <a:lnTo>
                    <a:pt x="104" y="928"/>
                  </a:lnTo>
                  <a:lnTo>
                    <a:pt x="120" y="944"/>
                  </a:lnTo>
                  <a:lnTo>
                    <a:pt x="144" y="952"/>
                  </a:lnTo>
                  <a:lnTo>
                    <a:pt x="160" y="976"/>
                  </a:lnTo>
                  <a:lnTo>
                    <a:pt x="160" y="984"/>
                  </a:lnTo>
                  <a:lnTo>
                    <a:pt x="168" y="992"/>
                  </a:lnTo>
                  <a:lnTo>
                    <a:pt x="184" y="992"/>
                  </a:lnTo>
                  <a:lnTo>
                    <a:pt x="192" y="1000"/>
                  </a:lnTo>
                  <a:lnTo>
                    <a:pt x="200" y="1016"/>
                  </a:lnTo>
                  <a:lnTo>
                    <a:pt x="200" y="1024"/>
                  </a:lnTo>
                  <a:lnTo>
                    <a:pt x="208" y="1032"/>
                  </a:lnTo>
                  <a:lnTo>
                    <a:pt x="224" y="1032"/>
                  </a:lnTo>
                  <a:lnTo>
                    <a:pt x="240" y="1024"/>
                  </a:lnTo>
                  <a:lnTo>
                    <a:pt x="248" y="1032"/>
                  </a:lnTo>
                  <a:lnTo>
                    <a:pt x="248" y="1040"/>
                  </a:lnTo>
                  <a:lnTo>
                    <a:pt x="256" y="1024"/>
                  </a:lnTo>
                  <a:lnTo>
                    <a:pt x="272" y="1008"/>
                  </a:lnTo>
                  <a:lnTo>
                    <a:pt x="256" y="976"/>
                  </a:lnTo>
                  <a:lnTo>
                    <a:pt x="224" y="936"/>
                  </a:lnTo>
                  <a:lnTo>
                    <a:pt x="240" y="912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56" y="904"/>
                  </a:lnTo>
                  <a:lnTo>
                    <a:pt x="256" y="896"/>
                  </a:lnTo>
                  <a:lnTo>
                    <a:pt x="240" y="888"/>
                  </a:lnTo>
                  <a:lnTo>
                    <a:pt x="256" y="856"/>
                  </a:lnTo>
                  <a:lnTo>
                    <a:pt x="296" y="840"/>
                  </a:lnTo>
                  <a:lnTo>
                    <a:pt x="328" y="832"/>
                  </a:lnTo>
                  <a:lnTo>
                    <a:pt x="352" y="848"/>
                  </a:lnTo>
                  <a:lnTo>
                    <a:pt x="376" y="840"/>
                  </a:lnTo>
                  <a:lnTo>
                    <a:pt x="400" y="848"/>
                  </a:lnTo>
                  <a:lnTo>
                    <a:pt x="432" y="840"/>
                  </a:lnTo>
                  <a:lnTo>
                    <a:pt x="424" y="816"/>
                  </a:lnTo>
                  <a:lnTo>
                    <a:pt x="440" y="784"/>
                  </a:lnTo>
                  <a:lnTo>
                    <a:pt x="488" y="760"/>
                  </a:lnTo>
                  <a:lnTo>
                    <a:pt x="536" y="752"/>
                  </a:lnTo>
                  <a:lnTo>
                    <a:pt x="568" y="792"/>
                  </a:lnTo>
                  <a:lnTo>
                    <a:pt x="608" y="776"/>
                  </a:lnTo>
                  <a:lnTo>
                    <a:pt x="624" y="776"/>
                  </a:lnTo>
                  <a:lnTo>
                    <a:pt x="640" y="808"/>
                  </a:lnTo>
                  <a:lnTo>
                    <a:pt x="656" y="848"/>
                  </a:lnTo>
                  <a:lnTo>
                    <a:pt x="696" y="848"/>
                  </a:lnTo>
                  <a:lnTo>
                    <a:pt x="728" y="864"/>
                  </a:lnTo>
                  <a:lnTo>
                    <a:pt x="760" y="864"/>
                  </a:lnTo>
                  <a:lnTo>
                    <a:pt x="760" y="888"/>
                  </a:lnTo>
                  <a:lnTo>
                    <a:pt x="768" y="888"/>
                  </a:lnTo>
                  <a:lnTo>
                    <a:pt x="776" y="872"/>
                  </a:lnTo>
                  <a:lnTo>
                    <a:pt x="808" y="856"/>
                  </a:lnTo>
                  <a:lnTo>
                    <a:pt x="848" y="848"/>
                  </a:lnTo>
                  <a:lnTo>
                    <a:pt x="880" y="864"/>
                  </a:lnTo>
                  <a:lnTo>
                    <a:pt x="896" y="840"/>
                  </a:lnTo>
                  <a:lnTo>
                    <a:pt x="912" y="824"/>
                  </a:lnTo>
                  <a:lnTo>
                    <a:pt x="960" y="840"/>
                  </a:lnTo>
                  <a:lnTo>
                    <a:pt x="976" y="856"/>
                  </a:lnTo>
                  <a:lnTo>
                    <a:pt x="1016" y="856"/>
                  </a:lnTo>
                  <a:lnTo>
                    <a:pt x="1040" y="880"/>
                  </a:lnTo>
                  <a:lnTo>
                    <a:pt x="1104" y="864"/>
                  </a:lnTo>
                  <a:lnTo>
                    <a:pt x="1128" y="872"/>
                  </a:lnTo>
                  <a:lnTo>
                    <a:pt x="1136" y="864"/>
                  </a:lnTo>
                  <a:lnTo>
                    <a:pt x="1160" y="864"/>
                  </a:lnTo>
                  <a:lnTo>
                    <a:pt x="1184" y="816"/>
                  </a:lnTo>
                  <a:lnTo>
                    <a:pt x="1192" y="800"/>
                  </a:lnTo>
                  <a:lnTo>
                    <a:pt x="1232" y="800"/>
                  </a:lnTo>
                  <a:lnTo>
                    <a:pt x="1272" y="872"/>
                  </a:lnTo>
                  <a:lnTo>
                    <a:pt x="1304" y="880"/>
                  </a:lnTo>
                  <a:lnTo>
                    <a:pt x="1312" y="896"/>
                  </a:lnTo>
                  <a:lnTo>
                    <a:pt x="1360" y="888"/>
                  </a:lnTo>
                  <a:lnTo>
                    <a:pt x="1336" y="952"/>
                  </a:lnTo>
                  <a:lnTo>
                    <a:pt x="1320" y="952"/>
                  </a:lnTo>
                  <a:lnTo>
                    <a:pt x="1304" y="1000"/>
                  </a:lnTo>
                  <a:lnTo>
                    <a:pt x="1312" y="1000"/>
                  </a:lnTo>
                  <a:lnTo>
                    <a:pt x="1320" y="1000"/>
                  </a:lnTo>
                  <a:lnTo>
                    <a:pt x="1328" y="992"/>
                  </a:lnTo>
                  <a:lnTo>
                    <a:pt x="1344" y="1000"/>
                  </a:lnTo>
                  <a:lnTo>
                    <a:pt x="1368" y="976"/>
                  </a:lnTo>
                  <a:lnTo>
                    <a:pt x="1384" y="960"/>
                  </a:lnTo>
                  <a:lnTo>
                    <a:pt x="1416" y="920"/>
                  </a:lnTo>
                  <a:lnTo>
                    <a:pt x="1432" y="888"/>
                  </a:lnTo>
                  <a:lnTo>
                    <a:pt x="1432" y="856"/>
                  </a:lnTo>
                  <a:lnTo>
                    <a:pt x="1440" y="808"/>
                  </a:lnTo>
                  <a:lnTo>
                    <a:pt x="1440" y="792"/>
                  </a:lnTo>
                  <a:lnTo>
                    <a:pt x="1424" y="776"/>
                  </a:lnTo>
                  <a:lnTo>
                    <a:pt x="1400" y="792"/>
                  </a:lnTo>
                  <a:lnTo>
                    <a:pt x="1384" y="784"/>
                  </a:lnTo>
                  <a:lnTo>
                    <a:pt x="1376" y="768"/>
                  </a:lnTo>
                  <a:lnTo>
                    <a:pt x="1368" y="768"/>
                  </a:lnTo>
                  <a:lnTo>
                    <a:pt x="1376" y="760"/>
                  </a:lnTo>
                  <a:lnTo>
                    <a:pt x="1400" y="736"/>
                  </a:lnTo>
                  <a:lnTo>
                    <a:pt x="1416" y="720"/>
                  </a:lnTo>
                  <a:lnTo>
                    <a:pt x="1416" y="712"/>
                  </a:lnTo>
                  <a:lnTo>
                    <a:pt x="1472" y="656"/>
                  </a:lnTo>
                  <a:lnTo>
                    <a:pt x="1488" y="656"/>
                  </a:lnTo>
                  <a:lnTo>
                    <a:pt x="1528" y="656"/>
                  </a:lnTo>
                  <a:lnTo>
                    <a:pt x="1544" y="648"/>
                  </a:lnTo>
                  <a:lnTo>
                    <a:pt x="1568" y="656"/>
                  </a:lnTo>
                  <a:lnTo>
                    <a:pt x="1568" y="672"/>
                  </a:lnTo>
                  <a:lnTo>
                    <a:pt x="1608" y="664"/>
                  </a:lnTo>
                  <a:lnTo>
                    <a:pt x="1616" y="664"/>
                  </a:lnTo>
                  <a:lnTo>
                    <a:pt x="1608" y="656"/>
                  </a:lnTo>
                  <a:lnTo>
                    <a:pt x="1616" y="632"/>
                  </a:lnTo>
                  <a:lnTo>
                    <a:pt x="1624" y="608"/>
                  </a:lnTo>
                  <a:lnTo>
                    <a:pt x="1648" y="592"/>
                  </a:lnTo>
                  <a:lnTo>
                    <a:pt x="1680" y="600"/>
                  </a:lnTo>
                  <a:lnTo>
                    <a:pt x="1688" y="616"/>
                  </a:lnTo>
                  <a:lnTo>
                    <a:pt x="1704" y="600"/>
                  </a:lnTo>
                  <a:lnTo>
                    <a:pt x="1736" y="576"/>
                  </a:lnTo>
                  <a:lnTo>
                    <a:pt x="1736" y="608"/>
                  </a:lnTo>
                  <a:lnTo>
                    <a:pt x="1712" y="632"/>
                  </a:lnTo>
                  <a:lnTo>
                    <a:pt x="1696" y="640"/>
                  </a:lnTo>
                  <a:lnTo>
                    <a:pt x="1680" y="664"/>
                  </a:lnTo>
                  <a:lnTo>
                    <a:pt x="1664" y="680"/>
                  </a:lnTo>
                  <a:lnTo>
                    <a:pt x="1648" y="696"/>
                  </a:lnTo>
                  <a:lnTo>
                    <a:pt x="1640" y="696"/>
                  </a:lnTo>
                  <a:lnTo>
                    <a:pt x="1624" y="744"/>
                  </a:lnTo>
                  <a:lnTo>
                    <a:pt x="1640" y="840"/>
                  </a:lnTo>
                  <a:lnTo>
                    <a:pt x="1664" y="808"/>
                  </a:lnTo>
                  <a:lnTo>
                    <a:pt x="1672" y="800"/>
                  </a:lnTo>
                  <a:lnTo>
                    <a:pt x="1680" y="784"/>
                  </a:lnTo>
                  <a:lnTo>
                    <a:pt x="1688" y="768"/>
                  </a:lnTo>
                  <a:lnTo>
                    <a:pt x="1704" y="760"/>
                  </a:lnTo>
                  <a:lnTo>
                    <a:pt x="1704" y="744"/>
                  </a:lnTo>
                  <a:lnTo>
                    <a:pt x="1712" y="736"/>
                  </a:lnTo>
                  <a:lnTo>
                    <a:pt x="1720" y="704"/>
                  </a:lnTo>
                  <a:lnTo>
                    <a:pt x="1720" y="696"/>
                  </a:lnTo>
                  <a:lnTo>
                    <a:pt x="1704" y="696"/>
                  </a:lnTo>
                  <a:lnTo>
                    <a:pt x="1720" y="656"/>
                  </a:lnTo>
                  <a:lnTo>
                    <a:pt x="1728" y="648"/>
                  </a:lnTo>
                  <a:lnTo>
                    <a:pt x="1744" y="640"/>
                  </a:lnTo>
                  <a:lnTo>
                    <a:pt x="1752" y="640"/>
                  </a:lnTo>
                  <a:lnTo>
                    <a:pt x="1760" y="648"/>
                  </a:lnTo>
                  <a:lnTo>
                    <a:pt x="1784" y="624"/>
                  </a:lnTo>
                  <a:lnTo>
                    <a:pt x="1808" y="648"/>
                  </a:lnTo>
                  <a:lnTo>
                    <a:pt x="1816" y="624"/>
                  </a:lnTo>
                  <a:lnTo>
                    <a:pt x="1832" y="624"/>
                  </a:lnTo>
                  <a:lnTo>
                    <a:pt x="1856" y="592"/>
                  </a:lnTo>
                  <a:lnTo>
                    <a:pt x="1888" y="576"/>
                  </a:lnTo>
                  <a:lnTo>
                    <a:pt x="1904" y="576"/>
                  </a:lnTo>
                  <a:lnTo>
                    <a:pt x="1920" y="584"/>
                  </a:lnTo>
                  <a:lnTo>
                    <a:pt x="1920" y="576"/>
                  </a:lnTo>
                  <a:lnTo>
                    <a:pt x="1920" y="560"/>
                  </a:lnTo>
                  <a:lnTo>
                    <a:pt x="1912" y="536"/>
                  </a:lnTo>
                  <a:lnTo>
                    <a:pt x="1896" y="520"/>
                  </a:lnTo>
                  <a:lnTo>
                    <a:pt x="1912" y="512"/>
                  </a:lnTo>
                  <a:lnTo>
                    <a:pt x="1928" y="50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689"/>
            <p:cNvSpPr>
              <a:spLocks/>
            </p:cNvSpPr>
            <p:nvPr/>
          </p:nvSpPr>
          <p:spPr bwMode="auto">
            <a:xfrm>
              <a:off x="5331407" y="2896229"/>
              <a:ext cx="53734" cy="10966"/>
            </a:xfrm>
            <a:custGeom>
              <a:avLst/>
              <a:gdLst>
                <a:gd name="T0" fmla="*/ 2147483647 w 40"/>
                <a:gd name="T1" fmla="*/ 2147483647 h 8"/>
                <a:gd name="T2" fmla="*/ 2147483647 w 40"/>
                <a:gd name="T3" fmla="*/ 2147483647 h 8"/>
                <a:gd name="T4" fmla="*/ 2147483647 w 40"/>
                <a:gd name="T5" fmla="*/ 0 h 8"/>
                <a:gd name="T6" fmla="*/ 0 w 40"/>
                <a:gd name="T7" fmla="*/ 2147483647 h 8"/>
                <a:gd name="T8" fmla="*/ 2147483647 w 40"/>
                <a:gd name="T9" fmla="*/ 214748364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8"/>
                <a:gd name="T17" fmla="*/ 40 w 40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8">
                  <a:moveTo>
                    <a:pt x="8" y="8"/>
                  </a:moveTo>
                  <a:lnTo>
                    <a:pt x="24" y="8"/>
                  </a:lnTo>
                  <a:lnTo>
                    <a:pt x="40" y="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690"/>
            <p:cNvSpPr>
              <a:spLocks/>
            </p:cNvSpPr>
            <p:nvPr/>
          </p:nvSpPr>
          <p:spPr bwMode="auto">
            <a:xfrm>
              <a:off x="5256837" y="2445520"/>
              <a:ext cx="697448" cy="493477"/>
            </a:xfrm>
            <a:custGeom>
              <a:avLst/>
              <a:gdLst>
                <a:gd name="T0" fmla="*/ 2147483647 w 520"/>
                <a:gd name="T1" fmla="*/ 2147483647 h 368"/>
                <a:gd name="T2" fmla="*/ 2147483647 w 520"/>
                <a:gd name="T3" fmla="*/ 2147483647 h 368"/>
                <a:gd name="T4" fmla="*/ 2147483647 w 520"/>
                <a:gd name="T5" fmla="*/ 2147483647 h 368"/>
                <a:gd name="T6" fmla="*/ 2147483647 w 520"/>
                <a:gd name="T7" fmla="*/ 2147483647 h 368"/>
                <a:gd name="T8" fmla="*/ 2147483647 w 520"/>
                <a:gd name="T9" fmla="*/ 2147483647 h 368"/>
                <a:gd name="T10" fmla="*/ 2147483647 w 520"/>
                <a:gd name="T11" fmla="*/ 2147483647 h 368"/>
                <a:gd name="T12" fmla="*/ 2147483647 w 520"/>
                <a:gd name="T13" fmla="*/ 2147483647 h 368"/>
                <a:gd name="T14" fmla="*/ 2147483647 w 520"/>
                <a:gd name="T15" fmla="*/ 2147483647 h 368"/>
                <a:gd name="T16" fmla="*/ 2147483647 w 520"/>
                <a:gd name="T17" fmla="*/ 2147483647 h 368"/>
                <a:gd name="T18" fmla="*/ 2147483647 w 520"/>
                <a:gd name="T19" fmla="*/ 2147483647 h 368"/>
                <a:gd name="T20" fmla="*/ 2147483647 w 520"/>
                <a:gd name="T21" fmla="*/ 2147483647 h 368"/>
                <a:gd name="T22" fmla="*/ 2147483647 w 520"/>
                <a:gd name="T23" fmla="*/ 2147483647 h 368"/>
                <a:gd name="T24" fmla="*/ 2147483647 w 520"/>
                <a:gd name="T25" fmla="*/ 2147483647 h 368"/>
                <a:gd name="T26" fmla="*/ 2147483647 w 520"/>
                <a:gd name="T27" fmla="*/ 2147483647 h 368"/>
                <a:gd name="T28" fmla="*/ 2147483647 w 520"/>
                <a:gd name="T29" fmla="*/ 2147483647 h 368"/>
                <a:gd name="T30" fmla="*/ 0 w 520"/>
                <a:gd name="T31" fmla="*/ 2147483647 h 368"/>
                <a:gd name="T32" fmla="*/ 2147483647 w 520"/>
                <a:gd name="T33" fmla="*/ 2147483647 h 368"/>
                <a:gd name="T34" fmla="*/ 2147483647 w 520"/>
                <a:gd name="T35" fmla="*/ 2147483647 h 368"/>
                <a:gd name="T36" fmla="*/ 2147483647 w 520"/>
                <a:gd name="T37" fmla="*/ 2147483647 h 368"/>
                <a:gd name="T38" fmla="*/ 2147483647 w 520"/>
                <a:gd name="T39" fmla="*/ 2147483647 h 368"/>
                <a:gd name="T40" fmla="*/ 2147483647 w 520"/>
                <a:gd name="T41" fmla="*/ 2147483647 h 368"/>
                <a:gd name="T42" fmla="*/ 2147483647 w 520"/>
                <a:gd name="T43" fmla="*/ 2147483647 h 368"/>
                <a:gd name="T44" fmla="*/ 2147483647 w 520"/>
                <a:gd name="T45" fmla="*/ 2147483647 h 368"/>
                <a:gd name="T46" fmla="*/ 2147483647 w 520"/>
                <a:gd name="T47" fmla="*/ 2147483647 h 368"/>
                <a:gd name="T48" fmla="*/ 2147483647 w 520"/>
                <a:gd name="T49" fmla="*/ 2147483647 h 368"/>
                <a:gd name="T50" fmla="*/ 2147483647 w 520"/>
                <a:gd name="T51" fmla="*/ 2147483647 h 368"/>
                <a:gd name="T52" fmla="*/ 2147483647 w 520"/>
                <a:gd name="T53" fmla="*/ 2147483647 h 368"/>
                <a:gd name="T54" fmla="*/ 2147483647 w 520"/>
                <a:gd name="T55" fmla="*/ 2147483647 h 368"/>
                <a:gd name="T56" fmla="*/ 2147483647 w 520"/>
                <a:gd name="T57" fmla="*/ 2147483647 h 368"/>
                <a:gd name="T58" fmla="*/ 2147483647 w 520"/>
                <a:gd name="T59" fmla="*/ 2147483647 h 368"/>
                <a:gd name="T60" fmla="*/ 2147483647 w 520"/>
                <a:gd name="T61" fmla="*/ 2147483647 h 368"/>
                <a:gd name="T62" fmla="*/ 2147483647 w 520"/>
                <a:gd name="T63" fmla="*/ 2147483647 h 368"/>
                <a:gd name="T64" fmla="*/ 2147483647 w 520"/>
                <a:gd name="T65" fmla="*/ 2147483647 h 368"/>
                <a:gd name="T66" fmla="*/ 2147483647 w 520"/>
                <a:gd name="T67" fmla="*/ 2147483647 h 368"/>
                <a:gd name="T68" fmla="*/ 2147483647 w 520"/>
                <a:gd name="T69" fmla="*/ 2147483647 h 3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20"/>
                <a:gd name="T106" fmla="*/ 0 h 368"/>
                <a:gd name="T107" fmla="*/ 520 w 520"/>
                <a:gd name="T108" fmla="*/ 368 h 3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20" h="368">
                  <a:moveTo>
                    <a:pt x="360" y="320"/>
                  </a:moveTo>
                  <a:lnTo>
                    <a:pt x="352" y="312"/>
                  </a:lnTo>
                  <a:lnTo>
                    <a:pt x="352" y="296"/>
                  </a:lnTo>
                  <a:lnTo>
                    <a:pt x="384" y="288"/>
                  </a:lnTo>
                  <a:lnTo>
                    <a:pt x="408" y="272"/>
                  </a:lnTo>
                  <a:lnTo>
                    <a:pt x="424" y="256"/>
                  </a:lnTo>
                  <a:lnTo>
                    <a:pt x="432" y="208"/>
                  </a:lnTo>
                  <a:lnTo>
                    <a:pt x="456" y="200"/>
                  </a:lnTo>
                  <a:lnTo>
                    <a:pt x="464" y="160"/>
                  </a:lnTo>
                  <a:lnTo>
                    <a:pt x="496" y="168"/>
                  </a:lnTo>
                  <a:lnTo>
                    <a:pt x="504" y="144"/>
                  </a:lnTo>
                  <a:lnTo>
                    <a:pt x="520" y="136"/>
                  </a:lnTo>
                  <a:lnTo>
                    <a:pt x="520" y="120"/>
                  </a:lnTo>
                  <a:lnTo>
                    <a:pt x="488" y="112"/>
                  </a:lnTo>
                  <a:lnTo>
                    <a:pt x="456" y="96"/>
                  </a:lnTo>
                  <a:lnTo>
                    <a:pt x="416" y="96"/>
                  </a:lnTo>
                  <a:lnTo>
                    <a:pt x="400" y="56"/>
                  </a:lnTo>
                  <a:lnTo>
                    <a:pt x="384" y="24"/>
                  </a:lnTo>
                  <a:lnTo>
                    <a:pt x="368" y="24"/>
                  </a:lnTo>
                  <a:lnTo>
                    <a:pt x="328" y="40"/>
                  </a:lnTo>
                  <a:lnTo>
                    <a:pt x="296" y="0"/>
                  </a:lnTo>
                  <a:lnTo>
                    <a:pt x="248" y="16"/>
                  </a:lnTo>
                  <a:lnTo>
                    <a:pt x="200" y="32"/>
                  </a:lnTo>
                  <a:lnTo>
                    <a:pt x="184" y="64"/>
                  </a:lnTo>
                  <a:lnTo>
                    <a:pt x="192" y="96"/>
                  </a:lnTo>
                  <a:lnTo>
                    <a:pt x="160" y="96"/>
                  </a:lnTo>
                  <a:lnTo>
                    <a:pt x="136" y="96"/>
                  </a:lnTo>
                  <a:lnTo>
                    <a:pt x="112" y="96"/>
                  </a:lnTo>
                  <a:lnTo>
                    <a:pt x="88" y="80"/>
                  </a:lnTo>
                  <a:lnTo>
                    <a:pt x="56" y="88"/>
                  </a:lnTo>
                  <a:lnTo>
                    <a:pt x="16" y="104"/>
                  </a:lnTo>
                  <a:lnTo>
                    <a:pt x="0" y="136"/>
                  </a:lnTo>
                  <a:lnTo>
                    <a:pt x="16" y="152"/>
                  </a:lnTo>
                  <a:lnTo>
                    <a:pt x="24" y="168"/>
                  </a:lnTo>
                  <a:lnTo>
                    <a:pt x="56" y="168"/>
                  </a:lnTo>
                  <a:lnTo>
                    <a:pt x="80" y="168"/>
                  </a:lnTo>
                  <a:lnTo>
                    <a:pt x="104" y="200"/>
                  </a:lnTo>
                  <a:lnTo>
                    <a:pt x="80" y="200"/>
                  </a:lnTo>
                  <a:lnTo>
                    <a:pt x="64" y="200"/>
                  </a:lnTo>
                  <a:lnTo>
                    <a:pt x="56" y="208"/>
                  </a:lnTo>
                  <a:lnTo>
                    <a:pt x="64" y="240"/>
                  </a:lnTo>
                  <a:lnTo>
                    <a:pt x="80" y="256"/>
                  </a:lnTo>
                  <a:lnTo>
                    <a:pt x="80" y="288"/>
                  </a:lnTo>
                  <a:lnTo>
                    <a:pt x="96" y="304"/>
                  </a:lnTo>
                  <a:lnTo>
                    <a:pt x="96" y="336"/>
                  </a:lnTo>
                  <a:lnTo>
                    <a:pt x="96" y="328"/>
                  </a:lnTo>
                  <a:lnTo>
                    <a:pt x="120" y="320"/>
                  </a:lnTo>
                  <a:lnTo>
                    <a:pt x="136" y="320"/>
                  </a:lnTo>
                  <a:lnTo>
                    <a:pt x="152" y="328"/>
                  </a:lnTo>
                  <a:lnTo>
                    <a:pt x="168" y="344"/>
                  </a:lnTo>
                  <a:lnTo>
                    <a:pt x="184" y="344"/>
                  </a:lnTo>
                  <a:lnTo>
                    <a:pt x="184" y="360"/>
                  </a:lnTo>
                  <a:lnTo>
                    <a:pt x="192" y="360"/>
                  </a:lnTo>
                  <a:lnTo>
                    <a:pt x="208" y="368"/>
                  </a:lnTo>
                  <a:lnTo>
                    <a:pt x="216" y="360"/>
                  </a:lnTo>
                  <a:lnTo>
                    <a:pt x="232" y="352"/>
                  </a:lnTo>
                  <a:lnTo>
                    <a:pt x="240" y="328"/>
                  </a:lnTo>
                  <a:lnTo>
                    <a:pt x="256" y="336"/>
                  </a:lnTo>
                  <a:lnTo>
                    <a:pt x="264" y="336"/>
                  </a:lnTo>
                  <a:lnTo>
                    <a:pt x="272" y="344"/>
                  </a:lnTo>
                  <a:lnTo>
                    <a:pt x="288" y="336"/>
                  </a:lnTo>
                  <a:lnTo>
                    <a:pt x="296" y="328"/>
                  </a:lnTo>
                  <a:lnTo>
                    <a:pt x="312" y="320"/>
                  </a:lnTo>
                  <a:lnTo>
                    <a:pt x="320" y="336"/>
                  </a:lnTo>
                  <a:lnTo>
                    <a:pt x="328" y="336"/>
                  </a:lnTo>
                  <a:lnTo>
                    <a:pt x="344" y="328"/>
                  </a:lnTo>
                  <a:lnTo>
                    <a:pt x="352" y="328"/>
                  </a:lnTo>
                  <a:lnTo>
                    <a:pt x="352" y="336"/>
                  </a:lnTo>
                  <a:lnTo>
                    <a:pt x="360" y="328"/>
                  </a:lnTo>
                  <a:lnTo>
                    <a:pt x="360" y="32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691"/>
            <p:cNvSpPr>
              <a:spLocks/>
            </p:cNvSpPr>
            <p:nvPr/>
          </p:nvSpPr>
          <p:spPr bwMode="auto">
            <a:xfrm>
              <a:off x="5299605" y="2885263"/>
              <a:ext cx="20836" cy="10966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692"/>
            <p:cNvSpPr>
              <a:spLocks/>
            </p:cNvSpPr>
            <p:nvPr/>
          </p:nvSpPr>
          <p:spPr bwMode="auto">
            <a:xfrm>
              <a:off x="4741428" y="2627558"/>
              <a:ext cx="10966" cy="1096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693"/>
            <p:cNvSpPr>
              <a:spLocks/>
            </p:cNvSpPr>
            <p:nvPr/>
          </p:nvSpPr>
          <p:spPr bwMode="auto">
            <a:xfrm>
              <a:off x="5299605" y="2885263"/>
              <a:ext cx="20836" cy="10966"/>
            </a:xfrm>
            <a:custGeom>
              <a:avLst/>
              <a:gdLst>
                <a:gd name="T0" fmla="*/ 0 w 16"/>
                <a:gd name="T1" fmla="*/ 0 h 8"/>
                <a:gd name="T2" fmla="*/ 0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8"/>
                <a:gd name="T17" fmla="*/ 16 w 1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8">
                  <a:moveTo>
                    <a:pt x="0" y="0"/>
                  </a:move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Rectangle 694"/>
            <p:cNvSpPr>
              <a:spLocks noChangeArrowheads="1"/>
            </p:cNvSpPr>
            <p:nvPr/>
          </p:nvSpPr>
          <p:spPr bwMode="auto">
            <a:xfrm>
              <a:off x="4741428" y="2627558"/>
              <a:ext cx="10966" cy="0"/>
            </a:xfrm>
            <a:prstGeom prst="rect">
              <a:avLst/>
            </a:prstGeom>
            <a:grpFill/>
            <a:ln w="63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endParaRPr lang="en-US">
                <a:solidFill>
                  <a:srgbClr val="4D4D4D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171" name="Freeform 695"/>
            <p:cNvSpPr>
              <a:spLocks/>
            </p:cNvSpPr>
            <p:nvPr/>
          </p:nvSpPr>
          <p:spPr bwMode="auto">
            <a:xfrm>
              <a:off x="4622993" y="2627558"/>
              <a:ext cx="129401" cy="53734"/>
            </a:xfrm>
            <a:custGeom>
              <a:avLst/>
              <a:gdLst>
                <a:gd name="T0" fmla="*/ 2147483647 w 96"/>
                <a:gd name="T1" fmla="*/ 2147483647 h 40"/>
                <a:gd name="T2" fmla="*/ 2147483647 w 96"/>
                <a:gd name="T3" fmla="*/ 2147483647 h 40"/>
                <a:gd name="T4" fmla="*/ 2147483647 w 96"/>
                <a:gd name="T5" fmla="*/ 2147483647 h 40"/>
                <a:gd name="T6" fmla="*/ 2147483647 w 96"/>
                <a:gd name="T7" fmla="*/ 0 h 40"/>
                <a:gd name="T8" fmla="*/ 2147483647 w 96"/>
                <a:gd name="T9" fmla="*/ 0 h 40"/>
                <a:gd name="T10" fmla="*/ 2147483647 w 96"/>
                <a:gd name="T11" fmla="*/ 0 h 40"/>
                <a:gd name="T12" fmla="*/ 2147483647 w 96"/>
                <a:gd name="T13" fmla="*/ 0 h 40"/>
                <a:gd name="T14" fmla="*/ 2147483647 w 96"/>
                <a:gd name="T15" fmla="*/ 2147483647 h 40"/>
                <a:gd name="T16" fmla="*/ 2147483647 w 96"/>
                <a:gd name="T17" fmla="*/ 2147483647 h 40"/>
                <a:gd name="T18" fmla="*/ 2147483647 w 96"/>
                <a:gd name="T19" fmla="*/ 2147483647 h 40"/>
                <a:gd name="T20" fmla="*/ 2147483647 w 96"/>
                <a:gd name="T21" fmla="*/ 2147483647 h 40"/>
                <a:gd name="T22" fmla="*/ 2147483647 w 96"/>
                <a:gd name="T23" fmla="*/ 2147483647 h 40"/>
                <a:gd name="T24" fmla="*/ 2147483647 w 96"/>
                <a:gd name="T25" fmla="*/ 2147483647 h 40"/>
                <a:gd name="T26" fmla="*/ 2147483647 w 96"/>
                <a:gd name="T27" fmla="*/ 2147483647 h 40"/>
                <a:gd name="T28" fmla="*/ 2147483647 w 96"/>
                <a:gd name="T29" fmla="*/ 2147483647 h 40"/>
                <a:gd name="T30" fmla="*/ 0 w 96"/>
                <a:gd name="T31" fmla="*/ 2147483647 h 40"/>
                <a:gd name="T32" fmla="*/ 2147483647 w 96"/>
                <a:gd name="T33" fmla="*/ 2147483647 h 40"/>
                <a:gd name="T34" fmla="*/ 2147483647 w 96"/>
                <a:gd name="T35" fmla="*/ 2147483647 h 40"/>
                <a:gd name="T36" fmla="*/ 2147483647 w 96"/>
                <a:gd name="T37" fmla="*/ 2147483647 h 40"/>
                <a:gd name="T38" fmla="*/ 2147483647 w 96"/>
                <a:gd name="T39" fmla="*/ 2147483647 h 40"/>
                <a:gd name="T40" fmla="*/ 2147483647 w 96"/>
                <a:gd name="T41" fmla="*/ 2147483647 h 40"/>
                <a:gd name="T42" fmla="*/ 2147483647 w 96"/>
                <a:gd name="T43" fmla="*/ 2147483647 h 40"/>
                <a:gd name="T44" fmla="*/ 2147483647 w 96"/>
                <a:gd name="T45" fmla="*/ 2147483647 h 40"/>
                <a:gd name="T46" fmla="*/ 2147483647 w 96"/>
                <a:gd name="T47" fmla="*/ 2147483647 h 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"/>
                <a:gd name="T73" fmla="*/ 0 h 40"/>
                <a:gd name="T74" fmla="*/ 96 w 96"/>
                <a:gd name="T75" fmla="*/ 40 h 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" h="40">
                  <a:moveTo>
                    <a:pt x="96" y="24"/>
                  </a:moveTo>
                  <a:lnTo>
                    <a:pt x="96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40" y="24"/>
                  </a:lnTo>
                  <a:lnTo>
                    <a:pt x="24" y="24"/>
                  </a:lnTo>
                  <a:lnTo>
                    <a:pt x="16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32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40" y="40"/>
                  </a:lnTo>
                  <a:lnTo>
                    <a:pt x="56" y="40"/>
                  </a:lnTo>
                  <a:lnTo>
                    <a:pt x="72" y="40"/>
                  </a:lnTo>
                  <a:lnTo>
                    <a:pt x="88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696"/>
            <p:cNvSpPr>
              <a:spLocks/>
            </p:cNvSpPr>
            <p:nvPr/>
          </p:nvSpPr>
          <p:spPr bwMode="auto">
            <a:xfrm>
              <a:off x="4386124" y="2562857"/>
              <a:ext cx="216033" cy="225903"/>
            </a:xfrm>
            <a:custGeom>
              <a:avLst/>
              <a:gdLst>
                <a:gd name="T0" fmla="*/ 2147483647 w 161"/>
                <a:gd name="T1" fmla="*/ 2147483647 h 168"/>
                <a:gd name="T2" fmla="*/ 2147483647 w 161"/>
                <a:gd name="T3" fmla="*/ 2147483647 h 168"/>
                <a:gd name="T4" fmla="*/ 2147483647 w 161"/>
                <a:gd name="T5" fmla="*/ 2147483647 h 168"/>
                <a:gd name="T6" fmla="*/ 2147483647 w 161"/>
                <a:gd name="T7" fmla="*/ 2147483647 h 168"/>
                <a:gd name="T8" fmla="*/ 2147483647 w 161"/>
                <a:gd name="T9" fmla="*/ 2147483647 h 168"/>
                <a:gd name="T10" fmla="*/ 2147483647 w 161"/>
                <a:gd name="T11" fmla="*/ 2147483647 h 168"/>
                <a:gd name="T12" fmla="*/ 2147483647 w 161"/>
                <a:gd name="T13" fmla="*/ 2147483647 h 168"/>
                <a:gd name="T14" fmla="*/ 2147483647 w 161"/>
                <a:gd name="T15" fmla="*/ 2147483647 h 168"/>
                <a:gd name="T16" fmla="*/ 2147483647 w 161"/>
                <a:gd name="T17" fmla="*/ 2147483647 h 168"/>
                <a:gd name="T18" fmla="*/ 2147483647 w 161"/>
                <a:gd name="T19" fmla="*/ 2147483647 h 168"/>
                <a:gd name="T20" fmla="*/ 2147483647 w 161"/>
                <a:gd name="T21" fmla="*/ 2147483647 h 168"/>
                <a:gd name="T22" fmla="*/ 2147483647 w 161"/>
                <a:gd name="T23" fmla="*/ 2147483647 h 168"/>
                <a:gd name="T24" fmla="*/ 2147483647 w 161"/>
                <a:gd name="T25" fmla="*/ 2147483647 h 168"/>
                <a:gd name="T26" fmla="*/ 2147483647 w 161"/>
                <a:gd name="T27" fmla="*/ 2147483647 h 168"/>
                <a:gd name="T28" fmla="*/ 2147483647 w 161"/>
                <a:gd name="T29" fmla="*/ 2147483647 h 168"/>
                <a:gd name="T30" fmla="*/ 2147483647 w 161"/>
                <a:gd name="T31" fmla="*/ 2147483647 h 168"/>
                <a:gd name="T32" fmla="*/ 2147483647 w 161"/>
                <a:gd name="T33" fmla="*/ 0 h 168"/>
                <a:gd name="T34" fmla="*/ 2147483647 w 161"/>
                <a:gd name="T35" fmla="*/ 2147483647 h 168"/>
                <a:gd name="T36" fmla="*/ 2147483647 w 161"/>
                <a:gd name="T37" fmla="*/ 2147483647 h 168"/>
                <a:gd name="T38" fmla="*/ 2147483647 w 161"/>
                <a:gd name="T39" fmla="*/ 2147483647 h 168"/>
                <a:gd name="T40" fmla="*/ 2147483647 w 161"/>
                <a:gd name="T41" fmla="*/ 2147483647 h 168"/>
                <a:gd name="T42" fmla="*/ 2147483647 w 161"/>
                <a:gd name="T43" fmla="*/ 2147483647 h 168"/>
                <a:gd name="T44" fmla="*/ 2147483647 w 161"/>
                <a:gd name="T45" fmla="*/ 2147483647 h 168"/>
                <a:gd name="T46" fmla="*/ 2147483647 w 161"/>
                <a:gd name="T47" fmla="*/ 2147483647 h 168"/>
                <a:gd name="T48" fmla="*/ 2147483647 w 161"/>
                <a:gd name="T49" fmla="*/ 2147483647 h 168"/>
                <a:gd name="T50" fmla="*/ 2147483647 w 161"/>
                <a:gd name="T51" fmla="*/ 2147483647 h 168"/>
                <a:gd name="T52" fmla="*/ 2147483647 w 161"/>
                <a:gd name="T53" fmla="*/ 2147483647 h 168"/>
                <a:gd name="T54" fmla="*/ 2147483647 w 161"/>
                <a:gd name="T55" fmla="*/ 2147483647 h 168"/>
                <a:gd name="T56" fmla="*/ 2147483647 w 161"/>
                <a:gd name="T57" fmla="*/ 2147483647 h 168"/>
                <a:gd name="T58" fmla="*/ 0 w 161"/>
                <a:gd name="T59" fmla="*/ 2147483647 h 168"/>
                <a:gd name="T60" fmla="*/ 0 w 161"/>
                <a:gd name="T61" fmla="*/ 2147483647 h 168"/>
                <a:gd name="T62" fmla="*/ 2147483647 w 161"/>
                <a:gd name="T63" fmla="*/ 2147483647 h 168"/>
                <a:gd name="T64" fmla="*/ 2147483647 w 161"/>
                <a:gd name="T65" fmla="*/ 2147483647 h 168"/>
                <a:gd name="T66" fmla="*/ 2147483647 w 161"/>
                <a:gd name="T67" fmla="*/ 2147483647 h 168"/>
                <a:gd name="T68" fmla="*/ 2147483647 w 161"/>
                <a:gd name="T69" fmla="*/ 2147483647 h 168"/>
                <a:gd name="T70" fmla="*/ 2147483647 w 161"/>
                <a:gd name="T71" fmla="*/ 2147483647 h 168"/>
                <a:gd name="T72" fmla="*/ 2147483647 w 161"/>
                <a:gd name="T73" fmla="*/ 2147483647 h 168"/>
                <a:gd name="T74" fmla="*/ 2147483647 w 161"/>
                <a:gd name="T75" fmla="*/ 2147483647 h 168"/>
                <a:gd name="T76" fmla="*/ 2147483647 w 161"/>
                <a:gd name="T77" fmla="*/ 2147483647 h 168"/>
                <a:gd name="T78" fmla="*/ 2147483647 w 161"/>
                <a:gd name="T79" fmla="*/ 2147483647 h 168"/>
                <a:gd name="T80" fmla="*/ 2147483647 w 161"/>
                <a:gd name="T81" fmla="*/ 2147483647 h 168"/>
                <a:gd name="T82" fmla="*/ 2147483647 w 161"/>
                <a:gd name="T83" fmla="*/ 2147483647 h 168"/>
                <a:gd name="T84" fmla="*/ 2147483647 w 161"/>
                <a:gd name="T85" fmla="*/ 2147483647 h 168"/>
                <a:gd name="T86" fmla="*/ 2147483647 w 161"/>
                <a:gd name="T87" fmla="*/ 2147483647 h 168"/>
                <a:gd name="T88" fmla="*/ 2147483647 w 161"/>
                <a:gd name="T89" fmla="*/ 2147483647 h 168"/>
                <a:gd name="T90" fmla="*/ 2147483647 w 161"/>
                <a:gd name="T91" fmla="*/ 2147483647 h 168"/>
                <a:gd name="T92" fmla="*/ 2147483647 w 161"/>
                <a:gd name="T93" fmla="*/ 2147483647 h 168"/>
                <a:gd name="T94" fmla="*/ 2147483647 w 161"/>
                <a:gd name="T95" fmla="*/ 2147483647 h 168"/>
                <a:gd name="T96" fmla="*/ 2147483647 w 161"/>
                <a:gd name="T97" fmla="*/ 2147483647 h 168"/>
                <a:gd name="T98" fmla="*/ 2147483647 w 161"/>
                <a:gd name="T99" fmla="*/ 2147483647 h 168"/>
                <a:gd name="T100" fmla="*/ 2147483647 w 161"/>
                <a:gd name="T101" fmla="*/ 2147483647 h 168"/>
                <a:gd name="T102" fmla="*/ 2147483647 w 161"/>
                <a:gd name="T103" fmla="*/ 2147483647 h 1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1"/>
                <a:gd name="T157" fmla="*/ 0 h 168"/>
                <a:gd name="T158" fmla="*/ 161 w 161"/>
                <a:gd name="T159" fmla="*/ 168 h 1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1" h="168">
                  <a:moveTo>
                    <a:pt x="145" y="120"/>
                  </a:moveTo>
                  <a:lnTo>
                    <a:pt x="153" y="112"/>
                  </a:lnTo>
                  <a:lnTo>
                    <a:pt x="153" y="104"/>
                  </a:lnTo>
                  <a:lnTo>
                    <a:pt x="145" y="96"/>
                  </a:lnTo>
                  <a:lnTo>
                    <a:pt x="137" y="96"/>
                  </a:lnTo>
                  <a:lnTo>
                    <a:pt x="137" y="88"/>
                  </a:lnTo>
                  <a:lnTo>
                    <a:pt x="153" y="72"/>
                  </a:lnTo>
                  <a:lnTo>
                    <a:pt x="153" y="56"/>
                  </a:lnTo>
                  <a:lnTo>
                    <a:pt x="161" y="48"/>
                  </a:lnTo>
                  <a:lnTo>
                    <a:pt x="153" y="40"/>
                  </a:lnTo>
                  <a:lnTo>
                    <a:pt x="145" y="40"/>
                  </a:lnTo>
                  <a:lnTo>
                    <a:pt x="128" y="32"/>
                  </a:lnTo>
                  <a:lnTo>
                    <a:pt x="120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96" y="8"/>
                  </a:lnTo>
                  <a:lnTo>
                    <a:pt x="96" y="0"/>
                  </a:lnTo>
                  <a:lnTo>
                    <a:pt x="88" y="8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48" y="40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16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16" y="72"/>
                  </a:lnTo>
                  <a:lnTo>
                    <a:pt x="32" y="72"/>
                  </a:lnTo>
                  <a:lnTo>
                    <a:pt x="32" y="80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48" y="104"/>
                  </a:lnTo>
                  <a:lnTo>
                    <a:pt x="48" y="120"/>
                  </a:lnTo>
                  <a:lnTo>
                    <a:pt x="40" y="152"/>
                  </a:lnTo>
                  <a:lnTo>
                    <a:pt x="48" y="160"/>
                  </a:lnTo>
                  <a:lnTo>
                    <a:pt x="56" y="160"/>
                  </a:lnTo>
                  <a:lnTo>
                    <a:pt x="72" y="160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96" y="168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28" y="152"/>
                  </a:lnTo>
                  <a:lnTo>
                    <a:pt x="153" y="136"/>
                  </a:lnTo>
                  <a:lnTo>
                    <a:pt x="161" y="136"/>
                  </a:lnTo>
                  <a:lnTo>
                    <a:pt x="153" y="128"/>
                  </a:lnTo>
                  <a:lnTo>
                    <a:pt x="145" y="12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697"/>
            <p:cNvSpPr>
              <a:spLocks/>
            </p:cNvSpPr>
            <p:nvPr/>
          </p:nvSpPr>
          <p:spPr bwMode="auto">
            <a:xfrm>
              <a:off x="4580225" y="2681292"/>
              <a:ext cx="203971" cy="19300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2147483647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0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2147483647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0 h 14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52"/>
                <a:gd name="T94" fmla="*/ 0 h 144"/>
                <a:gd name="T95" fmla="*/ 152 w 152"/>
                <a:gd name="T96" fmla="*/ 144 h 144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698"/>
            <p:cNvSpPr>
              <a:spLocks/>
            </p:cNvSpPr>
            <p:nvPr/>
          </p:nvSpPr>
          <p:spPr bwMode="auto">
            <a:xfrm>
              <a:off x="4557196" y="2455389"/>
              <a:ext cx="162299" cy="203971"/>
            </a:xfrm>
            <a:custGeom>
              <a:avLst/>
              <a:gdLst>
                <a:gd name="T0" fmla="*/ 2147483647 w 121"/>
                <a:gd name="T1" fmla="*/ 2147483647 h 152"/>
                <a:gd name="T2" fmla="*/ 2147483647 w 121"/>
                <a:gd name="T3" fmla="*/ 2147483647 h 152"/>
                <a:gd name="T4" fmla="*/ 2147483647 w 121"/>
                <a:gd name="T5" fmla="*/ 2147483647 h 152"/>
                <a:gd name="T6" fmla="*/ 2147483647 w 121"/>
                <a:gd name="T7" fmla="*/ 2147483647 h 152"/>
                <a:gd name="T8" fmla="*/ 2147483647 w 121"/>
                <a:gd name="T9" fmla="*/ 2147483647 h 152"/>
                <a:gd name="T10" fmla="*/ 2147483647 w 121"/>
                <a:gd name="T11" fmla="*/ 2147483647 h 152"/>
                <a:gd name="T12" fmla="*/ 2147483647 w 121"/>
                <a:gd name="T13" fmla="*/ 2147483647 h 152"/>
                <a:gd name="T14" fmla="*/ 2147483647 w 121"/>
                <a:gd name="T15" fmla="*/ 2147483647 h 152"/>
                <a:gd name="T16" fmla="*/ 0 w 121"/>
                <a:gd name="T17" fmla="*/ 2147483647 h 152"/>
                <a:gd name="T18" fmla="*/ 2147483647 w 121"/>
                <a:gd name="T19" fmla="*/ 2147483647 h 152"/>
                <a:gd name="T20" fmla="*/ 2147483647 w 121"/>
                <a:gd name="T21" fmla="*/ 2147483647 h 152"/>
                <a:gd name="T22" fmla="*/ 2147483647 w 121"/>
                <a:gd name="T23" fmla="*/ 2147483647 h 152"/>
                <a:gd name="T24" fmla="*/ 2147483647 w 121"/>
                <a:gd name="T25" fmla="*/ 2147483647 h 152"/>
                <a:gd name="T26" fmla="*/ 2147483647 w 121"/>
                <a:gd name="T27" fmla="*/ 2147483647 h 152"/>
                <a:gd name="T28" fmla="*/ 2147483647 w 121"/>
                <a:gd name="T29" fmla="*/ 2147483647 h 152"/>
                <a:gd name="T30" fmla="*/ 2147483647 w 121"/>
                <a:gd name="T31" fmla="*/ 2147483647 h 152"/>
                <a:gd name="T32" fmla="*/ 2147483647 w 121"/>
                <a:gd name="T33" fmla="*/ 2147483647 h 152"/>
                <a:gd name="T34" fmla="*/ 2147483647 w 121"/>
                <a:gd name="T35" fmla="*/ 2147483647 h 152"/>
                <a:gd name="T36" fmla="*/ 2147483647 w 121"/>
                <a:gd name="T37" fmla="*/ 2147483647 h 152"/>
                <a:gd name="T38" fmla="*/ 2147483647 w 121"/>
                <a:gd name="T39" fmla="*/ 2147483647 h 152"/>
                <a:gd name="T40" fmla="*/ 2147483647 w 121"/>
                <a:gd name="T41" fmla="*/ 2147483647 h 152"/>
                <a:gd name="T42" fmla="*/ 2147483647 w 121"/>
                <a:gd name="T43" fmla="*/ 2147483647 h 152"/>
                <a:gd name="T44" fmla="*/ 2147483647 w 121"/>
                <a:gd name="T45" fmla="*/ 2147483647 h 152"/>
                <a:gd name="T46" fmla="*/ 2147483647 w 121"/>
                <a:gd name="T47" fmla="*/ 2147483647 h 152"/>
                <a:gd name="T48" fmla="*/ 2147483647 w 121"/>
                <a:gd name="T49" fmla="*/ 2147483647 h 152"/>
                <a:gd name="T50" fmla="*/ 2147483647 w 121"/>
                <a:gd name="T51" fmla="*/ 2147483647 h 152"/>
                <a:gd name="T52" fmla="*/ 2147483647 w 121"/>
                <a:gd name="T53" fmla="*/ 2147483647 h 152"/>
                <a:gd name="T54" fmla="*/ 2147483647 w 121"/>
                <a:gd name="T55" fmla="*/ 2147483647 h 152"/>
                <a:gd name="T56" fmla="*/ 2147483647 w 121"/>
                <a:gd name="T57" fmla="*/ 2147483647 h 152"/>
                <a:gd name="T58" fmla="*/ 2147483647 w 121"/>
                <a:gd name="T59" fmla="*/ 2147483647 h 152"/>
                <a:gd name="T60" fmla="*/ 2147483647 w 121"/>
                <a:gd name="T61" fmla="*/ 2147483647 h 152"/>
                <a:gd name="T62" fmla="*/ 2147483647 w 121"/>
                <a:gd name="T63" fmla="*/ 2147483647 h 152"/>
                <a:gd name="T64" fmla="*/ 2147483647 w 121"/>
                <a:gd name="T65" fmla="*/ 2147483647 h 152"/>
                <a:gd name="T66" fmla="*/ 2147483647 w 121"/>
                <a:gd name="T67" fmla="*/ 2147483647 h 152"/>
                <a:gd name="T68" fmla="*/ 2147483647 w 121"/>
                <a:gd name="T69" fmla="*/ 2147483647 h 152"/>
                <a:gd name="T70" fmla="*/ 2147483647 w 121"/>
                <a:gd name="T71" fmla="*/ 2147483647 h 152"/>
                <a:gd name="T72" fmla="*/ 2147483647 w 121"/>
                <a:gd name="T73" fmla="*/ 2147483647 h 152"/>
                <a:gd name="T74" fmla="*/ 2147483647 w 121"/>
                <a:gd name="T75" fmla="*/ 2147483647 h 152"/>
                <a:gd name="T76" fmla="*/ 2147483647 w 121"/>
                <a:gd name="T77" fmla="*/ 2147483647 h 152"/>
                <a:gd name="T78" fmla="*/ 2147483647 w 121"/>
                <a:gd name="T79" fmla="*/ 2147483647 h 152"/>
                <a:gd name="T80" fmla="*/ 2147483647 w 121"/>
                <a:gd name="T81" fmla="*/ 2147483647 h 152"/>
                <a:gd name="T82" fmla="*/ 2147483647 w 121"/>
                <a:gd name="T83" fmla="*/ 2147483647 h 152"/>
                <a:gd name="T84" fmla="*/ 2147483647 w 121"/>
                <a:gd name="T85" fmla="*/ 2147483647 h 152"/>
                <a:gd name="T86" fmla="*/ 2147483647 w 121"/>
                <a:gd name="T87" fmla="*/ 2147483647 h 152"/>
                <a:gd name="T88" fmla="*/ 2147483647 w 121"/>
                <a:gd name="T89" fmla="*/ 2147483647 h 152"/>
                <a:gd name="T90" fmla="*/ 2147483647 w 121"/>
                <a:gd name="T91" fmla="*/ 0 h 152"/>
                <a:gd name="T92" fmla="*/ 2147483647 w 121"/>
                <a:gd name="T93" fmla="*/ 2147483647 h 152"/>
                <a:gd name="T94" fmla="*/ 2147483647 w 121"/>
                <a:gd name="T95" fmla="*/ 2147483647 h 152"/>
                <a:gd name="T96" fmla="*/ 2147483647 w 121"/>
                <a:gd name="T97" fmla="*/ 2147483647 h 152"/>
                <a:gd name="T98" fmla="*/ 2147483647 w 121"/>
                <a:gd name="T99" fmla="*/ 2147483647 h 152"/>
                <a:gd name="T100" fmla="*/ 2147483647 w 121"/>
                <a:gd name="T101" fmla="*/ 2147483647 h 152"/>
                <a:gd name="T102" fmla="*/ 2147483647 w 121"/>
                <a:gd name="T103" fmla="*/ 2147483647 h 1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1"/>
                <a:gd name="T157" fmla="*/ 0 h 152"/>
                <a:gd name="T158" fmla="*/ 121 w 121"/>
                <a:gd name="T159" fmla="*/ 152 h 15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1" h="152">
                  <a:moveTo>
                    <a:pt x="25" y="40"/>
                  </a:moveTo>
                  <a:lnTo>
                    <a:pt x="17" y="48"/>
                  </a:lnTo>
                  <a:lnTo>
                    <a:pt x="17" y="64"/>
                  </a:lnTo>
                  <a:lnTo>
                    <a:pt x="9" y="72"/>
                  </a:lnTo>
                  <a:lnTo>
                    <a:pt x="9" y="80"/>
                  </a:lnTo>
                  <a:lnTo>
                    <a:pt x="9" y="88"/>
                  </a:lnTo>
                  <a:lnTo>
                    <a:pt x="9" y="96"/>
                  </a:lnTo>
                  <a:lnTo>
                    <a:pt x="9" y="104"/>
                  </a:lnTo>
                  <a:lnTo>
                    <a:pt x="0" y="112"/>
                  </a:lnTo>
                  <a:lnTo>
                    <a:pt x="17" y="120"/>
                  </a:lnTo>
                  <a:lnTo>
                    <a:pt x="25" y="120"/>
                  </a:lnTo>
                  <a:lnTo>
                    <a:pt x="33" y="128"/>
                  </a:lnTo>
                  <a:lnTo>
                    <a:pt x="25" y="136"/>
                  </a:lnTo>
                  <a:lnTo>
                    <a:pt x="25" y="152"/>
                  </a:lnTo>
                  <a:lnTo>
                    <a:pt x="33" y="152"/>
                  </a:lnTo>
                  <a:lnTo>
                    <a:pt x="41" y="152"/>
                  </a:lnTo>
                  <a:lnTo>
                    <a:pt x="49" y="152"/>
                  </a:lnTo>
                  <a:lnTo>
                    <a:pt x="57" y="152"/>
                  </a:lnTo>
                  <a:lnTo>
                    <a:pt x="65" y="152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97" y="152"/>
                  </a:lnTo>
                  <a:lnTo>
                    <a:pt x="97" y="144"/>
                  </a:lnTo>
                  <a:lnTo>
                    <a:pt x="97" y="136"/>
                  </a:lnTo>
                  <a:lnTo>
                    <a:pt x="105" y="136"/>
                  </a:lnTo>
                  <a:lnTo>
                    <a:pt x="105" y="128"/>
                  </a:lnTo>
                  <a:lnTo>
                    <a:pt x="97" y="112"/>
                  </a:lnTo>
                  <a:lnTo>
                    <a:pt x="89" y="104"/>
                  </a:lnTo>
                  <a:lnTo>
                    <a:pt x="81" y="104"/>
                  </a:lnTo>
                  <a:lnTo>
                    <a:pt x="89" y="96"/>
                  </a:lnTo>
                  <a:lnTo>
                    <a:pt x="97" y="96"/>
                  </a:lnTo>
                  <a:lnTo>
                    <a:pt x="105" y="88"/>
                  </a:lnTo>
                  <a:lnTo>
                    <a:pt x="113" y="88"/>
                  </a:lnTo>
                  <a:lnTo>
                    <a:pt x="121" y="88"/>
                  </a:lnTo>
                  <a:lnTo>
                    <a:pt x="121" y="72"/>
                  </a:lnTo>
                  <a:lnTo>
                    <a:pt x="113" y="56"/>
                  </a:lnTo>
                  <a:lnTo>
                    <a:pt x="113" y="48"/>
                  </a:lnTo>
                  <a:lnTo>
                    <a:pt x="113" y="40"/>
                  </a:lnTo>
                  <a:lnTo>
                    <a:pt x="113" y="32"/>
                  </a:lnTo>
                  <a:lnTo>
                    <a:pt x="113" y="24"/>
                  </a:lnTo>
                  <a:lnTo>
                    <a:pt x="97" y="16"/>
                  </a:lnTo>
                  <a:lnTo>
                    <a:pt x="81" y="24"/>
                  </a:lnTo>
                  <a:lnTo>
                    <a:pt x="73" y="16"/>
                  </a:lnTo>
                  <a:lnTo>
                    <a:pt x="73" y="8"/>
                  </a:lnTo>
                  <a:lnTo>
                    <a:pt x="57" y="8"/>
                  </a:lnTo>
                  <a:lnTo>
                    <a:pt x="49" y="0"/>
                  </a:lnTo>
                  <a:lnTo>
                    <a:pt x="49" y="8"/>
                  </a:lnTo>
                  <a:lnTo>
                    <a:pt x="41" y="24"/>
                  </a:lnTo>
                  <a:lnTo>
                    <a:pt x="41" y="32"/>
                  </a:lnTo>
                  <a:lnTo>
                    <a:pt x="33" y="32"/>
                  </a:lnTo>
                  <a:lnTo>
                    <a:pt x="25" y="32"/>
                  </a:lnTo>
                  <a:lnTo>
                    <a:pt x="25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699"/>
            <p:cNvSpPr>
              <a:spLocks/>
            </p:cNvSpPr>
            <p:nvPr/>
          </p:nvSpPr>
          <p:spPr bwMode="auto">
            <a:xfrm>
              <a:off x="4525394" y="2499254"/>
              <a:ext cx="65797" cy="7457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2147483647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0 w 49"/>
                <a:gd name="T31" fmla="*/ 2147483647 h 56"/>
                <a:gd name="T32" fmla="*/ 2147483647 w 49"/>
                <a:gd name="T33" fmla="*/ 2147483647 h 56"/>
                <a:gd name="T34" fmla="*/ 2147483647 w 49"/>
                <a:gd name="T35" fmla="*/ 2147483647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"/>
                <a:gd name="T55" fmla="*/ 0 h 56"/>
                <a:gd name="T56" fmla="*/ 49 w 49"/>
                <a:gd name="T57" fmla="*/ 56 h 5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700"/>
            <p:cNvSpPr>
              <a:spLocks/>
            </p:cNvSpPr>
            <p:nvPr/>
          </p:nvSpPr>
          <p:spPr bwMode="auto">
            <a:xfrm>
              <a:off x="4580225" y="2681292"/>
              <a:ext cx="203971" cy="193004"/>
            </a:xfrm>
            <a:custGeom>
              <a:avLst/>
              <a:gdLst>
                <a:gd name="T0" fmla="*/ 2147483647 w 152"/>
                <a:gd name="T1" fmla="*/ 0 h 144"/>
                <a:gd name="T2" fmla="*/ 2147483647 w 152"/>
                <a:gd name="T3" fmla="*/ 0 h 144"/>
                <a:gd name="T4" fmla="*/ 2147483647 w 152"/>
                <a:gd name="T5" fmla="*/ 0 h 144"/>
                <a:gd name="T6" fmla="*/ 2147483647 w 152"/>
                <a:gd name="T7" fmla="*/ 0 h 144"/>
                <a:gd name="T8" fmla="*/ 2147483647 w 152"/>
                <a:gd name="T9" fmla="*/ 0 h 144"/>
                <a:gd name="T10" fmla="*/ 2147483647 w 152"/>
                <a:gd name="T11" fmla="*/ 2147483647 h 144"/>
                <a:gd name="T12" fmla="*/ 2147483647 w 152"/>
                <a:gd name="T13" fmla="*/ 2147483647 h 144"/>
                <a:gd name="T14" fmla="*/ 2147483647 w 152"/>
                <a:gd name="T15" fmla="*/ 2147483647 h 144"/>
                <a:gd name="T16" fmla="*/ 2147483647 w 152"/>
                <a:gd name="T17" fmla="*/ 2147483647 h 144"/>
                <a:gd name="T18" fmla="*/ 2147483647 w 152"/>
                <a:gd name="T19" fmla="*/ 2147483647 h 144"/>
                <a:gd name="T20" fmla="*/ 2147483647 w 152"/>
                <a:gd name="T21" fmla="*/ 2147483647 h 144"/>
                <a:gd name="T22" fmla="*/ 0 w 152"/>
                <a:gd name="T23" fmla="*/ 2147483647 h 144"/>
                <a:gd name="T24" fmla="*/ 2147483647 w 152"/>
                <a:gd name="T25" fmla="*/ 2147483647 h 144"/>
                <a:gd name="T26" fmla="*/ 2147483647 w 152"/>
                <a:gd name="T27" fmla="*/ 2147483647 h 144"/>
                <a:gd name="T28" fmla="*/ 2147483647 w 152"/>
                <a:gd name="T29" fmla="*/ 2147483647 h 144"/>
                <a:gd name="T30" fmla="*/ 2147483647 w 152"/>
                <a:gd name="T31" fmla="*/ 2147483647 h 144"/>
                <a:gd name="T32" fmla="*/ 2147483647 w 152"/>
                <a:gd name="T33" fmla="*/ 2147483647 h 144"/>
                <a:gd name="T34" fmla="*/ 2147483647 w 152"/>
                <a:gd name="T35" fmla="*/ 2147483647 h 144"/>
                <a:gd name="T36" fmla="*/ 2147483647 w 152"/>
                <a:gd name="T37" fmla="*/ 2147483647 h 144"/>
                <a:gd name="T38" fmla="*/ 2147483647 w 152"/>
                <a:gd name="T39" fmla="*/ 2147483647 h 144"/>
                <a:gd name="T40" fmla="*/ 2147483647 w 152"/>
                <a:gd name="T41" fmla="*/ 2147483647 h 144"/>
                <a:gd name="T42" fmla="*/ 2147483647 w 152"/>
                <a:gd name="T43" fmla="*/ 2147483647 h 144"/>
                <a:gd name="T44" fmla="*/ 2147483647 w 152"/>
                <a:gd name="T45" fmla="*/ 2147483647 h 144"/>
                <a:gd name="T46" fmla="*/ 2147483647 w 152"/>
                <a:gd name="T47" fmla="*/ 2147483647 h 144"/>
                <a:gd name="T48" fmla="*/ 2147483647 w 152"/>
                <a:gd name="T49" fmla="*/ 2147483647 h 144"/>
                <a:gd name="T50" fmla="*/ 2147483647 w 152"/>
                <a:gd name="T51" fmla="*/ 2147483647 h 144"/>
                <a:gd name="T52" fmla="*/ 2147483647 w 152"/>
                <a:gd name="T53" fmla="*/ 2147483647 h 144"/>
                <a:gd name="T54" fmla="*/ 2147483647 w 152"/>
                <a:gd name="T55" fmla="*/ 2147483647 h 144"/>
                <a:gd name="T56" fmla="*/ 2147483647 w 152"/>
                <a:gd name="T57" fmla="*/ 2147483647 h 144"/>
                <a:gd name="T58" fmla="*/ 2147483647 w 152"/>
                <a:gd name="T59" fmla="*/ 2147483647 h 144"/>
                <a:gd name="T60" fmla="*/ 2147483647 w 152"/>
                <a:gd name="T61" fmla="*/ 2147483647 h 144"/>
                <a:gd name="T62" fmla="*/ 2147483647 w 152"/>
                <a:gd name="T63" fmla="*/ 2147483647 h 144"/>
                <a:gd name="T64" fmla="*/ 2147483647 w 152"/>
                <a:gd name="T65" fmla="*/ 2147483647 h 144"/>
                <a:gd name="T66" fmla="*/ 2147483647 w 152"/>
                <a:gd name="T67" fmla="*/ 0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52"/>
                <a:gd name="T103" fmla="*/ 0 h 144"/>
                <a:gd name="T104" fmla="*/ 152 w 152"/>
                <a:gd name="T105" fmla="*/ 144 h 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52" h="144">
                  <a:moveTo>
                    <a:pt x="88" y="0"/>
                  </a:move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24" y="8"/>
                  </a:lnTo>
                  <a:lnTo>
                    <a:pt x="8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16" y="48"/>
                  </a:lnTo>
                  <a:lnTo>
                    <a:pt x="24" y="40"/>
                  </a:lnTo>
                  <a:lnTo>
                    <a:pt x="40" y="48"/>
                  </a:lnTo>
                  <a:lnTo>
                    <a:pt x="56" y="72"/>
                  </a:lnTo>
                  <a:lnTo>
                    <a:pt x="64" y="88"/>
                  </a:lnTo>
                  <a:lnTo>
                    <a:pt x="96" y="104"/>
                  </a:lnTo>
                  <a:lnTo>
                    <a:pt x="112" y="128"/>
                  </a:lnTo>
                  <a:lnTo>
                    <a:pt x="120" y="144"/>
                  </a:lnTo>
                  <a:lnTo>
                    <a:pt x="128" y="128"/>
                  </a:lnTo>
                  <a:lnTo>
                    <a:pt x="128" y="112"/>
                  </a:lnTo>
                  <a:lnTo>
                    <a:pt x="144" y="120"/>
                  </a:lnTo>
                  <a:lnTo>
                    <a:pt x="152" y="120"/>
                  </a:lnTo>
                  <a:lnTo>
                    <a:pt x="128" y="96"/>
                  </a:lnTo>
                  <a:lnTo>
                    <a:pt x="112" y="88"/>
                  </a:lnTo>
                  <a:lnTo>
                    <a:pt x="104" y="80"/>
                  </a:lnTo>
                  <a:lnTo>
                    <a:pt x="88" y="56"/>
                  </a:lnTo>
                  <a:lnTo>
                    <a:pt x="80" y="40"/>
                  </a:lnTo>
                  <a:lnTo>
                    <a:pt x="80" y="24"/>
                  </a:lnTo>
                  <a:lnTo>
                    <a:pt x="88" y="24"/>
                  </a:lnTo>
                  <a:lnTo>
                    <a:pt x="88" y="16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701"/>
            <p:cNvSpPr>
              <a:spLocks/>
            </p:cNvSpPr>
            <p:nvPr/>
          </p:nvSpPr>
          <p:spPr bwMode="auto">
            <a:xfrm>
              <a:off x="4525394" y="2499254"/>
              <a:ext cx="65797" cy="74570"/>
            </a:xfrm>
            <a:custGeom>
              <a:avLst/>
              <a:gdLst>
                <a:gd name="T0" fmla="*/ 2147483647 w 49"/>
                <a:gd name="T1" fmla="*/ 2147483647 h 56"/>
                <a:gd name="T2" fmla="*/ 2147483647 w 49"/>
                <a:gd name="T3" fmla="*/ 2147483647 h 56"/>
                <a:gd name="T4" fmla="*/ 2147483647 w 49"/>
                <a:gd name="T5" fmla="*/ 2147483647 h 56"/>
                <a:gd name="T6" fmla="*/ 2147483647 w 49"/>
                <a:gd name="T7" fmla="*/ 2147483647 h 56"/>
                <a:gd name="T8" fmla="*/ 2147483647 w 49"/>
                <a:gd name="T9" fmla="*/ 2147483647 h 56"/>
                <a:gd name="T10" fmla="*/ 2147483647 w 49"/>
                <a:gd name="T11" fmla="*/ 2147483647 h 56"/>
                <a:gd name="T12" fmla="*/ 2147483647 w 49"/>
                <a:gd name="T13" fmla="*/ 2147483647 h 56"/>
                <a:gd name="T14" fmla="*/ 2147483647 w 49"/>
                <a:gd name="T15" fmla="*/ 2147483647 h 56"/>
                <a:gd name="T16" fmla="*/ 2147483647 w 49"/>
                <a:gd name="T17" fmla="*/ 2147483647 h 56"/>
                <a:gd name="T18" fmla="*/ 2147483647 w 49"/>
                <a:gd name="T19" fmla="*/ 0 h 56"/>
                <a:gd name="T20" fmla="*/ 2147483647 w 49"/>
                <a:gd name="T21" fmla="*/ 0 h 56"/>
                <a:gd name="T22" fmla="*/ 2147483647 w 49"/>
                <a:gd name="T23" fmla="*/ 0 h 56"/>
                <a:gd name="T24" fmla="*/ 2147483647 w 49"/>
                <a:gd name="T25" fmla="*/ 2147483647 h 56"/>
                <a:gd name="T26" fmla="*/ 2147483647 w 49"/>
                <a:gd name="T27" fmla="*/ 2147483647 h 56"/>
                <a:gd name="T28" fmla="*/ 2147483647 w 49"/>
                <a:gd name="T29" fmla="*/ 2147483647 h 56"/>
                <a:gd name="T30" fmla="*/ 2147483647 w 49"/>
                <a:gd name="T31" fmla="*/ 2147483647 h 56"/>
                <a:gd name="T32" fmla="*/ 0 w 49"/>
                <a:gd name="T33" fmla="*/ 2147483647 h 56"/>
                <a:gd name="T34" fmla="*/ 2147483647 w 49"/>
                <a:gd name="T35" fmla="*/ 2147483647 h 56"/>
                <a:gd name="T36" fmla="*/ 2147483647 w 49"/>
                <a:gd name="T37" fmla="*/ 2147483647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56"/>
                <a:gd name="T59" fmla="*/ 49 w 49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56">
                  <a:moveTo>
                    <a:pt x="16" y="48"/>
                  </a:moveTo>
                  <a:lnTo>
                    <a:pt x="24" y="48"/>
                  </a:lnTo>
                  <a:lnTo>
                    <a:pt x="24" y="56"/>
                  </a:lnTo>
                  <a:lnTo>
                    <a:pt x="33" y="56"/>
                  </a:lnTo>
                  <a:lnTo>
                    <a:pt x="33" y="48"/>
                  </a:lnTo>
                  <a:lnTo>
                    <a:pt x="33" y="40"/>
                  </a:lnTo>
                  <a:lnTo>
                    <a:pt x="41" y="32"/>
                  </a:lnTo>
                  <a:lnTo>
                    <a:pt x="41" y="16"/>
                  </a:lnTo>
                  <a:lnTo>
                    <a:pt x="49" y="8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16" y="8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702"/>
            <p:cNvSpPr>
              <a:spLocks/>
            </p:cNvSpPr>
            <p:nvPr/>
          </p:nvSpPr>
          <p:spPr bwMode="auto">
            <a:xfrm>
              <a:off x="4806128" y="2799726"/>
              <a:ext cx="106372" cy="107468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0 w 80"/>
                <a:gd name="T17" fmla="*/ 2147483647 h 80"/>
                <a:gd name="T18" fmla="*/ 2147483647 w 80"/>
                <a:gd name="T19" fmla="*/ 2147483647 h 80"/>
                <a:gd name="T20" fmla="*/ 2147483647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0"/>
                <a:gd name="T73" fmla="*/ 0 h 80"/>
                <a:gd name="T74" fmla="*/ 80 w 80"/>
                <a:gd name="T75" fmla="*/ 80 h 8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703"/>
            <p:cNvSpPr>
              <a:spLocks/>
            </p:cNvSpPr>
            <p:nvPr/>
          </p:nvSpPr>
          <p:spPr bwMode="auto">
            <a:xfrm>
              <a:off x="4546230" y="1833608"/>
              <a:ext cx="441936" cy="525279"/>
            </a:xfrm>
            <a:custGeom>
              <a:avLst/>
              <a:gdLst>
                <a:gd name="T0" fmla="*/ 2147483647 w 329"/>
                <a:gd name="T1" fmla="*/ 2147483647 h 392"/>
                <a:gd name="T2" fmla="*/ 2147483647 w 329"/>
                <a:gd name="T3" fmla="*/ 2147483647 h 392"/>
                <a:gd name="T4" fmla="*/ 2147483647 w 329"/>
                <a:gd name="T5" fmla="*/ 2147483647 h 392"/>
                <a:gd name="T6" fmla="*/ 2147483647 w 329"/>
                <a:gd name="T7" fmla="*/ 2147483647 h 392"/>
                <a:gd name="T8" fmla="*/ 2147483647 w 329"/>
                <a:gd name="T9" fmla="*/ 2147483647 h 392"/>
                <a:gd name="T10" fmla="*/ 2147483647 w 329"/>
                <a:gd name="T11" fmla="*/ 2147483647 h 392"/>
                <a:gd name="T12" fmla="*/ 2147483647 w 329"/>
                <a:gd name="T13" fmla="*/ 2147483647 h 392"/>
                <a:gd name="T14" fmla="*/ 2147483647 w 329"/>
                <a:gd name="T15" fmla="*/ 2147483647 h 392"/>
                <a:gd name="T16" fmla="*/ 2147483647 w 329"/>
                <a:gd name="T17" fmla="*/ 2147483647 h 392"/>
                <a:gd name="T18" fmla="*/ 2147483647 w 329"/>
                <a:gd name="T19" fmla="*/ 2147483647 h 392"/>
                <a:gd name="T20" fmla="*/ 2147483647 w 329"/>
                <a:gd name="T21" fmla="*/ 2147483647 h 392"/>
                <a:gd name="T22" fmla="*/ 2147483647 w 329"/>
                <a:gd name="T23" fmla="*/ 2147483647 h 392"/>
                <a:gd name="T24" fmla="*/ 2147483647 w 329"/>
                <a:gd name="T25" fmla="*/ 2147483647 h 392"/>
                <a:gd name="T26" fmla="*/ 2147483647 w 329"/>
                <a:gd name="T27" fmla="*/ 2147483647 h 392"/>
                <a:gd name="T28" fmla="*/ 2147483647 w 329"/>
                <a:gd name="T29" fmla="*/ 2147483647 h 392"/>
                <a:gd name="T30" fmla="*/ 2147483647 w 329"/>
                <a:gd name="T31" fmla="*/ 2147483647 h 392"/>
                <a:gd name="T32" fmla="*/ 2147483647 w 329"/>
                <a:gd name="T33" fmla="*/ 2147483647 h 392"/>
                <a:gd name="T34" fmla="*/ 2147483647 w 329"/>
                <a:gd name="T35" fmla="*/ 2147483647 h 392"/>
                <a:gd name="T36" fmla="*/ 2147483647 w 329"/>
                <a:gd name="T37" fmla="*/ 2147483647 h 392"/>
                <a:gd name="T38" fmla="*/ 2147483647 w 329"/>
                <a:gd name="T39" fmla="*/ 2147483647 h 392"/>
                <a:gd name="T40" fmla="*/ 2147483647 w 329"/>
                <a:gd name="T41" fmla="*/ 2147483647 h 392"/>
                <a:gd name="T42" fmla="*/ 2147483647 w 329"/>
                <a:gd name="T43" fmla="*/ 2147483647 h 392"/>
                <a:gd name="T44" fmla="*/ 2147483647 w 329"/>
                <a:gd name="T45" fmla="*/ 2147483647 h 392"/>
                <a:gd name="T46" fmla="*/ 2147483647 w 329"/>
                <a:gd name="T47" fmla="*/ 2147483647 h 392"/>
                <a:gd name="T48" fmla="*/ 2147483647 w 329"/>
                <a:gd name="T49" fmla="*/ 2147483647 h 392"/>
                <a:gd name="T50" fmla="*/ 2147483647 w 329"/>
                <a:gd name="T51" fmla="*/ 2147483647 h 392"/>
                <a:gd name="T52" fmla="*/ 2147483647 w 329"/>
                <a:gd name="T53" fmla="*/ 2147483647 h 392"/>
                <a:gd name="T54" fmla="*/ 2147483647 w 329"/>
                <a:gd name="T55" fmla="*/ 2147483647 h 392"/>
                <a:gd name="T56" fmla="*/ 2147483647 w 329"/>
                <a:gd name="T57" fmla="*/ 2147483647 h 392"/>
                <a:gd name="T58" fmla="*/ 2147483647 w 329"/>
                <a:gd name="T59" fmla="*/ 2147483647 h 392"/>
                <a:gd name="T60" fmla="*/ 2147483647 w 329"/>
                <a:gd name="T61" fmla="*/ 2147483647 h 392"/>
                <a:gd name="T62" fmla="*/ 2147483647 w 329"/>
                <a:gd name="T63" fmla="*/ 2147483647 h 392"/>
                <a:gd name="T64" fmla="*/ 2147483647 w 329"/>
                <a:gd name="T65" fmla="*/ 2147483647 h 392"/>
                <a:gd name="T66" fmla="*/ 2147483647 w 329"/>
                <a:gd name="T67" fmla="*/ 2147483647 h 392"/>
                <a:gd name="T68" fmla="*/ 2147483647 w 329"/>
                <a:gd name="T69" fmla="*/ 2147483647 h 392"/>
                <a:gd name="T70" fmla="*/ 2147483647 w 329"/>
                <a:gd name="T71" fmla="*/ 2147483647 h 392"/>
                <a:gd name="T72" fmla="*/ 2147483647 w 329"/>
                <a:gd name="T73" fmla="*/ 2147483647 h 392"/>
                <a:gd name="T74" fmla="*/ 2147483647 w 329"/>
                <a:gd name="T75" fmla="*/ 2147483647 h 392"/>
                <a:gd name="T76" fmla="*/ 0 w 329"/>
                <a:gd name="T77" fmla="*/ 2147483647 h 392"/>
                <a:gd name="T78" fmla="*/ 2147483647 w 329"/>
                <a:gd name="T79" fmla="*/ 2147483647 h 392"/>
                <a:gd name="T80" fmla="*/ 2147483647 w 329"/>
                <a:gd name="T81" fmla="*/ 2147483647 h 392"/>
                <a:gd name="T82" fmla="*/ 2147483647 w 329"/>
                <a:gd name="T83" fmla="*/ 2147483647 h 392"/>
                <a:gd name="T84" fmla="*/ 2147483647 w 329"/>
                <a:gd name="T85" fmla="*/ 2147483647 h 392"/>
                <a:gd name="T86" fmla="*/ 2147483647 w 329"/>
                <a:gd name="T87" fmla="*/ 2147483647 h 39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9"/>
                <a:gd name="T133" fmla="*/ 0 h 392"/>
                <a:gd name="T134" fmla="*/ 329 w 329"/>
                <a:gd name="T135" fmla="*/ 392 h 39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9" h="392">
                  <a:moveTo>
                    <a:pt x="89" y="352"/>
                  </a:moveTo>
                  <a:lnTo>
                    <a:pt x="97" y="344"/>
                  </a:lnTo>
                  <a:lnTo>
                    <a:pt x="97" y="328"/>
                  </a:lnTo>
                  <a:lnTo>
                    <a:pt x="97" y="320"/>
                  </a:lnTo>
                  <a:lnTo>
                    <a:pt x="105" y="312"/>
                  </a:lnTo>
                  <a:lnTo>
                    <a:pt x="97" y="304"/>
                  </a:lnTo>
                  <a:lnTo>
                    <a:pt x="89" y="280"/>
                  </a:lnTo>
                  <a:lnTo>
                    <a:pt x="97" y="264"/>
                  </a:lnTo>
                  <a:lnTo>
                    <a:pt x="97" y="248"/>
                  </a:lnTo>
                  <a:lnTo>
                    <a:pt x="105" y="240"/>
                  </a:lnTo>
                  <a:lnTo>
                    <a:pt x="121" y="240"/>
                  </a:lnTo>
                  <a:lnTo>
                    <a:pt x="121" y="224"/>
                  </a:lnTo>
                  <a:lnTo>
                    <a:pt x="113" y="216"/>
                  </a:lnTo>
                  <a:lnTo>
                    <a:pt x="121" y="200"/>
                  </a:lnTo>
                  <a:lnTo>
                    <a:pt x="129" y="176"/>
                  </a:lnTo>
                  <a:lnTo>
                    <a:pt x="137" y="176"/>
                  </a:lnTo>
                  <a:lnTo>
                    <a:pt x="145" y="152"/>
                  </a:lnTo>
                  <a:lnTo>
                    <a:pt x="153" y="144"/>
                  </a:lnTo>
                  <a:lnTo>
                    <a:pt x="145" y="128"/>
                  </a:lnTo>
                  <a:lnTo>
                    <a:pt x="153" y="120"/>
                  </a:lnTo>
                  <a:lnTo>
                    <a:pt x="161" y="112"/>
                  </a:lnTo>
                  <a:lnTo>
                    <a:pt x="169" y="112"/>
                  </a:lnTo>
                  <a:lnTo>
                    <a:pt x="177" y="96"/>
                  </a:lnTo>
                  <a:lnTo>
                    <a:pt x="185" y="96"/>
                  </a:lnTo>
                  <a:lnTo>
                    <a:pt x="193" y="96"/>
                  </a:lnTo>
                  <a:lnTo>
                    <a:pt x="193" y="88"/>
                  </a:lnTo>
                  <a:lnTo>
                    <a:pt x="201" y="80"/>
                  </a:lnTo>
                  <a:lnTo>
                    <a:pt x="209" y="80"/>
                  </a:lnTo>
                  <a:lnTo>
                    <a:pt x="209" y="72"/>
                  </a:lnTo>
                  <a:lnTo>
                    <a:pt x="217" y="80"/>
                  </a:lnTo>
                  <a:lnTo>
                    <a:pt x="225" y="88"/>
                  </a:lnTo>
                  <a:lnTo>
                    <a:pt x="233" y="88"/>
                  </a:lnTo>
                  <a:lnTo>
                    <a:pt x="249" y="88"/>
                  </a:lnTo>
                  <a:lnTo>
                    <a:pt x="265" y="80"/>
                  </a:lnTo>
                  <a:lnTo>
                    <a:pt x="273" y="56"/>
                  </a:lnTo>
                  <a:lnTo>
                    <a:pt x="281" y="48"/>
                  </a:lnTo>
                  <a:lnTo>
                    <a:pt x="297" y="48"/>
                  </a:lnTo>
                  <a:lnTo>
                    <a:pt x="313" y="56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13" y="72"/>
                  </a:lnTo>
                  <a:lnTo>
                    <a:pt x="305" y="80"/>
                  </a:lnTo>
                  <a:lnTo>
                    <a:pt x="321" y="64"/>
                  </a:lnTo>
                  <a:lnTo>
                    <a:pt x="329" y="56"/>
                  </a:lnTo>
                  <a:lnTo>
                    <a:pt x="321" y="48"/>
                  </a:lnTo>
                  <a:lnTo>
                    <a:pt x="321" y="40"/>
                  </a:lnTo>
                  <a:lnTo>
                    <a:pt x="329" y="24"/>
                  </a:lnTo>
                  <a:lnTo>
                    <a:pt x="321" y="16"/>
                  </a:lnTo>
                  <a:lnTo>
                    <a:pt x="305" y="0"/>
                  </a:lnTo>
                  <a:lnTo>
                    <a:pt x="289" y="16"/>
                  </a:lnTo>
                  <a:lnTo>
                    <a:pt x="273" y="8"/>
                  </a:lnTo>
                  <a:lnTo>
                    <a:pt x="265" y="8"/>
                  </a:lnTo>
                  <a:lnTo>
                    <a:pt x="249" y="8"/>
                  </a:lnTo>
                  <a:lnTo>
                    <a:pt x="233" y="24"/>
                  </a:lnTo>
                  <a:lnTo>
                    <a:pt x="225" y="24"/>
                  </a:lnTo>
                  <a:lnTo>
                    <a:pt x="217" y="24"/>
                  </a:lnTo>
                  <a:lnTo>
                    <a:pt x="209" y="32"/>
                  </a:lnTo>
                  <a:lnTo>
                    <a:pt x="201" y="32"/>
                  </a:lnTo>
                  <a:lnTo>
                    <a:pt x="193" y="56"/>
                  </a:lnTo>
                  <a:lnTo>
                    <a:pt x="169" y="56"/>
                  </a:lnTo>
                  <a:lnTo>
                    <a:pt x="161" y="80"/>
                  </a:lnTo>
                  <a:lnTo>
                    <a:pt x="161" y="88"/>
                  </a:lnTo>
                  <a:lnTo>
                    <a:pt x="145" y="88"/>
                  </a:lnTo>
                  <a:lnTo>
                    <a:pt x="129" y="112"/>
                  </a:lnTo>
                  <a:lnTo>
                    <a:pt x="129" y="128"/>
                  </a:lnTo>
                  <a:lnTo>
                    <a:pt x="113" y="152"/>
                  </a:lnTo>
                  <a:lnTo>
                    <a:pt x="105" y="168"/>
                  </a:lnTo>
                  <a:lnTo>
                    <a:pt x="97" y="184"/>
                  </a:lnTo>
                  <a:lnTo>
                    <a:pt x="89" y="200"/>
                  </a:lnTo>
                  <a:lnTo>
                    <a:pt x="65" y="240"/>
                  </a:lnTo>
                  <a:lnTo>
                    <a:pt x="49" y="256"/>
                  </a:lnTo>
                  <a:lnTo>
                    <a:pt x="33" y="264"/>
                  </a:lnTo>
                  <a:lnTo>
                    <a:pt x="25" y="280"/>
                  </a:lnTo>
                  <a:lnTo>
                    <a:pt x="17" y="288"/>
                  </a:lnTo>
                  <a:lnTo>
                    <a:pt x="8" y="296"/>
                  </a:lnTo>
                  <a:lnTo>
                    <a:pt x="8" y="304"/>
                  </a:lnTo>
                  <a:lnTo>
                    <a:pt x="0" y="320"/>
                  </a:lnTo>
                  <a:lnTo>
                    <a:pt x="0" y="336"/>
                  </a:lnTo>
                  <a:lnTo>
                    <a:pt x="8" y="352"/>
                  </a:lnTo>
                  <a:lnTo>
                    <a:pt x="8" y="368"/>
                  </a:lnTo>
                  <a:lnTo>
                    <a:pt x="8" y="384"/>
                  </a:lnTo>
                  <a:lnTo>
                    <a:pt x="25" y="392"/>
                  </a:lnTo>
                  <a:lnTo>
                    <a:pt x="41" y="392"/>
                  </a:lnTo>
                  <a:lnTo>
                    <a:pt x="65" y="376"/>
                  </a:lnTo>
                  <a:lnTo>
                    <a:pt x="73" y="368"/>
                  </a:lnTo>
                  <a:lnTo>
                    <a:pt x="81" y="368"/>
                  </a:lnTo>
                  <a:lnTo>
                    <a:pt x="81" y="376"/>
                  </a:lnTo>
                  <a:lnTo>
                    <a:pt x="81" y="368"/>
                  </a:lnTo>
                  <a:lnTo>
                    <a:pt x="89" y="3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704"/>
            <p:cNvSpPr>
              <a:spLocks/>
            </p:cNvSpPr>
            <p:nvPr/>
          </p:nvSpPr>
          <p:spPr bwMode="auto">
            <a:xfrm>
              <a:off x="4654795" y="1941076"/>
              <a:ext cx="214937" cy="504443"/>
            </a:xfrm>
            <a:custGeom>
              <a:avLst/>
              <a:gdLst>
                <a:gd name="T0" fmla="*/ 2147483647 w 160"/>
                <a:gd name="T1" fmla="*/ 2147483647 h 376"/>
                <a:gd name="T2" fmla="*/ 2147483647 w 160"/>
                <a:gd name="T3" fmla="*/ 2147483647 h 376"/>
                <a:gd name="T4" fmla="*/ 2147483647 w 160"/>
                <a:gd name="T5" fmla="*/ 2147483647 h 376"/>
                <a:gd name="T6" fmla="*/ 2147483647 w 160"/>
                <a:gd name="T7" fmla="*/ 2147483647 h 376"/>
                <a:gd name="T8" fmla="*/ 2147483647 w 160"/>
                <a:gd name="T9" fmla="*/ 0 h 376"/>
                <a:gd name="T10" fmla="*/ 2147483647 w 160"/>
                <a:gd name="T11" fmla="*/ 2147483647 h 376"/>
                <a:gd name="T12" fmla="*/ 2147483647 w 160"/>
                <a:gd name="T13" fmla="*/ 2147483647 h 376"/>
                <a:gd name="T14" fmla="*/ 2147483647 w 160"/>
                <a:gd name="T15" fmla="*/ 2147483647 h 376"/>
                <a:gd name="T16" fmla="*/ 2147483647 w 160"/>
                <a:gd name="T17" fmla="*/ 2147483647 h 376"/>
                <a:gd name="T18" fmla="*/ 2147483647 w 160"/>
                <a:gd name="T19" fmla="*/ 2147483647 h 376"/>
                <a:gd name="T20" fmla="*/ 2147483647 w 160"/>
                <a:gd name="T21" fmla="*/ 2147483647 h 376"/>
                <a:gd name="T22" fmla="*/ 2147483647 w 160"/>
                <a:gd name="T23" fmla="*/ 2147483647 h 376"/>
                <a:gd name="T24" fmla="*/ 2147483647 w 160"/>
                <a:gd name="T25" fmla="*/ 2147483647 h 376"/>
                <a:gd name="T26" fmla="*/ 2147483647 w 160"/>
                <a:gd name="T27" fmla="*/ 2147483647 h 376"/>
                <a:gd name="T28" fmla="*/ 2147483647 w 160"/>
                <a:gd name="T29" fmla="*/ 2147483647 h 376"/>
                <a:gd name="T30" fmla="*/ 2147483647 w 160"/>
                <a:gd name="T31" fmla="*/ 2147483647 h 376"/>
                <a:gd name="T32" fmla="*/ 2147483647 w 160"/>
                <a:gd name="T33" fmla="*/ 2147483647 h 376"/>
                <a:gd name="T34" fmla="*/ 2147483647 w 160"/>
                <a:gd name="T35" fmla="*/ 2147483647 h 376"/>
                <a:gd name="T36" fmla="*/ 0 w 160"/>
                <a:gd name="T37" fmla="*/ 2147483647 h 376"/>
                <a:gd name="T38" fmla="*/ 2147483647 w 160"/>
                <a:gd name="T39" fmla="*/ 2147483647 h 376"/>
                <a:gd name="T40" fmla="*/ 2147483647 w 160"/>
                <a:gd name="T41" fmla="*/ 2147483647 h 376"/>
                <a:gd name="T42" fmla="*/ 2147483647 w 160"/>
                <a:gd name="T43" fmla="*/ 2147483647 h 376"/>
                <a:gd name="T44" fmla="*/ 2147483647 w 160"/>
                <a:gd name="T45" fmla="*/ 2147483647 h 376"/>
                <a:gd name="T46" fmla="*/ 2147483647 w 160"/>
                <a:gd name="T47" fmla="*/ 2147483647 h 376"/>
                <a:gd name="T48" fmla="*/ 2147483647 w 160"/>
                <a:gd name="T49" fmla="*/ 2147483647 h 376"/>
                <a:gd name="T50" fmla="*/ 2147483647 w 160"/>
                <a:gd name="T51" fmla="*/ 2147483647 h 376"/>
                <a:gd name="T52" fmla="*/ 2147483647 w 160"/>
                <a:gd name="T53" fmla="*/ 2147483647 h 376"/>
                <a:gd name="T54" fmla="*/ 2147483647 w 160"/>
                <a:gd name="T55" fmla="*/ 2147483647 h 376"/>
                <a:gd name="T56" fmla="*/ 2147483647 w 160"/>
                <a:gd name="T57" fmla="*/ 2147483647 h 376"/>
                <a:gd name="T58" fmla="*/ 2147483647 w 160"/>
                <a:gd name="T59" fmla="*/ 2147483647 h 376"/>
                <a:gd name="T60" fmla="*/ 2147483647 w 160"/>
                <a:gd name="T61" fmla="*/ 2147483647 h 376"/>
                <a:gd name="T62" fmla="*/ 2147483647 w 160"/>
                <a:gd name="T63" fmla="*/ 2147483647 h 376"/>
                <a:gd name="T64" fmla="*/ 2147483647 w 160"/>
                <a:gd name="T65" fmla="*/ 2147483647 h 376"/>
                <a:gd name="T66" fmla="*/ 2147483647 w 160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0"/>
                <a:gd name="T103" fmla="*/ 0 h 376"/>
                <a:gd name="T104" fmla="*/ 160 w 160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0" h="376">
                  <a:moveTo>
                    <a:pt x="160" y="88"/>
                  </a:moveTo>
                  <a:lnTo>
                    <a:pt x="160" y="80"/>
                  </a:lnTo>
                  <a:lnTo>
                    <a:pt x="160" y="72"/>
                  </a:lnTo>
                  <a:lnTo>
                    <a:pt x="160" y="56"/>
                  </a:lnTo>
                  <a:lnTo>
                    <a:pt x="160" y="40"/>
                  </a:lnTo>
                  <a:lnTo>
                    <a:pt x="152" y="24"/>
                  </a:lnTo>
                  <a:lnTo>
                    <a:pt x="144" y="24"/>
                  </a:lnTo>
                  <a:lnTo>
                    <a:pt x="136" y="16"/>
                  </a:lnTo>
                  <a:lnTo>
                    <a:pt x="128" y="8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112" y="16"/>
                  </a:lnTo>
                  <a:lnTo>
                    <a:pt x="104" y="16"/>
                  </a:lnTo>
                  <a:lnTo>
                    <a:pt x="96" y="16"/>
                  </a:lnTo>
                  <a:lnTo>
                    <a:pt x="88" y="32"/>
                  </a:lnTo>
                  <a:lnTo>
                    <a:pt x="80" y="32"/>
                  </a:lnTo>
                  <a:lnTo>
                    <a:pt x="72" y="40"/>
                  </a:lnTo>
                  <a:lnTo>
                    <a:pt x="64" y="48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96"/>
                  </a:lnTo>
                  <a:lnTo>
                    <a:pt x="48" y="96"/>
                  </a:lnTo>
                  <a:lnTo>
                    <a:pt x="40" y="120"/>
                  </a:lnTo>
                  <a:lnTo>
                    <a:pt x="32" y="136"/>
                  </a:lnTo>
                  <a:lnTo>
                    <a:pt x="40" y="144"/>
                  </a:lnTo>
                  <a:lnTo>
                    <a:pt x="40" y="16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84"/>
                  </a:lnTo>
                  <a:lnTo>
                    <a:pt x="8" y="200"/>
                  </a:lnTo>
                  <a:lnTo>
                    <a:pt x="16" y="224"/>
                  </a:lnTo>
                  <a:lnTo>
                    <a:pt x="24" y="232"/>
                  </a:lnTo>
                  <a:lnTo>
                    <a:pt x="16" y="240"/>
                  </a:lnTo>
                  <a:lnTo>
                    <a:pt x="16" y="248"/>
                  </a:lnTo>
                  <a:lnTo>
                    <a:pt x="16" y="264"/>
                  </a:lnTo>
                  <a:lnTo>
                    <a:pt x="8" y="272"/>
                  </a:lnTo>
                  <a:lnTo>
                    <a:pt x="0" y="288"/>
                  </a:lnTo>
                  <a:lnTo>
                    <a:pt x="0" y="296"/>
                  </a:lnTo>
                  <a:lnTo>
                    <a:pt x="8" y="312"/>
                  </a:lnTo>
                  <a:lnTo>
                    <a:pt x="8" y="328"/>
                  </a:lnTo>
                  <a:lnTo>
                    <a:pt x="16" y="352"/>
                  </a:lnTo>
                  <a:lnTo>
                    <a:pt x="16" y="360"/>
                  </a:lnTo>
                  <a:lnTo>
                    <a:pt x="24" y="368"/>
                  </a:lnTo>
                  <a:lnTo>
                    <a:pt x="24" y="376"/>
                  </a:lnTo>
                  <a:lnTo>
                    <a:pt x="40" y="376"/>
                  </a:lnTo>
                  <a:lnTo>
                    <a:pt x="40" y="368"/>
                  </a:lnTo>
                  <a:lnTo>
                    <a:pt x="48" y="360"/>
                  </a:lnTo>
                  <a:lnTo>
                    <a:pt x="64" y="360"/>
                  </a:lnTo>
                  <a:lnTo>
                    <a:pt x="72" y="344"/>
                  </a:lnTo>
                  <a:lnTo>
                    <a:pt x="72" y="312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96" y="288"/>
                  </a:lnTo>
                  <a:lnTo>
                    <a:pt x="96" y="272"/>
                  </a:lnTo>
                  <a:lnTo>
                    <a:pt x="88" y="256"/>
                  </a:lnTo>
                  <a:lnTo>
                    <a:pt x="80" y="248"/>
                  </a:lnTo>
                  <a:lnTo>
                    <a:pt x="80" y="224"/>
                  </a:lnTo>
                  <a:lnTo>
                    <a:pt x="80" y="200"/>
                  </a:lnTo>
                  <a:lnTo>
                    <a:pt x="96" y="184"/>
                  </a:lnTo>
                  <a:lnTo>
                    <a:pt x="104" y="176"/>
                  </a:lnTo>
                  <a:lnTo>
                    <a:pt x="128" y="160"/>
                  </a:lnTo>
                  <a:lnTo>
                    <a:pt x="136" y="144"/>
                  </a:lnTo>
                  <a:lnTo>
                    <a:pt x="128" y="136"/>
                  </a:lnTo>
                  <a:lnTo>
                    <a:pt x="136" y="120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60" y="104"/>
                  </a:lnTo>
                  <a:lnTo>
                    <a:pt x="160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705"/>
            <p:cNvSpPr>
              <a:spLocks/>
            </p:cNvSpPr>
            <p:nvPr/>
          </p:nvSpPr>
          <p:spPr bwMode="auto">
            <a:xfrm>
              <a:off x="4837930" y="2531056"/>
              <a:ext cx="311439" cy="203971"/>
            </a:xfrm>
            <a:custGeom>
              <a:avLst/>
              <a:gdLst>
                <a:gd name="T0" fmla="*/ 2147483647 w 232"/>
                <a:gd name="T1" fmla="*/ 2147483647 h 152"/>
                <a:gd name="T2" fmla="*/ 2147483647 w 232"/>
                <a:gd name="T3" fmla="*/ 2147483647 h 152"/>
                <a:gd name="T4" fmla="*/ 2147483647 w 232"/>
                <a:gd name="T5" fmla="*/ 2147483647 h 152"/>
                <a:gd name="T6" fmla="*/ 2147483647 w 232"/>
                <a:gd name="T7" fmla="*/ 2147483647 h 152"/>
                <a:gd name="T8" fmla="*/ 2147483647 w 232"/>
                <a:gd name="T9" fmla="*/ 2147483647 h 152"/>
                <a:gd name="T10" fmla="*/ 2147483647 w 232"/>
                <a:gd name="T11" fmla="*/ 2147483647 h 152"/>
                <a:gd name="T12" fmla="*/ 2147483647 w 232"/>
                <a:gd name="T13" fmla="*/ 2147483647 h 152"/>
                <a:gd name="T14" fmla="*/ 2147483647 w 232"/>
                <a:gd name="T15" fmla="*/ 2147483647 h 152"/>
                <a:gd name="T16" fmla="*/ 2147483647 w 232"/>
                <a:gd name="T17" fmla="*/ 2147483647 h 152"/>
                <a:gd name="T18" fmla="*/ 2147483647 w 232"/>
                <a:gd name="T19" fmla="*/ 2147483647 h 152"/>
                <a:gd name="T20" fmla="*/ 2147483647 w 232"/>
                <a:gd name="T21" fmla="*/ 2147483647 h 152"/>
                <a:gd name="T22" fmla="*/ 2147483647 w 232"/>
                <a:gd name="T23" fmla="*/ 0 h 152"/>
                <a:gd name="T24" fmla="*/ 2147483647 w 232"/>
                <a:gd name="T25" fmla="*/ 0 h 152"/>
                <a:gd name="T26" fmla="*/ 2147483647 w 232"/>
                <a:gd name="T27" fmla="*/ 2147483647 h 152"/>
                <a:gd name="T28" fmla="*/ 2147483647 w 232"/>
                <a:gd name="T29" fmla="*/ 2147483647 h 152"/>
                <a:gd name="T30" fmla="*/ 2147483647 w 232"/>
                <a:gd name="T31" fmla="*/ 2147483647 h 152"/>
                <a:gd name="T32" fmla="*/ 2147483647 w 232"/>
                <a:gd name="T33" fmla="*/ 2147483647 h 152"/>
                <a:gd name="T34" fmla="*/ 2147483647 w 232"/>
                <a:gd name="T35" fmla="*/ 2147483647 h 152"/>
                <a:gd name="T36" fmla="*/ 2147483647 w 232"/>
                <a:gd name="T37" fmla="*/ 2147483647 h 152"/>
                <a:gd name="T38" fmla="*/ 2147483647 w 232"/>
                <a:gd name="T39" fmla="*/ 2147483647 h 152"/>
                <a:gd name="T40" fmla="*/ 2147483647 w 232"/>
                <a:gd name="T41" fmla="*/ 2147483647 h 152"/>
                <a:gd name="T42" fmla="*/ 2147483647 w 232"/>
                <a:gd name="T43" fmla="*/ 2147483647 h 152"/>
                <a:gd name="T44" fmla="*/ 0 w 232"/>
                <a:gd name="T45" fmla="*/ 2147483647 h 152"/>
                <a:gd name="T46" fmla="*/ 0 w 232"/>
                <a:gd name="T47" fmla="*/ 2147483647 h 152"/>
                <a:gd name="T48" fmla="*/ 2147483647 w 232"/>
                <a:gd name="T49" fmla="*/ 2147483647 h 152"/>
                <a:gd name="T50" fmla="*/ 2147483647 w 232"/>
                <a:gd name="T51" fmla="*/ 2147483647 h 152"/>
                <a:gd name="T52" fmla="*/ 2147483647 w 232"/>
                <a:gd name="T53" fmla="*/ 2147483647 h 152"/>
                <a:gd name="T54" fmla="*/ 2147483647 w 232"/>
                <a:gd name="T55" fmla="*/ 2147483647 h 152"/>
                <a:gd name="T56" fmla="*/ 2147483647 w 232"/>
                <a:gd name="T57" fmla="*/ 2147483647 h 152"/>
                <a:gd name="T58" fmla="*/ 2147483647 w 232"/>
                <a:gd name="T59" fmla="*/ 2147483647 h 152"/>
                <a:gd name="T60" fmla="*/ 2147483647 w 232"/>
                <a:gd name="T61" fmla="*/ 2147483647 h 152"/>
                <a:gd name="T62" fmla="*/ 2147483647 w 232"/>
                <a:gd name="T63" fmla="*/ 2147483647 h 152"/>
                <a:gd name="T64" fmla="*/ 2147483647 w 232"/>
                <a:gd name="T65" fmla="*/ 2147483647 h 152"/>
                <a:gd name="T66" fmla="*/ 2147483647 w 232"/>
                <a:gd name="T67" fmla="*/ 2147483647 h 152"/>
                <a:gd name="T68" fmla="*/ 2147483647 w 232"/>
                <a:gd name="T69" fmla="*/ 2147483647 h 152"/>
                <a:gd name="T70" fmla="*/ 2147483647 w 232"/>
                <a:gd name="T71" fmla="*/ 2147483647 h 152"/>
                <a:gd name="T72" fmla="*/ 2147483647 w 232"/>
                <a:gd name="T73" fmla="*/ 2147483647 h 152"/>
                <a:gd name="T74" fmla="*/ 2147483647 w 232"/>
                <a:gd name="T75" fmla="*/ 2147483647 h 152"/>
                <a:gd name="T76" fmla="*/ 2147483647 w 232"/>
                <a:gd name="T77" fmla="*/ 2147483647 h 152"/>
                <a:gd name="T78" fmla="*/ 2147483647 w 232"/>
                <a:gd name="T79" fmla="*/ 2147483647 h 152"/>
                <a:gd name="T80" fmla="*/ 2147483647 w 232"/>
                <a:gd name="T81" fmla="*/ 2147483647 h 152"/>
                <a:gd name="T82" fmla="*/ 2147483647 w 232"/>
                <a:gd name="T83" fmla="*/ 2147483647 h 152"/>
                <a:gd name="T84" fmla="*/ 2147483647 w 232"/>
                <a:gd name="T85" fmla="*/ 2147483647 h 152"/>
                <a:gd name="T86" fmla="*/ 2147483647 w 232"/>
                <a:gd name="T87" fmla="*/ 2147483647 h 152"/>
                <a:gd name="T88" fmla="*/ 2147483647 w 232"/>
                <a:gd name="T89" fmla="*/ 2147483647 h 1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2"/>
                <a:gd name="T136" fmla="*/ 0 h 152"/>
                <a:gd name="T137" fmla="*/ 232 w 232"/>
                <a:gd name="T138" fmla="*/ 152 h 1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2" h="152">
                  <a:moveTo>
                    <a:pt x="216" y="88"/>
                  </a:moveTo>
                  <a:lnTo>
                    <a:pt x="224" y="88"/>
                  </a:lnTo>
                  <a:lnTo>
                    <a:pt x="232" y="64"/>
                  </a:lnTo>
                  <a:lnTo>
                    <a:pt x="232" y="56"/>
                  </a:lnTo>
                  <a:lnTo>
                    <a:pt x="208" y="48"/>
                  </a:lnTo>
                  <a:lnTo>
                    <a:pt x="192" y="40"/>
                  </a:lnTo>
                  <a:lnTo>
                    <a:pt x="184" y="40"/>
                  </a:lnTo>
                  <a:lnTo>
                    <a:pt x="168" y="32"/>
                  </a:lnTo>
                  <a:lnTo>
                    <a:pt x="160" y="16"/>
                  </a:lnTo>
                  <a:lnTo>
                    <a:pt x="136" y="8"/>
                  </a:lnTo>
                  <a:lnTo>
                    <a:pt x="128" y="8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24"/>
                  </a:lnTo>
                  <a:lnTo>
                    <a:pt x="96" y="24"/>
                  </a:lnTo>
                  <a:lnTo>
                    <a:pt x="72" y="24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24" y="32"/>
                  </a:lnTo>
                  <a:lnTo>
                    <a:pt x="16" y="40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8" y="80"/>
                  </a:lnTo>
                  <a:lnTo>
                    <a:pt x="16" y="88"/>
                  </a:lnTo>
                  <a:lnTo>
                    <a:pt x="48" y="80"/>
                  </a:lnTo>
                  <a:lnTo>
                    <a:pt x="72" y="80"/>
                  </a:lnTo>
                  <a:lnTo>
                    <a:pt x="96" y="96"/>
                  </a:lnTo>
                  <a:lnTo>
                    <a:pt x="104" y="112"/>
                  </a:lnTo>
                  <a:lnTo>
                    <a:pt x="88" y="120"/>
                  </a:lnTo>
                  <a:lnTo>
                    <a:pt x="88" y="136"/>
                  </a:lnTo>
                  <a:lnTo>
                    <a:pt x="96" y="136"/>
                  </a:lnTo>
                  <a:lnTo>
                    <a:pt x="104" y="128"/>
                  </a:lnTo>
                  <a:lnTo>
                    <a:pt x="120" y="120"/>
                  </a:lnTo>
                  <a:lnTo>
                    <a:pt x="136" y="120"/>
                  </a:lnTo>
                  <a:lnTo>
                    <a:pt x="144" y="128"/>
                  </a:lnTo>
                  <a:lnTo>
                    <a:pt x="136" y="136"/>
                  </a:lnTo>
                  <a:lnTo>
                    <a:pt x="152" y="152"/>
                  </a:lnTo>
                  <a:lnTo>
                    <a:pt x="184" y="136"/>
                  </a:lnTo>
                  <a:lnTo>
                    <a:pt x="168" y="128"/>
                  </a:lnTo>
                  <a:lnTo>
                    <a:pt x="176" y="112"/>
                  </a:lnTo>
                  <a:lnTo>
                    <a:pt x="200" y="112"/>
                  </a:lnTo>
                  <a:lnTo>
                    <a:pt x="208" y="104"/>
                  </a:lnTo>
                  <a:lnTo>
                    <a:pt x="216" y="8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706"/>
            <p:cNvSpPr>
              <a:spLocks/>
            </p:cNvSpPr>
            <p:nvPr/>
          </p:nvSpPr>
          <p:spPr bwMode="auto">
            <a:xfrm>
              <a:off x="5019968" y="2531056"/>
              <a:ext cx="32898" cy="20835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"/>
                <a:gd name="T13" fmla="*/ 0 h 16"/>
                <a:gd name="T14" fmla="*/ 24 w 24"/>
                <a:gd name="T15" fmla="*/ 16 h 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707"/>
            <p:cNvSpPr>
              <a:spLocks/>
            </p:cNvSpPr>
            <p:nvPr/>
          </p:nvSpPr>
          <p:spPr bwMode="auto">
            <a:xfrm>
              <a:off x="4806128" y="2799726"/>
              <a:ext cx="106372" cy="107468"/>
            </a:xfrm>
            <a:custGeom>
              <a:avLst/>
              <a:gdLst>
                <a:gd name="T0" fmla="*/ 2147483647 w 80"/>
                <a:gd name="T1" fmla="*/ 2147483647 h 80"/>
                <a:gd name="T2" fmla="*/ 2147483647 w 80"/>
                <a:gd name="T3" fmla="*/ 0 h 80"/>
                <a:gd name="T4" fmla="*/ 2147483647 w 80"/>
                <a:gd name="T5" fmla="*/ 2147483647 h 80"/>
                <a:gd name="T6" fmla="*/ 2147483647 w 80"/>
                <a:gd name="T7" fmla="*/ 2147483647 h 80"/>
                <a:gd name="T8" fmla="*/ 2147483647 w 80"/>
                <a:gd name="T9" fmla="*/ 2147483647 h 80"/>
                <a:gd name="T10" fmla="*/ 2147483647 w 80"/>
                <a:gd name="T11" fmla="*/ 2147483647 h 80"/>
                <a:gd name="T12" fmla="*/ 2147483647 w 80"/>
                <a:gd name="T13" fmla="*/ 2147483647 h 80"/>
                <a:gd name="T14" fmla="*/ 2147483647 w 80"/>
                <a:gd name="T15" fmla="*/ 2147483647 h 80"/>
                <a:gd name="T16" fmla="*/ 2147483647 w 80"/>
                <a:gd name="T17" fmla="*/ 2147483647 h 80"/>
                <a:gd name="T18" fmla="*/ 2147483647 w 80"/>
                <a:gd name="T19" fmla="*/ 2147483647 h 80"/>
                <a:gd name="T20" fmla="*/ 0 w 80"/>
                <a:gd name="T21" fmla="*/ 2147483647 h 80"/>
                <a:gd name="T22" fmla="*/ 2147483647 w 80"/>
                <a:gd name="T23" fmla="*/ 2147483647 h 80"/>
                <a:gd name="T24" fmla="*/ 2147483647 w 80"/>
                <a:gd name="T25" fmla="*/ 2147483647 h 80"/>
                <a:gd name="T26" fmla="*/ 2147483647 w 80"/>
                <a:gd name="T27" fmla="*/ 2147483647 h 80"/>
                <a:gd name="T28" fmla="*/ 2147483647 w 80"/>
                <a:gd name="T29" fmla="*/ 2147483647 h 80"/>
                <a:gd name="T30" fmla="*/ 2147483647 w 80"/>
                <a:gd name="T31" fmla="*/ 2147483647 h 80"/>
                <a:gd name="T32" fmla="*/ 2147483647 w 80"/>
                <a:gd name="T33" fmla="*/ 2147483647 h 80"/>
                <a:gd name="T34" fmla="*/ 2147483647 w 80"/>
                <a:gd name="T35" fmla="*/ 2147483647 h 80"/>
                <a:gd name="T36" fmla="*/ 2147483647 w 80"/>
                <a:gd name="T37" fmla="*/ 2147483647 h 80"/>
                <a:gd name="T38" fmla="*/ 2147483647 w 80"/>
                <a:gd name="T39" fmla="*/ 2147483647 h 80"/>
                <a:gd name="T40" fmla="*/ 2147483647 w 80"/>
                <a:gd name="T41" fmla="*/ 2147483647 h 80"/>
                <a:gd name="T42" fmla="*/ 2147483647 w 80"/>
                <a:gd name="T43" fmla="*/ 2147483647 h 80"/>
                <a:gd name="T44" fmla="*/ 2147483647 w 80"/>
                <a:gd name="T45" fmla="*/ 2147483647 h 80"/>
                <a:gd name="T46" fmla="*/ 2147483647 w 80"/>
                <a:gd name="T47" fmla="*/ 2147483647 h 80"/>
                <a:gd name="T48" fmla="*/ 2147483647 w 80"/>
                <a:gd name="T49" fmla="*/ 2147483647 h 80"/>
                <a:gd name="T50" fmla="*/ 2147483647 w 80"/>
                <a:gd name="T51" fmla="*/ 2147483647 h 80"/>
                <a:gd name="T52" fmla="*/ 2147483647 w 80"/>
                <a:gd name="T53" fmla="*/ 2147483647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0"/>
                <a:gd name="T82" fmla="*/ 0 h 80"/>
                <a:gd name="T83" fmla="*/ 80 w 80"/>
                <a:gd name="T84" fmla="*/ 80 h 8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0" h="80">
                  <a:moveTo>
                    <a:pt x="80" y="8"/>
                  </a:moveTo>
                  <a:lnTo>
                    <a:pt x="80" y="0"/>
                  </a:lnTo>
                  <a:lnTo>
                    <a:pt x="80" y="8"/>
                  </a:lnTo>
                  <a:lnTo>
                    <a:pt x="64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16" y="16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48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32" y="80"/>
                  </a:lnTo>
                  <a:lnTo>
                    <a:pt x="40" y="72"/>
                  </a:lnTo>
                  <a:lnTo>
                    <a:pt x="40" y="64"/>
                  </a:lnTo>
                  <a:lnTo>
                    <a:pt x="56" y="56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32" y="24"/>
                  </a:lnTo>
                  <a:lnTo>
                    <a:pt x="56" y="16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8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708"/>
            <p:cNvSpPr>
              <a:spLocks/>
            </p:cNvSpPr>
            <p:nvPr/>
          </p:nvSpPr>
          <p:spPr bwMode="auto">
            <a:xfrm>
              <a:off x="5019968" y="2531056"/>
              <a:ext cx="32898" cy="20835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0 h 16"/>
                <a:gd name="T4" fmla="*/ 0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6"/>
                <a:gd name="T17" fmla="*/ 24 w 2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6">
                  <a:moveTo>
                    <a:pt x="24" y="1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24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709"/>
            <p:cNvSpPr>
              <a:spLocks/>
            </p:cNvSpPr>
            <p:nvPr/>
          </p:nvSpPr>
          <p:spPr bwMode="auto">
            <a:xfrm>
              <a:off x="4806128" y="2638524"/>
              <a:ext cx="171072" cy="117338"/>
            </a:xfrm>
            <a:custGeom>
              <a:avLst/>
              <a:gdLst>
                <a:gd name="T0" fmla="*/ 2147483647 w 128"/>
                <a:gd name="T1" fmla="*/ 2147483647 h 88"/>
                <a:gd name="T2" fmla="*/ 2147483647 w 128"/>
                <a:gd name="T3" fmla="*/ 2147483647 h 88"/>
                <a:gd name="T4" fmla="*/ 2147483647 w 128"/>
                <a:gd name="T5" fmla="*/ 2147483647 h 88"/>
                <a:gd name="T6" fmla="*/ 2147483647 w 128"/>
                <a:gd name="T7" fmla="*/ 0 h 88"/>
                <a:gd name="T8" fmla="*/ 2147483647 w 128"/>
                <a:gd name="T9" fmla="*/ 0 h 88"/>
                <a:gd name="T10" fmla="*/ 2147483647 w 128"/>
                <a:gd name="T11" fmla="*/ 2147483647 h 88"/>
                <a:gd name="T12" fmla="*/ 2147483647 w 128"/>
                <a:gd name="T13" fmla="*/ 0 h 88"/>
                <a:gd name="T14" fmla="*/ 2147483647 w 128"/>
                <a:gd name="T15" fmla="*/ 2147483647 h 88"/>
                <a:gd name="T16" fmla="*/ 2147483647 w 128"/>
                <a:gd name="T17" fmla="*/ 2147483647 h 88"/>
                <a:gd name="T18" fmla="*/ 0 w 128"/>
                <a:gd name="T19" fmla="*/ 2147483647 h 88"/>
                <a:gd name="T20" fmla="*/ 2147483647 w 128"/>
                <a:gd name="T21" fmla="*/ 2147483647 h 88"/>
                <a:gd name="T22" fmla="*/ 2147483647 w 128"/>
                <a:gd name="T23" fmla="*/ 2147483647 h 88"/>
                <a:gd name="T24" fmla="*/ 2147483647 w 128"/>
                <a:gd name="T25" fmla="*/ 2147483647 h 88"/>
                <a:gd name="T26" fmla="*/ 2147483647 w 128"/>
                <a:gd name="T27" fmla="*/ 2147483647 h 88"/>
                <a:gd name="T28" fmla="*/ 2147483647 w 128"/>
                <a:gd name="T29" fmla="*/ 2147483647 h 88"/>
                <a:gd name="T30" fmla="*/ 2147483647 w 128"/>
                <a:gd name="T31" fmla="*/ 2147483647 h 88"/>
                <a:gd name="T32" fmla="*/ 2147483647 w 128"/>
                <a:gd name="T33" fmla="*/ 2147483647 h 88"/>
                <a:gd name="T34" fmla="*/ 2147483647 w 128"/>
                <a:gd name="T35" fmla="*/ 2147483647 h 88"/>
                <a:gd name="T36" fmla="*/ 2147483647 w 128"/>
                <a:gd name="T37" fmla="*/ 2147483647 h 8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8"/>
                <a:gd name="T58" fmla="*/ 0 h 88"/>
                <a:gd name="T59" fmla="*/ 128 w 128"/>
                <a:gd name="T60" fmla="*/ 88 h 8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8" h="88">
                  <a:moveTo>
                    <a:pt x="112" y="40"/>
                  </a:moveTo>
                  <a:lnTo>
                    <a:pt x="128" y="32"/>
                  </a:lnTo>
                  <a:lnTo>
                    <a:pt x="120" y="16"/>
                  </a:lnTo>
                  <a:lnTo>
                    <a:pt x="96" y="0"/>
                  </a:lnTo>
                  <a:lnTo>
                    <a:pt x="72" y="0"/>
                  </a:lnTo>
                  <a:lnTo>
                    <a:pt x="40" y="8"/>
                  </a:lnTo>
                  <a:lnTo>
                    <a:pt x="32" y="0"/>
                  </a:lnTo>
                  <a:lnTo>
                    <a:pt x="24" y="24"/>
                  </a:lnTo>
                  <a:lnTo>
                    <a:pt x="16" y="40"/>
                  </a:lnTo>
                  <a:lnTo>
                    <a:pt x="0" y="40"/>
                  </a:lnTo>
                  <a:lnTo>
                    <a:pt x="32" y="80"/>
                  </a:lnTo>
                  <a:lnTo>
                    <a:pt x="40" y="80"/>
                  </a:lnTo>
                  <a:lnTo>
                    <a:pt x="64" y="80"/>
                  </a:lnTo>
                  <a:lnTo>
                    <a:pt x="88" y="80"/>
                  </a:lnTo>
                  <a:lnTo>
                    <a:pt x="112" y="88"/>
                  </a:lnTo>
                  <a:lnTo>
                    <a:pt x="112" y="64"/>
                  </a:lnTo>
                  <a:lnTo>
                    <a:pt x="120" y="56"/>
                  </a:lnTo>
                  <a:lnTo>
                    <a:pt x="112" y="56"/>
                  </a:lnTo>
                  <a:lnTo>
                    <a:pt x="112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710"/>
            <p:cNvSpPr>
              <a:spLocks/>
            </p:cNvSpPr>
            <p:nvPr/>
          </p:nvSpPr>
          <p:spPr bwMode="auto">
            <a:xfrm>
              <a:off x="4806128" y="2692258"/>
              <a:ext cx="42768" cy="53735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711"/>
            <p:cNvSpPr>
              <a:spLocks/>
            </p:cNvSpPr>
            <p:nvPr/>
          </p:nvSpPr>
          <p:spPr bwMode="auto">
            <a:xfrm>
              <a:off x="4665761" y="2573824"/>
              <a:ext cx="118435" cy="64701"/>
            </a:xfrm>
            <a:custGeom>
              <a:avLst/>
              <a:gdLst>
                <a:gd name="T0" fmla="*/ 2147483647 w 88"/>
                <a:gd name="T1" fmla="*/ 2147483647 h 48"/>
                <a:gd name="T2" fmla="*/ 2147483647 w 88"/>
                <a:gd name="T3" fmla="*/ 2147483647 h 48"/>
                <a:gd name="T4" fmla="*/ 2147483647 w 88"/>
                <a:gd name="T5" fmla="*/ 2147483647 h 48"/>
                <a:gd name="T6" fmla="*/ 2147483647 w 88"/>
                <a:gd name="T7" fmla="*/ 2147483647 h 48"/>
                <a:gd name="T8" fmla="*/ 2147483647 w 88"/>
                <a:gd name="T9" fmla="*/ 2147483647 h 48"/>
                <a:gd name="T10" fmla="*/ 2147483647 w 88"/>
                <a:gd name="T11" fmla="*/ 2147483647 h 48"/>
                <a:gd name="T12" fmla="*/ 2147483647 w 88"/>
                <a:gd name="T13" fmla="*/ 2147483647 h 48"/>
                <a:gd name="T14" fmla="*/ 2147483647 w 88"/>
                <a:gd name="T15" fmla="*/ 2147483647 h 48"/>
                <a:gd name="T16" fmla="*/ 2147483647 w 88"/>
                <a:gd name="T17" fmla="*/ 2147483647 h 48"/>
                <a:gd name="T18" fmla="*/ 2147483647 w 88"/>
                <a:gd name="T19" fmla="*/ 0 h 48"/>
                <a:gd name="T20" fmla="*/ 2147483647 w 88"/>
                <a:gd name="T21" fmla="*/ 0 h 48"/>
                <a:gd name="T22" fmla="*/ 2147483647 w 88"/>
                <a:gd name="T23" fmla="*/ 0 h 48"/>
                <a:gd name="T24" fmla="*/ 2147483647 w 88"/>
                <a:gd name="T25" fmla="*/ 2147483647 h 48"/>
                <a:gd name="T26" fmla="*/ 2147483647 w 88"/>
                <a:gd name="T27" fmla="*/ 2147483647 h 48"/>
                <a:gd name="T28" fmla="*/ 0 w 88"/>
                <a:gd name="T29" fmla="*/ 2147483647 h 48"/>
                <a:gd name="T30" fmla="*/ 2147483647 w 88"/>
                <a:gd name="T31" fmla="*/ 2147483647 h 48"/>
                <a:gd name="T32" fmla="*/ 2147483647 w 88"/>
                <a:gd name="T33" fmla="*/ 2147483647 h 48"/>
                <a:gd name="T34" fmla="*/ 2147483647 w 88"/>
                <a:gd name="T35" fmla="*/ 2147483647 h 48"/>
                <a:gd name="T36" fmla="*/ 2147483647 w 88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48"/>
                <a:gd name="T59" fmla="*/ 88 w 88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48">
                  <a:moveTo>
                    <a:pt x="40" y="40"/>
                  </a:moveTo>
                  <a:lnTo>
                    <a:pt x="56" y="40"/>
                  </a:lnTo>
                  <a:lnTo>
                    <a:pt x="64" y="40"/>
                  </a:lnTo>
                  <a:lnTo>
                    <a:pt x="64" y="48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88" y="24"/>
                  </a:lnTo>
                  <a:lnTo>
                    <a:pt x="72" y="16"/>
                  </a:lnTo>
                  <a:lnTo>
                    <a:pt x="56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16" y="24"/>
                  </a:lnTo>
                  <a:lnTo>
                    <a:pt x="24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712"/>
            <p:cNvSpPr>
              <a:spLocks/>
            </p:cNvSpPr>
            <p:nvPr/>
          </p:nvSpPr>
          <p:spPr bwMode="auto">
            <a:xfrm>
              <a:off x="4741428" y="2638524"/>
              <a:ext cx="107468" cy="64700"/>
            </a:xfrm>
            <a:custGeom>
              <a:avLst/>
              <a:gdLst>
                <a:gd name="T0" fmla="*/ 2147483647 w 80"/>
                <a:gd name="T1" fmla="*/ 0 h 48"/>
                <a:gd name="T2" fmla="*/ 2147483647 w 80"/>
                <a:gd name="T3" fmla="*/ 0 h 48"/>
                <a:gd name="T4" fmla="*/ 2147483647 w 80"/>
                <a:gd name="T5" fmla="*/ 2147483647 h 48"/>
                <a:gd name="T6" fmla="*/ 2147483647 w 80"/>
                <a:gd name="T7" fmla="*/ 2147483647 h 48"/>
                <a:gd name="T8" fmla="*/ 2147483647 w 80"/>
                <a:gd name="T9" fmla="*/ 2147483647 h 48"/>
                <a:gd name="T10" fmla="*/ 2147483647 w 80"/>
                <a:gd name="T11" fmla="*/ 2147483647 h 48"/>
                <a:gd name="T12" fmla="*/ 2147483647 w 80"/>
                <a:gd name="T13" fmla="*/ 2147483647 h 48"/>
                <a:gd name="T14" fmla="*/ 0 w 80"/>
                <a:gd name="T15" fmla="*/ 2147483647 h 48"/>
                <a:gd name="T16" fmla="*/ 0 w 80"/>
                <a:gd name="T17" fmla="*/ 2147483647 h 48"/>
                <a:gd name="T18" fmla="*/ 2147483647 w 80"/>
                <a:gd name="T19" fmla="*/ 2147483647 h 48"/>
                <a:gd name="T20" fmla="*/ 2147483647 w 80"/>
                <a:gd name="T21" fmla="*/ 2147483647 h 48"/>
                <a:gd name="T22" fmla="*/ 2147483647 w 80"/>
                <a:gd name="T23" fmla="*/ 2147483647 h 48"/>
                <a:gd name="T24" fmla="*/ 2147483647 w 80"/>
                <a:gd name="T25" fmla="*/ 2147483647 h 48"/>
                <a:gd name="T26" fmla="*/ 2147483647 w 80"/>
                <a:gd name="T27" fmla="*/ 2147483647 h 48"/>
                <a:gd name="T28" fmla="*/ 2147483647 w 80"/>
                <a:gd name="T29" fmla="*/ 0 h 48"/>
                <a:gd name="T30" fmla="*/ 2147483647 w 80"/>
                <a:gd name="T31" fmla="*/ 0 h 48"/>
                <a:gd name="T32" fmla="*/ 2147483647 w 8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0"/>
                <a:gd name="T52" fmla="*/ 0 h 48"/>
                <a:gd name="T53" fmla="*/ 80 w 8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0" h="48">
                  <a:moveTo>
                    <a:pt x="56" y="0"/>
                  </a:moveTo>
                  <a:lnTo>
                    <a:pt x="48" y="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16" y="40"/>
                  </a:lnTo>
                  <a:lnTo>
                    <a:pt x="32" y="48"/>
                  </a:lnTo>
                  <a:lnTo>
                    <a:pt x="48" y="40"/>
                  </a:lnTo>
                  <a:lnTo>
                    <a:pt x="64" y="40"/>
                  </a:lnTo>
                  <a:lnTo>
                    <a:pt x="72" y="24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713"/>
            <p:cNvSpPr>
              <a:spLocks/>
            </p:cNvSpPr>
            <p:nvPr/>
          </p:nvSpPr>
          <p:spPr bwMode="auto">
            <a:xfrm>
              <a:off x="4752394" y="2605626"/>
              <a:ext cx="96502" cy="43865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2147483647 h 32"/>
                <a:gd name="T6" fmla="*/ 2147483647 w 72"/>
                <a:gd name="T7" fmla="*/ 2147483647 h 32"/>
                <a:gd name="T8" fmla="*/ 0 w 72"/>
                <a:gd name="T9" fmla="*/ 2147483647 h 32"/>
                <a:gd name="T10" fmla="*/ 0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32"/>
                <a:gd name="T53" fmla="*/ 72 w 72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714"/>
            <p:cNvSpPr>
              <a:spLocks/>
            </p:cNvSpPr>
            <p:nvPr/>
          </p:nvSpPr>
          <p:spPr bwMode="auto">
            <a:xfrm>
              <a:off x="4806128" y="2692258"/>
              <a:ext cx="42768" cy="53735"/>
            </a:xfrm>
            <a:custGeom>
              <a:avLst/>
              <a:gdLst>
                <a:gd name="T0" fmla="*/ 2147483647 w 32"/>
                <a:gd name="T1" fmla="*/ 2147483647 h 40"/>
                <a:gd name="T2" fmla="*/ 2147483647 w 32"/>
                <a:gd name="T3" fmla="*/ 2147483647 h 40"/>
                <a:gd name="T4" fmla="*/ 0 w 32"/>
                <a:gd name="T5" fmla="*/ 0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40"/>
                <a:gd name="T17" fmla="*/ 32 w 32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40">
                  <a:moveTo>
                    <a:pt x="32" y="32"/>
                  </a:moveTo>
                  <a:lnTo>
                    <a:pt x="32" y="40"/>
                  </a:lnTo>
                  <a:lnTo>
                    <a:pt x="0" y="0"/>
                  </a:lnTo>
                  <a:lnTo>
                    <a:pt x="8" y="16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715"/>
            <p:cNvSpPr>
              <a:spLocks/>
            </p:cNvSpPr>
            <p:nvPr/>
          </p:nvSpPr>
          <p:spPr bwMode="auto">
            <a:xfrm>
              <a:off x="4752394" y="2605626"/>
              <a:ext cx="96502" cy="43865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2147483647 w 72"/>
                <a:gd name="T7" fmla="*/ 2147483647 h 32"/>
                <a:gd name="T8" fmla="*/ 2147483647 w 72"/>
                <a:gd name="T9" fmla="*/ 2147483647 h 32"/>
                <a:gd name="T10" fmla="*/ 0 w 72"/>
                <a:gd name="T11" fmla="*/ 2147483647 h 32"/>
                <a:gd name="T12" fmla="*/ 0 w 72"/>
                <a:gd name="T13" fmla="*/ 2147483647 h 32"/>
                <a:gd name="T14" fmla="*/ 0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2147483647 w 72"/>
                <a:gd name="T27" fmla="*/ 2147483647 h 32"/>
                <a:gd name="T28" fmla="*/ 2147483647 w 72"/>
                <a:gd name="T29" fmla="*/ 2147483647 h 32"/>
                <a:gd name="T30" fmla="*/ 2147483647 w 72"/>
                <a:gd name="T31" fmla="*/ 2147483647 h 32"/>
                <a:gd name="T32" fmla="*/ 2147483647 w 72"/>
                <a:gd name="T33" fmla="*/ 2147483647 h 32"/>
                <a:gd name="T34" fmla="*/ 2147483647 w 72"/>
                <a:gd name="T35" fmla="*/ 2147483647 h 32"/>
                <a:gd name="T36" fmla="*/ 2147483647 w 72"/>
                <a:gd name="T37" fmla="*/ 2147483647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32"/>
                <a:gd name="T59" fmla="*/ 72 w 72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32">
                  <a:moveTo>
                    <a:pt x="40" y="8"/>
                  </a:moveTo>
                  <a:lnTo>
                    <a:pt x="24" y="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64" y="16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716"/>
            <p:cNvSpPr>
              <a:spLocks/>
            </p:cNvSpPr>
            <p:nvPr/>
          </p:nvSpPr>
          <p:spPr bwMode="auto">
            <a:xfrm>
              <a:off x="4848896" y="2745993"/>
              <a:ext cx="117338" cy="96502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0 h 72"/>
                <a:gd name="T44" fmla="*/ 2147483647 w 88"/>
                <a:gd name="T45" fmla="*/ 0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72"/>
                <a:gd name="T71" fmla="*/ 88 w 88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717"/>
            <p:cNvSpPr>
              <a:spLocks/>
            </p:cNvSpPr>
            <p:nvPr/>
          </p:nvSpPr>
          <p:spPr bwMode="auto">
            <a:xfrm>
              <a:off x="4773229" y="2692258"/>
              <a:ext cx="85536" cy="150237"/>
            </a:xfrm>
            <a:custGeom>
              <a:avLst/>
              <a:gdLst>
                <a:gd name="T0" fmla="*/ 2147483647 w 64"/>
                <a:gd name="T1" fmla="*/ 2147483647 h 112"/>
                <a:gd name="T2" fmla="*/ 2147483647 w 64"/>
                <a:gd name="T3" fmla="*/ 2147483647 h 112"/>
                <a:gd name="T4" fmla="*/ 2147483647 w 64"/>
                <a:gd name="T5" fmla="*/ 2147483647 h 112"/>
                <a:gd name="T6" fmla="*/ 2147483647 w 64"/>
                <a:gd name="T7" fmla="*/ 2147483647 h 112"/>
                <a:gd name="T8" fmla="*/ 2147483647 w 64"/>
                <a:gd name="T9" fmla="*/ 2147483647 h 112"/>
                <a:gd name="T10" fmla="*/ 2147483647 w 64"/>
                <a:gd name="T11" fmla="*/ 2147483647 h 112"/>
                <a:gd name="T12" fmla="*/ 2147483647 w 64"/>
                <a:gd name="T13" fmla="*/ 2147483647 h 112"/>
                <a:gd name="T14" fmla="*/ 2147483647 w 64"/>
                <a:gd name="T15" fmla="*/ 2147483647 h 112"/>
                <a:gd name="T16" fmla="*/ 2147483647 w 64"/>
                <a:gd name="T17" fmla="*/ 2147483647 h 112"/>
                <a:gd name="T18" fmla="*/ 2147483647 w 64"/>
                <a:gd name="T19" fmla="*/ 2147483647 h 112"/>
                <a:gd name="T20" fmla="*/ 2147483647 w 64"/>
                <a:gd name="T21" fmla="*/ 0 h 112"/>
                <a:gd name="T22" fmla="*/ 2147483647 w 64"/>
                <a:gd name="T23" fmla="*/ 2147483647 h 112"/>
                <a:gd name="T24" fmla="*/ 2147483647 w 64"/>
                <a:gd name="T25" fmla="*/ 2147483647 h 112"/>
                <a:gd name="T26" fmla="*/ 2147483647 w 64"/>
                <a:gd name="T27" fmla="*/ 2147483647 h 112"/>
                <a:gd name="T28" fmla="*/ 2147483647 w 64"/>
                <a:gd name="T29" fmla="*/ 2147483647 h 112"/>
                <a:gd name="T30" fmla="*/ 2147483647 w 64"/>
                <a:gd name="T31" fmla="*/ 2147483647 h 112"/>
                <a:gd name="T32" fmla="*/ 0 w 64"/>
                <a:gd name="T33" fmla="*/ 2147483647 h 112"/>
                <a:gd name="T34" fmla="*/ 2147483647 w 64"/>
                <a:gd name="T35" fmla="*/ 2147483647 h 112"/>
                <a:gd name="T36" fmla="*/ 2147483647 w 64"/>
                <a:gd name="T37" fmla="*/ 2147483647 h 112"/>
                <a:gd name="T38" fmla="*/ 2147483647 w 64"/>
                <a:gd name="T39" fmla="*/ 2147483647 h 112"/>
                <a:gd name="T40" fmla="*/ 2147483647 w 64"/>
                <a:gd name="T41" fmla="*/ 2147483647 h 112"/>
                <a:gd name="T42" fmla="*/ 2147483647 w 64"/>
                <a:gd name="T43" fmla="*/ 2147483647 h 11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4"/>
                <a:gd name="T67" fmla="*/ 0 h 112"/>
                <a:gd name="T68" fmla="*/ 64 w 64"/>
                <a:gd name="T69" fmla="*/ 112 h 11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4" h="112">
                  <a:moveTo>
                    <a:pt x="40" y="96"/>
                  </a:moveTo>
                  <a:lnTo>
                    <a:pt x="56" y="88"/>
                  </a:lnTo>
                  <a:lnTo>
                    <a:pt x="64" y="88"/>
                  </a:lnTo>
                  <a:lnTo>
                    <a:pt x="64" y="80"/>
                  </a:lnTo>
                  <a:lnTo>
                    <a:pt x="56" y="72"/>
                  </a:lnTo>
                  <a:lnTo>
                    <a:pt x="64" y="56"/>
                  </a:lnTo>
                  <a:lnTo>
                    <a:pt x="56" y="48"/>
                  </a:lnTo>
                  <a:lnTo>
                    <a:pt x="56" y="40"/>
                  </a:lnTo>
                  <a:lnTo>
                    <a:pt x="56" y="32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16" y="40"/>
                  </a:lnTo>
                  <a:lnTo>
                    <a:pt x="8" y="56"/>
                  </a:lnTo>
                  <a:lnTo>
                    <a:pt x="0" y="72"/>
                  </a:lnTo>
                  <a:lnTo>
                    <a:pt x="16" y="88"/>
                  </a:lnTo>
                  <a:lnTo>
                    <a:pt x="16" y="96"/>
                  </a:lnTo>
                  <a:lnTo>
                    <a:pt x="24" y="112"/>
                  </a:lnTo>
                  <a:lnTo>
                    <a:pt x="32" y="104"/>
                  </a:lnTo>
                  <a:lnTo>
                    <a:pt x="40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718"/>
            <p:cNvSpPr>
              <a:spLocks/>
            </p:cNvSpPr>
            <p:nvPr/>
          </p:nvSpPr>
          <p:spPr bwMode="auto">
            <a:xfrm>
              <a:off x="4698659" y="2670326"/>
              <a:ext cx="96502" cy="118435"/>
            </a:xfrm>
            <a:custGeom>
              <a:avLst/>
              <a:gdLst>
                <a:gd name="T0" fmla="*/ 2147483647 w 72"/>
                <a:gd name="T1" fmla="*/ 2147483647 h 88"/>
                <a:gd name="T2" fmla="*/ 2147483647 w 72"/>
                <a:gd name="T3" fmla="*/ 2147483647 h 88"/>
                <a:gd name="T4" fmla="*/ 2147483647 w 72"/>
                <a:gd name="T5" fmla="*/ 2147483647 h 88"/>
                <a:gd name="T6" fmla="*/ 2147483647 w 72"/>
                <a:gd name="T7" fmla="*/ 2147483647 h 88"/>
                <a:gd name="T8" fmla="*/ 2147483647 w 72"/>
                <a:gd name="T9" fmla="*/ 2147483647 h 88"/>
                <a:gd name="T10" fmla="*/ 2147483647 w 72"/>
                <a:gd name="T11" fmla="*/ 2147483647 h 88"/>
                <a:gd name="T12" fmla="*/ 2147483647 w 72"/>
                <a:gd name="T13" fmla="*/ 0 h 88"/>
                <a:gd name="T14" fmla="*/ 2147483647 w 72"/>
                <a:gd name="T15" fmla="*/ 2147483647 h 88"/>
                <a:gd name="T16" fmla="*/ 0 w 72"/>
                <a:gd name="T17" fmla="*/ 2147483647 h 88"/>
                <a:gd name="T18" fmla="*/ 0 w 72"/>
                <a:gd name="T19" fmla="*/ 2147483647 h 88"/>
                <a:gd name="T20" fmla="*/ 0 w 72"/>
                <a:gd name="T21" fmla="*/ 2147483647 h 88"/>
                <a:gd name="T22" fmla="*/ 2147483647 w 72"/>
                <a:gd name="T23" fmla="*/ 2147483647 h 88"/>
                <a:gd name="T24" fmla="*/ 2147483647 w 72"/>
                <a:gd name="T25" fmla="*/ 2147483647 h 88"/>
                <a:gd name="T26" fmla="*/ 2147483647 w 72"/>
                <a:gd name="T27" fmla="*/ 2147483647 h 88"/>
                <a:gd name="T28" fmla="*/ 2147483647 w 72"/>
                <a:gd name="T29" fmla="*/ 2147483647 h 88"/>
                <a:gd name="T30" fmla="*/ 2147483647 w 72"/>
                <a:gd name="T31" fmla="*/ 2147483647 h 88"/>
                <a:gd name="T32" fmla="*/ 2147483647 w 72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2"/>
                <a:gd name="T52" fmla="*/ 0 h 88"/>
                <a:gd name="T53" fmla="*/ 72 w 72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2" h="88">
                  <a:moveTo>
                    <a:pt x="72" y="56"/>
                  </a:moveTo>
                  <a:lnTo>
                    <a:pt x="72" y="40"/>
                  </a:lnTo>
                  <a:lnTo>
                    <a:pt x="72" y="32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24" y="48"/>
                  </a:lnTo>
                  <a:lnTo>
                    <a:pt x="32" y="72"/>
                  </a:lnTo>
                  <a:lnTo>
                    <a:pt x="56" y="88"/>
                  </a:lnTo>
                  <a:lnTo>
                    <a:pt x="64" y="72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719"/>
            <p:cNvSpPr>
              <a:spLocks/>
            </p:cNvSpPr>
            <p:nvPr/>
          </p:nvSpPr>
          <p:spPr bwMode="auto">
            <a:xfrm>
              <a:off x="4806128" y="2445520"/>
              <a:ext cx="52638" cy="31802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720"/>
            <p:cNvSpPr>
              <a:spLocks/>
            </p:cNvSpPr>
            <p:nvPr/>
          </p:nvSpPr>
          <p:spPr bwMode="auto">
            <a:xfrm>
              <a:off x="4848896" y="2745993"/>
              <a:ext cx="117338" cy="96502"/>
            </a:xfrm>
            <a:custGeom>
              <a:avLst/>
              <a:gdLst>
                <a:gd name="T0" fmla="*/ 2147483647 w 88"/>
                <a:gd name="T1" fmla="*/ 0 h 72"/>
                <a:gd name="T2" fmla="*/ 2147483647 w 88"/>
                <a:gd name="T3" fmla="*/ 0 h 72"/>
                <a:gd name="T4" fmla="*/ 0 w 88"/>
                <a:gd name="T5" fmla="*/ 0 h 72"/>
                <a:gd name="T6" fmla="*/ 0 w 88"/>
                <a:gd name="T7" fmla="*/ 2147483647 h 72"/>
                <a:gd name="T8" fmla="*/ 2147483647 w 88"/>
                <a:gd name="T9" fmla="*/ 2147483647 h 72"/>
                <a:gd name="T10" fmla="*/ 0 w 88"/>
                <a:gd name="T11" fmla="*/ 2147483647 h 72"/>
                <a:gd name="T12" fmla="*/ 2147483647 w 88"/>
                <a:gd name="T13" fmla="*/ 2147483647 h 72"/>
                <a:gd name="T14" fmla="*/ 2147483647 w 88"/>
                <a:gd name="T15" fmla="*/ 2147483647 h 72"/>
                <a:gd name="T16" fmla="*/ 2147483647 w 88"/>
                <a:gd name="T17" fmla="*/ 2147483647 h 72"/>
                <a:gd name="T18" fmla="*/ 2147483647 w 88"/>
                <a:gd name="T19" fmla="*/ 2147483647 h 72"/>
                <a:gd name="T20" fmla="*/ 2147483647 w 88"/>
                <a:gd name="T21" fmla="*/ 2147483647 h 72"/>
                <a:gd name="T22" fmla="*/ 2147483647 w 88"/>
                <a:gd name="T23" fmla="*/ 2147483647 h 72"/>
                <a:gd name="T24" fmla="*/ 2147483647 w 88"/>
                <a:gd name="T25" fmla="*/ 2147483647 h 72"/>
                <a:gd name="T26" fmla="*/ 2147483647 w 88"/>
                <a:gd name="T27" fmla="*/ 2147483647 h 72"/>
                <a:gd name="T28" fmla="*/ 2147483647 w 88"/>
                <a:gd name="T29" fmla="*/ 2147483647 h 72"/>
                <a:gd name="T30" fmla="*/ 2147483647 w 88"/>
                <a:gd name="T31" fmla="*/ 2147483647 h 72"/>
                <a:gd name="T32" fmla="*/ 2147483647 w 88"/>
                <a:gd name="T33" fmla="*/ 2147483647 h 72"/>
                <a:gd name="T34" fmla="*/ 2147483647 w 88"/>
                <a:gd name="T35" fmla="*/ 2147483647 h 72"/>
                <a:gd name="T36" fmla="*/ 2147483647 w 88"/>
                <a:gd name="T37" fmla="*/ 2147483647 h 72"/>
                <a:gd name="T38" fmla="*/ 2147483647 w 88"/>
                <a:gd name="T39" fmla="*/ 2147483647 h 72"/>
                <a:gd name="T40" fmla="*/ 2147483647 w 88"/>
                <a:gd name="T41" fmla="*/ 2147483647 h 72"/>
                <a:gd name="T42" fmla="*/ 2147483647 w 88"/>
                <a:gd name="T43" fmla="*/ 2147483647 h 72"/>
                <a:gd name="T44" fmla="*/ 2147483647 w 88"/>
                <a:gd name="T45" fmla="*/ 2147483647 h 72"/>
                <a:gd name="T46" fmla="*/ 2147483647 w 88"/>
                <a:gd name="T47" fmla="*/ 2147483647 h 72"/>
                <a:gd name="T48" fmla="*/ 2147483647 w 88"/>
                <a:gd name="T49" fmla="*/ 0 h 72"/>
                <a:gd name="T50" fmla="*/ 2147483647 w 88"/>
                <a:gd name="T51" fmla="*/ 0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"/>
                <a:gd name="T79" fmla="*/ 0 h 72"/>
                <a:gd name="T80" fmla="*/ 88 w 88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" h="72">
                  <a:moveTo>
                    <a:pt x="32" y="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0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48" y="40"/>
                  </a:lnTo>
                  <a:lnTo>
                    <a:pt x="48" y="48"/>
                  </a:lnTo>
                  <a:lnTo>
                    <a:pt x="48" y="56"/>
                  </a:lnTo>
                  <a:lnTo>
                    <a:pt x="40" y="56"/>
                  </a:lnTo>
                  <a:lnTo>
                    <a:pt x="48" y="72"/>
                  </a:lnTo>
                  <a:lnTo>
                    <a:pt x="64" y="64"/>
                  </a:lnTo>
                  <a:lnTo>
                    <a:pt x="80" y="64"/>
                  </a:lnTo>
                  <a:lnTo>
                    <a:pt x="88" y="48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80" y="8"/>
                  </a:lnTo>
                  <a:lnTo>
                    <a:pt x="56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721"/>
            <p:cNvSpPr>
              <a:spLocks/>
            </p:cNvSpPr>
            <p:nvPr/>
          </p:nvSpPr>
          <p:spPr bwMode="auto">
            <a:xfrm>
              <a:off x="4806128" y="2445520"/>
              <a:ext cx="52638" cy="31802"/>
            </a:xfrm>
            <a:custGeom>
              <a:avLst/>
              <a:gdLst>
                <a:gd name="T0" fmla="*/ 2147483647 w 40"/>
                <a:gd name="T1" fmla="*/ 2147483647 h 24"/>
                <a:gd name="T2" fmla="*/ 2147483647 w 40"/>
                <a:gd name="T3" fmla="*/ 2147483647 h 24"/>
                <a:gd name="T4" fmla="*/ 2147483647 w 40"/>
                <a:gd name="T5" fmla="*/ 2147483647 h 24"/>
                <a:gd name="T6" fmla="*/ 2147483647 w 40"/>
                <a:gd name="T7" fmla="*/ 2147483647 h 24"/>
                <a:gd name="T8" fmla="*/ 2147483647 w 40"/>
                <a:gd name="T9" fmla="*/ 0 h 24"/>
                <a:gd name="T10" fmla="*/ 2147483647 w 40"/>
                <a:gd name="T11" fmla="*/ 0 h 24"/>
                <a:gd name="T12" fmla="*/ 0 w 40"/>
                <a:gd name="T13" fmla="*/ 2147483647 h 24"/>
                <a:gd name="T14" fmla="*/ 0 w 40"/>
                <a:gd name="T15" fmla="*/ 2147483647 h 24"/>
                <a:gd name="T16" fmla="*/ 2147483647 w 40"/>
                <a:gd name="T17" fmla="*/ 2147483647 h 24"/>
                <a:gd name="T18" fmla="*/ 2147483647 w 40"/>
                <a:gd name="T19" fmla="*/ 2147483647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4"/>
                <a:gd name="T32" fmla="*/ 40 w 40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4">
                  <a:moveTo>
                    <a:pt x="32" y="24"/>
                  </a:moveTo>
                  <a:lnTo>
                    <a:pt x="40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722"/>
            <p:cNvSpPr>
              <a:spLocks/>
            </p:cNvSpPr>
            <p:nvPr/>
          </p:nvSpPr>
          <p:spPr bwMode="auto">
            <a:xfrm>
              <a:off x="4708529" y="2466355"/>
              <a:ext cx="161202" cy="150237"/>
            </a:xfrm>
            <a:custGeom>
              <a:avLst/>
              <a:gdLst>
                <a:gd name="T0" fmla="*/ 0 w 120"/>
                <a:gd name="T1" fmla="*/ 2147483647 h 112"/>
                <a:gd name="T2" fmla="*/ 0 w 120"/>
                <a:gd name="T3" fmla="*/ 2147483647 h 112"/>
                <a:gd name="T4" fmla="*/ 0 w 120"/>
                <a:gd name="T5" fmla="*/ 2147483647 h 112"/>
                <a:gd name="T6" fmla="*/ 2147483647 w 120"/>
                <a:gd name="T7" fmla="*/ 2147483647 h 112"/>
                <a:gd name="T8" fmla="*/ 2147483647 w 120"/>
                <a:gd name="T9" fmla="*/ 2147483647 h 112"/>
                <a:gd name="T10" fmla="*/ 2147483647 w 120"/>
                <a:gd name="T11" fmla="*/ 2147483647 h 112"/>
                <a:gd name="T12" fmla="*/ 2147483647 w 120"/>
                <a:gd name="T13" fmla="*/ 2147483647 h 112"/>
                <a:gd name="T14" fmla="*/ 2147483647 w 120"/>
                <a:gd name="T15" fmla="*/ 2147483647 h 112"/>
                <a:gd name="T16" fmla="*/ 2147483647 w 120"/>
                <a:gd name="T17" fmla="*/ 2147483647 h 112"/>
                <a:gd name="T18" fmla="*/ 2147483647 w 120"/>
                <a:gd name="T19" fmla="*/ 2147483647 h 112"/>
                <a:gd name="T20" fmla="*/ 2147483647 w 120"/>
                <a:gd name="T21" fmla="*/ 2147483647 h 112"/>
                <a:gd name="T22" fmla="*/ 2147483647 w 120"/>
                <a:gd name="T23" fmla="*/ 2147483647 h 112"/>
                <a:gd name="T24" fmla="*/ 2147483647 w 120"/>
                <a:gd name="T25" fmla="*/ 2147483647 h 112"/>
                <a:gd name="T26" fmla="*/ 2147483647 w 120"/>
                <a:gd name="T27" fmla="*/ 2147483647 h 112"/>
                <a:gd name="T28" fmla="*/ 2147483647 w 120"/>
                <a:gd name="T29" fmla="*/ 2147483647 h 112"/>
                <a:gd name="T30" fmla="*/ 2147483647 w 120"/>
                <a:gd name="T31" fmla="*/ 2147483647 h 112"/>
                <a:gd name="T32" fmla="*/ 2147483647 w 120"/>
                <a:gd name="T33" fmla="*/ 2147483647 h 112"/>
                <a:gd name="T34" fmla="*/ 2147483647 w 120"/>
                <a:gd name="T35" fmla="*/ 2147483647 h 112"/>
                <a:gd name="T36" fmla="*/ 2147483647 w 120"/>
                <a:gd name="T37" fmla="*/ 2147483647 h 112"/>
                <a:gd name="T38" fmla="*/ 2147483647 w 120"/>
                <a:gd name="T39" fmla="*/ 2147483647 h 112"/>
                <a:gd name="T40" fmla="*/ 2147483647 w 120"/>
                <a:gd name="T41" fmla="*/ 2147483647 h 112"/>
                <a:gd name="T42" fmla="*/ 2147483647 w 120"/>
                <a:gd name="T43" fmla="*/ 2147483647 h 112"/>
                <a:gd name="T44" fmla="*/ 2147483647 w 120"/>
                <a:gd name="T45" fmla="*/ 0 h 112"/>
                <a:gd name="T46" fmla="*/ 2147483647 w 120"/>
                <a:gd name="T47" fmla="*/ 0 h 112"/>
                <a:gd name="T48" fmla="*/ 2147483647 w 120"/>
                <a:gd name="T49" fmla="*/ 0 h 112"/>
                <a:gd name="T50" fmla="*/ 2147483647 w 120"/>
                <a:gd name="T51" fmla="*/ 2147483647 h 112"/>
                <a:gd name="T52" fmla="*/ 0 w 120"/>
                <a:gd name="T53" fmla="*/ 2147483647 h 112"/>
                <a:gd name="T54" fmla="*/ 0 w 120"/>
                <a:gd name="T55" fmla="*/ 2147483647 h 112"/>
                <a:gd name="T56" fmla="*/ 0 w 120"/>
                <a:gd name="T57" fmla="*/ 2147483647 h 11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0"/>
                <a:gd name="T88" fmla="*/ 0 h 112"/>
                <a:gd name="T89" fmla="*/ 120 w 120"/>
                <a:gd name="T90" fmla="*/ 112 h 11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0" h="112">
                  <a:moveTo>
                    <a:pt x="0" y="32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8" y="80"/>
                  </a:lnTo>
                  <a:lnTo>
                    <a:pt x="24" y="88"/>
                  </a:lnTo>
                  <a:lnTo>
                    <a:pt x="40" y="96"/>
                  </a:lnTo>
                  <a:lnTo>
                    <a:pt x="56" y="104"/>
                  </a:lnTo>
                  <a:lnTo>
                    <a:pt x="72" y="112"/>
                  </a:lnTo>
                  <a:lnTo>
                    <a:pt x="88" y="112"/>
                  </a:lnTo>
                  <a:lnTo>
                    <a:pt x="96" y="112"/>
                  </a:lnTo>
                  <a:lnTo>
                    <a:pt x="104" y="112"/>
                  </a:lnTo>
                  <a:lnTo>
                    <a:pt x="112" y="88"/>
                  </a:lnTo>
                  <a:lnTo>
                    <a:pt x="120" y="80"/>
                  </a:lnTo>
                  <a:lnTo>
                    <a:pt x="120" y="64"/>
                  </a:lnTo>
                  <a:lnTo>
                    <a:pt x="120" y="56"/>
                  </a:lnTo>
                  <a:lnTo>
                    <a:pt x="112" y="48"/>
                  </a:lnTo>
                  <a:lnTo>
                    <a:pt x="120" y="40"/>
                  </a:lnTo>
                  <a:lnTo>
                    <a:pt x="120" y="24"/>
                  </a:lnTo>
                  <a:lnTo>
                    <a:pt x="112" y="8"/>
                  </a:lnTo>
                  <a:lnTo>
                    <a:pt x="104" y="8"/>
                  </a:lnTo>
                  <a:lnTo>
                    <a:pt x="80" y="8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723"/>
            <p:cNvSpPr>
              <a:spLocks/>
            </p:cNvSpPr>
            <p:nvPr/>
          </p:nvSpPr>
          <p:spPr bwMode="auto">
            <a:xfrm>
              <a:off x="4569258" y="2659360"/>
              <a:ext cx="75667" cy="43865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0 w 56"/>
                <a:gd name="T11" fmla="*/ 2147483647 h 32"/>
                <a:gd name="T12" fmla="*/ 0 w 56"/>
                <a:gd name="T13" fmla="*/ 2147483647 h 32"/>
                <a:gd name="T14" fmla="*/ 2147483647 w 56"/>
                <a:gd name="T15" fmla="*/ 2147483647 h 32"/>
                <a:gd name="T16" fmla="*/ 2147483647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32"/>
                <a:gd name="T41" fmla="*/ 56 w 56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724"/>
            <p:cNvSpPr>
              <a:spLocks/>
            </p:cNvSpPr>
            <p:nvPr/>
          </p:nvSpPr>
          <p:spPr bwMode="auto">
            <a:xfrm>
              <a:off x="4602157" y="2380819"/>
              <a:ext cx="52638" cy="85536"/>
            </a:xfrm>
            <a:custGeom>
              <a:avLst/>
              <a:gdLst>
                <a:gd name="T0" fmla="*/ 2147483647 w 40"/>
                <a:gd name="T1" fmla="*/ 2147483647 h 64"/>
                <a:gd name="T2" fmla="*/ 2147483647 w 40"/>
                <a:gd name="T3" fmla="*/ 2147483647 h 64"/>
                <a:gd name="T4" fmla="*/ 2147483647 w 40"/>
                <a:gd name="T5" fmla="*/ 2147483647 h 64"/>
                <a:gd name="T6" fmla="*/ 2147483647 w 40"/>
                <a:gd name="T7" fmla="*/ 2147483647 h 64"/>
                <a:gd name="T8" fmla="*/ 2147483647 w 40"/>
                <a:gd name="T9" fmla="*/ 2147483647 h 64"/>
                <a:gd name="T10" fmla="*/ 2147483647 w 40"/>
                <a:gd name="T11" fmla="*/ 2147483647 h 64"/>
                <a:gd name="T12" fmla="*/ 2147483647 w 40"/>
                <a:gd name="T13" fmla="*/ 2147483647 h 64"/>
                <a:gd name="T14" fmla="*/ 2147483647 w 40"/>
                <a:gd name="T15" fmla="*/ 0 h 64"/>
                <a:gd name="T16" fmla="*/ 2147483647 w 40"/>
                <a:gd name="T17" fmla="*/ 2147483647 h 64"/>
                <a:gd name="T18" fmla="*/ 2147483647 w 40"/>
                <a:gd name="T19" fmla="*/ 2147483647 h 64"/>
                <a:gd name="T20" fmla="*/ 0 w 40"/>
                <a:gd name="T21" fmla="*/ 2147483647 h 64"/>
                <a:gd name="T22" fmla="*/ 0 w 40"/>
                <a:gd name="T23" fmla="*/ 2147483647 h 64"/>
                <a:gd name="T24" fmla="*/ 2147483647 w 40"/>
                <a:gd name="T25" fmla="*/ 2147483647 h 64"/>
                <a:gd name="T26" fmla="*/ 2147483647 w 40"/>
                <a:gd name="T27" fmla="*/ 2147483647 h 64"/>
                <a:gd name="T28" fmla="*/ 2147483647 w 40"/>
                <a:gd name="T29" fmla="*/ 2147483647 h 64"/>
                <a:gd name="T30" fmla="*/ 2147483647 w 40"/>
                <a:gd name="T31" fmla="*/ 2147483647 h 6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64"/>
                <a:gd name="T50" fmla="*/ 40 w 40"/>
                <a:gd name="T51" fmla="*/ 64 h 6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64">
                  <a:moveTo>
                    <a:pt x="24" y="64"/>
                  </a:moveTo>
                  <a:lnTo>
                    <a:pt x="24" y="48"/>
                  </a:lnTo>
                  <a:lnTo>
                    <a:pt x="24" y="32"/>
                  </a:lnTo>
                  <a:lnTo>
                    <a:pt x="32" y="32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6" y="64"/>
                  </a:lnTo>
                  <a:lnTo>
                    <a:pt x="16" y="56"/>
                  </a:lnTo>
                  <a:lnTo>
                    <a:pt x="24" y="6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725"/>
            <p:cNvSpPr>
              <a:spLocks/>
            </p:cNvSpPr>
            <p:nvPr/>
          </p:nvSpPr>
          <p:spPr bwMode="auto">
            <a:xfrm>
              <a:off x="4514428" y="2551891"/>
              <a:ext cx="54831" cy="53735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0 h 40"/>
                <a:gd name="T24" fmla="*/ 0 w 41"/>
                <a:gd name="T25" fmla="*/ 2147483647 h 40"/>
                <a:gd name="T26" fmla="*/ 0 w 41"/>
                <a:gd name="T27" fmla="*/ 2147483647 h 40"/>
                <a:gd name="T28" fmla="*/ 2147483647 w 41"/>
                <a:gd name="T29" fmla="*/ 2147483647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1"/>
                <a:gd name="T46" fmla="*/ 0 h 40"/>
                <a:gd name="T47" fmla="*/ 41 w 41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726"/>
            <p:cNvSpPr>
              <a:spLocks/>
            </p:cNvSpPr>
            <p:nvPr/>
          </p:nvSpPr>
          <p:spPr bwMode="auto">
            <a:xfrm>
              <a:off x="4569258" y="2659360"/>
              <a:ext cx="75667" cy="43865"/>
            </a:xfrm>
            <a:custGeom>
              <a:avLst/>
              <a:gdLst>
                <a:gd name="T0" fmla="*/ 2147483647 w 56"/>
                <a:gd name="T1" fmla="*/ 2147483647 h 32"/>
                <a:gd name="T2" fmla="*/ 2147483647 w 56"/>
                <a:gd name="T3" fmla="*/ 0 h 32"/>
                <a:gd name="T4" fmla="*/ 2147483647 w 56"/>
                <a:gd name="T5" fmla="*/ 0 h 32"/>
                <a:gd name="T6" fmla="*/ 2147483647 w 56"/>
                <a:gd name="T7" fmla="*/ 0 h 32"/>
                <a:gd name="T8" fmla="*/ 2147483647 w 56"/>
                <a:gd name="T9" fmla="*/ 0 h 32"/>
                <a:gd name="T10" fmla="*/ 2147483647 w 56"/>
                <a:gd name="T11" fmla="*/ 0 h 32"/>
                <a:gd name="T12" fmla="*/ 2147483647 w 56"/>
                <a:gd name="T13" fmla="*/ 0 h 32"/>
                <a:gd name="T14" fmla="*/ 0 w 56"/>
                <a:gd name="T15" fmla="*/ 2147483647 h 32"/>
                <a:gd name="T16" fmla="*/ 0 w 56"/>
                <a:gd name="T17" fmla="*/ 2147483647 h 32"/>
                <a:gd name="T18" fmla="*/ 2147483647 w 56"/>
                <a:gd name="T19" fmla="*/ 2147483647 h 32"/>
                <a:gd name="T20" fmla="*/ 2147483647 w 56"/>
                <a:gd name="T21" fmla="*/ 2147483647 h 32"/>
                <a:gd name="T22" fmla="*/ 2147483647 w 56"/>
                <a:gd name="T23" fmla="*/ 2147483647 h 32"/>
                <a:gd name="T24" fmla="*/ 2147483647 w 56"/>
                <a:gd name="T25" fmla="*/ 2147483647 h 32"/>
                <a:gd name="T26" fmla="*/ 2147483647 w 56"/>
                <a:gd name="T27" fmla="*/ 2147483647 h 32"/>
                <a:gd name="T28" fmla="*/ 2147483647 w 56"/>
                <a:gd name="T29" fmla="*/ 2147483647 h 32"/>
                <a:gd name="T30" fmla="*/ 2147483647 w 56"/>
                <a:gd name="T31" fmla="*/ 2147483647 h 32"/>
                <a:gd name="T32" fmla="*/ 2147483647 w 56"/>
                <a:gd name="T33" fmla="*/ 2147483647 h 32"/>
                <a:gd name="T34" fmla="*/ 2147483647 w 56"/>
                <a:gd name="T35" fmla="*/ 2147483647 h 32"/>
                <a:gd name="T36" fmla="*/ 2147483647 w 56"/>
                <a:gd name="T37" fmla="*/ 2147483647 h 32"/>
                <a:gd name="T38" fmla="*/ 2147483647 w 56"/>
                <a:gd name="T39" fmla="*/ 2147483647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6"/>
                <a:gd name="T61" fmla="*/ 0 h 32"/>
                <a:gd name="T62" fmla="*/ 56 w 56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6" h="32">
                  <a:moveTo>
                    <a:pt x="48" y="8"/>
                  </a:moveTo>
                  <a:lnTo>
                    <a:pt x="4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16" y="32"/>
                  </a:lnTo>
                  <a:lnTo>
                    <a:pt x="32" y="24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4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727"/>
            <p:cNvSpPr>
              <a:spLocks/>
            </p:cNvSpPr>
            <p:nvPr/>
          </p:nvSpPr>
          <p:spPr bwMode="auto">
            <a:xfrm>
              <a:off x="4514428" y="2551891"/>
              <a:ext cx="54831" cy="53735"/>
            </a:xfrm>
            <a:custGeom>
              <a:avLst/>
              <a:gdLst>
                <a:gd name="T0" fmla="*/ 2147483647 w 41"/>
                <a:gd name="T1" fmla="*/ 2147483647 h 40"/>
                <a:gd name="T2" fmla="*/ 2147483647 w 41"/>
                <a:gd name="T3" fmla="*/ 2147483647 h 40"/>
                <a:gd name="T4" fmla="*/ 2147483647 w 41"/>
                <a:gd name="T5" fmla="*/ 2147483647 h 40"/>
                <a:gd name="T6" fmla="*/ 2147483647 w 41"/>
                <a:gd name="T7" fmla="*/ 2147483647 h 40"/>
                <a:gd name="T8" fmla="*/ 2147483647 w 41"/>
                <a:gd name="T9" fmla="*/ 2147483647 h 40"/>
                <a:gd name="T10" fmla="*/ 2147483647 w 41"/>
                <a:gd name="T11" fmla="*/ 2147483647 h 40"/>
                <a:gd name="T12" fmla="*/ 2147483647 w 41"/>
                <a:gd name="T13" fmla="*/ 2147483647 h 40"/>
                <a:gd name="T14" fmla="*/ 2147483647 w 41"/>
                <a:gd name="T15" fmla="*/ 2147483647 h 40"/>
                <a:gd name="T16" fmla="*/ 2147483647 w 41"/>
                <a:gd name="T17" fmla="*/ 2147483647 h 40"/>
                <a:gd name="T18" fmla="*/ 2147483647 w 41"/>
                <a:gd name="T19" fmla="*/ 2147483647 h 40"/>
                <a:gd name="T20" fmla="*/ 2147483647 w 41"/>
                <a:gd name="T21" fmla="*/ 2147483647 h 40"/>
                <a:gd name="T22" fmla="*/ 2147483647 w 41"/>
                <a:gd name="T23" fmla="*/ 2147483647 h 40"/>
                <a:gd name="T24" fmla="*/ 2147483647 w 41"/>
                <a:gd name="T25" fmla="*/ 2147483647 h 40"/>
                <a:gd name="T26" fmla="*/ 2147483647 w 41"/>
                <a:gd name="T27" fmla="*/ 0 h 40"/>
                <a:gd name="T28" fmla="*/ 0 w 41"/>
                <a:gd name="T29" fmla="*/ 2147483647 h 40"/>
                <a:gd name="T30" fmla="*/ 0 w 41"/>
                <a:gd name="T31" fmla="*/ 2147483647 h 40"/>
                <a:gd name="T32" fmla="*/ 0 w 41"/>
                <a:gd name="T33" fmla="*/ 2147483647 h 40"/>
                <a:gd name="T34" fmla="*/ 2147483647 w 41"/>
                <a:gd name="T35" fmla="*/ 2147483647 h 4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40"/>
                <a:gd name="T56" fmla="*/ 41 w 41"/>
                <a:gd name="T57" fmla="*/ 40 h 4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40">
                  <a:moveTo>
                    <a:pt x="8" y="24"/>
                  </a:moveTo>
                  <a:lnTo>
                    <a:pt x="16" y="32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41" y="32"/>
                  </a:lnTo>
                  <a:lnTo>
                    <a:pt x="41" y="24"/>
                  </a:lnTo>
                  <a:lnTo>
                    <a:pt x="41" y="16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728"/>
            <p:cNvSpPr>
              <a:spLocks/>
            </p:cNvSpPr>
            <p:nvPr/>
          </p:nvSpPr>
          <p:spPr bwMode="auto">
            <a:xfrm>
              <a:off x="4471660" y="3163803"/>
              <a:ext cx="269768" cy="203971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0 h 152"/>
                <a:gd name="T28" fmla="*/ 2147483647 w 201"/>
                <a:gd name="T29" fmla="*/ 2147483647 h 152"/>
                <a:gd name="T30" fmla="*/ 2147483647 w 201"/>
                <a:gd name="T31" fmla="*/ 2147483647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0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2147483647 w 201"/>
                <a:gd name="T45" fmla="*/ 2147483647 h 152"/>
                <a:gd name="T46" fmla="*/ 2147483647 w 201"/>
                <a:gd name="T47" fmla="*/ 2147483647 h 1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01"/>
                <a:gd name="T73" fmla="*/ 0 h 152"/>
                <a:gd name="T74" fmla="*/ 201 w 201"/>
                <a:gd name="T75" fmla="*/ 152 h 1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729"/>
            <p:cNvSpPr>
              <a:spLocks/>
            </p:cNvSpPr>
            <p:nvPr/>
          </p:nvSpPr>
          <p:spPr bwMode="auto">
            <a:xfrm>
              <a:off x="4256723" y="3142968"/>
              <a:ext cx="279637" cy="257704"/>
            </a:xfrm>
            <a:custGeom>
              <a:avLst/>
              <a:gdLst>
                <a:gd name="T0" fmla="*/ 2147483647 w 208"/>
                <a:gd name="T1" fmla="*/ 2147483647 h 192"/>
                <a:gd name="T2" fmla="*/ 2147483647 w 208"/>
                <a:gd name="T3" fmla="*/ 2147483647 h 192"/>
                <a:gd name="T4" fmla="*/ 2147483647 w 208"/>
                <a:gd name="T5" fmla="*/ 2147483647 h 192"/>
                <a:gd name="T6" fmla="*/ 2147483647 w 208"/>
                <a:gd name="T7" fmla="*/ 2147483647 h 192"/>
                <a:gd name="T8" fmla="*/ 2147483647 w 208"/>
                <a:gd name="T9" fmla="*/ 2147483647 h 192"/>
                <a:gd name="T10" fmla="*/ 2147483647 w 208"/>
                <a:gd name="T11" fmla="*/ 2147483647 h 192"/>
                <a:gd name="T12" fmla="*/ 2147483647 w 208"/>
                <a:gd name="T13" fmla="*/ 2147483647 h 192"/>
                <a:gd name="T14" fmla="*/ 2147483647 w 208"/>
                <a:gd name="T15" fmla="*/ 2147483647 h 192"/>
                <a:gd name="T16" fmla="*/ 2147483647 w 208"/>
                <a:gd name="T17" fmla="*/ 2147483647 h 192"/>
                <a:gd name="T18" fmla="*/ 2147483647 w 208"/>
                <a:gd name="T19" fmla="*/ 2147483647 h 192"/>
                <a:gd name="T20" fmla="*/ 2147483647 w 208"/>
                <a:gd name="T21" fmla="*/ 2147483647 h 192"/>
                <a:gd name="T22" fmla="*/ 2147483647 w 208"/>
                <a:gd name="T23" fmla="*/ 0 h 192"/>
                <a:gd name="T24" fmla="*/ 2147483647 w 208"/>
                <a:gd name="T25" fmla="*/ 0 h 192"/>
                <a:gd name="T26" fmla="*/ 2147483647 w 208"/>
                <a:gd name="T27" fmla="*/ 2147483647 h 192"/>
                <a:gd name="T28" fmla="*/ 2147483647 w 208"/>
                <a:gd name="T29" fmla="*/ 2147483647 h 192"/>
                <a:gd name="T30" fmla="*/ 2147483647 w 208"/>
                <a:gd name="T31" fmla="*/ 2147483647 h 192"/>
                <a:gd name="T32" fmla="*/ 2147483647 w 208"/>
                <a:gd name="T33" fmla="*/ 2147483647 h 192"/>
                <a:gd name="T34" fmla="*/ 2147483647 w 208"/>
                <a:gd name="T35" fmla="*/ 2147483647 h 192"/>
                <a:gd name="T36" fmla="*/ 0 w 208"/>
                <a:gd name="T37" fmla="*/ 2147483647 h 192"/>
                <a:gd name="T38" fmla="*/ 2147483647 w 208"/>
                <a:gd name="T39" fmla="*/ 2147483647 h 192"/>
                <a:gd name="T40" fmla="*/ 2147483647 w 208"/>
                <a:gd name="T41" fmla="*/ 2147483647 h 192"/>
                <a:gd name="T42" fmla="*/ 2147483647 w 208"/>
                <a:gd name="T43" fmla="*/ 2147483647 h 192"/>
                <a:gd name="T44" fmla="*/ 2147483647 w 208"/>
                <a:gd name="T45" fmla="*/ 2147483647 h 192"/>
                <a:gd name="T46" fmla="*/ 2147483647 w 208"/>
                <a:gd name="T47" fmla="*/ 2147483647 h 192"/>
                <a:gd name="T48" fmla="*/ 2147483647 w 208"/>
                <a:gd name="T49" fmla="*/ 2147483647 h 192"/>
                <a:gd name="T50" fmla="*/ 2147483647 w 208"/>
                <a:gd name="T51" fmla="*/ 2147483647 h 192"/>
                <a:gd name="T52" fmla="*/ 2147483647 w 208"/>
                <a:gd name="T53" fmla="*/ 2147483647 h 192"/>
                <a:gd name="T54" fmla="*/ 2147483647 w 208"/>
                <a:gd name="T55" fmla="*/ 2147483647 h 192"/>
                <a:gd name="T56" fmla="*/ 2147483647 w 208"/>
                <a:gd name="T57" fmla="*/ 2147483647 h 192"/>
                <a:gd name="T58" fmla="*/ 2147483647 w 208"/>
                <a:gd name="T59" fmla="*/ 2147483647 h 192"/>
                <a:gd name="T60" fmla="*/ 2147483647 w 208"/>
                <a:gd name="T61" fmla="*/ 2147483647 h 192"/>
                <a:gd name="T62" fmla="*/ 2147483647 w 208"/>
                <a:gd name="T63" fmla="*/ 2147483647 h 192"/>
                <a:gd name="T64" fmla="*/ 2147483647 w 208"/>
                <a:gd name="T65" fmla="*/ 2147483647 h 19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8"/>
                <a:gd name="T100" fmla="*/ 0 h 192"/>
                <a:gd name="T101" fmla="*/ 208 w 208"/>
                <a:gd name="T102" fmla="*/ 192 h 19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8" h="192">
                  <a:moveTo>
                    <a:pt x="96" y="176"/>
                  </a:moveTo>
                  <a:lnTo>
                    <a:pt x="112" y="160"/>
                  </a:lnTo>
                  <a:lnTo>
                    <a:pt x="128" y="144"/>
                  </a:lnTo>
                  <a:lnTo>
                    <a:pt x="152" y="128"/>
                  </a:lnTo>
                  <a:lnTo>
                    <a:pt x="160" y="128"/>
                  </a:lnTo>
                  <a:lnTo>
                    <a:pt x="176" y="128"/>
                  </a:lnTo>
                  <a:lnTo>
                    <a:pt x="200" y="128"/>
                  </a:lnTo>
                  <a:lnTo>
                    <a:pt x="208" y="112"/>
                  </a:lnTo>
                  <a:lnTo>
                    <a:pt x="208" y="80"/>
                  </a:lnTo>
                  <a:lnTo>
                    <a:pt x="200" y="80"/>
                  </a:lnTo>
                  <a:lnTo>
                    <a:pt x="192" y="72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88" y="112"/>
                  </a:lnTo>
                  <a:lnTo>
                    <a:pt x="96" y="120"/>
                  </a:lnTo>
                  <a:lnTo>
                    <a:pt x="80" y="128"/>
                  </a:lnTo>
                  <a:lnTo>
                    <a:pt x="24" y="128"/>
                  </a:lnTo>
                  <a:lnTo>
                    <a:pt x="16" y="120"/>
                  </a:lnTo>
                  <a:lnTo>
                    <a:pt x="0" y="136"/>
                  </a:lnTo>
                  <a:lnTo>
                    <a:pt x="8" y="152"/>
                  </a:lnTo>
                  <a:lnTo>
                    <a:pt x="16" y="168"/>
                  </a:lnTo>
                  <a:lnTo>
                    <a:pt x="8" y="168"/>
                  </a:lnTo>
                  <a:lnTo>
                    <a:pt x="24" y="168"/>
                  </a:lnTo>
                  <a:lnTo>
                    <a:pt x="40" y="168"/>
                  </a:lnTo>
                  <a:lnTo>
                    <a:pt x="48" y="176"/>
                  </a:lnTo>
                  <a:lnTo>
                    <a:pt x="56" y="192"/>
                  </a:lnTo>
                  <a:lnTo>
                    <a:pt x="64" y="192"/>
                  </a:lnTo>
                  <a:lnTo>
                    <a:pt x="72" y="192"/>
                  </a:lnTo>
                  <a:lnTo>
                    <a:pt x="80" y="192"/>
                  </a:lnTo>
                  <a:lnTo>
                    <a:pt x="88" y="192"/>
                  </a:lnTo>
                  <a:lnTo>
                    <a:pt x="96" y="192"/>
                  </a:lnTo>
                  <a:lnTo>
                    <a:pt x="96" y="184"/>
                  </a:lnTo>
                  <a:lnTo>
                    <a:pt x="96" y="17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730"/>
            <p:cNvSpPr>
              <a:spLocks/>
            </p:cNvSpPr>
            <p:nvPr/>
          </p:nvSpPr>
          <p:spPr bwMode="auto">
            <a:xfrm>
              <a:off x="5170204" y="3378740"/>
              <a:ext cx="161203" cy="225903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0 w 120"/>
                <a:gd name="T25" fmla="*/ 2147483647 h 168"/>
                <a:gd name="T26" fmla="*/ 0 w 120"/>
                <a:gd name="T27" fmla="*/ 2147483647 h 168"/>
                <a:gd name="T28" fmla="*/ 2147483647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0 h 168"/>
                <a:gd name="T40" fmla="*/ 2147483647 w 120"/>
                <a:gd name="T41" fmla="*/ 2147483647 h 1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0"/>
                <a:gd name="T64" fmla="*/ 0 h 168"/>
                <a:gd name="T65" fmla="*/ 120 w 120"/>
                <a:gd name="T66" fmla="*/ 168 h 1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731"/>
            <p:cNvSpPr>
              <a:spLocks/>
            </p:cNvSpPr>
            <p:nvPr/>
          </p:nvSpPr>
          <p:spPr bwMode="auto">
            <a:xfrm>
              <a:off x="4471660" y="3163803"/>
              <a:ext cx="269768" cy="203971"/>
            </a:xfrm>
            <a:custGeom>
              <a:avLst/>
              <a:gdLst>
                <a:gd name="T0" fmla="*/ 2147483647 w 201"/>
                <a:gd name="T1" fmla="*/ 2147483647 h 152"/>
                <a:gd name="T2" fmla="*/ 2147483647 w 201"/>
                <a:gd name="T3" fmla="*/ 2147483647 h 152"/>
                <a:gd name="T4" fmla="*/ 2147483647 w 201"/>
                <a:gd name="T5" fmla="*/ 2147483647 h 152"/>
                <a:gd name="T6" fmla="*/ 2147483647 w 201"/>
                <a:gd name="T7" fmla="*/ 2147483647 h 152"/>
                <a:gd name="T8" fmla="*/ 2147483647 w 201"/>
                <a:gd name="T9" fmla="*/ 2147483647 h 152"/>
                <a:gd name="T10" fmla="*/ 2147483647 w 201"/>
                <a:gd name="T11" fmla="*/ 2147483647 h 152"/>
                <a:gd name="T12" fmla="*/ 2147483647 w 201"/>
                <a:gd name="T13" fmla="*/ 2147483647 h 152"/>
                <a:gd name="T14" fmla="*/ 2147483647 w 201"/>
                <a:gd name="T15" fmla="*/ 2147483647 h 152"/>
                <a:gd name="T16" fmla="*/ 2147483647 w 201"/>
                <a:gd name="T17" fmla="*/ 2147483647 h 152"/>
                <a:gd name="T18" fmla="*/ 2147483647 w 201"/>
                <a:gd name="T19" fmla="*/ 2147483647 h 152"/>
                <a:gd name="T20" fmla="*/ 2147483647 w 201"/>
                <a:gd name="T21" fmla="*/ 2147483647 h 152"/>
                <a:gd name="T22" fmla="*/ 2147483647 w 201"/>
                <a:gd name="T23" fmla="*/ 2147483647 h 152"/>
                <a:gd name="T24" fmla="*/ 2147483647 w 201"/>
                <a:gd name="T25" fmla="*/ 2147483647 h 152"/>
                <a:gd name="T26" fmla="*/ 2147483647 w 201"/>
                <a:gd name="T27" fmla="*/ 2147483647 h 152"/>
                <a:gd name="T28" fmla="*/ 2147483647 w 201"/>
                <a:gd name="T29" fmla="*/ 2147483647 h 152"/>
                <a:gd name="T30" fmla="*/ 2147483647 w 201"/>
                <a:gd name="T31" fmla="*/ 0 h 152"/>
                <a:gd name="T32" fmla="*/ 2147483647 w 201"/>
                <a:gd name="T33" fmla="*/ 2147483647 h 152"/>
                <a:gd name="T34" fmla="*/ 2147483647 w 201"/>
                <a:gd name="T35" fmla="*/ 2147483647 h 152"/>
                <a:gd name="T36" fmla="*/ 2147483647 w 201"/>
                <a:gd name="T37" fmla="*/ 2147483647 h 152"/>
                <a:gd name="T38" fmla="*/ 2147483647 w 201"/>
                <a:gd name="T39" fmla="*/ 2147483647 h 152"/>
                <a:gd name="T40" fmla="*/ 2147483647 w 201"/>
                <a:gd name="T41" fmla="*/ 2147483647 h 152"/>
                <a:gd name="T42" fmla="*/ 2147483647 w 201"/>
                <a:gd name="T43" fmla="*/ 2147483647 h 152"/>
                <a:gd name="T44" fmla="*/ 0 w 201"/>
                <a:gd name="T45" fmla="*/ 2147483647 h 152"/>
                <a:gd name="T46" fmla="*/ 2147483647 w 201"/>
                <a:gd name="T47" fmla="*/ 2147483647 h 152"/>
                <a:gd name="T48" fmla="*/ 2147483647 w 201"/>
                <a:gd name="T49" fmla="*/ 2147483647 h 152"/>
                <a:gd name="T50" fmla="*/ 2147483647 w 201"/>
                <a:gd name="T51" fmla="*/ 2147483647 h 152"/>
                <a:gd name="T52" fmla="*/ 2147483647 w 201"/>
                <a:gd name="T53" fmla="*/ 2147483647 h 152"/>
                <a:gd name="T54" fmla="*/ 2147483647 w 201"/>
                <a:gd name="T55" fmla="*/ 2147483647 h 152"/>
                <a:gd name="T56" fmla="*/ 2147483647 w 201"/>
                <a:gd name="T57" fmla="*/ 2147483647 h 152"/>
                <a:gd name="T58" fmla="*/ 2147483647 w 201"/>
                <a:gd name="T59" fmla="*/ 2147483647 h 152"/>
                <a:gd name="T60" fmla="*/ 2147483647 w 201"/>
                <a:gd name="T61" fmla="*/ 2147483647 h 152"/>
                <a:gd name="T62" fmla="*/ 2147483647 w 201"/>
                <a:gd name="T63" fmla="*/ 2147483647 h 152"/>
                <a:gd name="T64" fmla="*/ 2147483647 w 201"/>
                <a:gd name="T65" fmla="*/ 2147483647 h 152"/>
                <a:gd name="T66" fmla="*/ 2147483647 w 201"/>
                <a:gd name="T67" fmla="*/ 2147483647 h 152"/>
                <a:gd name="T68" fmla="*/ 2147483647 w 201"/>
                <a:gd name="T69" fmla="*/ 2147483647 h 152"/>
                <a:gd name="T70" fmla="*/ 2147483647 w 201"/>
                <a:gd name="T71" fmla="*/ 2147483647 h 152"/>
                <a:gd name="T72" fmla="*/ 2147483647 w 201"/>
                <a:gd name="T73" fmla="*/ 2147483647 h 152"/>
                <a:gd name="T74" fmla="*/ 2147483647 w 201"/>
                <a:gd name="T75" fmla="*/ 2147483647 h 152"/>
                <a:gd name="T76" fmla="*/ 2147483647 w 201"/>
                <a:gd name="T77" fmla="*/ 2147483647 h 152"/>
                <a:gd name="T78" fmla="*/ 2147483647 w 201"/>
                <a:gd name="T79" fmla="*/ 2147483647 h 152"/>
                <a:gd name="T80" fmla="*/ 2147483647 w 201"/>
                <a:gd name="T81" fmla="*/ 2147483647 h 152"/>
                <a:gd name="T82" fmla="*/ 2147483647 w 201"/>
                <a:gd name="T83" fmla="*/ 2147483647 h 152"/>
                <a:gd name="T84" fmla="*/ 2147483647 w 201"/>
                <a:gd name="T85" fmla="*/ 0 h 152"/>
                <a:gd name="T86" fmla="*/ 2147483647 w 201"/>
                <a:gd name="T87" fmla="*/ 2147483647 h 152"/>
                <a:gd name="T88" fmla="*/ 2147483647 w 201"/>
                <a:gd name="T89" fmla="*/ 2147483647 h 152"/>
                <a:gd name="T90" fmla="*/ 2147483647 w 201"/>
                <a:gd name="T91" fmla="*/ 2147483647 h 152"/>
                <a:gd name="T92" fmla="*/ 2147483647 w 201"/>
                <a:gd name="T93" fmla="*/ 2147483647 h 152"/>
                <a:gd name="T94" fmla="*/ 2147483647 w 201"/>
                <a:gd name="T95" fmla="*/ 2147483647 h 152"/>
                <a:gd name="T96" fmla="*/ 2147483647 w 201"/>
                <a:gd name="T97" fmla="*/ 2147483647 h 152"/>
                <a:gd name="T98" fmla="*/ 0 w 201"/>
                <a:gd name="T99" fmla="*/ 2147483647 h 152"/>
                <a:gd name="T100" fmla="*/ 2147483647 w 201"/>
                <a:gd name="T101" fmla="*/ 2147483647 h 152"/>
                <a:gd name="T102" fmla="*/ 2147483647 w 201"/>
                <a:gd name="T103" fmla="*/ 2147483647 h 152"/>
                <a:gd name="T104" fmla="*/ 2147483647 w 201"/>
                <a:gd name="T105" fmla="*/ 2147483647 h 152"/>
                <a:gd name="T106" fmla="*/ 2147483647 w 201"/>
                <a:gd name="T107" fmla="*/ 2147483647 h 152"/>
                <a:gd name="T108" fmla="*/ 2147483647 w 201"/>
                <a:gd name="T109" fmla="*/ 2147483647 h 1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1"/>
                <a:gd name="T166" fmla="*/ 0 h 152"/>
                <a:gd name="T167" fmla="*/ 201 w 201"/>
                <a:gd name="T168" fmla="*/ 152 h 15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1" h="152">
                  <a:moveTo>
                    <a:pt x="40" y="152"/>
                  </a:move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lnTo>
                    <a:pt x="48" y="136"/>
                  </a:lnTo>
                  <a:lnTo>
                    <a:pt x="64" y="136"/>
                  </a:lnTo>
                  <a:lnTo>
                    <a:pt x="89" y="144"/>
                  </a:lnTo>
                  <a:lnTo>
                    <a:pt x="105" y="136"/>
                  </a:lnTo>
                  <a:lnTo>
                    <a:pt x="129" y="136"/>
                  </a:lnTo>
                  <a:lnTo>
                    <a:pt x="153" y="136"/>
                  </a:lnTo>
                  <a:lnTo>
                    <a:pt x="169" y="120"/>
                  </a:lnTo>
                  <a:lnTo>
                    <a:pt x="193" y="96"/>
                  </a:lnTo>
                  <a:lnTo>
                    <a:pt x="201" y="48"/>
                  </a:lnTo>
                  <a:lnTo>
                    <a:pt x="193" y="40"/>
                  </a:lnTo>
                  <a:lnTo>
                    <a:pt x="185" y="16"/>
                  </a:lnTo>
                  <a:lnTo>
                    <a:pt x="177" y="8"/>
                  </a:lnTo>
                  <a:lnTo>
                    <a:pt x="145" y="0"/>
                  </a:lnTo>
                  <a:lnTo>
                    <a:pt x="73" y="48"/>
                  </a:lnTo>
                  <a:lnTo>
                    <a:pt x="48" y="64"/>
                  </a:lnTo>
                  <a:lnTo>
                    <a:pt x="48" y="96"/>
                  </a:lnTo>
                  <a:lnTo>
                    <a:pt x="40" y="112"/>
                  </a:lnTo>
                  <a:lnTo>
                    <a:pt x="16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24" y="144"/>
                  </a:lnTo>
                  <a:lnTo>
                    <a:pt x="32" y="144"/>
                  </a:lnTo>
                  <a:lnTo>
                    <a:pt x="40" y="15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732"/>
            <p:cNvSpPr>
              <a:spLocks/>
            </p:cNvSpPr>
            <p:nvPr/>
          </p:nvSpPr>
          <p:spPr bwMode="auto">
            <a:xfrm>
              <a:off x="5170204" y="3378740"/>
              <a:ext cx="161203" cy="225903"/>
            </a:xfrm>
            <a:custGeom>
              <a:avLst/>
              <a:gdLst>
                <a:gd name="T0" fmla="*/ 2147483647 w 120"/>
                <a:gd name="T1" fmla="*/ 2147483647 h 168"/>
                <a:gd name="T2" fmla="*/ 2147483647 w 120"/>
                <a:gd name="T3" fmla="*/ 2147483647 h 168"/>
                <a:gd name="T4" fmla="*/ 2147483647 w 120"/>
                <a:gd name="T5" fmla="*/ 2147483647 h 168"/>
                <a:gd name="T6" fmla="*/ 2147483647 w 120"/>
                <a:gd name="T7" fmla="*/ 2147483647 h 168"/>
                <a:gd name="T8" fmla="*/ 2147483647 w 120"/>
                <a:gd name="T9" fmla="*/ 2147483647 h 168"/>
                <a:gd name="T10" fmla="*/ 2147483647 w 120"/>
                <a:gd name="T11" fmla="*/ 2147483647 h 168"/>
                <a:gd name="T12" fmla="*/ 2147483647 w 120"/>
                <a:gd name="T13" fmla="*/ 2147483647 h 168"/>
                <a:gd name="T14" fmla="*/ 2147483647 w 120"/>
                <a:gd name="T15" fmla="*/ 2147483647 h 168"/>
                <a:gd name="T16" fmla="*/ 2147483647 w 120"/>
                <a:gd name="T17" fmla="*/ 2147483647 h 168"/>
                <a:gd name="T18" fmla="*/ 2147483647 w 120"/>
                <a:gd name="T19" fmla="*/ 2147483647 h 168"/>
                <a:gd name="T20" fmla="*/ 2147483647 w 120"/>
                <a:gd name="T21" fmla="*/ 2147483647 h 168"/>
                <a:gd name="T22" fmla="*/ 2147483647 w 120"/>
                <a:gd name="T23" fmla="*/ 2147483647 h 168"/>
                <a:gd name="T24" fmla="*/ 2147483647 w 120"/>
                <a:gd name="T25" fmla="*/ 2147483647 h 168"/>
                <a:gd name="T26" fmla="*/ 0 w 120"/>
                <a:gd name="T27" fmla="*/ 2147483647 h 168"/>
                <a:gd name="T28" fmla="*/ 0 w 120"/>
                <a:gd name="T29" fmla="*/ 2147483647 h 168"/>
                <a:gd name="T30" fmla="*/ 2147483647 w 120"/>
                <a:gd name="T31" fmla="*/ 2147483647 h 168"/>
                <a:gd name="T32" fmla="*/ 2147483647 w 120"/>
                <a:gd name="T33" fmla="*/ 2147483647 h 168"/>
                <a:gd name="T34" fmla="*/ 2147483647 w 120"/>
                <a:gd name="T35" fmla="*/ 2147483647 h 168"/>
                <a:gd name="T36" fmla="*/ 2147483647 w 120"/>
                <a:gd name="T37" fmla="*/ 2147483647 h 168"/>
                <a:gd name="T38" fmla="*/ 2147483647 w 120"/>
                <a:gd name="T39" fmla="*/ 2147483647 h 168"/>
                <a:gd name="T40" fmla="*/ 2147483647 w 120"/>
                <a:gd name="T41" fmla="*/ 0 h 168"/>
                <a:gd name="T42" fmla="*/ 2147483647 w 120"/>
                <a:gd name="T43" fmla="*/ 2147483647 h 1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68"/>
                <a:gd name="T68" fmla="*/ 120 w 120"/>
                <a:gd name="T69" fmla="*/ 168 h 1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68">
                  <a:moveTo>
                    <a:pt x="48" y="16"/>
                  </a:moveTo>
                  <a:lnTo>
                    <a:pt x="32" y="8"/>
                  </a:lnTo>
                  <a:lnTo>
                    <a:pt x="16" y="16"/>
                  </a:lnTo>
                  <a:lnTo>
                    <a:pt x="24" y="24"/>
                  </a:lnTo>
                  <a:lnTo>
                    <a:pt x="56" y="40"/>
                  </a:lnTo>
                  <a:lnTo>
                    <a:pt x="80" y="48"/>
                  </a:lnTo>
                  <a:lnTo>
                    <a:pt x="48" y="80"/>
                  </a:lnTo>
                  <a:lnTo>
                    <a:pt x="24" y="88"/>
                  </a:lnTo>
                  <a:lnTo>
                    <a:pt x="8" y="96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0" y="112"/>
                  </a:lnTo>
                  <a:lnTo>
                    <a:pt x="0" y="152"/>
                  </a:lnTo>
                  <a:lnTo>
                    <a:pt x="8" y="168"/>
                  </a:lnTo>
                  <a:lnTo>
                    <a:pt x="24" y="136"/>
                  </a:lnTo>
                  <a:lnTo>
                    <a:pt x="56" y="120"/>
                  </a:lnTo>
                  <a:lnTo>
                    <a:pt x="88" y="88"/>
                  </a:lnTo>
                  <a:lnTo>
                    <a:pt x="112" y="32"/>
                  </a:lnTo>
                  <a:lnTo>
                    <a:pt x="120" y="0"/>
                  </a:lnTo>
                  <a:lnTo>
                    <a:pt x="48" y="1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733"/>
            <p:cNvSpPr>
              <a:spLocks/>
            </p:cNvSpPr>
            <p:nvPr/>
          </p:nvSpPr>
          <p:spPr bwMode="auto">
            <a:xfrm>
              <a:off x="4708529" y="3367774"/>
              <a:ext cx="21932" cy="86633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2147483647 h 64"/>
                <a:gd name="T4" fmla="*/ 0 w 16"/>
                <a:gd name="T5" fmla="*/ 2147483647 h 64"/>
                <a:gd name="T6" fmla="*/ 0 w 16"/>
                <a:gd name="T7" fmla="*/ 2147483647 h 64"/>
                <a:gd name="T8" fmla="*/ 2147483647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734"/>
            <p:cNvSpPr>
              <a:spLocks/>
            </p:cNvSpPr>
            <p:nvPr/>
          </p:nvSpPr>
          <p:spPr bwMode="auto">
            <a:xfrm>
              <a:off x="4708529" y="3367774"/>
              <a:ext cx="21932" cy="86633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735"/>
            <p:cNvSpPr>
              <a:spLocks/>
            </p:cNvSpPr>
            <p:nvPr/>
          </p:nvSpPr>
          <p:spPr bwMode="auto">
            <a:xfrm>
              <a:off x="4708529" y="3367774"/>
              <a:ext cx="21932" cy="86633"/>
            </a:xfrm>
            <a:custGeom>
              <a:avLst/>
              <a:gdLst>
                <a:gd name="T0" fmla="*/ 2147483647 w 16"/>
                <a:gd name="T1" fmla="*/ 0 h 64"/>
                <a:gd name="T2" fmla="*/ 2147483647 w 16"/>
                <a:gd name="T3" fmla="*/ 0 h 64"/>
                <a:gd name="T4" fmla="*/ 2147483647 w 16"/>
                <a:gd name="T5" fmla="*/ 2147483647 h 64"/>
                <a:gd name="T6" fmla="*/ 0 w 16"/>
                <a:gd name="T7" fmla="*/ 2147483647 h 64"/>
                <a:gd name="T8" fmla="*/ 0 w 16"/>
                <a:gd name="T9" fmla="*/ 2147483647 h 64"/>
                <a:gd name="T10" fmla="*/ 2147483647 w 16"/>
                <a:gd name="T11" fmla="*/ 2147483647 h 64"/>
                <a:gd name="T12" fmla="*/ 2147483647 w 16"/>
                <a:gd name="T13" fmla="*/ 2147483647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4"/>
                <a:gd name="T23" fmla="*/ 16 w 1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4">
                  <a:moveTo>
                    <a:pt x="8" y="0"/>
                  </a:moveTo>
                  <a:lnTo>
                    <a:pt x="8" y="0"/>
                  </a:lnTo>
                  <a:lnTo>
                    <a:pt x="16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16" y="6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736"/>
            <p:cNvSpPr>
              <a:spLocks/>
            </p:cNvSpPr>
            <p:nvPr/>
          </p:nvSpPr>
          <p:spPr bwMode="auto">
            <a:xfrm>
              <a:off x="4698659" y="3174769"/>
              <a:ext cx="171072" cy="279637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0 h 208"/>
                <a:gd name="T24" fmla="*/ 2147483647 w 128"/>
                <a:gd name="T25" fmla="*/ 2147483647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0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2147483647 w 128"/>
                <a:gd name="T41" fmla="*/ 2147483647 h 208"/>
                <a:gd name="T42" fmla="*/ 2147483647 w 128"/>
                <a:gd name="T43" fmla="*/ 2147483647 h 208"/>
                <a:gd name="T44" fmla="*/ 2147483647 w 128"/>
                <a:gd name="T45" fmla="*/ 2147483647 h 20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208"/>
                <a:gd name="T71" fmla="*/ 128 w 128"/>
                <a:gd name="T72" fmla="*/ 208 h 20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  <a:lnTo>
                    <a:pt x="24" y="20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737"/>
            <p:cNvSpPr>
              <a:spLocks/>
            </p:cNvSpPr>
            <p:nvPr/>
          </p:nvSpPr>
          <p:spPr bwMode="auto">
            <a:xfrm>
              <a:off x="4698659" y="3174769"/>
              <a:ext cx="171072" cy="279637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738"/>
            <p:cNvSpPr>
              <a:spLocks/>
            </p:cNvSpPr>
            <p:nvPr/>
          </p:nvSpPr>
          <p:spPr bwMode="auto">
            <a:xfrm>
              <a:off x="4698659" y="3174769"/>
              <a:ext cx="171072" cy="279637"/>
            </a:xfrm>
            <a:custGeom>
              <a:avLst/>
              <a:gdLst>
                <a:gd name="T0" fmla="*/ 2147483647 w 128"/>
                <a:gd name="T1" fmla="*/ 2147483647 h 208"/>
                <a:gd name="T2" fmla="*/ 2147483647 w 128"/>
                <a:gd name="T3" fmla="*/ 2147483647 h 208"/>
                <a:gd name="T4" fmla="*/ 2147483647 w 128"/>
                <a:gd name="T5" fmla="*/ 2147483647 h 208"/>
                <a:gd name="T6" fmla="*/ 2147483647 w 128"/>
                <a:gd name="T7" fmla="*/ 2147483647 h 208"/>
                <a:gd name="T8" fmla="*/ 2147483647 w 128"/>
                <a:gd name="T9" fmla="*/ 2147483647 h 208"/>
                <a:gd name="T10" fmla="*/ 2147483647 w 128"/>
                <a:gd name="T11" fmla="*/ 2147483647 h 208"/>
                <a:gd name="T12" fmla="*/ 2147483647 w 128"/>
                <a:gd name="T13" fmla="*/ 2147483647 h 208"/>
                <a:gd name="T14" fmla="*/ 2147483647 w 128"/>
                <a:gd name="T15" fmla="*/ 2147483647 h 208"/>
                <a:gd name="T16" fmla="*/ 2147483647 w 128"/>
                <a:gd name="T17" fmla="*/ 2147483647 h 208"/>
                <a:gd name="T18" fmla="*/ 2147483647 w 128"/>
                <a:gd name="T19" fmla="*/ 2147483647 h 208"/>
                <a:gd name="T20" fmla="*/ 2147483647 w 128"/>
                <a:gd name="T21" fmla="*/ 2147483647 h 208"/>
                <a:gd name="T22" fmla="*/ 2147483647 w 128"/>
                <a:gd name="T23" fmla="*/ 2147483647 h 208"/>
                <a:gd name="T24" fmla="*/ 2147483647 w 128"/>
                <a:gd name="T25" fmla="*/ 0 h 208"/>
                <a:gd name="T26" fmla="*/ 2147483647 w 128"/>
                <a:gd name="T27" fmla="*/ 2147483647 h 208"/>
                <a:gd name="T28" fmla="*/ 2147483647 w 128"/>
                <a:gd name="T29" fmla="*/ 2147483647 h 208"/>
                <a:gd name="T30" fmla="*/ 2147483647 w 128"/>
                <a:gd name="T31" fmla="*/ 2147483647 h 208"/>
                <a:gd name="T32" fmla="*/ 2147483647 w 128"/>
                <a:gd name="T33" fmla="*/ 2147483647 h 208"/>
                <a:gd name="T34" fmla="*/ 2147483647 w 128"/>
                <a:gd name="T35" fmla="*/ 2147483647 h 208"/>
                <a:gd name="T36" fmla="*/ 0 w 128"/>
                <a:gd name="T37" fmla="*/ 2147483647 h 208"/>
                <a:gd name="T38" fmla="*/ 2147483647 w 128"/>
                <a:gd name="T39" fmla="*/ 2147483647 h 208"/>
                <a:gd name="T40" fmla="*/ 0 w 128"/>
                <a:gd name="T41" fmla="*/ 2147483647 h 208"/>
                <a:gd name="T42" fmla="*/ 0 w 128"/>
                <a:gd name="T43" fmla="*/ 2147483647 h 208"/>
                <a:gd name="T44" fmla="*/ 2147483647 w 128"/>
                <a:gd name="T45" fmla="*/ 2147483647 h 208"/>
                <a:gd name="T46" fmla="*/ 2147483647 w 128"/>
                <a:gd name="T47" fmla="*/ 2147483647 h 208"/>
                <a:gd name="T48" fmla="*/ 2147483647 w 128"/>
                <a:gd name="T49" fmla="*/ 2147483647 h 2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208"/>
                <a:gd name="T77" fmla="*/ 128 w 128"/>
                <a:gd name="T78" fmla="*/ 208 h 2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208">
                  <a:moveTo>
                    <a:pt x="24" y="208"/>
                  </a:moveTo>
                  <a:lnTo>
                    <a:pt x="40" y="200"/>
                  </a:lnTo>
                  <a:lnTo>
                    <a:pt x="64" y="192"/>
                  </a:lnTo>
                  <a:lnTo>
                    <a:pt x="64" y="184"/>
                  </a:lnTo>
                  <a:lnTo>
                    <a:pt x="88" y="184"/>
                  </a:lnTo>
                  <a:lnTo>
                    <a:pt x="120" y="160"/>
                  </a:lnTo>
                  <a:lnTo>
                    <a:pt x="104" y="136"/>
                  </a:lnTo>
                  <a:lnTo>
                    <a:pt x="112" y="128"/>
                  </a:lnTo>
                  <a:lnTo>
                    <a:pt x="112" y="104"/>
                  </a:lnTo>
                  <a:lnTo>
                    <a:pt x="128" y="96"/>
                  </a:lnTo>
                  <a:lnTo>
                    <a:pt x="128" y="48"/>
                  </a:lnTo>
                  <a:lnTo>
                    <a:pt x="32" y="0"/>
                  </a:lnTo>
                  <a:lnTo>
                    <a:pt x="16" y="8"/>
                  </a:lnTo>
                  <a:lnTo>
                    <a:pt x="24" y="32"/>
                  </a:lnTo>
                  <a:lnTo>
                    <a:pt x="32" y="40"/>
                  </a:lnTo>
                  <a:lnTo>
                    <a:pt x="24" y="88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0" y="112"/>
                  </a:lnTo>
                  <a:lnTo>
                    <a:pt x="8" y="128"/>
                  </a:lnTo>
                  <a:lnTo>
                    <a:pt x="16" y="128"/>
                  </a:lnTo>
                  <a:lnTo>
                    <a:pt x="16" y="144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739"/>
            <p:cNvSpPr>
              <a:spLocks/>
            </p:cNvSpPr>
            <p:nvPr/>
          </p:nvSpPr>
          <p:spPr bwMode="auto">
            <a:xfrm>
              <a:off x="4752394" y="3958850"/>
              <a:ext cx="267574" cy="246738"/>
            </a:xfrm>
            <a:custGeom>
              <a:avLst/>
              <a:gdLst>
                <a:gd name="T0" fmla="*/ 2147483647 w 200"/>
                <a:gd name="T1" fmla="*/ 2147483647 h 184"/>
                <a:gd name="T2" fmla="*/ 2147483647 w 200"/>
                <a:gd name="T3" fmla="*/ 2147483647 h 184"/>
                <a:gd name="T4" fmla="*/ 2147483647 w 200"/>
                <a:gd name="T5" fmla="*/ 0 h 184"/>
                <a:gd name="T6" fmla="*/ 2147483647 w 200"/>
                <a:gd name="T7" fmla="*/ 2147483647 h 184"/>
                <a:gd name="T8" fmla="*/ 2147483647 w 200"/>
                <a:gd name="T9" fmla="*/ 2147483647 h 184"/>
                <a:gd name="T10" fmla="*/ 2147483647 w 200"/>
                <a:gd name="T11" fmla="*/ 2147483647 h 184"/>
                <a:gd name="T12" fmla="*/ 2147483647 w 200"/>
                <a:gd name="T13" fmla="*/ 2147483647 h 184"/>
                <a:gd name="T14" fmla="*/ 2147483647 w 200"/>
                <a:gd name="T15" fmla="*/ 2147483647 h 184"/>
                <a:gd name="T16" fmla="*/ 2147483647 w 200"/>
                <a:gd name="T17" fmla="*/ 2147483647 h 184"/>
                <a:gd name="T18" fmla="*/ 2147483647 w 200"/>
                <a:gd name="T19" fmla="*/ 2147483647 h 184"/>
                <a:gd name="T20" fmla="*/ 2147483647 w 200"/>
                <a:gd name="T21" fmla="*/ 2147483647 h 184"/>
                <a:gd name="T22" fmla="*/ 2147483647 w 200"/>
                <a:gd name="T23" fmla="*/ 2147483647 h 184"/>
                <a:gd name="T24" fmla="*/ 2147483647 w 200"/>
                <a:gd name="T25" fmla="*/ 2147483647 h 184"/>
                <a:gd name="T26" fmla="*/ 2147483647 w 200"/>
                <a:gd name="T27" fmla="*/ 2147483647 h 184"/>
                <a:gd name="T28" fmla="*/ 0 w 200"/>
                <a:gd name="T29" fmla="*/ 2147483647 h 184"/>
                <a:gd name="T30" fmla="*/ 0 w 200"/>
                <a:gd name="T31" fmla="*/ 2147483647 h 184"/>
                <a:gd name="T32" fmla="*/ 2147483647 w 200"/>
                <a:gd name="T33" fmla="*/ 2147483647 h 184"/>
                <a:gd name="T34" fmla="*/ 2147483647 w 200"/>
                <a:gd name="T35" fmla="*/ 2147483647 h 184"/>
                <a:gd name="T36" fmla="*/ 2147483647 w 200"/>
                <a:gd name="T37" fmla="*/ 2147483647 h 184"/>
                <a:gd name="T38" fmla="*/ 2147483647 w 200"/>
                <a:gd name="T39" fmla="*/ 2147483647 h 184"/>
                <a:gd name="T40" fmla="*/ 2147483647 w 200"/>
                <a:gd name="T41" fmla="*/ 2147483647 h 184"/>
                <a:gd name="T42" fmla="*/ 2147483647 w 200"/>
                <a:gd name="T43" fmla="*/ 2147483647 h 184"/>
                <a:gd name="T44" fmla="*/ 2147483647 w 200"/>
                <a:gd name="T45" fmla="*/ 2147483647 h 184"/>
                <a:gd name="T46" fmla="*/ 2147483647 w 200"/>
                <a:gd name="T47" fmla="*/ 2147483647 h 184"/>
                <a:gd name="T48" fmla="*/ 2147483647 w 200"/>
                <a:gd name="T49" fmla="*/ 2147483647 h 184"/>
                <a:gd name="T50" fmla="*/ 2147483647 w 200"/>
                <a:gd name="T51" fmla="*/ 2147483647 h 184"/>
                <a:gd name="T52" fmla="*/ 2147483647 w 200"/>
                <a:gd name="T53" fmla="*/ 2147483647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184"/>
                <a:gd name="T83" fmla="*/ 200 w 200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184">
                  <a:moveTo>
                    <a:pt x="192" y="8"/>
                  </a:moveTo>
                  <a:lnTo>
                    <a:pt x="184" y="8"/>
                  </a:lnTo>
                  <a:lnTo>
                    <a:pt x="160" y="0"/>
                  </a:lnTo>
                  <a:lnTo>
                    <a:pt x="136" y="24"/>
                  </a:lnTo>
                  <a:lnTo>
                    <a:pt x="104" y="48"/>
                  </a:lnTo>
                  <a:lnTo>
                    <a:pt x="88" y="48"/>
                  </a:lnTo>
                  <a:lnTo>
                    <a:pt x="64" y="64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40"/>
                  </a:lnTo>
                  <a:lnTo>
                    <a:pt x="32" y="96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44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64" y="176"/>
                  </a:lnTo>
                  <a:lnTo>
                    <a:pt x="96" y="168"/>
                  </a:lnTo>
                  <a:lnTo>
                    <a:pt x="128" y="168"/>
                  </a:lnTo>
                  <a:lnTo>
                    <a:pt x="184" y="104"/>
                  </a:lnTo>
                  <a:lnTo>
                    <a:pt x="200" y="64"/>
                  </a:lnTo>
                  <a:lnTo>
                    <a:pt x="192" y="64"/>
                  </a:lnTo>
                  <a:lnTo>
                    <a:pt x="192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740"/>
            <p:cNvSpPr>
              <a:spLocks/>
            </p:cNvSpPr>
            <p:nvPr/>
          </p:nvSpPr>
          <p:spPr bwMode="auto">
            <a:xfrm>
              <a:off x="4806128" y="3883183"/>
              <a:ext cx="160106" cy="161203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741"/>
            <p:cNvSpPr>
              <a:spLocks/>
            </p:cNvSpPr>
            <p:nvPr/>
          </p:nvSpPr>
          <p:spPr bwMode="auto">
            <a:xfrm>
              <a:off x="4977200" y="3754880"/>
              <a:ext cx="183135" cy="289507"/>
            </a:xfrm>
            <a:custGeom>
              <a:avLst/>
              <a:gdLst>
                <a:gd name="T0" fmla="*/ 2147483647 w 136"/>
                <a:gd name="T1" fmla="*/ 2147483647 h 216"/>
                <a:gd name="T2" fmla="*/ 2147483647 w 136"/>
                <a:gd name="T3" fmla="*/ 2147483647 h 216"/>
                <a:gd name="T4" fmla="*/ 2147483647 w 136"/>
                <a:gd name="T5" fmla="*/ 2147483647 h 216"/>
                <a:gd name="T6" fmla="*/ 2147483647 w 136"/>
                <a:gd name="T7" fmla="*/ 2147483647 h 216"/>
                <a:gd name="T8" fmla="*/ 2147483647 w 136"/>
                <a:gd name="T9" fmla="*/ 2147483647 h 216"/>
                <a:gd name="T10" fmla="*/ 2147483647 w 136"/>
                <a:gd name="T11" fmla="*/ 2147483647 h 216"/>
                <a:gd name="T12" fmla="*/ 2147483647 w 136"/>
                <a:gd name="T13" fmla="*/ 2147483647 h 216"/>
                <a:gd name="T14" fmla="*/ 2147483647 w 136"/>
                <a:gd name="T15" fmla="*/ 2147483647 h 216"/>
                <a:gd name="T16" fmla="*/ 2147483647 w 136"/>
                <a:gd name="T17" fmla="*/ 2147483647 h 216"/>
                <a:gd name="T18" fmla="*/ 0 w 136"/>
                <a:gd name="T19" fmla="*/ 2147483647 h 216"/>
                <a:gd name="T20" fmla="*/ 2147483647 w 136"/>
                <a:gd name="T21" fmla="*/ 2147483647 h 216"/>
                <a:gd name="T22" fmla="*/ 0 w 136"/>
                <a:gd name="T23" fmla="*/ 2147483647 h 216"/>
                <a:gd name="T24" fmla="*/ 2147483647 w 136"/>
                <a:gd name="T25" fmla="*/ 2147483647 h 216"/>
                <a:gd name="T26" fmla="*/ 2147483647 w 136"/>
                <a:gd name="T27" fmla="*/ 2147483647 h 216"/>
                <a:gd name="T28" fmla="*/ 2147483647 w 136"/>
                <a:gd name="T29" fmla="*/ 2147483647 h 216"/>
                <a:gd name="T30" fmla="*/ 2147483647 w 136"/>
                <a:gd name="T31" fmla="*/ 2147483647 h 216"/>
                <a:gd name="T32" fmla="*/ 2147483647 w 136"/>
                <a:gd name="T33" fmla="*/ 2147483647 h 216"/>
                <a:gd name="T34" fmla="*/ 2147483647 w 136"/>
                <a:gd name="T35" fmla="*/ 2147483647 h 216"/>
                <a:gd name="T36" fmla="*/ 2147483647 w 136"/>
                <a:gd name="T37" fmla="*/ 2147483647 h 216"/>
                <a:gd name="T38" fmla="*/ 2147483647 w 136"/>
                <a:gd name="T39" fmla="*/ 2147483647 h 216"/>
                <a:gd name="T40" fmla="*/ 2147483647 w 136"/>
                <a:gd name="T41" fmla="*/ 2147483647 h 216"/>
                <a:gd name="T42" fmla="*/ 2147483647 w 136"/>
                <a:gd name="T43" fmla="*/ 2147483647 h 216"/>
                <a:gd name="T44" fmla="*/ 2147483647 w 136"/>
                <a:gd name="T45" fmla="*/ 2147483647 h 216"/>
                <a:gd name="T46" fmla="*/ 2147483647 w 136"/>
                <a:gd name="T47" fmla="*/ 2147483647 h 216"/>
                <a:gd name="T48" fmla="*/ 2147483647 w 136"/>
                <a:gd name="T49" fmla="*/ 2147483647 h 216"/>
                <a:gd name="T50" fmla="*/ 2147483647 w 136"/>
                <a:gd name="T51" fmla="*/ 2147483647 h 216"/>
                <a:gd name="T52" fmla="*/ 2147483647 w 136"/>
                <a:gd name="T53" fmla="*/ 2147483647 h 216"/>
                <a:gd name="T54" fmla="*/ 2147483647 w 136"/>
                <a:gd name="T55" fmla="*/ 2147483647 h 216"/>
                <a:gd name="T56" fmla="*/ 2147483647 w 136"/>
                <a:gd name="T57" fmla="*/ 2147483647 h 216"/>
                <a:gd name="T58" fmla="*/ 2147483647 w 136"/>
                <a:gd name="T59" fmla="*/ 0 h 216"/>
                <a:gd name="T60" fmla="*/ 2147483647 w 136"/>
                <a:gd name="T61" fmla="*/ 2147483647 h 216"/>
                <a:gd name="T62" fmla="*/ 2147483647 w 136"/>
                <a:gd name="T63" fmla="*/ 2147483647 h 21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"/>
                <a:gd name="T97" fmla="*/ 0 h 216"/>
                <a:gd name="T98" fmla="*/ 136 w 136"/>
                <a:gd name="T99" fmla="*/ 216 h 21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" h="216">
                  <a:moveTo>
                    <a:pt x="88" y="8"/>
                  </a:moveTo>
                  <a:lnTo>
                    <a:pt x="64" y="16"/>
                  </a:lnTo>
                  <a:lnTo>
                    <a:pt x="64" y="32"/>
                  </a:lnTo>
                  <a:lnTo>
                    <a:pt x="72" y="56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64"/>
                  </a:lnTo>
                  <a:lnTo>
                    <a:pt x="48" y="56"/>
                  </a:lnTo>
                  <a:lnTo>
                    <a:pt x="32" y="48"/>
                  </a:lnTo>
                  <a:lnTo>
                    <a:pt x="0" y="6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32" y="80"/>
                  </a:lnTo>
                  <a:lnTo>
                    <a:pt x="32" y="96"/>
                  </a:lnTo>
                  <a:lnTo>
                    <a:pt x="32" y="112"/>
                  </a:lnTo>
                  <a:lnTo>
                    <a:pt x="24" y="144"/>
                  </a:lnTo>
                  <a:lnTo>
                    <a:pt x="16" y="160"/>
                  </a:lnTo>
                  <a:lnTo>
                    <a:pt x="24" y="160"/>
                  </a:lnTo>
                  <a:lnTo>
                    <a:pt x="24" y="216"/>
                  </a:lnTo>
                  <a:lnTo>
                    <a:pt x="32" y="216"/>
                  </a:lnTo>
                  <a:lnTo>
                    <a:pt x="32" y="208"/>
                  </a:lnTo>
                  <a:lnTo>
                    <a:pt x="64" y="184"/>
                  </a:lnTo>
                  <a:lnTo>
                    <a:pt x="72" y="160"/>
                  </a:lnTo>
                  <a:lnTo>
                    <a:pt x="64" y="128"/>
                  </a:lnTo>
                  <a:lnTo>
                    <a:pt x="80" y="104"/>
                  </a:lnTo>
                  <a:lnTo>
                    <a:pt x="120" y="80"/>
                  </a:lnTo>
                  <a:lnTo>
                    <a:pt x="128" y="64"/>
                  </a:lnTo>
                  <a:lnTo>
                    <a:pt x="136" y="48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120" y="8"/>
                  </a:lnTo>
                  <a:lnTo>
                    <a:pt x="8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742"/>
            <p:cNvSpPr>
              <a:spLocks/>
            </p:cNvSpPr>
            <p:nvPr/>
          </p:nvSpPr>
          <p:spPr bwMode="auto">
            <a:xfrm>
              <a:off x="4977200" y="3593677"/>
              <a:ext cx="172169" cy="182038"/>
            </a:xfrm>
            <a:custGeom>
              <a:avLst/>
              <a:gdLst>
                <a:gd name="T0" fmla="*/ 2147483647 w 128"/>
                <a:gd name="T1" fmla="*/ 2147483647 h 136"/>
                <a:gd name="T2" fmla="*/ 2147483647 w 128"/>
                <a:gd name="T3" fmla="*/ 0 h 136"/>
                <a:gd name="T4" fmla="*/ 2147483647 w 128"/>
                <a:gd name="T5" fmla="*/ 0 h 136"/>
                <a:gd name="T6" fmla="*/ 2147483647 w 128"/>
                <a:gd name="T7" fmla="*/ 2147483647 h 136"/>
                <a:gd name="T8" fmla="*/ 2147483647 w 128"/>
                <a:gd name="T9" fmla="*/ 2147483647 h 136"/>
                <a:gd name="T10" fmla="*/ 2147483647 w 128"/>
                <a:gd name="T11" fmla="*/ 2147483647 h 136"/>
                <a:gd name="T12" fmla="*/ 2147483647 w 128"/>
                <a:gd name="T13" fmla="*/ 0 h 136"/>
                <a:gd name="T14" fmla="*/ 0 w 128"/>
                <a:gd name="T15" fmla="*/ 0 h 136"/>
                <a:gd name="T16" fmla="*/ 2147483647 w 128"/>
                <a:gd name="T17" fmla="*/ 2147483647 h 136"/>
                <a:gd name="T18" fmla="*/ 0 w 128"/>
                <a:gd name="T19" fmla="*/ 2147483647 h 136"/>
                <a:gd name="T20" fmla="*/ 2147483647 w 128"/>
                <a:gd name="T21" fmla="*/ 2147483647 h 136"/>
                <a:gd name="T22" fmla="*/ 2147483647 w 128"/>
                <a:gd name="T23" fmla="*/ 2147483647 h 136"/>
                <a:gd name="T24" fmla="*/ 2147483647 w 128"/>
                <a:gd name="T25" fmla="*/ 2147483647 h 136"/>
                <a:gd name="T26" fmla="*/ 2147483647 w 128"/>
                <a:gd name="T27" fmla="*/ 2147483647 h 136"/>
                <a:gd name="T28" fmla="*/ 2147483647 w 128"/>
                <a:gd name="T29" fmla="*/ 2147483647 h 136"/>
                <a:gd name="T30" fmla="*/ 2147483647 w 128"/>
                <a:gd name="T31" fmla="*/ 2147483647 h 136"/>
                <a:gd name="T32" fmla="*/ 2147483647 w 128"/>
                <a:gd name="T33" fmla="*/ 2147483647 h 136"/>
                <a:gd name="T34" fmla="*/ 2147483647 w 128"/>
                <a:gd name="T35" fmla="*/ 2147483647 h 136"/>
                <a:gd name="T36" fmla="*/ 2147483647 w 128"/>
                <a:gd name="T37" fmla="*/ 2147483647 h 136"/>
                <a:gd name="T38" fmla="*/ 2147483647 w 128"/>
                <a:gd name="T39" fmla="*/ 2147483647 h 136"/>
                <a:gd name="T40" fmla="*/ 2147483647 w 128"/>
                <a:gd name="T41" fmla="*/ 2147483647 h 136"/>
                <a:gd name="T42" fmla="*/ 2147483647 w 128"/>
                <a:gd name="T43" fmla="*/ 2147483647 h 136"/>
                <a:gd name="T44" fmla="*/ 2147483647 w 128"/>
                <a:gd name="T45" fmla="*/ 2147483647 h 136"/>
                <a:gd name="T46" fmla="*/ 2147483647 w 128"/>
                <a:gd name="T47" fmla="*/ 2147483647 h 136"/>
                <a:gd name="T48" fmla="*/ 2147483647 w 128"/>
                <a:gd name="T49" fmla="*/ 2147483647 h 1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8"/>
                <a:gd name="T76" fmla="*/ 0 h 136"/>
                <a:gd name="T77" fmla="*/ 128 w 128"/>
                <a:gd name="T78" fmla="*/ 136 h 1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8" h="136">
                  <a:moveTo>
                    <a:pt x="96" y="24"/>
                  </a:moveTo>
                  <a:lnTo>
                    <a:pt x="56" y="0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8" y="16"/>
                  </a:lnTo>
                  <a:lnTo>
                    <a:pt x="32" y="16"/>
                  </a:lnTo>
                  <a:lnTo>
                    <a:pt x="24" y="0"/>
                  </a:lnTo>
                  <a:lnTo>
                    <a:pt x="0" y="0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8" y="72"/>
                  </a:lnTo>
                  <a:lnTo>
                    <a:pt x="16" y="96"/>
                  </a:lnTo>
                  <a:lnTo>
                    <a:pt x="32" y="104"/>
                  </a:lnTo>
                  <a:lnTo>
                    <a:pt x="56" y="104"/>
                  </a:lnTo>
                  <a:lnTo>
                    <a:pt x="56" y="112"/>
                  </a:lnTo>
                  <a:lnTo>
                    <a:pt x="64" y="136"/>
                  </a:lnTo>
                  <a:lnTo>
                    <a:pt x="88" y="128"/>
                  </a:lnTo>
                  <a:lnTo>
                    <a:pt x="120" y="128"/>
                  </a:lnTo>
                  <a:lnTo>
                    <a:pt x="128" y="120"/>
                  </a:lnTo>
                  <a:lnTo>
                    <a:pt x="120" y="112"/>
                  </a:lnTo>
                  <a:lnTo>
                    <a:pt x="120" y="72"/>
                  </a:lnTo>
                  <a:lnTo>
                    <a:pt x="112" y="56"/>
                  </a:lnTo>
                  <a:lnTo>
                    <a:pt x="120" y="48"/>
                  </a:lnTo>
                  <a:lnTo>
                    <a:pt x="96" y="32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743"/>
            <p:cNvSpPr>
              <a:spLocks/>
            </p:cNvSpPr>
            <p:nvPr/>
          </p:nvSpPr>
          <p:spPr bwMode="auto">
            <a:xfrm>
              <a:off x="4676727" y="3679213"/>
              <a:ext cx="203971" cy="203971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2147483647 w 152"/>
                <a:gd name="T9" fmla="*/ 2147483647 h 152"/>
                <a:gd name="T10" fmla="*/ 2147483647 w 152"/>
                <a:gd name="T11" fmla="*/ 2147483647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2147483647 w 152"/>
                <a:gd name="T33" fmla="*/ 0 h 152"/>
                <a:gd name="T34" fmla="*/ 2147483647 w 152"/>
                <a:gd name="T35" fmla="*/ 0 h 152"/>
                <a:gd name="T36" fmla="*/ 0 w 152"/>
                <a:gd name="T37" fmla="*/ 2147483647 h 152"/>
                <a:gd name="T38" fmla="*/ 2147483647 w 152"/>
                <a:gd name="T39" fmla="*/ 2147483647 h 152"/>
                <a:gd name="T40" fmla="*/ 2147483647 w 152"/>
                <a:gd name="T41" fmla="*/ 2147483647 h 152"/>
                <a:gd name="T42" fmla="*/ 0 w 152"/>
                <a:gd name="T43" fmla="*/ 2147483647 h 152"/>
                <a:gd name="T44" fmla="*/ 0 w 152"/>
                <a:gd name="T45" fmla="*/ 2147483647 h 152"/>
                <a:gd name="T46" fmla="*/ 2147483647 w 152"/>
                <a:gd name="T47" fmla="*/ 2147483647 h 152"/>
                <a:gd name="T48" fmla="*/ 2147483647 w 152"/>
                <a:gd name="T49" fmla="*/ 2147483647 h 1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2"/>
                <a:gd name="T76" fmla="*/ 0 h 152"/>
                <a:gd name="T77" fmla="*/ 152 w 152"/>
                <a:gd name="T78" fmla="*/ 152 h 1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2" h="152">
                  <a:moveTo>
                    <a:pt x="16" y="144"/>
                  </a:moveTo>
                  <a:lnTo>
                    <a:pt x="72" y="144"/>
                  </a:lnTo>
                  <a:lnTo>
                    <a:pt x="80" y="152"/>
                  </a:lnTo>
                  <a:lnTo>
                    <a:pt x="112" y="152"/>
                  </a:lnTo>
                  <a:lnTo>
                    <a:pt x="136" y="144"/>
                  </a:lnTo>
                  <a:lnTo>
                    <a:pt x="128" y="128"/>
                  </a:lnTo>
                  <a:lnTo>
                    <a:pt x="128" y="88"/>
                  </a:lnTo>
                  <a:lnTo>
                    <a:pt x="152" y="80"/>
                  </a:lnTo>
                  <a:lnTo>
                    <a:pt x="152" y="64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28" y="64"/>
                  </a:lnTo>
                  <a:lnTo>
                    <a:pt x="120" y="16"/>
                  </a:lnTo>
                  <a:lnTo>
                    <a:pt x="96" y="16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48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56"/>
                  </a:lnTo>
                  <a:lnTo>
                    <a:pt x="16" y="80"/>
                  </a:lnTo>
                  <a:lnTo>
                    <a:pt x="0" y="112"/>
                  </a:lnTo>
                  <a:lnTo>
                    <a:pt x="0" y="144"/>
                  </a:lnTo>
                  <a:lnTo>
                    <a:pt x="8" y="136"/>
                  </a:lnTo>
                  <a:lnTo>
                    <a:pt x="16" y="14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744"/>
            <p:cNvSpPr>
              <a:spLocks/>
            </p:cNvSpPr>
            <p:nvPr/>
          </p:nvSpPr>
          <p:spPr bwMode="auto">
            <a:xfrm>
              <a:off x="4676727" y="3486208"/>
              <a:ext cx="311439" cy="311439"/>
            </a:xfrm>
            <a:custGeom>
              <a:avLst/>
              <a:gdLst>
                <a:gd name="T0" fmla="*/ 2147483647 w 232"/>
                <a:gd name="T1" fmla="*/ 2147483647 h 232"/>
                <a:gd name="T2" fmla="*/ 2147483647 w 232"/>
                <a:gd name="T3" fmla="*/ 2147483647 h 232"/>
                <a:gd name="T4" fmla="*/ 2147483647 w 232"/>
                <a:gd name="T5" fmla="*/ 2147483647 h 232"/>
                <a:gd name="T6" fmla="*/ 2147483647 w 232"/>
                <a:gd name="T7" fmla="*/ 2147483647 h 232"/>
                <a:gd name="T8" fmla="*/ 2147483647 w 232"/>
                <a:gd name="T9" fmla="*/ 2147483647 h 232"/>
                <a:gd name="T10" fmla="*/ 2147483647 w 232"/>
                <a:gd name="T11" fmla="*/ 2147483647 h 232"/>
                <a:gd name="T12" fmla="*/ 0 w 232"/>
                <a:gd name="T13" fmla="*/ 2147483647 h 232"/>
                <a:gd name="T14" fmla="*/ 0 w 232"/>
                <a:gd name="T15" fmla="*/ 2147483647 h 232"/>
                <a:gd name="T16" fmla="*/ 2147483647 w 232"/>
                <a:gd name="T17" fmla="*/ 2147483647 h 232"/>
                <a:gd name="T18" fmla="*/ 2147483647 w 232"/>
                <a:gd name="T19" fmla="*/ 2147483647 h 232"/>
                <a:gd name="T20" fmla="*/ 2147483647 w 232"/>
                <a:gd name="T21" fmla="*/ 2147483647 h 232"/>
                <a:gd name="T22" fmla="*/ 2147483647 w 232"/>
                <a:gd name="T23" fmla="*/ 2147483647 h 232"/>
                <a:gd name="T24" fmla="*/ 2147483647 w 232"/>
                <a:gd name="T25" fmla="*/ 2147483647 h 232"/>
                <a:gd name="T26" fmla="*/ 2147483647 w 232"/>
                <a:gd name="T27" fmla="*/ 2147483647 h 232"/>
                <a:gd name="T28" fmla="*/ 2147483647 w 232"/>
                <a:gd name="T29" fmla="*/ 2147483647 h 232"/>
                <a:gd name="T30" fmla="*/ 2147483647 w 232"/>
                <a:gd name="T31" fmla="*/ 2147483647 h 232"/>
                <a:gd name="T32" fmla="*/ 2147483647 w 232"/>
                <a:gd name="T33" fmla="*/ 2147483647 h 232"/>
                <a:gd name="T34" fmla="*/ 2147483647 w 232"/>
                <a:gd name="T35" fmla="*/ 2147483647 h 232"/>
                <a:gd name="T36" fmla="*/ 2147483647 w 232"/>
                <a:gd name="T37" fmla="*/ 2147483647 h 232"/>
                <a:gd name="T38" fmla="*/ 2147483647 w 232"/>
                <a:gd name="T39" fmla="*/ 2147483647 h 232"/>
                <a:gd name="T40" fmla="*/ 2147483647 w 232"/>
                <a:gd name="T41" fmla="*/ 2147483647 h 232"/>
                <a:gd name="T42" fmla="*/ 2147483647 w 232"/>
                <a:gd name="T43" fmla="*/ 2147483647 h 232"/>
                <a:gd name="T44" fmla="*/ 2147483647 w 232"/>
                <a:gd name="T45" fmla="*/ 2147483647 h 232"/>
                <a:gd name="T46" fmla="*/ 2147483647 w 232"/>
                <a:gd name="T47" fmla="*/ 2147483647 h 232"/>
                <a:gd name="T48" fmla="*/ 2147483647 w 232"/>
                <a:gd name="T49" fmla="*/ 2147483647 h 232"/>
                <a:gd name="T50" fmla="*/ 2147483647 w 232"/>
                <a:gd name="T51" fmla="*/ 2147483647 h 232"/>
                <a:gd name="T52" fmla="*/ 2147483647 w 232"/>
                <a:gd name="T53" fmla="*/ 2147483647 h 232"/>
                <a:gd name="T54" fmla="*/ 2147483647 w 232"/>
                <a:gd name="T55" fmla="*/ 2147483647 h 232"/>
                <a:gd name="T56" fmla="*/ 2147483647 w 232"/>
                <a:gd name="T57" fmla="*/ 2147483647 h 232"/>
                <a:gd name="T58" fmla="*/ 2147483647 w 232"/>
                <a:gd name="T59" fmla="*/ 2147483647 h 232"/>
                <a:gd name="T60" fmla="*/ 2147483647 w 232"/>
                <a:gd name="T61" fmla="*/ 2147483647 h 232"/>
                <a:gd name="T62" fmla="*/ 2147483647 w 232"/>
                <a:gd name="T63" fmla="*/ 2147483647 h 232"/>
                <a:gd name="T64" fmla="*/ 2147483647 w 232"/>
                <a:gd name="T65" fmla="*/ 0 h 232"/>
                <a:gd name="T66" fmla="*/ 2147483647 w 232"/>
                <a:gd name="T67" fmla="*/ 0 h 232"/>
                <a:gd name="T68" fmla="*/ 2147483647 w 232"/>
                <a:gd name="T69" fmla="*/ 2147483647 h 232"/>
                <a:gd name="T70" fmla="*/ 2147483647 w 232"/>
                <a:gd name="T71" fmla="*/ 0 h 232"/>
                <a:gd name="T72" fmla="*/ 2147483647 w 232"/>
                <a:gd name="T73" fmla="*/ 2147483647 h 232"/>
                <a:gd name="T74" fmla="*/ 2147483647 w 232"/>
                <a:gd name="T75" fmla="*/ 2147483647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2"/>
                <a:gd name="T115" fmla="*/ 0 h 232"/>
                <a:gd name="T116" fmla="*/ 232 w 232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2" h="232">
                  <a:moveTo>
                    <a:pt x="80" y="24"/>
                  </a:moveTo>
                  <a:lnTo>
                    <a:pt x="72" y="72"/>
                  </a:lnTo>
                  <a:lnTo>
                    <a:pt x="56" y="80"/>
                  </a:lnTo>
                  <a:lnTo>
                    <a:pt x="40" y="112"/>
                  </a:lnTo>
                  <a:lnTo>
                    <a:pt x="24" y="128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6" y="144"/>
                  </a:lnTo>
                  <a:lnTo>
                    <a:pt x="48" y="144"/>
                  </a:lnTo>
                  <a:lnTo>
                    <a:pt x="72" y="168"/>
                  </a:lnTo>
                  <a:lnTo>
                    <a:pt x="80" y="168"/>
                  </a:lnTo>
                  <a:lnTo>
                    <a:pt x="96" y="160"/>
                  </a:lnTo>
                  <a:lnTo>
                    <a:pt x="120" y="160"/>
                  </a:lnTo>
                  <a:lnTo>
                    <a:pt x="128" y="208"/>
                  </a:lnTo>
                  <a:lnTo>
                    <a:pt x="152" y="208"/>
                  </a:lnTo>
                  <a:lnTo>
                    <a:pt x="168" y="208"/>
                  </a:lnTo>
                  <a:lnTo>
                    <a:pt x="192" y="224"/>
                  </a:lnTo>
                  <a:lnTo>
                    <a:pt x="216" y="232"/>
                  </a:lnTo>
                  <a:lnTo>
                    <a:pt x="216" y="224"/>
                  </a:lnTo>
                  <a:lnTo>
                    <a:pt x="208" y="208"/>
                  </a:lnTo>
                  <a:lnTo>
                    <a:pt x="208" y="200"/>
                  </a:lnTo>
                  <a:lnTo>
                    <a:pt x="216" y="176"/>
                  </a:lnTo>
                  <a:lnTo>
                    <a:pt x="224" y="168"/>
                  </a:lnTo>
                  <a:lnTo>
                    <a:pt x="216" y="144"/>
                  </a:lnTo>
                  <a:lnTo>
                    <a:pt x="216" y="120"/>
                  </a:lnTo>
                  <a:lnTo>
                    <a:pt x="208" y="96"/>
                  </a:lnTo>
                  <a:lnTo>
                    <a:pt x="216" y="72"/>
                  </a:lnTo>
                  <a:lnTo>
                    <a:pt x="232" y="40"/>
                  </a:lnTo>
                  <a:lnTo>
                    <a:pt x="232" y="16"/>
                  </a:lnTo>
                  <a:lnTo>
                    <a:pt x="224" y="8"/>
                  </a:lnTo>
                  <a:lnTo>
                    <a:pt x="200" y="8"/>
                  </a:lnTo>
                  <a:lnTo>
                    <a:pt x="192" y="0"/>
                  </a:lnTo>
                  <a:lnTo>
                    <a:pt x="160" y="0"/>
                  </a:lnTo>
                  <a:lnTo>
                    <a:pt x="128" y="8"/>
                  </a:lnTo>
                  <a:lnTo>
                    <a:pt x="104" y="0"/>
                  </a:lnTo>
                  <a:lnTo>
                    <a:pt x="80" y="8"/>
                  </a:lnTo>
                  <a:lnTo>
                    <a:pt x="8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Freeform 745"/>
            <p:cNvSpPr>
              <a:spLocks/>
            </p:cNvSpPr>
            <p:nvPr/>
          </p:nvSpPr>
          <p:spPr bwMode="auto">
            <a:xfrm>
              <a:off x="5030934" y="3271271"/>
              <a:ext cx="246738" cy="236869"/>
            </a:xfrm>
            <a:custGeom>
              <a:avLst/>
              <a:gdLst>
                <a:gd name="T0" fmla="*/ 2147483647 w 184"/>
                <a:gd name="T1" fmla="*/ 2147483647 h 176"/>
                <a:gd name="T2" fmla="*/ 2147483647 w 184"/>
                <a:gd name="T3" fmla="*/ 2147483647 h 176"/>
                <a:gd name="T4" fmla="*/ 2147483647 w 184"/>
                <a:gd name="T5" fmla="*/ 2147483647 h 176"/>
                <a:gd name="T6" fmla="*/ 2147483647 w 184"/>
                <a:gd name="T7" fmla="*/ 2147483647 h 176"/>
                <a:gd name="T8" fmla="*/ 2147483647 w 184"/>
                <a:gd name="T9" fmla="*/ 2147483647 h 176"/>
                <a:gd name="T10" fmla="*/ 2147483647 w 184"/>
                <a:gd name="T11" fmla="*/ 2147483647 h 176"/>
                <a:gd name="T12" fmla="*/ 2147483647 w 184"/>
                <a:gd name="T13" fmla="*/ 2147483647 h 176"/>
                <a:gd name="T14" fmla="*/ 2147483647 w 184"/>
                <a:gd name="T15" fmla="*/ 2147483647 h 176"/>
                <a:gd name="T16" fmla="*/ 2147483647 w 184"/>
                <a:gd name="T17" fmla="*/ 2147483647 h 176"/>
                <a:gd name="T18" fmla="*/ 2147483647 w 184"/>
                <a:gd name="T19" fmla="*/ 2147483647 h 176"/>
                <a:gd name="T20" fmla="*/ 2147483647 w 184"/>
                <a:gd name="T21" fmla="*/ 2147483647 h 176"/>
                <a:gd name="T22" fmla="*/ 2147483647 w 184"/>
                <a:gd name="T23" fmla="*/ 2147483647 h 176"/>
                <a:gd name="T24" fmla="*/ 2147483647 w 184"/>
                <a:gd name="T25" fmla="*/ 2147483647 h 176"/>
                <a:gd name="T26" fmla="*/ 2147483647 w 184"/>
                <a:gd name="T27" fmla="*/ 2147483647 h 176"/>
                <a:gd name="T28" fmla="*/ 2147483647 w 184"/>
                <a:gd name="T29" fmla="*/ 0 h 176"/>
                <a:gd name="T30" fmla="*/ 2147483647 w 184"/>
                <a:gd name="T31" fmla="*/ 0 h 176"/>
                <a:gd name="T32" fmla="*/ 2147483647 w 184"/>
                <a:gd name="T33" fmla="*/ 2147483647 h 176"/>
                <a:gd name="T34" fmla="*/ 2147483647 w 184"/>
                <a:gd name="T35" fmla="*/ 2147483647 h 176"/>
                <a:gd name="T36" fmla="*/ 2147483647 w 184"/>
                <a:gd name="T37" fmla="*/ 2147483647 h 176"/>
                <a:gd name="T38" fmla="*/ 2147483647 w 184"/>
                <a:gd name="T39" fmla="*/ 2147483647 h 176"/>
                <a:gd name="T40" fmla="*/ 2147483647 w 184"/>
                <a:gd name="T41" fmla="*/ 2147483647 h 176"/>
                <a:gd name="T42" fmla="*/ 0 w 184"/>
                <a:gd name="T43" fmla="*/ 2147483647 h 176"/>
                <a:gd name="T44" fmla="*/ 0 w 184"/>
                <a:gd name="T45" fmla="*/ 2147483647 h 176"/>
                <a:gd name="T46" fmla="*/ 2147483647 w 184"/>
                <a:gd name="T47" fmla="*/ 2147483647 h 176"/>
                <a:gd name="T48" fmla="*/ 2147483647 w 184"/>
                <a:gd name="T49" fmla="*/ 2147483647 h 176"/>
                <a:gd name="T50" fmla="*/ 2147483647 w 184"/>
                <a:gd name="T51" fmla="*/ 2147483647 h 176"/>
                <a:gd name="T52" fmla="*/ 2147483647 w 184"/>
                <a:gd name="T53" fmla="*/ 2147483647 h 176"/>
                <a:gd name="T54" fmla="*/ 2147483647 w 184"/>
                <a:gd name="T55" fmla="*/ 2147483647 h 176"/>
                <a:gd name="T56" fmla="*/ 2147483647 w 184"/>
                <a:gd name="T57" fmla="*/ 2147483647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4"/>
                <a:gd name="T88" fmla="*/ 0 h 176"/>
                <a:gd name="T89" fmla="*/ 184 w 184"/>
                <a:gd name="T90" fmla="*/ 176 h 17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4" h="176">
                  <a:moveTo>
                    <a:pt x="88" y="176"/>
                  </a:moveTo>
                  <a:lnTo>
                    <a:pt x="96" y="176"/>
                  </a:lnTo>
                  <a:lnTo>
                    <a:pt x="104" y="176"/>
                  </a:lnTo>
                  <a:lnTo>
                    <a:pt x="112" y="176"/>
                  </a:lnTo>
                  <a:lnTo>
                    <a:pt x="128" y="168"/>
                  </a:lnTo>
                  <a:lnTo>
                    <a:pt x="152" y="160"/>
                  </a:lnTo>
                  <a:lnTo>
                    <a:pt x="184" y="128"/>
                  </a:lnTo>
                  <a:lnTo>
                    <a:pt x="160" y="120"/>
                  </a:lnTo>
                  <a:lnTo>
                    <a:pt x="128" y="104"/>
                  </a:lnTo>
                  <a:lnTo>
                    <a:pt x="120" y="96"/>
                  </a:lnTo>
                  <a:lnTo>
                    <a:pt x="136" y="88"/>
                  </a:lnTo>
                  <a:lnTo>
                    <a:pt x="128" y="80"/>
                  </a:lnTo>
                  <a:lnTo>
                    <a:pt x="96" y="32"/>
                  </a:lnTo>
                  <a:lnTo>
                    <a:pt x="80" y="24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8"/>
                  </a:lnTo>
                  <a:lnTo>
                    <a:pt x="40" y="56"/>
                  </a:lnTo>
                  <a:lnTo>
                    <a:pt x="32" y="80"/>
                  </a:lnTo>
                  <a:lnTo>
                    <a:pt x="16" y="96"/>
                  </a:lnTo>
                  <a:lnTo>
                    <a:pt x="8" y="120"/>
                  </a:lnTo>
                  <a:lnTo>
                    <a:pt x="0" y="120"/>
                  </a:lnTo>
                  <a:lnTo>
                    <a:pt x="0" y="128"/>
                  </a:lnTo>
                  <a:lnTo>
                    <a:pt x="16" y="144"/>
                  </a:lnTo>
                  <a:lnTo>
                    <a:pt x="24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48" y="168"/>
                  </a:lnTo>
                  <a:lnTo>
                    <a:pt x="88" y="17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2" name="Freeform 746"/>
            <p:cNvSpPr>
              <a:spLocks/>
            </p:cNvSpPr>
            <p:nvPr/>
          </p:nvSpPr>
          <p:spPr bwMode="auto">
            <a:xfrm>
              <a:off x="5041900" y="3497174"/>
              <a:ext cx="139270" cy="161203"/>
            </a:xfrm>
            <a:custGeom>
              <a:avLst/>
              <a:gdLst>
                <a:gd name="T0" fmla="*/ 2147483647 w 104"/>
                <a:gd name="T1" fmla="*/ 2147483647 h 120"/>
                <a:gd name="T2" fmla="*/ 2147483647 w 104"/>
                <a:gd name="T3" fmla="*/ 2147483647 h 120"/>
                <a:gd name="T4" fmla="*/ 2147483647 w 104"/>
                <a:gd name="T5" fmla="*/ 2147483647 h 120"/>
                <a:gd name="T6" fmla="*/ 2147483647 w 104"/>
                <a:gd name="T7" fmla="*/ 2147483647 h 120"/>
                <a:gd name="T8" fmla="*/ 2147483647 w 104"/>
                <a:gd name="T9" fmla="*/ 2147483647 h 120"/>
                <a:gd name="T10" fmla="*/ 2147483647 w 104"/>
                <a:gd name="T11" fmla="*/ 2147483647 h 120"/>
                <a:gd name="T12" fmla="*/ 2147483647 w 104"/>
                <a:gd name="T13" fmla="*/ 0 h 120"/>
                <a:gd name="T14" fmla="*/ 2147483647 w 104"/>
                <a:gd name="T15" fmla="*/ 0 h 120"/>
                <a:gd name="T16" fmla="*/ 2147483647 w 104"/>
                <a:gd name="T17" fmla="*/ 0 h 120"/>
                <a:gd name="T18" fmla="*/ 0 w 104"/>
                <a:gd name="T19" fmla="*/ 2147483647 h 120"/>
                <a:gd name="T20" fmla="*/ 2147483647 w 104"/>
                <a:gd name="T21" fmla="*/ 2147483647 h 120"/>
                <a:gd name="T22" fmla="*/ 2147483647 w 104"/>
                <a:gd name="T23" fmla="*/ 2147483647 h 120"/>
                <a:gd name="T24" fmla="*/ 0 w 104"/>
                <a:gd name="T25" fmla="*/ 2147483647 h 120"/>
                <a:gd name="T26" fmla="*/ 2147483647 w 104"/>
                <a:gd name="T27" fmla="*/ 2147483647 h 120"/>
                <a:gd name="T28" fmla="*/ 2147483647 w 104"/>
                <a:gd name="T29" fmla="*/ 2147483647 h 120"/>
                <a:gd name="T30" fmla="*/ 2147483647 w 104"/>
                <a:gd name="T31" fmla="*/ 2147483647 h 120"/>
                <a:gd name="T32" fmla="*/ 2147483647 w 104"/>
                <a:gd name="T33" fmla="*/ 2147483647 h 120"/>
                <a:gd name="T34" fmla="*/ 2147483647 w 104"/>
                <a:gd name="T35" fmla="*/ 2147483647 h 120"/>
                <a:gd name="T36" fmla="*/ 2147483647 w 104"/>
                <a:gd name="T37" fmla="*/ 2147483647 h 120"/>
                <a:gd name="T38" fmla="*/ 2147483647 w 104"/>
                <a:gd name="T39" fmla="*/ 2147483647 h 120"/>
                <a:gd name="T40" fmla="*/ 2147483647 w 104"/>
                <a:gd name="T41" fmla="*/ 2147483647 h 120"/>
                <a:gd name="T42" fmla="*/ 2147483647 w 104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4"/>
                <a:gd name="T67" fmla="*/ 0 h 120"/>
                <a:gd name="T68" fmla="*/ 104 w 104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4" h="120">
                  <a:moveTo>
                    <a:pt x="96" y="24"/>
                  </a:moveTo>
                  <a:lnTo>
                    <a:pt x="104" y="16"/>
                  </a:lnTo>
                  <a:lnTo>
                    <a:pt x="104" y="8"/>
                  </a:lnTo>
                  <a:lnTo>
                    <a:pt x="96" y="8"/>
                  </a:lnTo>
                  <a:lnTo>
                    <a:pt x="88" y="8"/>
                  </a:lnTo>
                  <a:lnTo>
                    <a:pt x="80" y="8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8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8" y="96"/>
                  </a:lnTo>
                  <a:lnTo>
                    <a:pt x="48" y="104"/>
                  </a:lnTo>
                  <a:lnTo>
                    <a:pt x="72" y="120"/>
                  </a:lnTo>
                  <a:lnTo>
                    <a:pt x="72" y="112"/>
                  </a:lnTo>
                  <a:lnTo>
                    <a:pt x="88" y="88"/>
                  </a:lnTo>
                  <a:lnTo>
                    <a:pt x="104" y="80"/>
                  </a:lnTo>
                  <a:lnTo>
                    <a:pt x="96" y="64"/>
                  </a:lnTo>
                  <a:lnTo>
                    <a:pt x="96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3" name="Freeform 747"/>
            <p:cNvSpPr>
              <a:spLocks/>
            </p:cNvSpPr>
            <p:nvPr/>
          </p:nvSpPr>
          <p:spPr bwMode="auto">
            <a:xfrm>
              <a:off x="4891664" y="3840416"/>
              <a:ext cx="128304" cy="129401"/>
            </a:xfrm>
            <a:custGeom>
              <a:avLst/>
              <a:gdLst>
                <a:gd name="T0" fmla="*/ 2147483647 w 96"/>
                <a:gd name="T1" fmla="*/ 2147483647 h 96"/>
                <a:gd name="T2" fmla="*/ 2147483647 w 96"/>
                <a:gd name="T3" fmla="*/ 2147483647 h 96"/>
                <a:gd name="T4" fmla="*/ 2147483647 w 96"/>
                <a:gd name="T5" fmla="*/ 2147483647 h 96"/>
                <a:gd name="T6" fmla="*/ 0 w 96"/>
                <a:gd name="T7" fmla="*/ 2147483647 h 96"/>
                <a:gd name="T8" fmla="*/ 2147483647 w 96"/>
                <a:gd name="T9" fmla="*/ 2147483647 h 96"/>
                <a:gd name="T10" fmla="*/ 2147483647 w 96"/>
                <a:gd name="T11" fmla="*/ 2147483647 h 96"/>
                <a:gd name="T12" fmla="*/ 2147483647 w 96"/>
                <a:gd name="T13" fmla="*/ 2147483647 h 96"/>
                <a:gd name="T14" fmla="*/ 2147483647 w 96"/>
                <a:gd name="T15" fmla="*/ 2147483647 h 96"/>
                <a:gd name="T16" fmla="*/ 2147483647 w 96"/>
                <a:gd name="T17" fmla="*/ 2147483647 h 96"/>
                <a:gd name="T18" fmla="*/ 2147483647 w 96"/>
                <a:gd name="T19" fmla="*/ 2147483647 h 96"/>
                <a:gd name="T20" fmla="*/ 2147483647 w 96"/>
                <a:gd name="T21" fmla="*/ 2147483647 h 96"/>
                <a:gd name="T22" fmla="*/ 2147483647 w 96"/>
                <a:gd name="T23" fmla="*/ 2147483647 h 96"/>
                <a:gd name="T24" fmla="*/ 2147483647 w 96"/>
                <a:gd name="T25" fmla="*/ 2147483647 h 96"/>
                <a:gd name="T26" fmla="*/ 2147483647 w 96"/>
                <a:gd name="T27" fmla="*/ 2147483647 h 96"/>
                <a:gd name="T28" fmla="*/ 2147483647 w 96"/>
                <a:gd name="T29" fmla="*/ 2147483647 h 96"/>
                <a:gd name="T30" fmla="*/ 2147483647 w 96"/>
                <a:gd name="T31" fmla="*/ 0 h 96"/>
                <a:gd name="T32" fmla="*/ 2147483647 w 96"/>
                <a:gd name="T33" fmla="*/ 2147483647 h 96"/>
                <a:gd name="T34" fmla="*/ 2147483647 w 96"/>
                <a:gd name="T35" fmla="*/ 2147483647 h 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6"/>
                <a:gd name="T55" fmla="*/ 0 h 96"/>
                <a:gd name="T56" fmla="*/ 96 w 96"/>
                <a:gd name="T57" fmla="*/ 96 h 9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6" h="96">
                  <a:moveTo>
                    <a:pt x="40" y="24"/>
                  </a:moveTo>
                  <a:lnTo>
                    <a:pt x="24" y="32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6" y="48"/>
                  </a:lnTo>
                  <a:lnTo>
                    <a:pt x="24" y="64"/>
                  </a:lnTo>
                  <a:lnTo>
                    <a:pt x="32" y="64"/>
                  </a:lnTo>
                  <a:lnTo>
                    <a:pt x="40" y="80"/>
                  </a:lnTo>
                  <a:lnTo>
                    <a:pt x="56" y="88"/>
                  </a:lnTo>
                  <a:lnTo>
                    <a:pt x="80" y="96"/>
                  </a:lnTo>
                  <a:lnTo>
                    <a:pt x="88" y="80"/>
                  </a:lnTo>
                  <a:lnTo>
                    <a:pt x="96" y="48"/>
                  </a:lnTo>
                  <a:lnTo>
                    <a:pt x="96" y="32"/>
                  </a:lnTo>
                  <a:lnTo>
                    <a:pt x="96" y="16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40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748"/>
            <p:cNvSpPr>
              <a:spLocks/>
            </p:cNvSpPr>
            <p:nvPr/>
          </p:nvSpPr>
          <p:spPr bwMode="auto">
            <a:xfrm>
              <a:off x="4848896" y="3508141"/>
              <a:ext cx="224806" cy="375043"/>
            </a:xfrm>
            <a:custGeom>
              <a:avLst/>
              <a:gdLst>
                <a:gd name="T0" fmla="*/ 2147483647 w 168"/>
                <a:gd name="T1" fmla="*/ 2147483647 h 280"/>
                <a:gd name="T2" fmla="*/ 2147483647 w 168"/>
                <a:gd name="T3" fmla="*/ 2147483647 h 280"/>
                <a:gd name="T4" fmla="*/ 2147483647 w 168"/>
                <a:gd name="T5" fmla="*/ 2147483647 h 280"/>
                <a:gd name="T6" fmla="*/ 2147483647 w 168"/>
                <a:gd name="T7" fmla="*/ 2147483647 h 280"/>
                <a:gd name="T8" fmla="*/ 2147483647 w 168"/>
                <a:gd name="T9" fmla="*/ 2147483647 h 280"/>
                <a:gd name="T10" fmla="*/ 2147483647 w 168"/>
                <a:gd name="T11" fmla="*/ 2147483647 h 280"/>
                <a:gd name="T12" fmla="*/ 2147483647 w 168"/>
                <a:gd name="T13" fmla="*/ 2147483647 h 280"/>
                <a:gd name="T14" fmla="*/ 2147483647 w 168"/>
                <a:gd name="T15" fmla="*/ 2147483647 h 280"/>
                <a:gd name="T16" fmla="*/ 2147483647 w 168"/>
                <a:gd name="T17" fmla="*/ 2147483647 h 280"/>
                <a:gd name="T18" fmla="*/ 2147483647 w 168"/>
                <a:gd name="T19" fmla="*/ 2147483647 h 280"/>
                <a:gd name="T20" fmla="*/ 2147483647 w 168"/>
                <a:gd name="T21" fmla="*/ 2147483647 h 280"/>
                <a:gd name="T22" fmla="*/ 2147483647 w 168"/>
                <a:gd name="T23" fmla="*/ 2147483647 h 280"/>
                <a:gd name="T24" fmla="*/ 2147483647 w 168"/>
                <a:gd name="T25" fmla="*/ 2147483647 h 280"/>
                <a:gd name="T26" fmla="*/ 2147483647 w 168"/>
                <a:gd name="T27" fmla="*/ 2147483647 h 280"/>
                <a:gd name="T28" fmla="*/ 2147483647 w 168"/>
                <a:gd name="T29" fmla="*/ 2147483647 h 280"/>
                <a:gd name="T30" fmla="*/ 0 w 168"/>
                <a:gd name="T31" fmla="*/ 2147483647 h 280"/>
                <a:gd name="T32" fmla="*/ 0 w 168"/>
                <a:gd name="T33" fmla="*/ 2147483647 h 280"/>
                <a:gd name="T34" fmla="*/ 2147483647 w 168"/>
                <a:gd name="T35" fmla="*/ 2147483647 h 280"/>
                <a:gd name="T36" fmla="*/ 2147483647 w 168"/>
                <a:gd name="T37" fmla="*/ 2147483647 h 280"/>
                <a:gd name="T38" fmla="*/ 2147483647 w 168"/>
                <a:gd name="T39" fmla="*/ 2147483647 h 280"/>
                <a:gd name="T40" fmla="*/ 2147483647 w 168"/>
                <a:gd name="T41" fmla="*/ 2147483647 h 280"/>
                <a:gd name="T42" fmla="*/ 2147483647 w 168"/>
                <a:gd name="T43" fmla="*/ 2147483647 h 280"/>
                <a:gd name="T44" fmla="*/ 2147483647 w 168"/>
                <a:gd name="T45" fmla="*/ 2147483647 h 280"/>
                <a:gd name="T46" fmla="*/ 2147483647 w 168"/>
                <a:gd name="T47" fmla="*/ 2147483647 h 280"/>
                <a:gd name="T48" fmla="*/ 2147483647 w 168"/>
                <a:gd name="T49" fmla="*/ 2147483647 h 280"/>
                <a:gd name="T50" fmla="*/ 2147483647 w 168"/>
                <a:gd name="T51" fmla="*/ 2147483647 h 280"/>
                <a:gd name="T52" fmla="*/ 2147483647 w 168"/>
                <a:gd name="T53" fmla="*/ 2147483647 h 280"/>
                <a:gd name="T54" fmla="*/ 2147483647 w 168"/>
                <a:gd name="T55" fmla="*/ 2147483647 h 280"/>
                <a:gd name="T56" fmla="*/ 2147483647 w 168"/>
                <a:gd name="T57" fmla="*/ 2147483647 h 280"/>
                <a:gd name="T58" fmla="*/ 2147483647 w 168"/>
                <a:gd name="T59" fmla="*/ 2147483647 h 280"/>
                <a:gd name="T60" fmla="*/ 2147483647 w 168"/>
                <a:gd name="T61" fmla="*/ 2147483647 h 280"/>
                <a:gd name="T62" fmla="*/ 2147483647 w 168"/>
                <a:gd name="T63" fmla="*/ 2147483647 h 280"/>
                <a:gd name="T64" fmla="*/ 2147483647 w 168"/>
                <a:gd name="T65" fmla="*/ 2147483647 h 280"/>
                <a:gd name="T66" fmla="*/ 2147483647 w 168"/>
                <a:gd name="T67" fmla="*/ 2147483647 h 280"/>
                <a:gd name="T68" fmla="*/ 2147483647 w 168"/>
                <a:gd name="T69" fmla="*/ 2147483647 h 280"/>
                <a:gd name="T70" fmla="*/ 2147483647 w 168"/>
                <a:gd name="T71" fmla="*/ 2147483647 h 280"/>
                <a:gd name="T72" fmla="*/ 2147483647 w 168"/>
                <a:gd name="T73" fmla="*/ 2147483647 h 280"/>
                <a:gd name="T74" fmla="*/ 2147483647 w 168"/>
                <a:gd name="T75" fmla="*/ 2147483647 h 280"/>
                <a:gd name="T76" fmla="*/ 2147483647 w 168"/>
                <a:gd name="T77" fmla="*/ 2147483647 h 280"/>
                <a:gd name="T78" fmla="*/ 2147483647 w 168"/>
                <a:gd name="T79" fmla="*/ 2147483647 h 280"/>
                <a:gd name="T80" fmla="*/ 2147483647 w 168"/>
                <a:gd name="T81" fmla="*/ 2147483647 h 280"/>
                <a:gd name="T82" fmla="*/ 2147483647 w 168"/>
                <a:gd name="T83" fmla="*/ 2147483647 h 280"/>
                <a:gd name="T84" fmla="*/ 2147483647 w 168"/>
                <a:gd name="T85" fmla="*/ 2147483647 h 280"/>
                <a:gd name="T86" fmla="*/ 2147483647 w 168"/>
                <a:gd name="T87" fmla="*/ 2147483647 h 280"/>
                <a:gd name="T88" fmla="*/ 2147483647 w 168"/>
                <a:gd name="T89" fmla="*/ 2147483647 h 280"/>
                <a:gd name="T90" fmla="*/ 2147483647 w 168"/>
                <a:gd name="T91" fmla="*/ 2147483647 h 280"/>
                <a:gd name="T92" fmla="*/ 2147483647 w 168"/>
                <a:gd name="T93" fmla="*/ 2147483647 h 280"/>
                <a:gd name="T94" fmla="*/ 2147483647 w 168"/>
                <a:gd name="T95" fmla="*/ 2147483647 h 280"/>
                <a:gd name="T96" fmla="*/ 2147483647 w 168"/>
                <a:gd name="T97" fmla="*/ 2147483647 h 280"/>
                <a:gd name="T98" fmla="*/ 2147483647 w 168"/>
                <a:gd name="T99" fmla="*/ 2147483647 h 280"/>
                <a:gd name="T100" fmla="*/ 2147483647 w 168"/>
                <a:gd name="T101" fmla="*/ 2147483647 h 280"/>
                <a:gd name="T102" fmla="*/ 2147483647 w 168"/>
                <a:gd name="T103" fmla="*/ 2147483647 h 280"/>
                <a:gd name="T104" fmla="*/ 2147483647 w 168"/>
                <a:gd name="T105" fmla="*/ 0 h 280"/>
                <a:gd name="T106" fmla="*/ 2147483647 w 168"/>
                <a:gd name="T107" fmla="*/ 0 h 280"/>
                <a:gd name="T108" fmla="*/ 2147483647 w 168"/>
                <a:gd name="T109" fmla="*/ 2147483647 h 280"/>
                <a:gd name="T110" fmla="*/ 2147483647 w 168"/>
                <a:gd name="T111" fmla="*/ 0 h 280"/>
                <a:gd name="T112" fmla="*/ 2147483647 w 168"/>
                <a:gd name="T113" fmla="*/ 2147483647 h 28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8"/>
                <a:gd name="T172" fmla="*/ 0 h 280"/>
                <a:gd name="T173" fmla="*/ 168 w 168"/>
                <a:gd name="T174" fmla="*/ 280 h 28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8" h="280">
                  <a:moveTo>
                    <a:pt x="104" y="24"/>
                  </a:moveTo>
                  <a:lnTo>
                    <a:pt x="88" y="56"/>
                  </a:lnTo>
                  <a:lnTo>
                    <a:pt x="80" y="80"/>
                  </a:lnTo>
                  <a:lnTo>
                    <a:pt x="88" y="104"/>
                  </a:lnTo>
                  <a:lnTo>
                    <a:pt x="88" y="128"/>
                  </a:lnTo>
                  <a:lnTo>
                    <a:pt x="96" y="152"/>
                  </a:lnTo>
                  <a:lnTo>
                    <a:pt x="88" y="160"/>
                  </a:lnTo>
                  <a:lnTo>
                    <a:pt x="80" y="184"/>
                  </a:lnTo>
                  <a:lnTo>
                    <a:pt x="80" y="192"/>
                  </a:lnTo>
                  <a:lnTo>
                    <a:pt x="88" y="208"/>
                  </a:lnTo>
                  <a:lnTo>
                    <a:pt x="88" y="216"/>
                  </a:lnTo>
                  <a:lnTo>
                    <a:pt x="64" y="208"/>
                  </a:lnTo>
                  <a:lnTo>
                    <a:pt x="40" y="192"/>
                  </a:lnTo>
                  <a:lnTo>
                    <a:pt x="24" y="192"/>
                  </a:lnTo>
                  <a:lnTo>
                    <a:pt x="24" y="208"/>
                  </a:lnTo>
                  <a:lnTo>
                    <a:pt x="0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24" y="272"/>
                  </a:lnTo>
                  <a:lnTo>
                    <a:pt x="32" y="280"/>
                  </a:lnTo>
                  <a:lnTo>
                    <a:pt x="24" y="280"/>
                  </a:lnTo>
                  <a:lnTo>
                    <a:pt x="32" y="280"/>
                  </a:lnTo>
                  <a:lnTo>
                    <a:pt x="40" y="280"/>
                  </a:lnTo>
                  <a:lnTo>
                    <a:pt x="56" y="280"/>
                  </a:lnTo>
                  <a:lnTo>
                    <a:pt x="72" y="272"/>
                  </a:lnTo>
                  <a:lnTo>
                    <a:pt x="88" y="256"/>
                  </a:lnTo>
                  <a:lnTo>
                    <a:pt x="96" y="248"/>
                  </a:lnTo>
                  <a:lnTo>
                    <a:pt x="128" y="232"/>
                  </a:lnTo>
                  <a:lnTo>
                    <a:pt x="144" y="240"/>
                  </a:lnTo>
                  <a:lnTo>
                    <a:pt x="152" y="248"/>
                  </a:lnTo>
                  <a:lnTo>
                    <a:pt x="160" y="256"/>
                  </a:lnTo>
                  <a:lnTo>
                    <a:pt x="168" y="248"/>
                  </a:lnTo>
                  <a:lnTo>
                    <a:pt x="168" y="240"/>
                  </a:lnTo>
                  <a:lnTo>
                    <a:pt x="160" y="216"/>
                  </a:lnTo>
                  <a:lnTo>
                    <a:pt x="160" y="200"/>
                  </a:lnTo>
                  <a:lnTo>
                    <a:pt x="152" y="176"/>
                  </a:lnTo>
                  <a:lnTo>
                    <a:pt x="152" y="168"/>
                  </a:lnTo>
                  <a:lnTo>
                    <a:pt x="128" y="168"/>
                  </a:lnTo>
                  <a:lnTo>
                    <a:pt x="112" y="160"/>
                  </a:lnTo>
                  <a:lnTo>
                    <a:pt x="104" y="136"/>
                  </a:lnTo>
                  <a:lnTo>
                    <a:pt x="96" y="104"/>
                  </a:lnTo>
                  <a:lnTo>
                    <a:pt x="104" y="96"/>
                  </a:lnTo>
                  <a:lnTo>
                    <a:pt x="96" y="64"/>
                  </a:lnTo>
                  <a:lnTo>
                    <a:pt x="120" y="64"/>
                  </a:lnTo>
                  <a:lnTo>
                    <a:pt x="128" y="80"/>
                  </a:lnTo>
                  <a:lnTo>
                    <a:pt x="144" y="80"/>
                  </a:lnTo>
                  <a:lnTo>
                    <a:pt x="144" y="72"/>
                  </a:lnTo>
                  <a:lnTo>
                    <a:pt x="144" y="64"/>
                  </a:lnTo>
                  <a:lnTo>
                    <a:pt x="152" y="64"/>
                  </a:lnTo>
                  <a:lnTo>
                    <a:pt x="144" y="40"/>
                  </a:lnTo>
                  <a:lnTo>
                    <a:pt x="152" y="24"/>
                  </a:lnTo>
                  <a:lnTo>
                    <a:pt x="152" y="8"/>
                  </a:lnTo>
                  <a:lnTo>
                    <a:pt x="144" y="0"/>
                  </a:lnTo>
                  <a:lnTo>
                    <a:pt x="136" y="0"/>
                  </a:lnTo>
                  <a:lnTo>
                    <a:pt x="112" y="8"/>
                  </a:lnTo>
                  <a:lnTo>
                    <a:pt x="104" y="0"/>
                  </a:lnTo>
                  <a:lnTo>
                    <a:pt x="104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749"/>
            <p:cNvSpPr>
              <a:spLocks/>
            </p:cNvSpPr>
            <p:nvPr/>
          </p:nvSpPr>
          <p:spPr bwMode="auto">
            <a:xfrm>
              <a:off x="4386124" y="3315136"/>
              <a:ext cx="128304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  <a:lnTo>
                    <a:pt x="72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750"/>
            <p:cNvSpPr>
              <a:spLocks/>
            </p:cNvSpPr>
            <p:nvPr/>
          </p:nvSpPr>
          <p:spPr bwMode="auto">
            <a:xfrm>
              <a:off x="4797355" y="3883183"/>
              <a:ext cx="160106" cy="161203"/>
            </a:xfrm>
            <a:custGeom>
              <a:avLst/>
              <a:gdLst>
                <a:gd name="T0" fmla="*/ 2147483647 w 120"/>
                <a:gd name="T1" fmla="*/ 2147483647 h 120"/>
                <a:gd name="T2" fmla="*/ 2147483647 w 120"/>
                <a:gd name="T3" fmla="*/ 2147483647 h 120"/>
                <a:gd name="T4" fmla="*/ 2147483647 w 120"/>
                <a:gd name="T5" fmla="*/ 2147483647 h 120"/>
                <a:gd name="T6" fmla="*/ 2147483647 w 120"/>
                <a:gd name="T7" fmla="*/ 0 h 120"/>
                <a:gd name="T8" fmla="*/ 2147483647 w 120"/>
                <a:gd name="T9" fmla="*/ 0 h 120"/>
                <a:gd name="T10" fmla="*/ 2147483647 w 120"/>
                <a:gd name="T11" fmla="*/ 2147483647 h 120"/>
                <a:gd name="T12" fmla="*/ 2147483647 w 120"/>
                <a:gd name="T13" fmla="*/ 0 h 120"/>
                <a:gd name="T14" fmla="*/ 2147483647 w 120"/>
                <a:gd name="T15" fmla="*/ 0 h 120"/>
                <a:gd name="T16" fmla="*/ 2147483647 w 120"/>
                <a:gd name="T17" fmla="*/ 0 h 120"/>
                <a:gd name="T18" fmla="*/ 2147483647 w 120"/>
                <a:gd name="T19" fmla="*/ 2147483647 h 120"/>
                <a:gd name="T20" fmla="*/ 2147483647 w 120"/>
                <a:gd name="T21" fmla="*/ 2147483647 h 120"/>
                <a:gd name="T22" fmla="*/ 0 w 120"/>
                <a:gd name="T23" fmla="*/ 2147483647 h 120"/>
                <a:gd name="T24" fmla="*/ 0 w 120"/>
                <a:gd name="T25" fmla="*/ 2147483647 h 120"/>
                <a:gd name="T26" fmla="*/ 2147483647 w 120"/>
                <a:gd name="T27" fmla="*/ 2147483647 h 120"/>
                <a:gd name="T28" fmla="*/ 2147483647 w 120"/>
                <a:gd name="T29" fmla="*/ 2147483647 h 120"/>
                <a:gd name="T30" fmla="*/ 2147483647 w 120"/>
                <a:gd name="T31" fmla="*/ 2147483647 h 120"/>
                <a:gd name="T32" fmla="*/ 2147483647 w 120"/>
                <a:gd name="T33" fmla="*/ 2147483647 h 120"/>
                <a:gd name="T34" fmla="*/ 2147483647 w 120"/>
                <a:gd name="T35" fmla="*/ 2147483647 h 120"/>
                <a:gd name="T36" fmla="*/ 2147483647 w 120"/>
                <a:gd name="T37" fmla="*/ 2147483647 h 120"/>
                <a:gd name="T38" fmla="*/ 2147483647 w 120"/>
                <a:gd name="T39" fmla="*/ 2147483647 h 120"/>
                <a:gd name="T40" fmla="*/ 2147483647 w 120"/>
                <a:gd name="T41" fmla="*/ 2147483647 h 120"/>
                <a:gd name="T42" fmla="*/ 2147483647 w 120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0"/>
                <a:gd name="T67" fmla="*/ 0 h 120"/>
                <a:gd name="T68" fmla="*/ 120 w 120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0" h="120">
                  <a:moveTo>
                    <a:pt x="96" y="32"/>
                  </a:moveTo>
                  <a:lnTo>
                    <a:pt x="88" y="32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64" y="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96"/>
                  </a:lnTo>
                  <a:lnTo>
                    <a:pt x="8" y="112"/>
                  </a:lnTo>
                  <a:lnTo>
                    <a:pt x="16" y="120"/>
                  </a:lnTo>
                  <a:lnTo>
                    <a:pt x="24" y="120"/>
                  </a:lnTo>
                  <a:lnTo>
                    <a:pt x="48" y="104"/>
                  </a:lnTo>
                  <a:lnTo>
                    <a:pt x="64" y="104"/>
                  </a:lnTo>
                  <a:lnTo>
                    <a:pt x="96" y="80"/>
                  </a:lnTo>
                  <a:lnTo>
                    <a:pt x="120" y="56"/>
                  </a:lnTo>
                  <a:lnTo>
                    <a:pt x="104" y="48"/>
                  </a:lnTo>
                  <a:lnTo>
                    <a:pt x="96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751"/>
            <p:cNvSpPr>
              <a:spLocks/>
            </p:cNvSpPr>
            <p:nvPr/>
          </p:nvSpPr>
          <p:spPr bwMode="auto">
            <a:xfrm>
              <a:off x="4386124" y="3315136"/>
              <a:ext cx="128304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752"/>
            <p:cNvSpPr>
              <a:spLocks/>
            </p:cNvSpPr>
            <p:nvPr/>
          </p:nvSpPr>
          <p:spPr bwMode="auto">
            <a:xfrm>
              <a:off x="4386124" y="3315136"/>
              <a:ext cx="128304" cy="96502"/>
            </a:xfrm>
            <a:custGeom>
              <a:avLst/>
              <a:gdLst>
                <a:gd name="T0" fmla="*/ 2147483647 w 96"/>
                <a:gd name="T1" fmla="*/ 2147483647 h 72"/>
                <a:gd name="T2" fmla="*/ 2147483647 w 96"/>
                <a:gd name="T3" fmla="*/ 2147483647 h 72"/>
                <a:gd name="T4" fmla="*/ 2147483647 w 96"/>
                <a:gd name="T5" fmla="*/ 2147483647 h 72"/>
                <a:gd name="T6" fmla="*/ 2147483647 w 96"/>
                <a:gd name="T7" fmla="*/ 2147483647 h 72"/>
                <a:gd name="T8" fmla="*/ 2147483647 w 96"/>
                <a:gd name="T9" fmla="*/ 2147483647 h 72"/>
                <a:gd name="T10" fmla="*/ 2147483647 w 96"/>
                <a:gd name="T11" fmla="*/ 2147483647 h 72"/>
                <a:gd name="T12" fmla="*/ 2147483647 w 96"/>
                <a:gd name="T13" fmla="*/ 0 h 72"/>
                <a:gd name="T14" fmla="*/ 2147483647 w 96"/>
                <a:gd name="T15" fmla="*/ 0 h 72"/>
                <a:gd name="T16" fmla="*/ 2147483647 w 96"/>
                <a:gd name="T17" fmla="*/ 2147483647 h 72"/>
                <a:gd name="T18" fmla="*/ 2147483647 w 96"/>
                <a:gd name="T19" fmla="*/ 2147483647 h 72"/>
                <a:gd name="T20" fmla="*/ 0 w 96"/>
                <a:gd name="T21" fmla="*/ 2147483647 h 72"/>
                <a:gd name="T22" fmla="*/ 0 w 96"/>
                <a:gd name="T23" fmla="*/ 2147483647 h 72"/>
                <a:gd name="T24" fmla="*/ 0 w 96"/>
                <a:gd name="T25" fmla="*/ 2147483647 h 72"/>
                <a:gd name="T26" fmla="*/ 0 w 96"/>
                <a:gd name="T27" fmla="*/ 2147483647 h 72"/>
                <a:gd name="T28" fmla="*/ 2147483647 w 96"/>
                <a:gd name="T29" fmla="*/ 2147483647 h 72"/>
                <a:gd name="T30" fmla="*/ 2147483647 w 96"/>
                <a:gd name="T31" fmla="*/ 2147483647 h 72"/>
                <a:gd name="T32" fmla="*/ 2147483647 w 96"/>
                <a:gd name="T33" fmla="*/ 2147483647 h 72"/>
                <a:gd name="T34" fmla="*/ 2147483647 w 96"/>
                <a:gd name="T35" fmla="*/ 2147483647 h 72"/>
                <a:gd name="T36" fmla="*/ 2147483647 w 96"/>
                <a:gd name="T37" fmla="*/ 2147483647 h 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6"/>
                <a:gd name="T58" fmla="*/ 0 h 72"/>
                <a:gd name="T59" fmla="*/ 96 w 96"/>
                <a:gd name="T60" fmla="*/ 72 h 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6" h="72">
                  <a:moveTo>
                    <a:pt x="72" y="56"/>
                  </a:moveTo>
                  <a:lnTo>
                    <a:pt x="80" y="56"/>
                  </a:lnTo>
                  <a:lnTo>
                    <a:pt x="88" y="40"/>
                  </a:lnTo>
                  <a:lnTo>
                    <a:pt x="96" y="32"/>
                  </a:lnTo>
                  <a:lnTo>
                    <a:pt x="88" y="32"/>
                  </a:lnTo>
                  <a:lnTo>
                    <a:pt x="72" y="1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16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64" y="56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753"/>
            <p:cNvSpPr>
              <a:spLocks/>
            </p:cNvSpPr>
            <p:nvPr/>
          </p:nvSpPr>
          <p:spPr bwMode="auto">
            <a:xfrm>
              <a:off x="4471660" y="338970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2147483647 w 8"/>
                <a:gd name="T3" fmla="*/ 0 h 1943"/>
                <a:gd name="T4" fmla="*/ 0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754"/>
            <p:cNvSpPr>
              <a:spLocks/>
            </p:cNvSpPr>
            <p:nvPr/>
          </p:nvSpPr>
          <p:spPr bwMode="auto">
            <a:xfrm>
              <a:off x="4471660" y="338970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755"/>
            <p:cNvSpPr>
              <a:spLocks/>
            </p:cNvSpPr>
            <p:nvPr/>
          </p:nvSpPr>
          <p:spPr bwMode="auto">
            <a:xfrm>
              <a:off x="4471660" y="3389706"/>
              <a:ext cx="10966" cy="1097"/>
            </a:xfrm>
            <a:custGeom>
              <a:avLst/>
              <a:gdLst>
                <a:gd name="T0" fmla="*/ 0 w 8"/>
                <a:gd name="T1" fmla="*/ 0 h 1943"/>
                <a:gd name="T2" fmla="*/ 0 w 8"/>
                <a:gd name="T3" fmla="*/ 0 h 1943"/>
                <a:gd name="T4" fmla="*/ 2147483647 w 8"/>
                <a:gd name="T5" fmla="*/ 0 h 1943"/>
                <a:gd name="T6" fmla="*/ 0 60000 65536"/>
                <a:gd name="T7" fmla="*/ 0 60000 65536"/>
                <a:gd name="T8" fmla="*/ 0 60000 65536"/>
                <a:gd name="T9" fmla="*/ 0 w 8"/>
                <a:gd name="T10" fmla="*/ 0 h 1943"/>
                <a:gd name="T11" fmla="*/ 8 w 8"/>
                <a:gd name="T12" fmla="*/ 1943 h 194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943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756"/>
            <p:cNvSpPr>
              <a:spLocks/>
            </p:cNvSpPr>
            <p:nvPr/>
          </p:nvSpPr>
          <p:spPr bwMode="auto">
            <a:xfrm>
              <a:off x="4417925" y="3389706"/>
              <a:ext cx="64701" cy="96502"/>
            </a:xfrm>
            <a:custGeom>
              <a:avLst/>
              <a:gdLst>
                <a:gd name="T0" fmla="*/ 2147483647 w 48"/>
                <a:gd name="T1" fmla="*/ 2147483647 h 72"/>
                <a:gd name="T2" fmla="*/ 2147483647 w 48"/>
                <a:gd name="T3" fmla="*/ 0 h 72"/>
                <a:gd name="T4" fmla="*/ 2147483647 w 48"/>
                <a:gd name="T5" fmla="*/ 0 h 72"/>
                <a:gd name="T6" fmla="*/ 0 w 48"/>
                <a:gd name="T7" fmla="*/ 0 h 72"/>
                <a:gd name="T8" fmla="*/ 0 w 48"/>
                <a:gd name="T9" fmla="*/ 2147483647 h 72"/>
                <a:gd name="T10" fmla="*/ 2147483647 w 48"/>
                <a:gd name="T11" fmla="*/ 2147483647 h 72"/>
                <a:gd name="T12" fmla="*/ 0 w 48"/>
                <a:gd name="T13" fmla="*/ 2147483647 h 72"/>
                <a:gd name="T14" fmla="*/ 0 w 48"/>
                <a:gd name="T15" fmla="*/ 2147483647 h 72"/>
                <a:gd name="T16" fmla="*/ 0 w 48"/>
                <a:gd name="T17" fmla="*/ 2147483647 h 72"/>
                <a:gd name="T18" fmla="*/ 2147483647 w 48"/>
                <a:gd name="T19" fmla="*/ 2147483647 h 72"/>
                <a:gd name="T20" fmla="*/ 2147483647 w 48"/>
                <a:gd name="T21" fmla="*/ 2147483647 h 72"/>
                <a:gd name="T22" fmla="*/ 2147483647 w 48"/>
                <a:gd name="T23" fmla="*/ 2147483647 h 72"/>
                <a:gd name="T24" fmla="*/ 2147483647 w 48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8"/>
                <a:gd name="T40" fmla="*/ 0 h 72"/>
                <a:gd name="T41" fmla="*/ 48 w 48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8" h="72">
                  <a:moveTo>
                    <a:pt x="40" y="8"/>
                  </a:moveTo>
                  <a:lnTo>
                    <a:pt x="40" y="0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72"/>
                  </a:lnTo>
                  <a:lnTo>
                    <a:pt x="24" y="72"/>
                  </a:lnTo>
                  <a:lnTo>
                    <a:pt x="48" y="64"/>
                  </a:lnTo>
                  <a:lnTo>
                    <a:pt x="40" y="24"/>
                  </a:lnTo>
                  <a:lnTo>
                    <a:pt x="40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757"/>
            <p:cNvSpPr>
              <a:spLocks/>
            </p:cNvSpPr>
            <p:nvPr/>
          </p:nvSpPr>
          <p:spPr bwMode="auto">
            <a:xfrm>
              <a:off x="4514428" y="3325006"/>
              <a:ext cx="205068" cy="183135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2147483647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0 w 153"/>
                <a:gd name="T37" fmla="*/ 2147483647 h 136"/>
                <a:gd name="T38" fmla="*/ 0 w 153"/>
                <a:gd name="T39" fmla="*/ 2147483647 h 136"/>
                <a:gd name="T40" fmla="*/ 2147483647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3"/>
                <a:gd name="T79" fmla="*/ 0 h 136"/>
                <a:gd name="T80" fmla="*/ 153 w 153"/>
                <a:gd name="T81" fmla="*/ 136 h 1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758"/>
            <p:cNvSpPr>
              <a:spLocks/>
            </p:cNvSpPr>
            <p:nvPr/>
          </p:nvSpPr>
          <p:spPr bwMode="auto">
            <a:xfrm>
              <a:off x="4719495" y="3389706"/>
              <a:ext cx="214937" cy="129401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0 h 96"/>
                <a:gd name="T38" fmla="*/ 2147483647 w 160"/>
                <a:gd name="T39" fmla="*/ 2147483647 h 96"/>
                <a:gd name="T40" fmla="*/ 2147483647 w 160"/>
                <a:gd name="T41" fmla="*/ 2147483647 h 9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0"/>
                <a:gd name="T64" fmla="*/ 0 h 96"/>
                <a:gd name="T65" fmla="*/ 160 w 160"/>
                <a:gd name="T66" fmla="*/ 96 h 9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759"/>
            <p:cNvSpPr>
              <a:spLocks/>
            </p:cNvSpPr>
            <p:nvPr/>
          </p:nvSpPr>
          <p:spPr bwMode="auto">
            <a:xfrm>
              <a:off x="4514428" y="3325006"/>
              <a:ext cx="205068" cy="183135"/>
            </a:xfrm>
            <a:custGeom>
              <a:avLst/>
              <a:gdLst>
                <a:gd name="T0" fmla="*/ 2147483647 w 153"/>
                <a:gd name="T1" fmla="*/ 2147483647 h 136"/>
                <a:gd name="T2" fmla="*/ 2147483647 w 153"/>
                <a:gd name="T3" fmla="*/ 2147483647 h 136"/>
                <a:gd name="T4" fmla="*/ 2147483647 w 153"/>
                <a:gd name="T5" fmla="*/ 2147483647 h 136"/>
                <a:gd name="T6" fmla="*/ 2147483647 w 153"/>
                <a:gd name="T7" fmla="*/ 2147483647 h 136"/>
                <a:gd name="T8" fmla="*/ 2147483647 w 153"/>
                <a:gd name="T9" fmla="*/ 2147483647 h 136"/>
                <a:gd name="T10" fmla="*/ 2147483647 w 153"/>
                <a:gd name="T11" fmla="*/ 2147483647 h 136"/>
                <a:gd name="T12" fmla="*/ 2147483647 w 153"/>
                <a:gd name="T13" fmla="*/ 2147483647 h 136"/>
                <a:gd name="T14" fmla="*/ 2147483647 w 153"/>
                <a:gd name="T15" fmla="*/ 2147483647 h 136"/>
                <a:gd name="T16" fmla="*/ 2147483647 w 153"/>
                <a:gd name="T17" fmla="*/ 0 h 136"/>
                <a:gd name="T18" fmla="*/ 2147483647 w 153"/>
                <a:gd name="T19" fmla="*/ 0 h 136"/>
                <a:gd name="T20" fmla="*/ 2147483647 w 153"/>
                <a:gd name="T21" fmla="*/ 2147483647 h 136"/>
                <a:gd name="T22" fmla="*/ 2147483647 w 153"/>
                <a:gd name="T23" fmla="*/ 2147483647 h 136"/>
                <a:gd name="T24" fmla="*/ 2147483647 w 153"/>
                <a:gd name="T25" fmla="*/ 2147483647 h 136"/>
                <a:gd name="T26" fmla="*/ 2147483647 w 153"/>
                <a:gd name="T27" fmla="*/ 2147483647 h 136"/>
                <a:gd name="T28" fmla="*/ 2147483647 w 153"/>
                <a:gd name="T29" fmla="*/ 2147483647 h 136"/>
                <a:gd name="T30" fmla="*/ 2147483647 w 153"/>
                <a:gd name="T31" fmla="*/ 2147483647 h 136"/>
                <a:gd name="T32" fmla="*/ 2147483647 w 153"/>
                <a:gd name="T33" fmla="*/ 2147483647 h 136"/>
                <a:gd name="T34" fmla="*/ 2147483647 w 153"/>
                <a:gd name="T35" fmla="*/ 2147483647 h 136"/>
                <a:gd name="T36" fmla="*/ 2147483647 w 153"/>
                <a:gd name="T37" fmla="*/ 2147483647 h 136"/>
                <a:gd name="T38" fmla="*/ 0 w 153"/>
                <a:gd name="T39" fmla="*/ 2147483647 h 136"/>
                <a:gd name="T40" fmla="*/ 0 w 153"/>
                <a:gd name="T41" fmla="*/ 2147483647 h 136"/>
                <a:gd name="T42" fmla="*/ 2147483647 w 153"/>
                <a:gd name="T43" fmla="*/ 2147483647 h 136"/>
                <a:gd name="T44" fmla="*/ 2147483647 w 153"/>
                <a:gd name="T45" fmla="*/ 2147483647 h 136"/>
                <a:gd name="T46" fmla="*/ 2147483647 w 153"/>
                <a:gd name="T47" fmla="*/ 2147483647 h 136"/>
                <a:gd name="T48" fmla="*/ 2147483647 w 153"/>
                <a:gd name="T49" fmla="*/ 2147483647 h 136"/>
                <a:gd name="T50" fmla="*/ 2147483647 w 153"/>
                <a:gd name="T51" fmla="*/ 2147483647 h 136"/>
                <a:gd name="T52" fmla="*/ 2147483647 w 153"/>
                <a:gd name="T53" fmla="*/ 2147483647 h 1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3"/>
                <a:gd name="T82" fmla="*/ 0 h 136"/>
                <a:gd name="T83" fmla="*/ 153 w 153"/>
                <a:gd name="T84" fmla="*/ 136 h 1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3" h="136">
                  <a:moveTo>
                    <a:pt x="81" y="96"/>
                  </a:moveTo>
                  <a:lnTo>
                    <a:pt x="105" y="104"/>
                  </a:lnTo>
                  <a:lnTo>
                    <a:pt x="121" y="80"/>
                  </a:lnTo>
                  <a:lnTo>
                    <a:pt x="137" y="48"/>
                  </a:lnTo>
                  <a:lnTo>
                    <a:pt x="137" y="32"/>
                  </a:lnTo>
                  <a:lnTo>
                    <a:pt x="153" y="32"/>
                  </a:lnTo>
                  <a:lnTo>
                    <a:pt x="153" y="16"/>
                  </a:lnTo>
                  <a:lnTo>
                    <a:pt x="145" y="16"/>
                  </a:lnTo>
                  <a:lnTo>
                    <a:pt x="137" y="0"/>
                  </a:lnTo>
                  <a:lnTo>
                    <a:pt x="121" y="16"/>
                  </a:lnTo>
                  <a:lnTo>
                    <a:pt x="97" y="16"/>
                  </a:lnTo>
                  <a:lnTo>
                    <a:pt x="73" y="16"/>
                  </a:lnTo>
                  <a:lnTo>
                    <a:pt x="57" y="24"/>
                  </a:lnTo>
                  <a:lnTo>
                    <a:pt x="32" y="16"/>
                  </a:lnTo>
                  <a:lnTo>
                    <a:pt x="16" y="16"/>
                  </a:lnTo>
                  <a:lnTo>
                    <a:pt x="8" y="32"/>
                  </a:lnTo>
                  <a:lnTo>
                    <a:pt x="8" y="40"/>
                  </a:lnTo>
                  <a:lnTo>
                    <a:pt x="8" y="56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32" y="128"/>
                  </a:lnTo>
                  <a:lnTo>
                    <a:pt x="49" y="128"/>
                  </a:lnTo>
                  <a:lnTo>
                    <a:pt x="65" y="136"/>
                  </a:lnTo>
                  <a:lnTo>
                    <a:pt x="73" y="112"/>
                  </a:lnTo>
                  <a:lnTo>
                    <a:pt x="81" y="9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760"/>
            <p:cNvSpPr>
              <a:spLocks/>
            </p:cNvSpPr>
            <p:nvPr/>
          </p:nvSpPr>
          <p:spPr bwMode="auto">
            <a:xfrm>
              <a:off x="4719495" y="3389706"/>
              <a:ext cx="214937" cy="129401"/>
            </a:xfrm>
            <a:custGeom>
              <a:avLst/>
              <a:gdLst>
                <a:gd name="T0" fmla="*/ 2147483647 w 160"/>
                <a:gd name="T1" fmla="*/ 2147483647 h 96"/>
                <a:gd name="T2" fmla="*/ 2147483647 w 160"/>
                <a:gd name="T3" fmla="*/ 2147483647 h 96"/>
                <a:gd name="T4" fmla="*/ 2147483647 w 160"/>
                <a:gd name="T5" fmla="*/ 2147483647 h 96"/>
                <a:gd name="T6" fmla="*/ 2147483647 w 160"/>
                <a:gd name="T7" fmla="*/ 2147483647 h 96"/>
                <a:gd name="T8" fmla="*/ 0 w 160"/>
                <a:gd name="T9" fmla="*/ 2147483647 h 96"/>
                <a:gd name="T10" fmla="*/ 2147483647 w 160"/>
                <a:gd name="T11" fmla="*/ 2147483647 h 96"/>
                <a:gd name="T12" fmla="*/ 2147483647 w 160"/>
                <a:gd name="T13" fmla="*/ 2147483647 h 96"/>
                <a:gd name="T14" fmla="*/ 2147483647 w 160"/>
                <a:gd name="T15" fmla="*/ 2147483647 h 96"/>
                <a:gd name="T16" fmla="*/ 2147483647 w 160"/>
                <a:gd name="T17" fmla="*/ 2147483647 h 96"/>
                <a:gd name="T18" fmla="*/ 2147483647 w 160"/>
                <a:gd name="T19" fmla="*/ 2147483647 h 96"/>
                <a:gd name="T20" fmla="*/ 2147483647 w 160"/>
                <a:gd name="T21" fmla="*/ 2147483647 h 96"/>
                <a:gd name="T22" fmla="*/ 2147483647 w 160"/>
                <a:gd name="T23" fmla="*/ 2147483647 h 96"/>
                <a:gd name="T24" fmla="*/ 2147483647 w 160"/>
                <a:gd name="T25" fmla="*/ 2147483647 h 96"/>
                <a:gd name="T26" fmla="*/ 2147483647 w 160"/>
                <a:gd name="T27" fmla="*/ 2147483647 h 96"/>
                <a:gd name="T28" fmla="*/ 2147483647 w 160"/>
                <a:gd name="T29" fmla="*/ 2147483647 h 96"/>
                <a:gd name="T30" fmla="*/ 2147483647 w 160"/>
                <a:gd name="T31" fmla="*/ 2147483647 h 96"/>
                <a:gd name="T32" fmla="*/ 2147483647 w 160"/>
                <a:gd name="T33" fmla="*/ 2147483647 h 96"/>
                <a:gd name="T34" fmla="*/ 2147483647 w 160"/>
                <a:gd name="T35" fmla="*/ 2147483647 h 96"/>
                <a:gd name="T36" fmla="*/ 2147483647 w 160"/>
                <a:gd name="T37" fmla="*/ 2147483647 h 96"/>
                <a:gd name="T38" fmla="*/ 2147483647 w 160"/>
                <a:gd name="T39" fmla="*/ 0 h 96"/>
                <a:gd name="T40" fmla="*/ 2147483647 w 160"/>
                <a:gd name="T41" fmla="*/ 2147483647 h 96"/>
                <a:gd name="T42" fmla="*/ 2147483647 w 160"/>
                <a:gd name="T43" fmla="*/ 2147483647 h 9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0"/>
                <a:gd name="T67" fmla="*/ 0 h 96"/>
                <a:gd name="T68" fmla="*/ 160 w 160"/>
                <a:gd name="T69" fmla="*/ 96 h 9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0" h="96">
                  <a:moveTo>
                    <a:pt x="48" y="24"/>
                  </a:moveTo>
                  <a:lnTo>
                    <a:pt x="48" y="32"/>
                  </a:lnTo>
                  <a:lnTo>
                    <a:pt x="24" y="40"/>
                  </a:lnTo>
                  <a:lnTo>
                    <a:pt x="8" y="48"/>
                  </a:lnTo>
                  <a:lnTo>
                    <a:pt x="0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24" y="88"/>
                  </a:lnTo>
                  <a:lnTo>
                    <a:pt x="40" y="88"/>
                  </a:lnTo>
                  <a:lnTo>
                    <a:pt x="48" y="96"/>
                  </a:lnTo>
                  <a:lnTo>
                    <a:pt x="48" y="80"/>
                  </a:lnTo>
                  <a:lnTo>
                    <a:pt x="72" y="72"/>
                  </a:lnTo>
                  <a:lnTo>
                    <a:pt x="96" y="80"/>
                  </a:lnTo>
                  <a:lnTo>
                    <a:pt x="128" y="72"/>
                  </a:lnTo>
                  <a:lnTo>
                    <a:pt x="160" y="72"/>
                  </a:lnTo>
                  <a:lnTo>
                    <a:pt x="136" y="48"/>
                  </a:lnTo>
                  <a:lnTo>
                    <a:pt x="120" y="40"/>
                  </a:lnTo>
                  <a:lnTo>
                    <a:pt x="112" y="16"/>
                  </a:lnTo>
                  <a:lnTo>
                    <a:pt x="104" y="0"/>
                  </a:lnTo>
                  <a:lnTo>
                    <a:pt x="72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761"/>
            <p:cNvSpPr>
              <a:spLocks/>
            </p:cNvSpPr>
            <p:nvPr/>
          </p:nvSpPr>
          <p:spPr bwMode="auto">
            <a:xfrm>
              <a:off x="4654795" y="3508141"/>
              <a:ext cx="129401" cy="161203"/>
            </a:xfrm>
            <a:custGeom>
              <a:avLst/>
              <a:gdLst>
                <a:gd name="T0" fmla="*/ 2147483647 w 96"/>
                <a:gd name="T1" fmla="*/ 2147483647 h 120"/>
                <a:gd name="T2" fmla="*/ 2147483647 w 96"/>
                <a:gd name="T3" fmla="*/ 2147483647 h 120"/>
                <a:gd name="T4" fmla="*/ 2147483647 w 96"/>
                <a:gd name="T5" fmla="*/ 2147483647 h 120"/>
                <a:gd name="T6" fmla="*/ 2147483647 w 96"/>
                <a:gd name="T7" fmla="*/ 2147483647 h 120"/>
                <a:gd name="T8" fmla="*/ 2147483647 w 96"/>
                <a:gd name="T9" fmla="*/ 2147483647 h 120"/>
                <a:gd name="T10" fmla="*/ 2147483647 w 96"/>
                <a:gd name="T11" fmla="*/ 0 h 120"/>
                <a:gd name="T12" fmla="*/ 2147483647 w 96"/>
                <a:gd name="T13" fmla="*/ 0 h 120"/>
                <a:gd name="T14" fmla="*/ 2147483647 w 96"/>
                <a:gd name="T15" fmla="*/ 2147483647 h 120"/>
                <a:gd name="T16" fmla="*/ 2147483647 w 96"/>
                <a:gd name="T17" fmla="*/ 2147483647 h 120"/>
                <a:gd name="T18" fmla="*/ 2147483647 w 96"/>
                <a:gd name="T19" fmla="*/ 2147483647 h 120"/>
                <a:gd name="T20" fmla="*/ 2147483647 w 96"/>
                <a:gd name="T21" fmla="*/ 2147483647 h 120"/>
                <a:gd name="T22" fmla="*/ 2147483647 w 96"/>
                <a:gd name="T23" fmla="*/ 2147483647 h 120"/>
                <a:gd name="T24" fmla="*/ 2147483647 w 96"/>
                <a:gd name="T25" fmla="*/ 2147483647 h 120"/>
                <a:gd name="T26" fmla="*/ 2147483647 w 96"/>
                <a:gd name="T27" fmla="*/ 2147483647 h 120"/>
                <a:gd name="T28" fmla="*/ 2147483647 w 96"/>
                <a:gd name="T29" fmla="*/ 2147483647 h 120"/>
                <a:gd name="T30" fmla="*/ 2147483647 w 96"/>
                <a:gd name="T31" fmla="*/ 2147483647 h 120"/>
                <a:gd name="T32" fmla="*/ 2147483647 w 96"/>
                <a:gd name="T33" fmla="*/ 2147483647 h 120"/>
                <a:gd name="T34" fmla="*/ 0 w 96"/>
                <a:gd name="T35" fmla="*/ 2147483647 h 120"/>
                <a:gd name="T36" fmla="*/ 2147483647 w 96"/>
                <a:gd name="T37" fmla="*/ 2147483647 h 120"/>
                <a:gd name="T38" fmla="*/ 2147483647 w 96"/>
                <a:gd name="T39" fmla="*/ 2147483647 h 120"/>
                <a:gd name="T40" fmla="*/ 2147483647 w 96"/>
                <a:gd name="T41" fmla="*/ 2147483647 h 120"/>
                <a:gd name="T42" fmla="*/ 2147483647 w 96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6"/>
                <a:gd name="T67" fmla="*/ 0 h 120"/>
                <a:gd name="T68" fmla="*/ 96 w 96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6" h="120">
                  <a:moveTo>
                    <a:pt x="40" y="112"/>
                  </a:moveTo>
                  <a:lnTo>
                    <a:pt x="56" y="96"/>
                  </a:lnTo>
                  <a:lnTo>
                    <a:pt x="72" y="64"/>
                  </a:lnTo>
                  <a:lnTo>
                    <a:pt x="88" y="56"/>
                  </a:lnTo>
                  <a:lnTo>
                    <a:pt x="96" y="8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56" y="8"/>
                  </a:lnTo>
                  <a:lnTo>
                    <a:pt x="48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40" y="40"/>
                  </a:lnTo>
                  <a:lnTo>
                    <a:pt x="32" y="56"/>
                  </a:lnTo>
                  <a:lnTo>
                    <a:pt x="32" y="80"/>
                  </a:lnTo>
                  <a:lnTo>
                    <a:pt x="16" y="80"/>
                  </a:lnTo>
                  <a:lnTo>
                    <a:pt x="8" y="88"/>
                  </a:lnTo>
                  <a:lnTo>
                    <a:pt x="0" y="96"/>
                  </a:lnTo>
                  <a:lnTo>
                    <a:pt x="8" y="104"/>
                  </a:lnTo>
                  <a:lnTo>
                    <a:pt x="16" y="120"/>
                  </a:lnTo>
                  <a:lnTo>
                    <a:pt x="24" y="112"/>
                  </a:lnTo>
                  <a:lnTo>
                    <a:pt x="40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Freeform 762"/>
            <p:cNvSpPr>
              <a:spLocks/>
            </p:cNvSpPr>
            <p:nvPr/>
          </p:nvSpPr>
          <p:spPr bwMode="auto">
            <a:xfrm>
              <a:off x="4622993" y="3539943"/>
              <a:ext cx="85536" cy="96502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763"/>
            <p:cNvSpPr>
              <a:spLocks/>
            </p:cNvSpPr>
            <p:nvPr/>
          </p:nvSpPr>
          <p:spPr bwMode="auto">
            <a:xfrm>
              <a:off x="4602157" y="3367774"/>
              <a:ext cx="128304" cy="172169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2147483647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0 w 96"/>
                <a:gd name="T31" fmla="*/ 2147483647 h 128"/>
                <a:gd name="T32" fmla="*/ 2147483647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  <a:lnTo>
                    <a:pt x="96" y="11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764"/>
            <p:cNvSpPr>
              <a:spLocks/>
            </p:cNvSpPr>
            <p:nvPr/>
          </p:nvSpPr>
          <p:spPr bwMode="auto">
            <a:xfrm>
              <a:off x="4622993" y="3539943"/>
              <a:ext cx="85536" cy="96502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2147483647 w 64"/>
                <a:gd name="T11" fmla="*/ 0 h 72"/>
                <a:gd name="T12" fmla="*/ 2147483647 w 64"/>
                <a:gd name="T13" fmla="*/ 0 h 72"/>
                <a:gd name="T14" fmla="*/ 0 w 64"/>
                <a:gd name="T15" fmla="*/ 0 h 72"/>
                <a:gd name="T16" fmla="*/ 0 w 64"/>
                <a:gd name="T17" fmla="*/ 2147483647 h 72"/>
                <a:gd name="T18" fmla="*/ 0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2"/>
                <a:gd name="T41" fmla="*/ 64 w 64"/>
                <a:gd name="T42" fmla="*/ 72 h 7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2">
                  <a:moveTo>
                    <a:pt x="40" y="56"/>
                  </a:moveTo>
                  <a:lnTo>
                    <a:pt x="56" y="56"/>
                  </a:lnTo>
                  <a:lnTo>
                    <a:pt x="56" y="32"/>
                  </a:lnTo>
                  <a:lnTo>
                    <a:pt x="64" y="16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0" y="40"/>
                  </a:lnTo>
                  <a:lnTo>
                    <a:pt x="24" y="72"/>
                  </a:lnTo>
                  <a:lnTo>
                    <a:pt x="32" y="64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765"/>
            <p:cNvSpPr>
              <a:spLocks/>
            </p:cNvSpPr>
            <p:nvPr/>
          </p:nvSpPr>
          <p:spPr bwMode="auto">
            <a:xfrm>
              <a:off x="4602157" y="3367774"/>
              <a:ext cx="128304" cy="172169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766"/>
            <p:cNvSpPr>
              <a:spLocks/>
            </p:cNvSpPr>
            <p:nvPr/>
          </p:nvSpPr>
          <p:spPr bwMode="auto">
            <a:xfrm>
              <a:off x="4602157" y="3367774"/>
              <a:ext cx="128304" cy="172169"/>
            </a:xfrm>
            <a:custGeom>
              <a:avLst/>
              <a:gdLst>
                <a:gd name="T0" fmla="*/ 2147483647 w 96"/>
                <a:gd name="T1" fmla="*/ 2147483647 h 128"/>
                <a:gd name="T2" fmla="*/ 2147483647 w 96"/>
                <a:gd name="T3" fmla="*/ 2147483647 h 128"/>
                <a:gd name="T4" fmla="*/ 2147483647 w 96"/>
                <a:gd name="T5" fmla="*/ 2147483647 h 128"/>
                <a:gd name="T6" fmla="*/ 2147483647 w 96"/>
                <a:gd name="T7" fmla="*/ 2147483647 h 128"/>
                <a:gd name="T8" fmla="*/ 2147483647 w 96"/>
                <a:gd name="T9" fmla="*/ 2147483647 h 128"/>
                <a:gd name="T10" fmla="*/ 2147483647 w 96"/>
                <a:gd name="T11" fmla="*/ 2147483647 h 128"/>
                <a:gd name="T12" fmla="*/ 2147483647 w 96"/>
                <a:gd name="T13" fmla="*/ 2147483647 h 128"/>
                <a:gd name="T14" fmla="*/ 2147483647 w 96"/>
                <a:gd name="T15" fmla="*/ 2147483647 h 128"/>
                <a:gd name="T16" fmla="*/ 2147483647 w 96"/>
                <a:gd name="T17" fmla="*/ 0 h 128"/>
                <a:gd name="T18" fmla="*/ 2147483647 w 96"/>
                <a:gd name="T19" fmla="*/ 0 h 128"/>
                <a:gd name="T20" fmla="*/ 2147483647 w 96"/>
                <a:gd name="T21" fmla="*/ 0 h 128"/>
                <a:gd name="T22" fmla="*/ 2147483647 w 96"/>
                <a:gd name="T23" fmla="*/ 2147483647 h 128"/>
                <a:gd name="T24" fmla="*/ 2147483647 w 96"/>
                <a:gd name="T25" fmla="*/ 2147483647 h 128"/>
                <a:gd name="T26" fmla="*/ 2147483647 w 96"/>
                <a:gd name="T27" fmla="*/ 2147483647 h 128"/>
                <a:gd name="T28" fmla="*/ 2147483647 w 96"/>
                <a:gd name="T29" fmla="*/ 2147483647 h 128"/>
                <a:gd name="T30" fmla="*/ 2147483647 w 96"/>
                <a:gd name="T31" fmla="*/ 2147483647 h 128"/>
                <a:gd name="T32" fmla="*/ 0 w 96"/>
                <a:gd name="T33" fmla="*/ 2147483647 h 128"/>
                <a:gd name="T34" fmla="*/ 2147483647 w 96"/>
                <a:gd name="T35" fmla="*/ 2147483647 h 128"/>
                <a:gd name="T36" fmla="*/ 2147483647 w 96"/>
                <a:gd name="T37" fmla="*/ 2147483647 h 128"/>
                <a:gd name="T38" fmla="*/ 2147483647 w 96"/>
                <a:gd name="T39" fmla="*/ 2147483647 h 128"/>
                <a:gd name="T40" fmla="*/ 2147483647 w 96"/>
                <a:gd name="T41" fmla="*/ 2147483647 h 1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128"/>
                <a:gd name="T65" fmla="*/ 96 w 96"/>
                <a:gd name="T66" fmla="*/ 128 h 1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128">
                  <a:moveTo>
                    <a:pt x="96" y="112"/>
                  </a:moveTo>
                  <a:lnTo>
                    <a:pt x="96" y="104"/>
                  </a:lnTo>
                  <a:lnTo>
                    <a:pt x="88" y="88"/>
                  </a:lnTo>
                  <a:lnTo>
                    <a:pt x="96" y="64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32"/>
                  </a:lnTo>
                  <a:lnTo>
                    <a:pt x="96" y="24"/>
                  </a:lnTo>
                  <a:lnTo>
                    <a:pt x="88" y="0"/>
                  </a:lnTo>
                  <a:lnTo>
                    <a:pt x="72" y="0"/>
                  </a:lnTo>
                  <a:lnTo>
                    <a:pt x="72" y="16"/>
                  </a:lnTo>
                  <a:lnTo>
                    <a:pt x="56" y="48"/>
                  </a:lnTo>
                  <a:lnTo>
                    <a:pt x="40" y="72"/>
                  </a:lnTo>
                  <a:lnTo>
                    <a:pt x="16" y="64"/>
                  </a:lnTo>
                  <a:lnTo>
                    <a:pt x="8" y="8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6" y="128"/>
                  </a:lnTo>
                  <a:lnTo>
                    <a:pt x="48" y="128"/>
                  </a:lnTo>
                  <a:lnTo>
                    <a:pt x="72" y="128"/>
                  </a:lnTo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767"/>
            <p:cNvSpPr>
              <a:spLocks/>
            </p:cNvSpPr>
            <p:nvPr/>
          </p:nvSpPr>
          <p:spPr bwMode="auto">
            <a:xfrm>
              <a:off x="4482626" y="3357905"/>
              <a:ext cx="42768" cy="107468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0 h 80"/>
                <a:gd name="T8" fmla="*/ 2147483647 w 32"/>
                <a:gd name="T9" fmla="*/ 2147483647 h 80"/>
                <a:gd name="T10" fmla="*/ 2147483647 w 32"/>
                <a:gd name="T11" fmla="*/ 2147483647 h 80"/>
                <a:gd name="T12" fmla="*/ 0 w 32"/>
                <a:gd name="T13" fmla="*/ 2147483647 h 80"/>
                <a:gd name="T14" fmla="*/ 0 w 32"/>
                <a:gd name="T15" fmla="*/ 2147483647 h 80"/>
                <a:gd name="T16" fmla="*/ 2147483647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"/>
                <a:gd name="T40" fmla="*/ 0 h 80"/>
                <a:gd name="T41" fmla="*/ 32 w 32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768"/>
            <p:cNvSpPr>
              <a:spLocks/>
            </p:cNvSpPr>
            <p:nvPr/>
          </p:nvSpPr>
          <p:spPr bwMode="auto">
            <a:xfrm>
              <a:off x="4471660" y="3389706"/>
              <a:ext cx="31802" cy="85536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2147483647 h 64"/>
                <a:gd name="T8" fmla="*/ 0 w 24"/>
                <a:gd name="T9" fmla="*/ 2147483647 h 64"/>
                <a:gd name="T10" fmla="*/ 2147483647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64"/>
                <a:gd name="T29" fmla="*/ 24 w 24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769"/>
            <p:cNvSpPr>
              <a:spLocks/>
            </p:cNvSpPr>
            <p:nvPr/>
          </p:nvSpPr>
          <p:spPr bwMode="auto">
            <a:xfrm>
              <a:off x="4482626" y="3357905"/>
              <a:ext cx="42768" cy="107468"/>
            </a:xfrm>
            <a:custGeom>
              <a:avLst/>
              <a:gdLst>
                <a:gd name="T0" fmla="*/ 2147483647 w 32"/>
                <a:gd name="T1" fmla="*/ 2147483647 h 80"/>
                <a:gd name="T2" fmla="*/ 2147483647 w 32"/>
                <a:gd name="T3" fmla="*/ 2147483647 h 80"/>
                <a:gd name="T4" fmla="*/ 2147483647 w 32"/>
                <a:gd name="T5" fmla="*/ 2147483647 h 80"/>
                <a:gd name="T6" fmla="*/ 2147483647 w 32"/>
                <a:gd name="T7" fmla="*/ 2147483647 h 80"/>
                <a:gd name="T8" fmla="*/ 2147483647 w 32"/>
                <a:gd name="T9" fmla="*/ 0 h 80"/>
                <a:gd name="T10" fmla="*/ 2147483647 w 32"/>
                <a:gd name="T11" fmla="*/ 2147483647 h 80"/>
                <a:gd name="T12" fmla="*/ 2147483647 w 32"/>
                <a:gd name="T13" fmla="*/ 2147483647 h 80"/>
                <a:gd name="T14" fmla="*/ 0 w 32"/>
                <a:gd name="T15" fmla="*/ 2147483647 h 80"/>
                <a:gd name="T16" fmla="*/ 0 w 32"/>
                <a:gd name="T17" fmla="*/ 2147483647 h 80"/>
                <a:gd name="T18" fmla="*/ 2147483647 w 32"/>
                <a:gd name="T19" fmla="*/ 2147483647 h 80"/>
                <a:gd name="T20" fmla="*/ 2147483647 w 32"/>
                <a:gd name="T21" fmla="*/ 2147483647 h 80"/>
                <a:gd name="T22" fmla="*/ 2147483647 w 32"/>
                <a:gd name="T23" fmla="*/ 2147483647 h 80"/>
                <a:gd name="T24" fmla="*/ 2147483647 w 32"/>
                <a:gd name="T25" fmla="*/ 2147483647 h 80"/>
                <a:gd name="T26" fmla="*/ 2147483647 w 32"/>
                <a:gd name="T27" fmla="*/ 2147483647 h 80"/>
                <a:gd name="T28" fmla="*/ 2147483647 w 32"/>
                <a:gd name="T29" fmla="*/ 2147483647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80"/>
                <a:gd name="T47" fmla="*/ 32 w 32"/>
                <a:gd name="T48" fmla="*/ 80 h 8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80">
                  <a:moveTo>
                    <a:pt x="32" y="32"/>
                  </a:moveTo>
                  <a:lnTo>
                    <a:pt x="32" y="16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8" y="64"/>
                  </a:lnTo>
                  <a:lnTo>
                    <a:pt x="16" y="80"/>
                  </a:lnTo>
                  <a:lnTo>
                    <a:pt x="24" y="80"/>
                  </a:lnTo>
                  <a:lnTo>
                    <a:pt x="24" y="64"/>
                  </a:lnTo>
                  <a:lnTo>
                    <a:pt x="32" y="32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770"/>
            <p:cNvSpPr>
              <a:spLocks/>
            </p:cNvSpPr>
            <p:nvPr/>
          </p:nvSpPr>
          <p:spPr bwMode="auto">
            <a:xfrm>
              <a:off x="4471660" y="3389706"/>
              <a:ext cx="31802" cy="85536"/>
            </a:xfrm>
            <a:custGeom>
              <a:avLst/>
              <a:gdLst>
                <a:gd name="T0" fmla="*/ 2147483647 w 24"/>
                <a:gd name="T1" fmla="*/ 2147483647 h 64"/>
                <a:gd name="T2" fmla="*/ 2147483647 w 24"/>
                <a:gd name="T3" fmla="*/ 0 h 64"/>
                <a:gd name="T4" fmla="*/ 0 w 24"/>
                <a:gd name="T5" fmla="*/ 0 h 64"/>
                <a:gd name="T6" fmla="*/ 0 w 24"/>
                <a:gd name="T7" fmla="*/ 0 h 64"/>
                <a:gd name="T8" fmla="*/ 0 w 24"/>
                <a:gd name="T9" fmla="*/ 2147483647 h 64"/>
                <a:gd name="T10" fmla="*/ 0 w 24"/>
                <a:gd name="T11" fmla="*/ 2147483647 h 64"/>
                <a:gd name="T12" fmla="*/ 2147483647 w 24"/>
                <a:gd name="T13" fmla="*/ 2147483647 h 64"/>
                <a:gd name="T14" fmla="*/ 2147483647 w 24"/>
                <a:gd name="T15" fmla="*/ 2147483647 h 64"/>
                <a:gd name="T16" fmla="*/ 2147483647 w 24"/>
                <a:gd name="T17" fmla="*/ 2147483647 h 64"/>
                <a:gd name="T18" fmla="*/ 2147483647 w 24"/>
                <a:gd name="T19" fmla="*/ 2147483647 h 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64"/>
                <a:gd name="T32" fmla="*/ 24 w 24"/>
                <a:gd name="T33" fmla="*/ 64 h 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64">
                  <a:moveTo>
                    <a:pt x="8" y="8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16" y="40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771"/>
            <p:cNvSpPr>
              <a:spLocks/>
            </p:cNvSpPr>
            <p:nvPr/>
          </p:nvSpPr>
          <p:spPr bwMode="auto">
            <a:xfrm>
              <a:off x="4665761" y="3862348"/>
              <a:ext cx="225903" cy="224806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0 h 168"/>
                <a:gd name="T36" fmla="*/ 2147483647 w 168"/>
                <a:gd name="T37" fmla="*/ 2147483647 h 168"/>
                <a:gd name="T38" fmla="*/ 0 w 168"/>
                <a:gd name="T39" fmla="*/ 2147483647 h 168"/>
                <a:gd name="T40" fmla="*/ 2147483647 w 168"/>
                <a:gd name="T41" fmla="*/ 2147483647 h 168"/>
                <a:gd name="T42" fmla="*/ 2147483647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8"/>
                <a:gd name="T79" fmla="*/ 0 h 168"/>
                <a:gd name="T80" fmla="*/ 168 w 168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772"/>
            <p:cNvSpPr>
              <a:spLocks/>
            </p:cNvSpPr>
            <p:nvPr/>
          </p:nvSpPr>
          <p:spPr bwMode="auto">
            <a:xfrm>
              <a:off x="4482626" y="3250436"/>
              <a:ext cx="53734" cy="64700"/>
            </a:xfrm>
            <a:custGeom>
              <a:avLst/>
              <a:gdLst>
                <a:gd name="T0" fmla="*/ 0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0 w 40"/>
                <a:gd name="T11" fmla="*/ 2147483647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"/>
                <a:gd name="T19" fmla="*/ 0 h 48"/>
                <a:gd name="T20" fmla="*/ 40 w 40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" h="48">
                  <a:moveTo>
                    <a:pt x="0" y="48"/>
                  </a:moveTo>
                  <a:lnTo>
                    <a:pt x="16" y="48"/>
                  </a:lnTo>
                  <a:lnTo>
                    <a:pt x="40" y="40"/>
                  </a:lnTo>
                  <a:lnTo>
                    <a:pt x="40" y="32"/>
                  </a:lnTo>
                  <a:lnTo>
                    <a:pt x="40" y="0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774"/>
            <p:cNvSpPr>
              <a:spLocks/>
            </p:cNvSpPr>
            <p:nvPr/>
          </p:nvSpPr>
          <p:spPr bwMode="auto">
            <a:xfrm>
              <a:off x="4665761" y="3862348"/>
              <a:ext cx="225903" cy="224806"/>
            </a:xfrm>
            <a:custGeom>
              <a:avLst/>
              <a:gdLst>
                <a:gd name="T0" fmla="*/ 2147483647 w 168"/>
                <a:gd name="T1" fmla="*/ 2147483647 h 168"/>
                <a:gd name="T2" fmla="*/ 2147483647 w 168"/>
                <a:gd name="T3" fmla="*/ 2147483647 h 168"/>
                <a:gd name="T4" fmla="*/ 2147483647 w 168"/>
                <a:gd name="T5" fmla="*/ 2147483647 h 168"/>
                <a:gd name="T6" fmla="*/ 2147483647 w 168"/>
                <a:gd name="T7" fmla="*/ 2147483647 h 168"/>
                <a:gd name="T8" fmla="*/ 2147483647 w 168"/>
                <a:gd name="T9" fmla="*/ 2147483647 h 168"/>
                <a:gd name="T10" fmla="*/ 2147483647 w 168"/>
                <a:gd name="T11" fmla="*/ 2147483647 h 168"/>
                <a:gd name="T12" fmla="*/ 2147483647 w 168"/>
                <a:gd name="T13" fmla="*/ 2147483647 h 168"/>
                <a:gd name="T14" fmla="*/ 2147483647 w 168"/>
                <a:gd name="T15" fmla="*/ 2147483647 h 168"/>
                <a:gd name="T16" fmla="*/ 2147483647 w 168"/>
                <a:gd name="T17" fmla="*/ 2147483647 h 168"/>
                <a:gd name="T18" fmla="*/ 2147483647 w 168"/>
                <a:gd name="T19" fmla="*/ 2147483647 h 168"/>
                <a:gd name="T20" fmla="*/ 2147483647 w 168"/>
                <a:gd name="T21" fmla="*/ 2147483647 h 168"/>
                <a:gd name="T22" fmla="*/ 2147483647 w 168"/>
                <a:gd name="T23" fmla="*/ 2147483647 h 168"/>
                <a:gd name="T24" fmla="*/ 2147483647 w 168"/>
                <a:gd name="T25" fmla="*/ 2147483647 h 168"/>
                <a:gd name="T26" fmla="*/ 2147483647 w 168"/>
                <a:gd name="T27" fmla="*/ 2147483647 h 168"/>
                <a:gd name="T28" fmla="*/ 2147483647 w 168"/>
                <a:gd name="T29" fmla="*/ 2147483647 h 168"/>
                <a:gd name="T30" fmla="*/ 2147483647 w 168"/>
                <a:gd name="T31" fmla="*/ 2147483647 h 168"/>
                <a:gd name="T32" fmla="*/ 2147483647 w 168"/>
                <a:gd name="T33" fmla="*/ 2147483647 h 168"/>
                <a:gd name="T34" fmla="*/ 2147483647 w 168"/>
                <a:gd name="T35" fmla="*/ 2147483647 h 168"/>
                <a:gd name="T36" fmla="*/ 2147483647 w 168"/>
                <a:gd name="T37" fmla="*/ 2147483647 h 168"/>
                <a:gd name="T38" fmla="*/ 2147483647 w 168"/>
                <a:gd name="T39" fmla="*/ 0 h 168"/>
                <a:gd name="T40" fmla="*/ 2147483647 w 168"/>
                <a:gd name="T41" fmla="*/ 2147483647 h 168"/>
                <a:gd name="T42" fmla="*/ 0 w 168"/>
                <a:gd name="T43" fmla="*/ 2147483647 h 168"/>
                <a:gd name="T44" fmla="*/ 2147483647 w 168"/>
                <a:gd name="T45" fmla="*/ 2147483647 h 168"/>
                <a:gd name="T46" fmla="*/ 2147483647 w 168"/>
                <a:gd name="T47" fmla="*/ 2147483647 h 168"/>
                <a:gd name="T48" fmla="*/ 2147483647 w 168"/>
                <a:gd name="T49" fmla="*/ 2147483647 h 168"/>
                <a:gd name="T50" fmla="*/ 2147483647 w 168"/>
                <a:gd name="T51" fmla="*/ 2147483647 h 168"/>
                <a:gd name="T52" fmla="*/ 2147483647 w 168"/>
                <a:gd name="T53" fmla="*/ 2147483647 h 168"/>
                <a:gd name="T54" fmla="*/ 2147483647 w 168"/>
                <a:gd name="T55" fmla="*/ 2147483647 h 16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68"/>
                <a:gd name="T86" fmla="*/ 168 w 168"/>
                <a:gd name="T87" fmla="*/ 168 h 16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68">
                  <a:moveTo>
                    <a:pt x="88" y="168"/>
                  </a:moveTo>
                  <a:lnTo>
                    <a:pt x="96" y="168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24"/>
                  </a:lnTo>
                  <a:lnTo>
                    <a:pt x="152" y="16"/>
                  </a:lnTo>
                  <a:lnTo>
                    <a:pt x="160" y="16"/>
                  </a:lnTo>
                  <a:lnTo>
                    <a:pt x="168" y="16"/>
                  </a:lnTo>
                  <a:lnTo>
                    <a:pt x="160" y="8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20" y="16"/>
                  </a:lnTo>
                  <a:lnTo>
                    <a:pt x="88" y="16"/>
                  </a:lnTo>
                  <a:lnTo>
                    <a:pt x="80" y="8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32"/>
                  </a:lnTo>
                  <a:lnTo>
                    <a:pt x="32" y="88"/>
                  </a:lnTo>
                  <a:lnTo>
                    <a:pt x="32" y="96"/>
                  </a:lnTo>
                  <a:lnTo>
                    <a:pt x="40" y="152"/>
                  </a:lnTo>
                  <a:lnTo>
                    <a:pt x="64" y="168"/>
                  </a:lnTo>
                  <a:lnTo>
                    <a:pt x="64" y="160"/>
                  </a:lnTo>
                  <a:lnTo>
                    <a:pt x="88" y="168"/>
                  </a:lnTo>
                  <a:close/>
                </a:path>
              </a:pathLst>
            </a:custGeom>
            <a:grpFill/>
            <a:ln w="6350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775"/>
            <p:cNvSpPr>
              <a:spLocks/>
            </p:cNvSpPr>
            <p:nvPr/>
          </p:nvSpPr>
          <p:spPr bwMode="auto">
            <a:xfrm>
              <a:off x="1611683" y="1831415"/>
              <a:ext cx="461675" cy="632747"/>
            </a:xfrm>
            <a:custGeom>
              <a:avLst/>
              <a:gdLst>
                <a:gd name="T0" fmla="*/ 2147483647 w 344"/>
                <a:gd name="T1" fmla="*/ 2147483647 h 472"/>
                <a:gd name="T2" fmla="*/ 2147483647 w 344"/>
                <a:gd name="T3" fmla="*/ 2147483647 h 472"/>
                <a:gd name="T4" fmla="*/ 2147483647 w 344"/>
                <a:gd name="T5" fmla="*/ 2147483647 h 472"/>
                <a:gd name="T6" fmla="*/ 2147483647 w 344"/>
                <a:gd name="T7" fmla="*/ 2147483647 h 472"/>
                <a:gd name="T8" fmla="*/ 2147483647 w 344"/>
                <a:gd name="T9" fmla="*/ 2147483647 h 472"/>
                <a:gd name="T10" fmla="*/ 2147483647 w 344"/>
                <a:gd name="T11" fmla="*/ 2147483647 h 472"/>
                <a:gd name="T12" fmla="*/ 2147483647 w 344"/>
                <a:gd name="T13" fmla="*/ 2147483647 h 472"/>
                <a:gd name="T14" fmla="*/ 2147483647 w 344"/>
                <a:gd name="T15" fmla="*/ 0 h 472"/>
                <a:gd name="T16" fmla="*/ 2147483647 w 344"/>
                <a:gd name="T17" fmla="*/ 2147483647 h 472"/>
                <a:gd name="T18" fmla="*/ 2147483647 w 344"/>
                <a:gd name="T19" fmla="*/ 2147483647 h 472"/>
                <a:gd name="T20" fmla="*/ 2147483647 w 344"/>
                <a:gd name="T21" fmla="*/ 2147483647 h 472"/>
                <a:gd name="T22" fmla="*/ 2147483647 w 344"/>
                <a:gd name="T23" fmla="*/ 2147483647 h 472"/>
                <a:gd name="T24" fmla="*/ 2147483647 w 344"/>
                <a:gd name="T25" fmla="*/ 2147483647 h 472"/>
                <a:gd name="T26" fmla="*/ 2147483647 w 344"/>
                <a:gd name="T27" fmla="*/ 2147483647 h 472"/>
                <a:gd name="T28" fmla="*/ 2147483647 w 344"/>
                <a:gd name="T29" fmla="*/ 2147483647 h 472"/>
                <a:gd name="T30" fmla="*/ 2147483647 w 344"/>
                <a:gd name="T31" fmla="*/ 2147483647 h 472"/>
                <a:gd name="T32" fmla="*/ 2147483647 w 344"/>
                <a:gd name="T33" fmla="*/ 2147483647 h 472"/>
                <a:gd name="T34" fmla="*/ 2147483647 w 344"/>
                <a:gd name="T35" fmla="*/ 2147483647 h 472"/>
                <a:gd name="T36" fmla="*/ 2147483647 w 344"/>
                <a:gd name="T37" fmla="*/ 2147483647 h 472"/>
                <a:gd name="T38" fmla="*/ 0 w 344"/>
                <a:gd name="T39" fmla="*/ 2147483647 h 472"/>
                <a:gd name="T40" fmla="*/ 2147483647 w 344"/>
                <a:gd name="T41" fmla="*/ 2147483647 h 472"/>
                <a:gd name="T42" fmla="*/ 2147483647 w 344"/>
                <a:gd name="T43" fmla="*/ 2147483647 h 472"/>
                <a:gd name="T44" fmla="*/ 2147483647 w 344"/>
                <a:gd name="T45" fmla="*/ 2147483647 h 472"/>
                <a:gd name="T46" fmla="*/ 2147483647 w 344"/>
                <a:gd name="T47" fmla="*/ 2147483647 h 472"/>
                <a:gd name="T48" fmla="*/ 2147483647 w 344"/>
                <a:gd name="T49" fmla="*/ 2147483647 h 472"/>
                <a:gd name="T50" fmla="*/ 2147483647 w 344"/>
                <a:gd name="T51" fmla="*/ 2147483647 h 472"/>
                <a:gd name="T52" fmla="*/ 2147483647 w 344"/>
                <a:gd name="T53" fmla="*/ 2147483647 h 472"/>
                <a:gd name="T54" fmla="*/ 2147483647 w 344"/>
                <a:gd name="T55" fmla="*/ 2147483647 h 472"/>
                <a:gd name="T56" fmla="*/ 2147483647 w 344"/>
                <a:gd name="T57" fmla="*/ 2147483647 h 472"/>
                <a:gd name="T58" fmla="*/ 2147483647 w 344"/>
                <a:gd name="T59" fmla="*/ 2147483647 h 472"/>
                <a:gd name="T60" fmla="*/ 2147483647 w 344"/>
                <a:gd name="T61" fmla="*/ 2147483647 h 472"/>
                <a:gd name="T62" fmla="*/ 2147483647 w 344"/>
                <a:gd name="T63" fmla="*/ 2147483647 h 472"/>
                <a:gd name="T64" fmla="*/ 2147483647 w 344"/>
                <a:gd name="T65" fmla="*/ 2147483647 h 472"/>
                <a:gd name="T66" fmla="*/ 2147483647 w 344"/>
                <a:gd name="T67" fmla="*/ 2147483647 h 472"/>
                <a:gd name="T68" fmla="*/ 2147483647 w 344"/>
                <a:gd name="T69" fmla="*/ 2147483647 h 472"/>
                <a:gd name="T70" fmla="*/ 2147483647 w 344"/>
                <a:gd name="T71" fmla="*/ 2147483647 h 472"/>
                <a:gd name="T72" fmla="*/ 2147483647 w 344"/>
                <a:gd name="T73" fmla="*/ 2147483647 h 472"/>
                <a:gd name="T74" fmla="*/ 2147483647 w 344"/>
                <a:gd name="T75" fmla="*/ 2147483647 h 472"/>
                <a:gd name="T76" fmla="*/ 2147483647 w 344"/>
                <a:gd name="T77" fmla="*/ 2147483647 h 472"/>
                <a:gd name="T78" fmla="*/ 2147483647 w 344"/>
                <a:gd name="T79" fmla="*/ 2147483647 h 472"/>
                <a:gd name="T80" fmla="*/ 2147483647 w 344"/>
                <a:gd name="T81" fmla="*/ 2147483647 h 472"/>
                <a:gd name="T82" fmla="*/ 2147483647 w 344"/>
                <a:gd name="T83" fmla="*/ 2147483647 h 472"/>
                <a:gd name="T84" fmla="*/ 2147483647 w 344"/>
                <a:gd name="T85" fmla="*/ 2147483647 h 472"/>
                <a:gd name="T86" fmla="*/ 2147483647 w 344"/>
                <a:gd name="T87" fmla="*/ 2147483647 h 472"/>
                <a:gd name="T88" fmla="*/ 2147483647 w 344"/>
                <a:gd name="T89" fmla="*/ 2147483647 h 472"/>
                <a:gd name="T90" fmla="*/ 2147483647 w 344"/>
                <a:gd name="T91" fmla="*/ 2147483647 h 472"/>
                <a:gd name="T92" fmla="*/ 2147483647 w 344"/>
                <a:gd name="T93" fmla="*/ 2147483647 h 472"/>
                <a:gd name="T94" fmla="*/ 2147483647 w 344"/>
                <a:gd name="T95" fmla="*/ 2147483647 h 47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44"/>
                <a:gd name="T145" fmla="*/ 0 h 472"/>
                <a:gd name="T146" fmla="*/ 344 w 344"/>
                <a:gd name="T147" fmla="*/ 472 h 47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44" h="472">
                  <a:moveTo>
                    <a:pt x="336" y="64"/>
                  </a:moveTo>
                  <a:lnTo>
                    <a:pt x="328" y="48"/>
                  </a:lnTo>
                  <a:lnTo>
                    <a:pt x="288" y="56"/>
                  </a:lnTo>
                  <a:lnTo>
                    <a:pt x="240" y="32"/>
                  </a:lnTo>
                  <a:lnTo>
                    <a:pt x="216" y="32"/>
                  </a:lnTo>
                  <a:lnTo>
                    <a:pt x="192" y="24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136" y="16"/>
                  </a:lnTo>
                  <a:lnTo>
                    <a:pt x="104" y="24"/>
                  </a:lnTo>
                  <a:lnTo>
                    <a:pt x="80" y="40"/>
                  </a:lnTo>
                  <a:lnTo>
                    <a:pt x="64" y="80"/>
                  </a:lnTo>
                  <a:lnTo>
                    <a:pt x="32" y="88"/>
                  </a:lnTo>
                  <a:lnTo>
                    <a:pt x="32" y="112"/>
                  </a:lnTo>
                  <a:lnTo>
                    <a:pt x="56" y="144"/>
                  </a:lnTo>
                  <a:lnTo>
                    <a:pt x="80" y="160"/>
                  </a:lnTo>
                  <a:lnTo>
                    <a:pt x="80" y="176"/>
                  </a:lnTo>
                  <a:lnTo>
                    <a:pt x="64" y="184"/>
                  </a:lnTo>
                  <a:lnTo>
                    <a:pt x="40" y="176"/>
                  </a:lnTo>
                  <a:lnTo>
                    <a:pt x="0" y="200"/>
                  </a:lnTo>
                  <a:lnTo>
                    <a:pt x="16" y="216"/>
                  </a:lnTo>
                  <a:lnTo>
                    <a:pt x="32" y="232"/>
                  </a:lnTo>
                  <a:lnTo>
                    <a:pt x="64" y="232"/>
                  </a:lnTo>
                  <a:lnTo>
                    <a:pt x="96" y="232"/>
                  </a:lnTo>
                  <a:lnTo>
                    <a:pt x="80" y="264"/>
                  </a:lnTo>
                  <a:lnTo>
                    <a:pt x="48" y="272"/>
                  </a:lnTo>
                  <a:lnTo>
                    <a:pt x="24" y="288"/>
                  </a:lnTo>
                  <a:lnTo>
                    <a:pt x="24" y="312"/>
                  </a:lnTo>
                  <a:lnTo>
                    <a:pt x="48" y="328"/>
                  </a:lnTo>
                  <a:lnTo>
                    <a:pt x="56" y="352"/>
                  </a:lnTo>
                  <a:lnTo>
                    <a:pt x="72" y="360"/>
                  </a:lnTo>
                  <a:lnTo>
                    <a:pt x="80" y="384"/>
                  </a:lnTo>
                  <a:lnTo>
                    <a:pt x="104" y="384"/>
                  </a:lnTo>
                  <a:lnTo>
                    <a:pt x="144" y="384"/>
                  </a:lnTo>
                  <a:lnTo>
                    <a:pt x="120" y="416"/>
                  </a:lnTo>
                  <a:lnTo>
                    <a:pt x="64" y="472"/>
                  </a:lnTo>
                  <a:lnTo>
                    <a:pt x="128" y="432"/>
                  </a:lnTo>
                  <a:lnTo>
                    <a:pt x="184" y="376"/>
                  </a:lnTo>
                  <a:lnTo>
                    <a:pt x="176" y="368"/>
                  </a:lnTo>
                  <a:lnTo>
                    <a:pt x="208" y="328"/>
                  </a:lnTo>
                  <a:lnTo>
                    <a:pt x="216" y="344"/>
                  </a:lnTo>
                  <a:lnTo>
                    <a:pt x="224" y="360"/>
                  </a:lnTo>
                  <a:lnTo>
                    <a:pt x="248" y="344"/>
                  </a:lnTo>
                  <a:lnTo>
                    <a:pt x="272" y="328"/>
                  </a:lnTo>
                  <a:lnTo>
                    <a:pt x="288" y="336"/>
                  </a:lnTo>
                  <a:lnTo>
                    <a:pt x="344" y="344"/>
                  </a:lnTo>
                  <a:lnTo>
                    <a:pt x="344" y="64"/>
                  </a:lnTo>
                  <a:lnTo>
                    <a:pt x="336" y="6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777"/>
            <p:cNvSpPr>
              <a:spLocks/>
            </p:cNvSpPr>
            <p:nvPr/>
          </p:nvSpPr>
          <p:spPr bwMode="auto">
            <a:xfrm>
              <a:off x="2346417" y="2627558"/>
              <a:ext cx="975989" cy="504443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0 h 376"/>
                <a:gd name="T50" fmla="*/ 2147483647 w 728"/>
                <a:gd name="T51" fmla="*/ 2147483647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0 w 728"/>
                <a:gd name="T57" fmla="*/ 2147483647 h 376"/>
                <a:gd name="T58" fmla="*/ 2147483647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8"/>
                <a:gd name="T100" fmla="*/ 0 h 376"/>
                <a:gd name="T101" fmla="*/ 728 w 728"/>
                <a:gd name="T102" fmla="*/ 376 h 37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779"/>
            <p:cNvSpPr>
              <a:spLocks/>
            </p:cNvSpPr>
            <p:nvPr/>
          </p:nvSpPr>
          <p:spPr bwMode="auto">
            <a:xfrm>
              <a:off x="2346417" y="2627558"/>
              <a:ext cx="975989" cy="504443"/>
            </a:xfrm>
            <a:custGeom>
              <a:avLst/>
              <a:gdLst>
                <a:gd name="T0" fmla="*/ 2147483647 w 728"/>
                <a:gd name="T1" fmla="*/ 2147483647 h 376"/>
                <a:gd name="T2" fmla="*/ 2147483647 w 728"/>
                <a:gd name="T3" fmla="*/ 2147483647 h 376"/>
                <a:gd name="T4" fmla="*/ 2147483647 w 728"/>
                <a:gd name="T5" fmla="*/ 2147483647 h 376"/>
                <a:gd name="T6" fmla="*/ 2147483647 w 728"/>
                <a:gd name="T7" fmla="*/ 2147483647 h 376"/>
                <a:gd name="T8" fmla="*/ 2147483647 w 728"/>
                <a:gd name="T9" fmla="*/ 2147483647 h 376"/>
                <a:gd name="T10" fmla="*/ 2147483647 w 728"/>
                <a:gd name="T11" fmla="*/ 2147483647 h 376"/>
                <a:gd name="T12" fmla="*/ 2147483647 w 728"/>
                <a:gd name="T13" fmla="*/ 2147483647 h 376"/>
                <a:gd name="T14" fmla="*/ 2147483647 w 728"/>
                <a:gd name="T15" fmla="*/ 2147483647 h 376"/>
                <a:gd name="T16" fmla="*/ 2147483647 w 728"/>
                <a:gd name="T17" fmla="*/ 2147483647 h 376"/>
                <a:gd name="T18" fmla="*/ 2147483647 w 728"/>
                <a:gd name="T19" fmla="*/ 2147483647 h 376"/>
                <a:gd name="T20" fmla="*/ 2147483647 w 728"/>
                <a:gd name="T21" fmla="*/ 2147483647 h 376"/>
                <a:gd name="T22" fmla="*/ 2147483647 w 728"/>
                <a:gd name="T23" fmla="*/ 2147483647 h 376"/>
                <a:gd name="T24" fmla="*/ 2147483647 w 728"/>
                <a:gd name="T25" fmla="*/ 2147483647 h 376"/>
                <a:gd name="T26" fmla="*/ 2147483647 w 728"/>
                <a:gd name="T27" fmla="*/ 2147483647 h 376"/>
                <a:gd name="T28" fmla="*/ 2147483647 w 728"/>
                <a:gd name="T29" fmla="*/ 2147483647 h 376"/>
                <a:gd name="T30" fmla="*/ 2147483647 w 728"/>
                <a:gd name="T31" fmla="*/ 2147483647 h 376"/>
                <a:gd name="T32" fmla="*/ 2147483647 w 728"/>
                <a:gd name="T33" fmla="*/ 2147483647 h 376"/>
                <a:gd name="T34" fmla="*/ 2147483647 w 728"/>
                <a:gd name="T35" fmla="*/ 2147483647 h 376"/>
                <a:gd name="T36" fmla="*/ 2147483647 w 728"/>
                <a:gd name="T37" fmla="*/ 2147483647 h 376"/>
                <a:gd name="T38" fmla="*/ 2147483647 w 728"/>
                <a:gd name="T39" fmla="*/ 2147483647 h 376"/>
                <a:gd name="T40" fmla="*/ 2147483647 w 728"/>
                <a:gd name="T41" fmla="*/ 2147483647 h 376"/>
                <a:gd name="T42" fmla="*/ 2147483647 w 728"/>
                <a:gd name="T43" fmla="*/ 2147483647 h 376"/>
                <a:gd name="T44" fmla="*/ 2147483647 w 728"/>
                <a:gd name="T45" fmla="*/ 2147483647 h 376"/>
                <a:gd name="T46" fmla="*/ 2147483647 w 728"/>
                <a:gd name="T47" fmla="*/ 2147483647 h 376"/>
                <a:gd name="T48" fmla="*/ 2147483647 w 728"/>
                <a:gd name="T49" fmla="*/ 2147483647 h 376"/>
                <a:gd name="T50" fmla="*/ 2147483647 w 728"/>
                <a:gd name="T51" fmla="*/ 0 h 376"/>
                <a:gd name="T52" fmla="*/ 2147483647 w 728"/>
                <a:gd name="T53" fmla="*/ 2147483647 h 376"/>
                <a:gd name="T54" fmla="*/ 2147483647 w 728"/>
                <a:gd name="T55" fmla="*/ 2147483647 h 376"/>
                <a:gd name="T56" fmla="*/ 2147483647 w 728"/>
                <a:gd name="T57" fmla="*/ 2147483647 h 376"/>
                <a:gd name="T58" fmla="*/ 0 w 728"/>
                <a:gd name="T59" fmla="*/ 2147483647 h 376"/>
                <a:gd name="T60" fmla="*/ 2147483647 w 728"/>
                <a:gd name="T61" fmla="*/ 2147483647 h 376"/>
                <a:gd name="T62" fmla="*/ 2147483647 w 728"/>
                <a:gd name="T63" fmla="*/ 2147483647 h 376"/>
                <a:gd name="T64" fmla="*/ 2147483647 w 728"/>
                <a:gd name="T65" fmla="*/ 2147483647 h 376"/>
                <a:gd name="T66" fmla="*/ 2147483647 w 728"/>
                <a:gd name="T67" fmla="*/ 2147483647 h 3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28"/>
                <a:gd name="T103" fmla="*/ 0 h 376"/>
                <a:gd name="T104" fmla="*/ 728 w 728"/>
                <a:gd name="T105" fmla="*/ 376 h 3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28" h="376">
                  <a:moveTo>
                    <a:pt x="168" y="288"/>
                  </a:moveTo>
                  <a:lnTo>
                    <a:pt x="200" y="288"/>
                  </a:lnTo>
                  <a:lnTo>
                    <a:pt x="208" y="280"/>
                  </a:lnTo>
                  <a:lnTo>
                    <a:pt x="232" y="288"/>
                  </a:lnTo>
                  <a:lnTo>
                    <a:pt x="264" y="320"/>
                  </a:lnTo>
                  <a:lnTo>
                    <a:pt x="288" y="312"/>
                  </a:lnTo>
                  <a:lnTo>
                    <a:pt x="304" y="328"/>
                  </a:lnTo>
                  <a:lnTo>
                    <a:pt x="312" y="344"/>
                  </a:lnTo>
                  <a:lnTo>
                    <a:pt x="328" y="360"/>
                  </a:lnTo>
                  <a:lnTo>
                    <a:pt x="352" y="368"/>
                  </a:lnTo>
                  <a:lnTo>
                    <a:pt x="352" y="336"/>
                  </a:lnTo>
                  <a:lnTo>
                    <a:pt x="368" y="320"/>
                  </a:lnTo>
                  <a:lnTo>
                    <a:pt x="376" y="312"/>
                  </a:lnTo>
                  <a:lnTo>
                    <a:pt x="416" y="312"/>
                  </a:lnTo>
                  <a:lnTo>
                    <a:pt x="440" y="312"/>
                  </a:lnTo>
                  <a:lnTo>
                    <a:pt x="472" y="304"/>
                  </a:lnTo>
                  <a:lnTo>
                    <a:pt x="496" y="304"/>
                  </a:lnTo>
                  <a:lnTo>
                    <a:pt x="512" y="304"/>
                  </a:lnTo>
                  <a:lnTo>
                    <a:pt x="520" y="320"/>
                  </a:lnTo>
                  <a:lnTo>
                    <a:pt x="528" y="352"/>
                  </a:lnTo>
                  <a:lnTo>
                    <a:pt x="552" y="376"/>
                  </a:lnTo>
                  <a:lnTo>
                    <a:pt x="560" y="376"/>
                  </a:lnTo>
                  <a:lnTo>
                    <a:pt x="560" y="336"/>
                  </a:lnTo>
                  <a:lnTo>
                    <a:pt x="544" y="296"/>
                  </a:lnTo>
                  <a:lnTo>
                    <a:pt x="560" y="272"/>
                  </a:lnTo>
                  <a:lnTo>
                    <a:pt x="584" y="264"/>
                  </a:lnTo>
                  <a:lnTo>
                    <a:pt x="616" y="224"/>
                  </a:lnTo>
                  <a:lnTo>
                    <a:pt x="616" y="200"/>
                  </a:lnTo>
                  <a:lnTo>
                    <a:pt x="608" y="176"/>
                  </a:lnTo>
                  <a:lnTo>
                    <a:pt x="624" y="184"/>
                  </a:lnTo>
                  <a:lnTo>
                    <a:pt x="624" y="168"/>
                  </a:lnTo>
                  <a:lnTo>
                    <a:pt x="632" y="168"/>
                  </a:lnTo>
                  <a:lnTo>
                    <a:pt x="640" y="160"/>
                  </a:lnTo>
                  <a:lnTo>
                    <a:pt x="648" y="144"/>
                  </a:lnTo>
                  <a:lnTo>
                    <a:pt x="664" y="136"/>
                  </a:lnTo>
                  <a:lnTo>
                    <a:pt x="688" y="128"/>
                  </a:lnTo>
                  <a:lnTo>
                    <a:pt x="688" y="96"/>
                  </a:lnTo>
                  <a:lnTo>
                    <a:pt x="728" y="72"/>
                  </a:lnTo>
                  <a:lnTo>
                    <a:pt x="720" y="32"/>
                  </a:lnTo>
                  <a:lnTo>
                    <a:pt x="704" y="32"/>
                  </a:lnTo>
                  <a:lnTo>
                    <a:pt x="672" y="72"/>
                  </a:lnTo>
                  <a:lnTo>
                    <a:pt x="632" y="80"/>
                  </a:lnTo>
                  <a:lnTo>
                    <a:pt x="616" y="80"/>
                  </a:lnTo>
                  <a:lnTo>
                    <a:pt x="584" y="104"/>
                  </a:lnTo>
                  <a:lnTo>
                    <a:pt x="536" y="120"/>
                  </a:lnTo>
                  <a:lnTo>
                    <a:pt x="536" y="96"/>
                  </a:lnTo>
                  <a:lnTo>
                    <a:pt x="512" y="48"/>
                  </a:lnTo>
                  <a:lnTo>
                    <a:pt x="440" y="16"/>
                  </a:lnTo>
                  <a:lnTo>
                    <a:pt x="416" y="8"/>
                  </a:lnTo>
                  <a:lnTo>
                    <a:pt x="376" y="0"/>
                  </a:lnTo>
                  <a:lnTo>
                    <a:pt x="24" y="0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8" y="48"/>
                  </a:lnTo>
                  <a:lnTo>
                    <a:pt x="8" y="80"/>
                  </a:lnTo>
                  <a:lnTo>
                    <a:pt x="0" y="112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24" y="192"/>
                  </a:lnTo>
                  <a:lnTo>
                    <a:pt x="40" y="224"/>
                  </a:lnTo>
                  <a:lnTo>
                    <a:pt x="56" y="240"/>
                  </a:lnTo>
                  <a:lnTo>
                    <a:pt x="88" y="264"/>
                  </a:lnTo>
                  <a:lnTo>
                    <a:pt x="96" y="272"/>
                  </a:lnTo>
                  <a:lnTo>
                    <a:pt x="128" y="272"/>
                  </a:lnTo>
                  <a:lnTo>
                    <a:pt x="168" y="28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780"/>
            <p:cNvSpPr>
              <a:spLocks/>
            </p:cNvSpPr>
            <p:nvPr/>
          </p:nvSpPr>
          <p:spPr bwMode="auto">
            <a:xfrm>
              <a:off x="2968199" y="3315136"/>
              <a:ext cx="75667" cy="7457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0 h 56"/>
                <a:gd name="T6" fmla="*/ 2147483647 w 56"/>
                <a:gd name="T7" fmla="*/ 2147483647 h 56"/>
                <a:gd name="T8" fmla="*/ 0 w 56"/>
                <a:gd name="T9" fmla="*/ 2147483647 h 56"/>
                <a:gd name="T10" fmla="*/ 2147483647 w 56"/>
                <a:gd name="T11" fmla="*/ 2147483647 h 56"/>
                <a:gd name="T12" fmla="*/ 2147483647 w 56"/>
                <a:gd name="T13" fmla="*/ 2147483647 h 56"/>
                <a:gd name="T14" fmla="*/ 2147483647 w 56"/>
                <a:gd name="T15" fmla="*/ 2147483647 h 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56"/>
                <a:gd name="T26" fmla="*/ 56 w 56"/>
                <a:gd name="T27" fmla="*/ 56 h 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56">
                  <a:moveTo>
                    <a:pt x="56" y="56"/>
                  </a:moveTo>
                  <a:lnTo>
                    <a:pt x="56" y="48"/>
                  </a:lnTo>
                  <a:lnTo>
                    <a:pt x="56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24" y="56"/>
                  </a:lnTo>
                  <a:lnTo>
                    <a:pt x="40" y="56"/>
                  </a:lnTo>
                  <a:lnTo>
                    <a:pt x="56" y="5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781"/>
            <p:cNvSpPr>
              <a:spLocks/>
            </p:cNvSpPr>
            <p:nvPr/>
          </p:nvSpPr>
          <p:spPr bwMode="auto">
            <a:xfrm>
              <a:off x="3001097" y="3389706"/>
              <a:ext cx="63604" cy="42768"/>
            </a:xfrm>
            <a:custGeom>
              <a:avLst/>
              <a:gdLst>
                <a:gd name="T0" fmla="*/ 2147483647 w 48"/>
                <a:gd name="T1" fmla="*/ 0 h 32"/>
                <a:gd name="T2" fmla="*/ 2147483647 w 48"/>
                <a:gd name="T3" fmla="*/ 0 h 32"/>
                <a:gd name="T4" fmla="*/ 0 w 48"/>
                <a:gd name="T5" fmla="*/ 0 h 32"/>
                <a:gd name="T6" fmla="*/ 2147483647 w 48"/>
                <a:gd name="T7" fmla="*/ 2147483647 h 32"/>
                <a:gd name="T8" fmla="*/ 2147483647 w 48"/>
                <a:gd name="T9" fmla="*/ 2147483647 h 32"/>
                <a:gd name="T10" fmla="*/ 2147483647 w 48"/>
                <a:gd name="T11" fmla="*/ 2147483647 h 32"/>
                <a:gd name="T12" fmla="*/ 2147483647 w 4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32"/>
                <a:gd name="T23" fmla="*/ 48 w 4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32">
                  <a:moveTo>
                    <a:pt x="32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40" y="32"/>
                  </a:lnTo>
                  <a:lnTo>
                    <a:pt x="48" y="16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782"/>
            <p:cNvSpPr>
              <a:spLocks/>
            </p:cNvSpPr>
            <p:nvPr/>
          </p:nvSpPr>
          <p:spPr bwMode="auto">
            <a:xfrm>
              <a:off x="3054832" y="3411638"/>
              <a:ext cx="96502" cy="42768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2147483647 h 32"/>
                <a:gd name="T4" fmla="*/ 2147483647 w 72"/>
                <a:gd name="T5" fmla="*/ 2147483647 h 32"/>
                <a:gd name="T6" fmla="*/ 2147483647 w 72"/>
                <a:gd name="T7" fmla="*/ 0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2147483647 w 72"/>
                <a:gd name="T17" fmla="*/ 2147483647 h 32"/>
                <a:gd name="T18" fmla="*/ 2147483647 w 72"/>
                <a:gd name="T19" fmla="*/ 2147483647 h 32"/>
                <a:gd name="T20" fmla="*/ 2147483647 w 72"/>
                <a:gd name="T21" fmla="*/ 2147483647 h 32"/>
                <a:gd name="T22" fmla="*/ 2147483647 w 72"/>
                <a:gd name="T23" fmla="*/ 2147483647 h 32"/>
                <a:gd name="T24" fmla="*/ 2147483647 w 72"/>
                <a:gd name="T25" fmla="*/ 214748364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2"/>
                <a:gd name="T40" fmla="*/ 0 h 32"/>
                <a:gd name="T41" fmla="*/ 72 w 72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2" h="32">
                  <a:moveTo>
                    <a:pt x="56" y="8"/>
                  </a:moveTo>
                  <a:lnTo>
                    <a:pt x="4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6" y="32"/>
                  </a:lnTo>
                  <a:lnTo>
                    <a:pt x="24" y="32"/>
                  </a:lnTo>
                  <a:lnTo>
                    <a:pt x="32" y="24"/>
                  </a:lnTo>
                  <a:lnTo>
                    <a:pt x="40" y="16"/>
                  </a:lnTo>
                  <a:lnTo>
                    <a:pt x="56" y="16"/>
                  </a:lnTo>
                  <a:lnTo>
                    <a:pt x="64" y="32"/>
                  </a:lnTo>
                  <a:lnTo>
                    <a:pt x="72" y="16"/>
                  </a:lnTo>
                  <a:lnTo>
                    <a:pt x="56" y="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783"/>
            <p:cNvSpPr>
              <a:spLocks/>
            </p:cNvSpPr>
            <p:nvPr/>
          </p:nvSpPr>
          <p:spPr bwMode="auto">
            <a:xfrm>
              <a:off x="3118435" y="3367774"/>
              <a:ext cx="203971" cy="214937"/>
            </a:xfrm>
            <a:custGeom>
              <a:avLst/>
              <a:gdLst>
                <a:gd name="T0" fmla="*/ 2147483647 w 152"/>
                <a:gd name="T1" fmla="*/ 2147483647 h 160"/>
                <a:gd name="T2" fmla="*/ 2147483647 w 152"/>
                <a:gd name="T3" fmla="*/ 2147483647 h 160"/>
                <a:gd name="T4" fmla="*/ 2147483647 w 152"/>
                <a:gd name="T5" fmla="*/ 2147483647 h 160"/>
                <a:gd name="T6" fmla="*/ 2147483647 w 152"/>
                <a:gd name="T7" fmla="*/ 2147483647 h 160"/>
                <a:gd name="T8" fmla="*/ 2147483647 w 152"/>
                <a:gd name="T9" fmla="*/ 2147483647 h 160"/>
                <a:gd name="T10" fmla="*/ 2147483647 w 152"/>
                <a:gd name="T11" fmla="*/ 2147483647 h 160"/>
                <a:gd name="T12" fmla="*/ 2147483647 w 152"/>
                <a:gd name="T13" fmla="*/ 2147483647 h 160"/>
                <a:gd name="T14" fmla="*/ 2147483647 w 152"/>
                <a:gd name="T15" fmla="*/ 2147483647 h 160"/>
                <a:gd name="T16" fmla="*/ 2147483647 w 152"/>
                <a:gd name="T17" fmla="*/ 0 h 160"/>
                <a:gd name="T18" fmla="*/ 2147483647 w 152"/>
                <a:gd name="T19" fmla="*/ 2147483647 h 160"/>
                <a:gd name="T20" fmla="*/ 2147483647 w 152"/>
                <a:gd name="T21" fmla="*/ 2147483647 h 160"/>
                <a:gd name="T22" fmla="*/ 2147483647 w 152"/>
                <a:gd name="T23" fmla="*/ 2147483647 h 160"/>
                <a:gd name="T24" fmla="*/ 2147483647 w 152"/>
                <a:gd name="T25" fmla="*/ 2147483647 h 160"/>
                <a:gd name="T26" fmla="*/ 2147483647 w 152"/>
                <a:gd name="T27" fmla="*/ 2147483647 h 160"/>
                <a:gd name="T28" fmla="*/ 2147483647 w 152"/>
                <a:gd name="T29" fmla="*/ 2147483647 h 160"/>
                <a:gd name="T30" fmla="*/ 2147483647 w 152"/>
                <a:gd name="T31" fmla="*/ 2147483647 h 160"/>
                <a:gd name="T32" fmla="*/ 2147483647 w 152"/>
                <a:gd name="T33" fmla="*/ 2147483647 h 160"/>
                <a:gd name="T34" fmla="*/ 2147483647 w 152"/>
                <a:gd name="T35" fmla="*/ 2147483647 h 160"/>
                <a:gd name="T36" fmla="*/ 2147483647 w 152"/>
                <a:gd name="T37" fmla="*/ 2147483647 h 160"/>
                <a:gd name="T38" fmla="*/ 2147483647 w 152"/>
                <a:gd name="T39" fmla="*/ 2147483647 h 160"/>
                <a:gd name="T40" fmla="*/ 0 w 152"/>
                <a:gd name="T41" fmla="*/ 2147483647 h 160"/>
                <a:gd name="T42" fmla="*/ 2147483647 w 152"/>
                <a:gd name="T43" fmla="*/ 2147483647 h 160"/>
                <a:gd name="T44" fmla="*/ 2147483647 w 152"/>
                <a:gd name="T45" fmla="*/ 2147483647 h 160"/>
                <a:gd name="T46" fmla="*/ 2147483647 w 152"/>
                <a:gd name="T47" fmla="*/ 2147483647 h 1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52"/>
                <a:gd name="T73" fmla="*/ 0 h 160"/>
                <a:gd name="T74" fmla="*/ 152 w 152"/>
                <a:gd name="T75" fmla="*/ 160 h 1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52" h="160">
                  <a:moveTo>
                    <a:pt x="152" y="136"/>
                  </a:moveTo>
                  <a:lnTo>
                    <a:pt x="152" y="104"/>
                  </a:lnTo>
                  <a:lnTo>
                    <a:pt x="144" y="88"/>
                  </a:lnTo>
                  <a:lnTo>
                    <a:pt x="144" y="80"/>
                  </a:lnTo>
                  <a:lnTo>
                    <a:pt x="128" y="80"/>
                  </a:lnTo>
                  <a:lnTo>
                    <a:pt x="88" y="64"/>
                  </a:lnTo>
                  <a:lnTo>
                    <a:pt x="80" y="40"/>
                  </a:lnTo>
                  <a:lnTo>
                    <a:pt x="80" y="8"/>
                  </a:lnTo>
                  <a:lnTo>
                    <a:pt x="96" y="0"/>
                  </a:lnTo>
                  <a:lnTo>
                    <a:pt x="72" y="8"/>
                  </a:lnTo>
                  <a:lnTo>
                    <a:pt x="56" y="16"/>
                  </a:lnTo>
                  <a:lnTo>
                    <a:pt x="48" y="32"/>
                  </a:lnTo>
                  <a:lnTo>
                    <a:pt x="40" y="40"/>
                  </a:lnTo>
                  <a:lnTo>
                    <a:pt x="24" y="48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24" y="88"/>
                  </a:lnTo>
                  <a:lnTo>
                    <a:pt x="24" y="104"/>
                  </a:lnTo>
                  <a:lnTo>
                    <a:pt x="24" y="120"/>
                  </a:lnTo>
                  <a:lnTo>
                    <a:pt x="8" y="128"/>
                  </a:lnTo>
                  <a:lnTo>
                    <a:pt x="0" y="136"/>
                  </a:lnTo>
                  <a:lnTo>
                    <a:pt x="32" y="152"/>
                  </a:lnTo>
                  <a:lnTo>
                    <a:pt x="48" y="160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784"/>
            <p:cNvSpPr>
              <a:spLocks/>
            </p:cNvSpPr>
            <p:nvPr/>
          </p:nvSpPr>
          <p:spPr bwMode="auto">
            <a:xfrm>
              <a:off x="3183135" y="3550909"/>
              <a:ext cx="139271" cy="96502"/>
            </a:xfrm>
            <a:custGeom>
              <a:avLst/>
              <a:gdLst>
                <a:gd name="T0" fmla="*/ 0 w 104"/>
                <a:gd name="T1" fmla="*/ 2147483647 h 72"/>
                <a:gd name="T2" fmla="*/ 2147483647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0 h 72"/>
                <a:gd name="T22" fmla="*/ 0 w 104"/>
                <a:gd name="T23" fmla="*/ 2147483647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785"/>
            <p:cNvSpPr>
              <a:spLocks/>
            </p:cNvSpPr>
            <p:nvPr/>
          </p:nvSpPr>
          <p:spPr bwMode="auto">
            <a:xfrm>
              <a:off x="3183135" y="3550909"/>
              <a:ext cx="139271" cy="96502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786"/>
            <p:cNvSpPr>
              <a:spLocks/>
            </p:cNvSpPr>
            <p:nvPr/>
          </p:nvSpPr>
          <p:spPr bwMode="auto">
            <a:xfrm>
              <a:off x="3183135" y="3550909"/>
              <a:ext cx="139271" cy="96502"/>
            </a:xfrm>
            <a:custGeom>
              <a:avLst/>
              <a:gdLst>
                <a:gd name="T0" fmla="*/ 0 w 104"/>
                <a:gd name="T1" fmla="*/ 2147483647 h 72"/>
                <a:gd name="T2" fmla="*/ 0 w 104"/>
                <a:gd name="T3" fmla="*/ 2147483647 h 72"/>
                <a:gd name="T4" fmla="*/ 2147483647 w 104"/>
                <a:gd name="T5" fmla="*/ 2147483647 h 72"/>
                <a:gd name="T6" fmla="*/ 2147483647 w 104"/>
                <a:gd name="T7" fmla="*/ 2147483647 h 72"/>
                <a:gd name="T8" fmla="*/ 2147483647 w 104"/>
                <a:gd name="T9" fmla="*/ 2147483647 h 72"/>
                <a:gd name="T10" fmla="*/ 2147483647 w 104"/>
                <a:gd name="T11" fmla="*/ 2147483647 h 72"/>
                <a:gd name="T12" fmla="*/ 2147483647 w 104"/>
                <a:gd name="T13" fmla="*/ 2147483647 h 72"/>
                <a:gd name="T14" fmla="*/ 2147483647 w 104"/>
                <a:gd name="T15" fmla="*/ 2147483647 h 72"/>
                <a:gd name="T16" fmla="*/ 2147483647 w 104"/>
                <a:gd name="T17" fmla="*/ 2147483647 h 72"/>
                <a:gd name="T18" fmla="*/ 2147483647 w 104"/>
                <a:gd name="T19" fmla="*/ 2147483647 h 72"/>
                <a:gd name="T20" fmla="*/ 2147483647 w 104"/>
                <a:gd name="T21" fmla="*/ 2147483647 h 72"/>
                <a:gd name="T22" fmla="*/ 2147483647 w 104"/>
                <a:gd name="T23" fmla="*/ 0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4"/>
                <a:gd name="T37" fmla="*/ 0 h 72"/>
                <a:gd name="T38" fmla="*/ 104 w 104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4" h="72">
                  <a:moveTo>
                    <a:pt x="0" y="24"/>
                  </a:moveTo>
                  <a:lnTo>
                    <a:pt x="0" y="24"/>
                  </a:lnTo>
                  <a:lnTo>
                    <a:pt x="24" y="40"/>
                  </a:lnTo>
                  <a:lnTo>
                    <a:pt x="32" y="48"/>
                  </a:lnTo>
                  <a:lnTo>
                    <a:pt x="48" y="48"/>
                  </a:lnTo>
                  <a:lnTo>
                    <a:pt x="56" y="64"/>
                  </a:lnTo>
                  <a:lnTo>
                    <a:pt x="64" y="56"/>
                  </a:lnTo>
                  <a:lnTo>
                    <a:pt x="56" y="64"/>
                  </a:lnTo>
                  <a:lnTo>
                    <a:pt x="64" y="72"/>
                  </a:lnTo>
                  <a:lnTo>
                    <a:pt x="72" y="24"/>
                  </a:lnTo>
                  <a:lnTo>
                    <a:pt x="72" y="8"/>
                  </a:lnTo>
                  <a:lnTo>
                    <a:pt x="104" y="0"/>
                  </a:lnTo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787"/>
            <p:cNvSpPr>
              <a:spLocks/>
            </p:cNvSpPr>
            <p:nvPr/>
          </p:nvSpPr>
          <p:spPr bwMode="auto">
            <a:xfrm>
              <a:off x="3420004" y="3432474"/>
              <a:ext cx="85536" cy="118435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4"/>
                <a:gd name="T52" fmla="*/ 0 h 88"/>
                <a:gd name="T53" fmla="*/ 64 w 64"/>
                <a:gd name="T54" fmla="*/ 88 h 8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788"/>
            <p:cNvSpPr>
              <a:spLocks/>
            </p:cNvSpPr>
            <p:nvPr/>
          </p:nvSpPr>
          <p:spPr bwMode="auto">
            <a:xfrm>
              <a:off x="3537343" y="3475242"/>
              <a:ext cx="53734" cy="64701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0 h 48"/>
                <a:gd name="T10" fmla="*/ 2147483647 w 40"/>
                <a:gd name="T11" fmla="*/ 0 h 48"/>
                <a:gd name="T12" fmla="*/ 0 w 40"/>
                <a:gd name="T13" fmla="*/ 2147483647 h 48"/>
                <a:gd name="T14" fmla="*/ 2147483647 w 40"/>
                <a:gd name="T15" fmla="*/ 2147483647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8"/>
                <a:gd name="T26" fmla="*/ 40 w 40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789"/>
            <p:cNvSpPr>
              <a:spLocks/>
            </p:cNvSpPr>
            <p:nvPr/>
          </p:nvSpPr>
          <p:spPr bwMode="auto">
            <a:xfrm>
              <a:off x="3420004" y="3432474"/>
              <a:ext cx="85536" cy="118435"/>
            </a:xfrm>
            <a:custGeom>
              <a:avLst/>
              <a:gdLst>
                <a:gd name="T0" fmla="*/ 2147483647 w 64"/>
                <a:gd name="T1" fmla="*/ 2147483647 h 88"/>
                <a:gd name="T2" fmla="*/ 2147483647 w 64"/>
                <a:gd name="T3" fmla="*/ 2147483647 h 88"/>
                <a:gd name="T4" fmla="*/ 2147483647 w 64"/>
                <a:gd name="T5" fmla="*/ 2147483647 h 88"/>
                <a:gd name="T6" fmla="*/ 2147483647 w 64"/>
                <a:gd name="T7" fmla="*/ 2147483647 h 88"/>
                <a:gd name="T8" fmla="*/ 2147483647 w 64"/>
                <a:gd name="T9" fmla="*/ 2147483647 h 88"/>
                <a:gd name="T10" fmla="*/ 2147483647 w 64"/>
                <a:gd name="T11" fmla="*/ 2147483647 h 88"/>
                <a:gd name="T12" fmla="*/ 2147483647 w 64"/>
                <a:gd name="T13" fmla="*/ 2147483647 h 88"/>
                <a:gd name="T14" fmla="*/ 2147483647 w 64"/>
                <a:gd name="T15" fmla="*/ 0 h 88"/>
                <a:gd name="T16" fmla="*/ 2147483647 w 64"/>
                <a:gd name="T17" fmla="*/ 2147483647 h 88"/>
                <a:gd name="T18" fmla="*/ 0 w 64"/>
                <a:gd name="T19" fmla="*/ 2147483647 h 88"/>
                <a:gd name="T20" fmla="*/ 2147483647 w 64"/>
                <a:gd name="T21" fmla="*/ 2147483647 h 88"/>
                <a:gd name="T22" fmla="*/ 2147483647 w 64"/>
                <a:gd name="T23" fmla="*/ 2147483647 h 88"/>
                <a:gd name="T24" fmla="*/ 2147483647 w 64"/>
                <a:gd name="T25" fmla="*/ 2147483647 h 88"/>
                <a:gd name="T26" fmla="*/ 2147483647 w 64"/>
                <a:gd name="T27" fmla="*/ 2147483647 h 88"/>
                <a:gd name="T28" fmla="*/ 2147483647 w 64"/>
                <a:gd name="T29" fmla="*/ 2147483647 h 88"/>
                <a:gd name="T30" fmla="*/ 2147483647 w 64"/>
                <a:gd name="T31" fmla="*/ 2147483647 h 88"/>
                <a:gd name="T32" fmla="*/ 2147483647 w 64"/>
                <a:gd name="T33" fmla="*/ 2147483647 h 88"/>
                <a:gd name="T34" fmla="*/ 2147483647 w 64"/>
                <a:gd name="T35" fmla="*/ 2147483647 h 88"/>
                <a:gd name="T36" fmla="*/ 2147483647 w 64"/>
                <a:gd name="T37" fmla="*/ 2147483647 h 88"/>
                <a:gd name="T38" fmla="*/ 2147483647 w 64"/>
                <a:gd name="T39" fmla="*/ 2147483647 h 88"/>
                <a:gd name="T40" fmla="*/ 2147483647 w 64"/>
                <a:gd name="T41" fmla="*/ 2147483647 h 88"/>
                <a:gd name="T42" fmla="*/ 2147483647 w 64"/>
                <a:gd name="T43" fmla="*/ 2147483647 h 88"/>
                <a:gd name="T44" fmla="*/ 2147483647 w 64"/>
                <a:gd name="T45" fmla="*/ 2147483647 h 88"/>
                <a:gd name="T46" fmla="*/ 2147483647 w 64"/>
                <a:gd name="T47" fmla="*/ 2147483647 h 88"/>
                <a:gd name="T48" fmla="*/ 2147483647 w 64"/>
                <a:gd name="T49" fmla="*/ 0 h 88"/>
                <a:gd name="T50" fmla="*/ 2147483647 w 64"/>
                <a:gd name="T51" fmla="*/ 2147483647 h 88"/>
                <a:gd name="T52" fmla="*/ 0 w 64"/>
                <a:gd name="T53" fmla="*/ 2147483647 h 88"/>
                <a:gd name="T54" fmla="*/ 2147483647 w 64"/>
                <a:gd name="T55" fmla="*/ 2147483647 h 88"/>
                <a:gd name="T56" fmla="*/ 2147483647 w 64"/>
                <a:gd name="T57" fmla="*/ 2147483647 h 88"/>
                <a:gd name="T58" fmla="*/ 2147483647 w 64"/>
                <a:gd name="T59" fmla="*/ 2147483647 h 88"/>
                <a:gd name="T60" fmla="*/ 2147483647 w 64"/>
                <a:gd name="T61" fmla="*/ 2147483647 h 88"/>
                <a:gd name="T62" fmla="*/ 2147483647 w 64"/>
                <a:gd name="T63" fmla="*/ 2147483647 h 88"/>
                <a:gd name="T64" fmla="*/ 2147483647 w 64"/>
                <a:gd name="T65" fmla="*/ 2147483647 h 88"/>
                <a:gd name="T66" fmla="*/ 2147483647 w 64"/>
                <a:gd name="T67" fmla="*/ 2147483647 h 88"/>
                <a:gd name="T68" fmla="*/ 2147483647 w 64"/>
                <a:gd name="T69" fmla="*/ 2147483647 h 8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4"/>
                <a:gd name="T106" fmla="*/ 0 h 88"/>
                <a:gd name="T107" fmla="*/ 64 w 64"/>
                <a:gd name="T108" fmla="*/ 88 h 8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4" h="88">
                  <a:moveTo>
                    <a:pt x="64" y="80"/>
                  </a:move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lnTo>
                    <a:pt x="56" y="64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40" y="8"/>
                  </a:lnTo>
                  <a:lnTo>
                    <a:pt x="24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40"/>
                  </a:lnTo>
                  <a:lnTo>
                    <a:pt x="24" y="56"/>
                  </a:lnTo>
                  <a:lnTo>
                    <a:pt x="16" y="80"/>
                  </a:lnTo>
                  <a:lnTo>
                    <a:pt x="32" y="88"/>
                  </a:lnTo>
                  <a:lnTo>
                    <a:pt x="40" y="88"/>
                  </a:lnTo>
                  <a:lnTo>
                    <a:pt x="64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790"/>
            <p:cNvSpPr>
              <a:spLocks/>
            </p:cNvSpPr>
            <p:nvPr/>
          </p:nvSpPr>
          <p:spPr bwMode="auto">
            <a:xfrm>
              <a:off x="3537343" y="3475242"/>
              <a:ext cx="53734" cy="64701"/>
            </a:xfrm>
            <a:custGeom>
              <a:avLst/>
              <a:gdLst>
                <a:gd name="T0" fmla="*/ 2147483647 w 40"/>
                <a:gd name="T1" fmla="*/ 2147483647 h 48"/>
                <a:gd name="T2" fmla="*/ 2147483647 w 40"/>
                <a:gd name="T3" fmla="*/ 2147483647 h 48"/>
                <a:gd name="T4" fmla="*/ 2147483647 w 40"/>
                <a:gd name="T5" fmla="*/ 2147483647 h 48"/>
                <a:gd name="T6" fmla="*/ 2147483647 w 40"/>
                <a:gd name="T7" fmla="*/ 2147483647 h 48"/>
                <a:gd name="T8" fmla="*/ 2147483647 w 40"/>
                <a:gd name="T9" fmla="*/ 2147483647 h 48"/>
                <a:gd name="T10" fmla="*/ 2147483647 w 40"/>
                <a:gd name="T11" fmla="*/ 0 h 48"/>
                <a:gd name="T12" fmla="*/ 2147483647 w 40"/>
                <a:gd name="T13" fmla="*/ 0 h 48"/>
                <a:gd name="T14" fmla="*/ 0 w 40"/>
                <a:gd name="T15" fmla="*/ 2147483647 h 48"/>
                <a:gd name="T16" fmla="*/ 2147483647 w 40"/>
                <a:gd name="T17" fmla="*/ 2147483647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48"/>
                <a:gd name="T29" fmla="*/ 40 w 40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48">
                  <a:moveTo>
                    <a:pt x="8" y="32"/>
                  </a:moveTo>
                  <a:lnTo>
                    <a:pt x="8" y="48"/>
                  </a:lnTo>
                  <a:lnTo>
                    <a:pt x="24" y="40"/>
                  </a:lnTo>
                  <a:lnTo>
                    <a:pt x="40" y="16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6"/>
                  </a:lnTo>
                  <a:lnTo>
                    <a:pt x="8" y="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791"/>
            <p:cNvSpPr>
              <a:spLocks/>
            </p:cNvSpPr>
            <p:nvPr/>
          </p:nvSpPr>
          <p:spPr bwMode="auto">
            <a:xfrm>
              <a:off x="3216034" y="3958850"/>
              <a:ext cx="332275" cy="686482"/>
            </a:xfrm>
            <a:custGeom>
              <a:avLst/>
              <a:gdLst>
                <a:gd name="T0" fmla="*/ 2147483647 w 248"/>
                <a:gd name="T1" fmla="*/ 2147483647 h 512"/>
                <a:gd name="T2" fmla="*/ 2147483647 w 248"/>
                <a:gd name="T3" fmla="*/ 2147483647 h 512"/>
                <a:gd name="T4" fmla="*/ 2147483647 w 248"/>
                <a:gd name="T5" fmla="*/ 2147483647 h 512"/>
                <a:gd name="T6" fmla="*/ 2147483647 w 248"/>
                <a:gd name="T7" fmla="*/ 2147483647 h 512"/>
                <a:gd name="T8" fmla="*/ 2147483647 w 248"/>
                <a:gd name="T9" fmla="*/ 2147483647 h 512"/>
                <a:gd name="T10" fmla="*/ 2147483647 w 248"/>
                <a:gd name="T11" fmla="*/ 2147483647 h 512"/>
                <a:gd name="T12" fmla="*/ 2147483647 w 248"/>
                <a:gd name="T13" fmla="*/ 2147483647 h 512"/>
                <a:gd name="T14" fmla="*/ 2147483647 w 248"/>
                <a:gd name="T15" fmla="*/ 2147483647 h 512"/>
                <a:gd name="T16" fmla="*/ 2147483647 w 248"/>
                <a:gd name="T17" fmla="*/ 2147483647 h 512"/>
                <a:gd name="T18" fmla="*/ 2147483647 w 248"/>
                <a:gd name="T19" fmla="*/ 2147483647 h 512"/>
                <a:gd name="T20" fmla="*/ 2147483647 w 248"/>
                <a:gd name="T21" fmla="*/ 2147483647 h 512"/>
                <a:gd name="T22" fmla="*/ 2147483647 w 248"/>
                <a:gd name="T23" fmla="*/ 2147483647 h 512"/>
                <a:gd name="T24" fmla="*/ 2147483647 w 248"/>
                <a:gd name="T25" fmla="*/ 2147483647 h 512"/>
                <a:gd name="T26" fmla="*/ 2147483647 w 248"/>
                <a:gd name="T27" fmla="*/ 2147483647 h 512"/>
                <a:gd name="T28" fmla="*/ 2147483647 w 248"/>
                <a:gd name="T29" fmla="*/ 0 h 512"/>
                <a:gd name="T30" fmla="*/ 2147483647 w 248"/>
                <a:gd name="T31" fmla="*/ 0 h 512"/>
                <a:gd name="T32" fmla="*/ 2147483647 w 248"/>
                <a:gd name="T33" fmla="*/ 2147483647 h 512"/>
                <a:gd name="T34" fmla="*/ 2147483647 w 248"/>
                <a:gd name="T35" fmla="*/ 0 h 512"/>
                <a:gd name="T36" fmla="*/ 2147483647 w 248"/>
                <a:gd name="T37" fmla="*/ 0 h 512"/>
                <a:gd name="T38" fmla="*/ 2147483647 w 248"/>
                <a:gd name="T39" fmla="*/ 2147483647 h 512"/>
                <a:gd name="T40" fmla="*/ 2147483647 w 248"/>
                <a:gd name="T41" fmla="*/ 2147483647 h 512"/>
                <a:gd name="T42" fmla="*/ 2147483647 w 248"/>
                <a:gd name="T43" fmla="*/ 2147483647 h 512"/>
                <a:gd name="T44" fmla="*/ 2147483647 w 248"/>
                <a:gd name="T45" fmla="*/ 2147483647 h 512"/>
                <a:gd name="T46" fmla="*/ 2147483647 w 248"/>
                <a:gd name="T47" fmla="*/ 2147483647 h 512"/>
                <a:gd name="T48" fmla="*/ 2147483647 w 248"/>
                <a:gd name="T49" fmla="*/ 2147483647 h 512"/>
                <a:gd name="T50" fmla="*/ 2147483647 w 248"/>
                <a:gd name="T51" fmla="*/ 2147483647 h 512"/>
                <a:gd name="T52" fmla="*/ 2147483647 w 248"/>
                <a:gd name="T53" fmla="*/ 2147483647 h 512"/>
                <a:gd name="T54" fmla="*/ 2147483647 w 248"/>
                <a:gd name="T55" fmla="*/ 2147483647 h 512"/>
                <a:gd name="T56" fmla="*/ 2147483647 w 248"/>
                <a:gd name="T57" fmla="*/ 2147483647 h 512"/>
                <a:gd name="T58" fmla="*/ 2147483647 w 248"/>
                <a:gd name="T59" fmla="*/ 2147483647 h 512"/>
                <a:gd name="T60" fmla="*/ 2147483647 w 248"/>
                <a:gd name="T61" fmla="*/ 2147483647 h 512"/>
                <a:gd name="T62" fmla="*/ 2147483647 w 248"/>
                <a:gd name="T63" fmla="*/ 2147483647 h 512"/>
                <a:gd name="T64" fmla="*/ 0 w 248"/>
                <a:gd name="T65" fmla="*/ 2147483647 h 512"/>
                <a:gd name="T66" fmla="*/ 2147483647 w 248"/>
                <a:gd name="T67" fmla="*/ 2147483647 h 512"/>
                <a:gd name="T68" fmla="*/ 2147483647 w 248"/>
                <a:gd name="T69" fmla="*/ 2147483647 h 512"/>
                <a:gd name="T70" fmla="*/ 2147483647 w 248"/>
                <a:gd name="T71" fmla="*/ 2147483647 h 512"/>
                <a:gd name="T72" fmla="*/ 2147483647 w 248"/>
                <a:gd name="T73" fmla="*/ 2147483647 h 512"/>
                <a:gd name="T74" fmla="*/ 2147483647 w 248"/>
                <a:gd name="T75" fmla="*/ 2147483647 h 512"/>
                <a:gd name="T76" fmla="*/ 2147483647 w 248"/>
                <a:gd name="T77" fmla="*/ 2147483647 h 512"/>
                <a:gd name="T78" fmla="*/ 2147483647 w 248"/>
                <a:gd name="T79" fmla="*/ 2147483647 h 512"/>
                <a:gd name="T80" fmla="*/ 2147483647 w 248"/>
                <a:gd name="T81" fmla="*/ 2147483647 h 512"/>
                <a:gd name="T82" fmla="*/ 2147483647 w 248"/>
                <a:gd name="T83" fmla="*/ 2147483647 h 512"/>
                <a:gd name="T84" fmla="*/ 2147483647 w 248"/>
                <a:gd name="T85" fmla="*/ 2147483647 h 512"/>
                <a:gd name="T86" fmla="*/ 2147483647 w 248"/>
                <a:gd name="T87" fmla="*/ 2147483647 h 512"/>
                <a:gd name="T88" fmla="*/ 2147483647 w 248"/>
                <a:gd name="T89" fmla="*/ 2147483647 h 512"/>
                <a:gd name="T90" fmla="*/ 2147483647 w 248"/>
                <a:gd name="T91" fmla="*/ 2147483647 h 512"/>
                <a:gd name="T92" fmla="*/ 2147483647 w 248"/>
                <a:gd name="T93" fmla="*/ 2147483647 h 512"/>
                <a:gd name="T94" fmla="*/ 2147483647 w 248"/>
                <a:gd name="T95" fmla="*/ 2147483647 h 512"/>
                <a:gd name="T96" fmla="*/ 2147483647 w 248"/>
                <a:gd name="T97" fmla="*/ 2147483647 h 512"/>
                <a:gd name="T98" fmla="*/ 2147483647 w 248"/>
                <a:gd name="T99" fmla="*/ 2147483647 h 512"/>
                <a:gd name="T100" fmla="*/ 2147483647 w 248"/>
                <a:gd name="T101" fmla="*/ 2147483647 h 512"/>
                <a:gd name="T102" fmla="*/ 2147483647 w 248"/>
                <a:gd name="T103" fmla="*/ 2147483647 h 512"/>
                <a:gd name="T104" fmla="*/ 2147483647 w 248"/>
                <a:gd name="T105" fmla="*/ 2147483647 h 512"/>
                <a:gd name="T106" fmla="*/ 2147483647 w 248"/>
                <a:gd name="T107" fmla="*/ 2147483647 h 512"/>
                <a:gd name="T108" fmla="*/ 2147483647 w 248"/>
                <a:gd name="T109" fmla="*/ 2147483647 h 512"/>
                <a:gd name="T110" fmla="*/ 2147483647 w 248"/>
                <a:gd name="T111" fmla="*/ 2147483647 h 512"/>
                <a:gd name="T112" fmla="*/ 2147483647 w 248"/>
                <a:gd name="T113" fmla="*/ 2147483647 h 512"/>
                <a:gd name="T114" fmla="*/ 2147483647 w 248"/>
                <a:gd name="T115" fmla="*/ 2147483647 h 512"/>
                <a:gd name="T116" fmla="*/ 2147483647 w 248"/>
                <a:gd name="T117" fmla="*/ 2147483647 h 512"/>
                <a:gd name="T118" fmla="*/ 2147483647 w 248"/>
                <a:gd name="T119" fmla="*/ 2147483647 h 512"/>
                <a:gd name="T120" fmla="*/ 2147483647 w 248"/>
                <a:gd name="T121" fmla="*/ 2147483647 h 512"/>
                <a:gd name="T122" fmla="*/ 2147483647 w 248"/>
                <a:gd name="T123" fmla="*/ 2147483647 h 5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48"/>
                <a:gd name="T187" fmla="*/ 0 h 512"/>
                <a:gd name="T188" fmla="*/ 248 w 248"/>
                <a:gd name="T189" fmla="*/ 512 h 5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48" h="512">
                  <a:moveTo>
                    <a:pt x="192" y="144"/>
                  </a:moveTo>
                  <a:lnTo>
                    <a:pt x="192" y="128"/>
                  </a:lnTo>
                  <a:lnTo>
                    <a:pt x="200" y="112"/>
                  </a:lnTo>
                  <a:lnTo>
                    <a:pt x="232" y="88"/>
                  </a:lnTo>
                  <a:lnTo>
                    <a:pt x="240" y="80"/>
                  </a:lnTo>
                  <a:lnTo>
                    <a:pt x="248" y="56"/>
                  </a:lnTo>
                  <a:lnTo>
                    <a:pt x="248" y="48"/>
                  </a:lnTo>
                  <a:lnTo>
                    <a:pt x="232" y="56"/>
                  </a:lnTo>
                  <a:lnTo>
                    <a:pt x="208" y="72"/>
                  </a:lnTo>
                  <a:lnTo>
                    <a:pt x="192" y="64"/>
                  </a:lnTo>
                  <a:lnTo>
                    <a:pt x="192" y="40"/>
                  </a:lnTo>
                  <a:lnTo>
                    <a:pt x="184" y="32"/>
                  </a:lnTo>
                  <a:lnTo>
                    <a:pt x="160" y="24"/>
                  </a:lnTo>
                  <a:lnTo>
                    <a:pt x="144" y="16"/>
                  </a:lnTo>
                  <a:lnTo>
                    <a:pt x="136" y="0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96" y="0"/>
                  </a:lnTo>
                  <a:lnTo>
                    <a:pt x="88" y="0"/>
                  </a:lnTo>
                  <a:lnTo>
                    <a:pt x="80" y="8"/>
                  </a:lnTo>
                  <a:lnTo>
                    <a:pt x="80" y="24"/>
                  </a:lnTo>
                  <a:lnTo>
                    <a:pt x="64" y="40"/>
                  </a:lnTo>
                  <a:lnTo>
                    <a:pt x="64" y="64"/>
                  </a:lnTo>
                  <a:lnTo>
                    <a:pt x="56" y="80"/>
                  </a:lnTo>
                  <a:lnTo>
                    <a:pt x="48" y="128"/>
                  </a:lnTo>
                  <a:lnTo>
                    <a:pt x="48" y="168"/>
                  </a:lnTo>
                  <a:lnTo>
                    <a:pt x="24" y="224"/>
                  </a:lnTo>
                  <a:lnTo>
                    <a:pt x="24" y="280"/>
                  </a:lnTo>
                  <a:lnTo>
                    <a:pt x="24" y="304"/>
                  </a:lnTo>
                  <a:lnTo>
                    <a:pt x="16" y="336"/>
                  </a:lnTo>
                  <a:lnTo>
                    <a:pt x="24" y="352"/>
                  </a:lnTo>
                  <a:lnTo>
                    <a:pt x="16" y="416"/>
                  </a:lnTo>
                  <a:lnTo>
                    <a:pt x="0" y="440"/>
                  </a:lnTo>
                  <a:lnTo>
                    <a:pt x="8" y="464"/>
                  </a:lnTo>
                  <a:lnTo>
                    <a:pt x="16" y="488"/>
                  </a:lnTo>
                  <a:lnTo>
                    <a:pt x="80" y="512"/>
                  </a:lnTo>
                  <a:lnTo>
                    <a:pt x="64" y="496"/>
                  </a:lnTo>
                  <a:lnTo>
                    <a:pt x="56" y="472"/>
                  </a:lnTo>
                  <a:lnTo>
                    <a:pt x="64" y="448"/>
                  </a:lnTo>
                  <a:lnTo>
                    <a:pt x="80" y="424"/>
                  </a:lnTo>
                  <a:lnTo>
                    <a:pt x="88" y="416"/>
                  </a:lnTo>
                  <a:lnTo>
                    <a:pt x="96" y="392"/>
                  </a:lnTo>
                  <a:lnTo>
                    <a:pt x="88" y="384"/>
                  </a:lnTo>
                  <a:lnTo>
                    <a:pt x="80" y="368"/>
                  </a:lnTo>
                  <a:lnTo>
                    <a:pt x="96" y="344"/>
                  </a:lnTo>
                  <a:lnTo>
                    <a:pt x="112" y="328"/>
                  </a:lnTo>
                  <a:lnTo>
                    <a:pt x="120" y="304"/>
                  </a:lnTo>
                  <a:lnTo>
                    <a:pt x="120" y="296"/>
                  </a:lnTo>
                  <a:lnTo>
                    <a:pt x="112" y="296"/>
                  </a:lnTo>
                  <a:lnTo>
                    <a:pt x="112" y="288"/>
                  </a:lnTo>
                  <a:lnTo>
                    <a:pt x="136" y="280"/>
                  </a:lnTo>
                  <a:lnTo>
                    <a:pt x="144" y="264"/>
                  </a:lnTo>
                  <a:lnTo>
                    <a:pt x="152" y="248"/>
                  </a:lnTo>
                  <a:lnTo>
                    <a:pt x="192" y="232"/>
                  </a:lnTo>
                  <a:lnTo>
                    <a:pt x="200" y="224"/>
                  </a:lnTo>
                  <a:lnTo>
                    <a:pt x="208" y="224"/>
                  </a:lnTo>
                  <a:lnTo>
                    <a:pt x="216" y="200"/>
                  </a:lnTo>
                  <a:lnTo>
                    <a:pt x="208" y="184"/>
                  </a:lnTo>
                  <a:lnTo>
                    <a:pt x="192" y="176"/>
                  </a:lnTo>
                  <a:lnTo>
                    <a:pt x="208" y="176"/>
                  </a:lnTo>
                  <a:lnTo>
                    <a:pt x="192" y="168"/>
                  </a:lnTo>
                  <a:lnTo>
                    <a:pt x="192" y="14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792"/>
            <p:cNvSpPr>
              <a:spLocks/>
            </p:cNvSpPr>
            <p:nvPr/>
          </p:nvSpPr>
          <p:spPr bwMode="auto">
            <a:xfrm>
              <a:off x="3398072" y="3916082"/>
              <a:ext cx="150237" cy="139271"/>
            </a:xfrm>
            <a:custGeom>
              <a:avLst/>
              <a:gdLst>
                <a:gd name="T0" fmla="*/ 2147483647 w 112"/>
                <a:gd name="T1" fmla="*/ 0 h 104"/>
                <a:gd name="T2" fmla="*/ 0 w 112"/>
                <a:gd name="T3" fmla="*/ 2147483647 h 104"/>
                <a:gd name="T4" fmla="*/ 0 w 112"/>
                <a:gd name="T5" fmla="*/ 2147483647 h 104"/>
                <a:gd name="T6" fmla="*/ 2147483647 w 112"/>
                <a:gd name="T7" fmla="*/ 2147483647 h 104"/>
                <a:gd name="T8" fmla="*/ 2147483647 w 112"/>
                <a:gd name="T9" fmla="*/ 2147483647 h 104"/>
                <a:gd name="T10" fmla="*/ 2147483647 w 112"/>
                <a:gd name="T11" fmla="*/ 2147483647 h 104"/>
                <a:gd name="T12" fmla="*/ 2147483647 w 112"/>
                <a:gd name="T13" fmla="*/ 2147483647 h 104"/>
                <a:gd name="T14" fmla="*/ 2147483647 w 112"/>
                <a:gd name="T15" fmla="*/ 2147483647 h 104"/>
                <a:gd name="T16" fmla="*/ 2147483647 w 112"/>
                <a:gd name="T17" fmla="*/ 2147483647 h 104"/>
                <a:gd name="T18" fmla="*/ 2147483647 w 112"/>
                <a:gd name="T19" fmla="*/ 2147483647 h 104"/>
                <a:gd name="T20" fmla="*/ 2147483647 w 112"/>
                <a:gd name="T21" fmla="*/ 2147483647 h 104"/>
                <a:gd name="T22" fmla="*/ 2147483647 w 112"/>
                <a:gd name="T23" fmla="*/ 2147483647 h 104"/>
                <a:gd name="T24" fmla="*/ 2147483647 w 112"/>
                <a:gd name="T25" fmla="*/ 2147483647 h 104"/>
                <a:gd name="T26" fmla="*/ 2147483647 w 112"/>
                <a:gd name="T27" fmla="*/ 2147483647 h 104"/>
                <a:gd name="T28" fmla="*/ 2147483647 w 112"/>
                <a:gd name="T29" fmla="*/ 2147483647 h 104"/>
                <a:gd name="T30" fmla="*/ 2147483647 w 112"/>
                <a:gd name="T31" fmla="*/ 2147483647 h 104"/>
                <a:gd name="T32" fmla="*/ 2147483647 w 112"/>
                <a:gd name="T33" fmla="*/ 2147483647 h 104"/>
                <a:gd name="T34" fmla="*/ 2147483647 w 112"/>
                <a:gd name="T35" fmla="*/ 0 h 104"/>
                <a:gd name="T36" fmla="*/ 2147483647 w 112"/>
                <a:gd name="T37" fmla="*/ 0 h 104"/>
                <a:gd name="T38" fmla="*/ 2147483647 w 112"/>
                <a:gd name="T39" fmla="*/ 0 h 10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2"/>
                <a:gd name="T61" fmla="*/ 0 h 104"/>
                <a:gd name="T62" fmla="*/ 112 w 112"/>
                <a:gd name="T63" fmla="*/ 104 h 10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2" h="104">
                  <a:moveTo>
                    <a:pt x="32" y="0"/>
                  </a:moveTo>
                  <a:lnTo>
                    <a:pt x="0" y="24"/>
                  </a:lnTo>
                  <a:lnTo>
                    <a:pt x="0" y="32"/>
                  </a:lnTo>
                  <a:lnTo>
                    <a:pt x="8" y="48"/>
                  </a:lnTo>
                  <a:lnTo>
                    <a:pt x="24" y="56"/>
                  </a:lnTo>
                  <a:lnTo>
                    <a:pt x="48" y="64"/>
                  </a:lnTo>
                  <a:lnTo>
                    <a:pt x="56" y="72"/>
                  </a:lnTo>
                  <a:lnTo>
                    <a:pt x="56" y="96"/>
                  </a:lnTo>
                  <a:lnTo>
                    <a:pt x="72" y="104"/>
                  </a:lnTo>
                  <a:lnTo>
                    <a:pt x="96" y="88"/>
                  </a:lnTo>
                  <a:lnTo>
                    <a:pt x="112" y="80"/>
                  </a:lnTo>
                  <a:lnTo>
                    <a:pt x="104" y="72"/>
                  </a:lnTo>
                  <a:lnTo>
                    <a:pt x="104" y="56"/>
                  </a:lnTo>
                  <a:lnTo>
                    <a:pt x="96" y="56"/>
                  </a:lnTo>
                  <a:lnTo>
                    <a:pt x="80" y="32"/>
                  </a:lnTo>
                  <a:lnTo>
                    <a:pt x="72" y="24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793"/>
            <p:cNvSpPr>
              <a:spLocks/>
            </p:cNvSpPr>
            <p:nvPr/>
          </p:nvSpPr>
          <p:spPr bwMode="auto">
            <a:xfrm>
              <a:off x="3472642" y="4109086"/>
              <a:ext cx="86633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794"/>
            <p:cNvSpPr>
              <a:spLocks/>
            </p:cNvSpPr>
            <p:nvPr/>
          </p:nvSpPr>
          <p:spPr bwMode="auto">
            <a:xfrm>
              <a:off x="3279638" y="3743913"/>
              <a:ext cx="193004" cy="225903"/>
            </a:xfrm>
            <a:custGeom>
              <a:avLst/>
              <a:gdLst>
                <a:gd name="T0" fmla="*/ 2147483647 w 144"/>
                <a:gd name="T1" fmla="*/ 2147483647 h 168"/>
                <a:gd name="T2" fmla="*/ 2147483647 w 144"/>
                <a:gd name="T3" fmla="*/ 2147483647 h 168"/>
                <a:gd name="T4" fmla="*/ 2147483647 w 144"/>
                <a:gd name="T5" fmla="*/ 2147483647 h 168"/>
                <a:gd name="T6" fmla="*/ 2147483647 w 144"/>
                <a:gd name="T7" fmla="*/ 2147483647 h 168"/>
                <a:gd name="T8" fmla="*/ 2147483647 w 144"/>
                <a:gd name="T9" fmla="*/ 2147483647 h 168"/>
                <a:gd name="T10" fmla="*/ 2147483647 w 144"/>
                <a:gd name="T11" fmla="*/ 2147483647 h 168"/>
                <a:gd name="T12" fmla="*/ 2147483647 w 144"/>
                <a:gd name="T13" fmla="*/ 2147483647 h 168"/>
                <a:gd name="T14" fmla="*/ 2147483647 w 144"/>
                <a:gd name="T15" fmla="*/ 2147483647 h 168"/>
                <a:gd name="T16" fmla="*/ 2147483647 w 144"/>
                <a:gd name="T17" fmla="*/ 2147483647 h 168"/>
                <a:gd name="T18" fmla="*/ 2147483647 w 144"/>
                <a:gd name="T19" fmla="*/ 2147483647 h 168"/>
                <a:gd name="T20" fmla="*/ 2147483647 w 144"/>
                <a:gd name="T21" fmla="*/ 2147483647 h 168"/>
                <a:gd name="T22" fmla="*/ 2147483647 w 144"/>
                <a:gd name="T23" fmla="*/ 2147483647 h 168"/>
                <a:gd name="T24" fmla="*/ 2147483647 w 144"/>
                <a:gd name="T25" fmla="*/ 2147483647 h 168"/>
                <a:gd name="T26" fmla="*/ 2147483647 w 144"/>
                <a:gd name="T27" fmla="*/ 0 h 168"/>
                <a:gd name="T28" fmla="*/ 2147483647 w 144"/>
                <a:gd name="T29" fmla="*/ 2147483647 h 168"/>
                <a:gd name="T30" fmla="*/ 0 w 144"/>
                <a:gd name="T31" fmla="*/ 2147483647 h 168"/>
                <a:gd name="T32" fmla="*/ 2147483647 w 144"/>
                <a:gd name="T33" fmla="*/ 2147483647 h 168"/>
                <a:gd name="T34" fmla="*/ 2147483647 w 144"/>
                <a:gd name="T35" fmla="*/ 2147483647 h 168"/>
                <a:gd name="T36" fmla="*/ 0 w 144"/>
                <a:gd name="T37" fmla="*/ 2147483647 h 168"/>
                <a:gd name="T38" fmla="*/ 0 w 144"/>
                <a:gd name="T39" fmla="*/ 2147483647 h 168"/>
                <a:gd name="T40" fmla="*/ 2147483647 w 144"/>
                <a:gd name="T41" fmla="*/ 2147483647 h 168"/>
                <a:gd name="T42" fmla="*/ 2147483647 w 144"/>
                <a:gd name="T43" fmla="*/ 2147483647 h 168"/>
                <a:gd name="T44" fmla="*/ 2147483647 w 144"/>
                <a:gd name="T45" fmla="*/ 2147483647 h 168"/>
                <a:gd name="T46" fmla="*/ 2147483647 w 144"/>
                <a:gd name="T47" fmla="*/ 2147483647 h 168"/>
                <a:gd name="T48" fmla="*/ 2147483647 w 144"/>
                <a:gd name="T49" fmla="*/ 2147483647 h 168"/>
                <a:gd name="T50" fmla="*/ 2147483647 w 144"/>
                <a:gd name="T51" fmla="*/ 2147483647 h 168"/>
                <a:gd name="T52" fmla="*/ 2147483647 w 144"/>
                <a:gd name="T53" fmla="*/ 2147483647 h 168"/>
                <a:gd name="T54" fmla="*/ 2147483647 w 144"/>
                <a:gd name="T55" fmla="*/ 2147483647 h 168"/>
                <a:gd name="T56" fmla="*/ 2147483647 w 144"/>
                <a:gd name="T57" fmla="*/ 2147483647 h 16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4"/>
                <a:gd name="T88" fmla="*/ 0 h 168"/>
                <a:gd name="T89" fmla="*/ 144 w 144"/>
                <a:gd name="T90" fmla="*/ 168 h 16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4" h="168">
                  <a:moveTo>
                    <a:pt x="88" y="160"/>
                  </a:moveTo>
                  <a:lnTo>
                    <a:pt x="88" y="152"/>
                  </a:lnTo>
                  <a:lnTo>
                    <a:pt x="120" y="128"/>
                  </a:lnTo>
                  <a:lnTo>
                    <a:pt x="136" y="128"/>
                  </a:lnTo>
                  <a:lnTo>
                    <a:pt x="144" y="128"/>
                  </a:lnTo>
                  <a:lnTo>
                    <a:pt x="144" y="104"/>
                  </a:lnTo>
                  <a:lnTo>
                    <a:pt x="144" y="88"/>
                  </a:lnTo>
                  <a:lnTo>
                    <a:pt x="120" y="80"/>
                  </a:lnTo>
                  <a:lnTo>
                    <a:pt x="112" y="72"/>
                  </a:lnTo>
                  <a:lnTo>
                    <a:pt x="112" y="56"/>
                  </a:lnTo>
                  <a:lnTo>
                    <a:pt x="88" y="40"/>
                  </a:lnTo>
                  <a:lnTo>
                    <a:pt x="64" y="32"/>
                  </a:lnTo>
                  <a:lnTo>
                    <a:pt x="56" y="8"/>
                  </a:lnTo>
                  <a:lnTo>
                    <a:pt x="32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8" y="32"/>
                  </a:lnTo>
                  <a:lnTo>
                    <a:pt x="8" y="64"/>
                  </a:lnTo>
                  <a:lnTo>
                    <a:pt x="0" y="88"/>
                  </a:lnTo>
                  <a:lnTo>
                    <a:pt x="0" y="104"/>
                  </a:lnTo>
                  <a:lnTo>
                    <a:pt x="16" y="112"/>
                  </a:lnTo>
                  <a:lnTo>
                    <a:pt x="8" y="128"/>
                  </a:lnTo>
                  <a:lnTo>
                    <a:pt x="24" y="160"/>
                  </a:lnTo>
                  <a:lnTo>
                    <a:pt x="32" y="168"/>
                  </a:lnTo>
                  <a:lnTo>
                    <a:pt x="40" y="160"/>
                  </a:lnTo>
                  <a:lnTo>
                    <a:pt x="48" y="160"/>
                  </a:lnTo>
                  <a:lnTo>
                    <a:pt x="64" y="168"/>
                  </a:lnTo>
                  <a:lnTo>
                    <a:pt x="72" y="160"/>
                  </a:lnTo>
                  <a:lnTo>
                    <a:pt x="88" y="16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795"/>
            <p:cNvSpPr>
              <a:spLocks/>
            </p:cNvSpPr>
            <p:nvPr/>
          </p:nvSpPr>
          <p:spPr bwMode="auto">
            <a:xfrm>
              <a:off x="3216034" y="3486208"/>
              <a:ext cx="654680" cy="697448"/>
            </a:xfrm>
            <a:custGeom>
              <a:avLst/>
              <a:gdLst>
                <a:gd name="T0" fmla="*/ 2147483647 w 488"/>
                <a:gd name="T1" fmla="*/ 2147483647 h 520"/>
                <a:gd name="T2" fmla="*/ 2147483647 w 488"/>
                <a:gd name="T3" fmla="*/ 2147483647 h 520"/>
                <a:gd name="T4" fmla="*/ 2147483647 w 488"/>
                <a:gd name="T5" fmla="*/ 2147483647 h 520"/>
                <a:gd name="T6" fmla="*/ 2147483647 w 488"/>
                <a:gd name="T7" fmla="*/ 2147483647 h 520"/>
                <a:gd name="T8" fmla="*/ 2147483647 w 488"/>
                <a:gd name="T9" fmla="*/ 2147483647 h 520"/>
                <a:gd name="T10" fmla="*/ 2147483647 w 488"/>
                <a:gd name="T11" fmla="*/ 2147483647 h 520"/>
                <a:gd name="T12" fmla="*/ 2147483647 w 488"/>
                <a:gd name="T13" fmla="*/ 2147483647 h 520"/>
                <a:gd name="T14" fmla="*/ 2147483647 w 488"/>
                <a:gd name="T15" fmla="*/ 2147483647 h 520"/>
                <a:gd name="T16" fmla="*/ 2147483647 w 488"/>
                <a:gd name="T17" fmla="*/ 2147483647 h 520"/>
                <a:gd name="T18" fmla="*/ 2147483647 w 488"/>
                <a:gd name="T19" fmla="*/ 2147483647 h 520"/>
                <a:gd name="T20" fmla="*/ 2147483647 w 488"/>
                <a:gd name="T21" fmla="*/ 2147483647 h 520"/>
                <a:gd name="T22" fmla="*/ 2147483647 w 488"/>
                <a:gd name="T23" fmla="*/ 2147483647 h 520"/>
                <a:gd name="T24" fmla="*/ 2147483647 w 488"/>
                <a:gd name="T25" fmla="*/ 2147483647 h 520"/>
                <a:gd name="T26" fmla="*/ 2147483647 w 488"/>
                <a:gd name="T27" fmla="*/ 2147483647 h 520"/>
                <a:gd name="T28" fmla="*/ 2147483647 w 488"/>
                <a:gd name="T29" fmla="*/ 2147483647 h 520"/>
                <a:gd name="T30" fmla="*/ 2147483647 w 488"/>
                <a:gd name="T31" fmla="*/ 2147483647 h 520"/>
                <a:gd name="T32" fmla="*/ 2147483647 w 488"/>
                <a:gd name="T33" fmla="*/ 2147483647 h 520"/>
                <a:gd name="T34" fmla="*/ 2147483647 w 488"/>
                <a:gd name="T35" fmla="*/ 2147483647 h 520"/>
                <a:gd name="T36" fmla="*/ 2147483647 w 488"/>
                <a:gd name="T37" fmla="*/ 2147483647 h 520"/>
                <a:gd name="T38" fmla="*/ 2147483647 w 488"/>
                <a:gd name="T39" fmla="*/ 2147483647 h 520"/>
                <a:gd name="T40" fmla="*/ 2147483647 w 488"/>
                <a:gd name="T41" fmla="*/ 2147483647 h 520"/>
                <a:gd name="T42" fmla="*/ 2147483647 w 488"/>
                <a:gd name="T43" fmla="*/ 2147483647 h 520"/>
                <a:gd name="T44" fmla="*/ 2147483647 w 488"/>
                <a:gd name="T45" fmla="*/ 2147483647 h 520"/>
                <a:gd name="T46" fmla="*/ 2147483647 w 488"/>
                <a:gd name="T47" fmla="*/ 0 h 520"/>
                <a:gd name="T48" fmla="*/ 2147483647 w 488"/>
                <a:gd name="T49" fmla="*/ 2147483647 h 520"/>
                <a:gd name="T50" fmla="*/ 2147483647 w 488"/>
                <a:gd name="T51" fmla="*/ 2147483647 h 520"/>
                <a:gd name="T52" fmla="*/ 2147483647 w 488"/>
                <a:gd name="T53" fmla="*/ 2147483647 h 520"/>
                <a:gd name="T54" fmla="*/ 2147483647 w 488"/>
                <a:gd name="T55" fmla="*/ 2147483647 h 520"/>
                <a:gd name="T56" fmla="*/ 2147483647 w 488"/>
                <a:gd name="T57" fmla="*/ 2147483647 h 520"/>
                <a:gd name="T58" fmla="*/ 2147483647 w 488"/>
                <a:gd name="T59" fmla="*/ 2147483647 h 520"/>
                <a:gd name="T60" fmla="*/ 0 w 488"/>
                <a:gd name="T61" fmla="*/ 2147483647 h 520"/>
                <a:gd name="T62" fmla="*/ 2147483647 w 488"/>
                <a:gd name="T63" fmla="*/ 2147483647 h 520"/>
                <a:gd name="T64" fmla="*/ 2147483647 w 488"/>
                <a:gd name="T65" fmla="*/ 2147483647 h 520"/>
                <a:gd name="T66" fmla="*/ 2147483647 w 488"/>
                <a:gd name="T67" fmla="*/ 2147483647 h 520"/>
                <a:gd name="T68" fmla="*/ 2147483647 w 488"/>
                <a:gd name="T69" fmla="*/ 2147483647 h 520"/>
                <a:gd name="T70" fmla="*/ 2147483647 w 488"/>
                <a:gd name="T71" fmla="*/ 2147483647 h 520"/>
                <a:gd name="T72" fmla="*/ 2147483647 w 488"/>
                <a:gd name="T73" fmla="*/ 2147483647 h 520"/>
                <a:gd name="T74" fmla="*/ 2147483647 w 488"/>
                <a:gd name="T75" fmla="*/ 2147483647 h 520"/>
                <a:gd name="T76" fmla="*/ 2147483647 w 488"/>
                <a:gd name="T77" fmla="*/ 2147483647 h 5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88"/>
                <a:gd name="T118" fmla="*/ 0 h 520"/>
                <a:gd name="T119" fmla="*/ 488 w 488"/>
                <a:gd name="T120" fmla="*/ 520 h 5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88" h="520">
                  <a:moveTo>
                    <a:pt x="248" y="400"/>
                  </a:moveTo>
                  <a:lnTo>
                    <a:pt x="248" y="408"/>
                  </a:lnTo>
                  <a:lnTo>
                    <a:pt x="240" y="432"/>
                  </a:lnTo>
                  <a:lnTo>
                    <a:pt x="232" y="440"/>
                  </a:lnTo>
                  <a:lnTo>
                    <a:pt x="200" y="464"/>
                  </a:lnTo>
                  <a:lnTo>
                    <a:pt x="208" y="464"/>
                  </a:lnTo>
                  <a:lnTo>
                    <a:pt x="200" y="464"/>
                  </a:lnTo>
                  <a:lnTo>
                    <a:pt x="216" y="472"/>
                  </a:lnTo>
                  <a:lnTo>
                    <a:pt x="232" y="480"/>
                  </a:lnTo>
                  <a:lnTo>
                    <a:pt x="248" y="496"/>
                  </a:lnTo>
                  <a:lnTo>
                    <a:pt x="256" y="520"/>
                  </a:lnTo>
                  <a:lnTo>
                    <a:pt x="264" y="504"/>
                  </a:lnTo>
                  <a:lnTo>
                    <a:pt x="280" y="488"/>
                  </a:lnTo>
                  <a:lnTo>
                    <a:pt x="296" y="472"/>
                  </a:lnTo>
                  <a:lnTo>
                    <a:pt x="312" y="416"/>
                  </a:lnTo>
                  <a:lnTo>
                    <a:pt x="328" y="392"/>
                  </a:lnTo>
                  <a:lnTo>
                    <a:pt x="368" y="368"/>
                  </a:lnTo>
                  <a:lnTo>
                    <a:pt x="400" y="360"/>
                  </a:lnTo>
                  <a:lnTo>
                    <a:pt x="408" y="360"/>
                  </a:lnTo>
                  <a:lnTo>
                    <a:pt x="416" y="344"/>
                  </a:lnTo>
                  <a:lnTo>
                    <a:pt x="416" y="328"/>
                  </a:lnTo>
                  <a:lnTo>
                    <a:pt x="432" y="304"/>
                  </a:lnTo>
                  <a:lnTo>
                    <a:pt x="432" y="296"/>
                  </a:lnTo>
                  <a:lnTo>
                    <a:pt x="440" y="232"/>
                  </a:lnTo>
                  <a:lnTo>
                    <a:pt x="448" y="224"/>
                  </a:lnTo>
                  <a:lnTo>
                    <a:pt x="488" y="176"/>
                  </a:lnTo>
                  <a:lnTo>
                    <a:pt x="488" y="160"/>
                  </a:lnTo>
                  <a:lnTo>
                    <a:pt x="480" y="136"/>
                  </a:lnTo>
                  <a:lnTo>
                    <a:pt x="456" y="128"/>
                  </a:lnTo>
                  <a:lnTo>
                    <a:pt x="424" y="104"/>
                  </a:lnTo>
                  <a:lnTo>
                    <a:pt x="384" y="104"/>
                  </a:lnTo>
                  <a:lnTo>
                    <a:pt x="368" y="96"/>
                  </a:lnTo>
                  <a:lnTo>
                    <a:pt x="360" y="88"/>
                  </a:lnTo>
                  <a:lnTo>
                    <a:pt x="328" y="72"/>
                  </a:lnTo>
                  <a:lnTo>
                    <a:pt x="304" y="56"/>
                  </a:lnTo>
                  <a:lnTo>
                    <a:pt x="296" y="40"/>
                  </a:lnTo>
                  <a:lnTo>
                    <a:pt x="288" y="8"/>
                  </a:lnTo>
                  <a:lnTo>
                    <a:pt x="280" y="8"/>
                  </a:lnTo>
                  <a:lnTo>
                    <a:pt x="264" y="32"/>
                  </a:lnTo>
                  <a:lnTo>
                    <a:pt x="248" y="40"/>
                  </a:lnTo>
                  <a:lnTo>
                    <a:pt x="224" y="40"/>
                  </a:lnTo>
                  <a:lnTo>
                    <a:pt x="216" y="40"/>
                  </a:lnTo>
                  <a:lnTo>
                    <a:pt x="192" y="48"/>
                  </a:lnTo>
                  <a:lnTo>
                    <a:pt x="184" y="48"/>
                  </a:lnTo>
                  <a:lnTo>
                    <a:pt x="168" y="40"/>
                  </a:lnTo>
                  <a:lnTo>
                    <a:pt x="176" y="16"/>
                  </a:lnTo>
                  <a:lnTo>
                    <a:pt x="168" y="0"/>
                  </a:lnTo>
                  <a:lnTo>
                    <a:pt x="160" y="0"/>
                  </a:lnTo>
                  <a:lnTo>
                    <a:pt x="160" y="8"/>
                  </a:lnTo>
                  <a:lnTo>
                    <a:pt x="144" y="16"/>
                  </a:lnTo>
                  <a:lnTo>
                    <a:pt x="112" y="16"/>
                  </a:lnTo>
                  <a:lnTo>
                    <a:pt x="120" y="32"/>
                  </a:lnTo>
                  <a:lnTo>
                    <a:pt x="128" y="48"/>
                  </a:lnTo>
                  <a:lnTo>
                    <a:pt x="88" y="56"/>
                  </a:lnTo>
                  <a:lnTo>
                    <a:pt x="80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0" y="120"/>
                  </a:lnTo>
                  <a:lnTo>
                    <a:pt x="32" y="112"/>
                  </a:lnTo>
                  <a:lnTo>
                    <a:pt x="32" y="120"/>
                  </a:lnTo>
                  <a:lnTo>
                    <a:pt x="16" y="128"/>
                  </a:lnTo>
                  <a:lnTo>
                    <a:pt x="0" y="152"/>
                  </a:lnTo>
                  <a:lnTo>
                    <a:pt x="0" y="176"/>
                  </a:lnTo>
                  <a:lnTo>
                    <a:pt x="16" y="192"/>
                  </a:lnTo>
                  <a:lnTo>
                    <a:pt x="40" y="184"/>
                  </a:lnTo>
                  <a:lnTo>
                    <a:pt x="40" y="208"/>
                  </a:lnTo>
                  <a:lnTo>
                    <a:pt x="48" y="208"/>
                  </a:lnTo>
                  <a:lnTo>
                    <a:pt x="64" y="208"/>
                  </a:lnTo>
                  <a:lnTo>
                    <a:pt x="80" y="192"/>
                  </a:lnTo>
                  <a:lnTo>
                    <a:pt x="104" y="200"/>
                  </a:lnTo>
                  <a:lnTo>
                    <a:pt x="112" y="224"/>
                  </a:lnTo>
                  <a:lnTo>
                    <a:pt x="136" y="232"/>
                  </a:lnTo>
                  <a:lnTo>
                    <a:pt x="160" y="248"/>
                  </a:lnTo>
                  <a:lnTo>
                    <a:pt x="160" y="264"/>
                  </a:lnTo>
                  <a:lnTo>
                    <a:pt x="168" y="272"/>
                  </a:lnTo>
                  <a:lnTo>
                    <a:pt x="192" y="280"/>
                  </a:lnTo>
                  <a:lnTo>
                    <a:pt x="192" y="296"/>
                  </a:lnTo>
                  <a:lnTo>
                    <a:pt x="192" y="320"/>
                  </a:lnTo>
                  <a:lnTo>
                    <a:pt x="248" y="40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796"/>
            <p:cNvSpPr>
              <a:spLocks/>
            </p:cNvSpPr>
            <p:nvPr/>
          </p:nvSpPr>
          <p:spPr bwMode="auto">
            <a:xfrm>
              <a:off x="3472642" y="3916082"/>
              <a:ext cx="75667" cy="107468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w 56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80"/>
                <a:gd name="T29" fmla="*/ 56 w 56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797"/>
            <p:cNvSpPr>
              <a:spLocks/>
            </p:cNvSpPr>
            <p:nvPr/>
          </p:nvSpPr>
          <p:spPr bwMode="auto">
            <a:xfrm>
              <a:off x="3472642" y="4109086"/>
              <a:ext cx="86633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0 h 80"/>
                <a:gd name="T6" fmla="*/ 0 w 64"/>
                <a:gd name="T7" fmla="*/ 2147483647 h 80"/>
                <a:gd name="T8" fmla="*/ 0 w 64"/>
                <a:gd name="T9" fmla="*/ 2147483647 h 80"/>
                <a:gd name="T10" fmla="*/ 0 w 64"/>
                <a:gd name="T11" fmla="*/ 2147483647 h 80"/>
                <a:gd name="T12" fmla="*/ 2147483647 w 64"/>
                <a:gd name="T13" fmla="*/ 2147483647 h 80"/>
                <a:gd name="T14" fmla="*/ 2147483647 w 64"/>
                <a:gd name="T15" fmla="*/ 2147483647 h 80"/>
                <a:gd name="T16" fmla="*/ 2147483647 w 64"/>
                <a:gd name="T17" fmla="*/ 2147483647 h 80"/>
                <a:gd name="T18" fmla="*/ 2147483647 w 64"/>
                <a:gd name="T19" fmla="*/ 2147483647 h 80"/>
                <a:gd name="T20" fmla="*/ 2147483647 w 64"/>
                <a:gd name="T21" fmla="*/ 2147483647 h 80"/>
                <a:gd name="T22" fmla="*/ 2147483647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40" y="16"/>
                  </a:moveTo>
                  <a:lnTo>
                    <a:pt x="24" y="8"/>
                  </a:lnTo>
                  <a:lnTo>
                    <a:pt x="8" y="0"/>
                  </a:lnTo>
                  <a:lnTo>
                    <a:pt x="0" y="16"/>
                  </a:lnTo>
                  <a:lnTo>
                    <a:pt x="0" y="32"/>
                  </a:lnTo>
                  <a:lnTo>
                    <a:pt x="0" y="56"/>
                  </a:lnTo>
                  <a:lnTo>
                    <a:pt x="16" y="64"/>
                  </a:lnTo>
                  <a:lnTo>
                    <a:pt x="24" y="72"/>
                  </a:lnTo>
                  <a:lnTo>
                    <a:pt x="40" y="80"/>
                  </a:lnTo>
                  <a:lnTo>
                    <a:pt x="64" y="64"/>
                  </a:lnTo>
                  <a:lnTo>
                    <a:pt x="64" y="56"/>
                  </a:lnTo>
                  <a:lnTo>
                    <a:pt x="56" y="32"/>
                  </a:lnTo>
                  <a:lnTo>
                    <a:pt x="40" y="1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798"/>
            <p:cNvSpPr>
              <a:spLocks/>
            </p:cNvSpPr>
            <p:nvPr/>
          </p:nvSpPr>
          <p:spPr bwMode="auto">
            <a:xfrm>
              <a:off x="3472642" y="3916082"/>
              <a:ext cx="75667" cy="107468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799"/>
            <p:cNvSpPr>
              <a:spLocks/>
            </p:cNvSpPr>
            <p:nvPr/>
          </p:nvSpPr>
          <p:spPr bwMode="auto">
            <a:xfrm>
              <a:off x="3472642" y="3916082"/>
              <a:ext cx="75667" cy="107468"/>
            </a:xfrm>
            <a:custGeom>
              <a:avLst/>
              <a:gdLst>
                <a:gd name="T0" fmla="*/ 0 w 56"/>
                <a:gd name="T1" fmla="*/ 0 h 80"/>
                <a:gd name="T2" fmla="*/ 0 w 56"/>
                <a:gd name="T3" fmla="*/ 2147483647 h 80"/>
                <a:gd name="T4" fmla="*/ 2147483647 w 56"/>
                <a:gd name="T5" fmla="*/ 2147483647 h 80"/>
                <a:gd name="T6" fmla="*/ 2147483647 w 56"/>
                <a:gd name="T7" fmla="*/ 2147483647 h 80"/>
                <a:gd name="T8" fmla="*/ 2147483647 w 56"/>
                <a:gd name="T9" fmla="*/ 2147483647 h 80"/>
                <a:gd name="T10" fmla="*/ 2147483647 w 56"/>
                <a:gd name="T11" fmla="*/ 2147483647 h 80"/>
                <a:gd name="T12" fmla="*/ 2147483647 w 56"/>
                <a:gd name="T13" fmla="*/ 2147483647 h 80"/>
                <a:gd name="T14" fmla="*/ 2147483647 w 56"/>
                <a:gd name="T15" fmla="*/ 2147483647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6"/>
                <a:gd name="T25" fmla="*/ 0 h 80"/>
                <a:gd name="T26" fmla="*/ 56 w 56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6" h="80">
                  <a:moveTo>
                    <a:pt x="0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32"/>
                  </a:lnTo>
                  <a:lnTo>
                    <a:pt x="40" y="56"/>
                  </a:lnTo>
                  <a:lnTo>
                    <a:pt x="48" y="64"/>
                  </a:lnTo>
                  <a:lnTo>
                    <a:pt x="48" y="72"/>
                  </a:lnTo>
                  <a:lnTo>
                    <a:pt x="56" y="80"/>
                  </a:lnTo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800"/>
            <p:cNvSpPr>
              <a:spLocks/>
            </p:cNvSpPr>
            <p:nvPr/>
          </p:nvSpPr>
          <p:spPr bwMode="auto">
            <a:xfrm>
              <a:off x="3483608" y="3465373"/>
              <a:ext cx="64701" cy="7457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56"/>
                <a:gd name="T38" fmla="*/ 48 w 48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801"/>
            <p:cNvSpPr>
              <a:spLocks/>
            </p:cNvSpPr>
            <p:nvPr/>
          </p:nvSpPr>
          <p:spPr bwMode="auto">
            <a:xfrm>
              <a:off x="3225904" y="3367774"/>
              <a:ext cx="225903" cy="194101"/>
            </a:xfrm>
            <a:custGeom>
              <a:avLst/>
              <a:gdLst>
                <a:gd name="T0" fmla="*/ 2147483647 w 168"/>
                <a:gd name="T1" fmla="*/ 2147483647 h 144"/>
                <a:gd name="T2" fmla="*/ 2147483647 w 168"/>
                <a:gd name="T3" fmla="*/ 2147483647 h 144"/>
                <a:gd name="T4" fmla="*/ 2147483647 w 168"/>
                <a:gd name="T5" fmla="*/ 2147483647 h 144"/>
                <a:gd name="T6" fmla="*/ 2147483647 w 168"/>
                <a:gd name="T7" fmla="*/ 2147483647 h 144"/>
                <a:gd name="T8" fmla="*/ 2147483647 w 168"/>
                <a:gd name="T9" fmla="*/ 2147483647 h 144"/>
                <a:gd name="T10" fmla="*/ 2147483647 w 168"/>
                <a:gd name="T11" fmla="*/ 2147483647 h 144"/>
                <a:gd name="T12" fmla="*/ 2147483647 w 168"/>
                <a:gd name="T13" fmla="*/ 2147483647 h 144"/>
                <a:gd name="T14" fmla="*/ 2147483647 w 168"/>
                <a:gd name="T15" fmla="*/ 2147483647 h 144"/>
                <a:gd name="T16" fmla="*/ 2147483647 w 168"/>
                <a:gd name="T17" fmla="*/ 2147483647 h 144"/>
                <a:gd name="T18" fmla="*/ 2147483647 w 168"/>
                <a:gd name="T19" fmla="*/ 2147483647 h 144"/>
                <a:gd name="T20" fmla="*/ 2147483647 w 168"/>
                <a:gd name="T21" fmla="*/ 2147483647 h 144"/>
                <a:gd name="T22" fmla="*/ 2147483647 w 168"/>
                <a:gd name="T23" fmla="*/ 2147483647 h 144"/>
                <a:gd name="T24" fmla="*/ 2147483647 w 168"/>
                <a:gd name="T25" fmla="*/ 0 h 144"/>
                <a:gd name="T26" fmla="*/ 0 w 168"/>
                <a:gd name="T27" fmla="*/ 2147483647 h 144"/>
                <a:gd name="T28" fmla="*/ 0 w 168"/>
                <a:gd name="T29" fmla="*/ 2147483647 h 144"/>
                <a:gd name="T30" fmla="*/ 2147483647 w 168"/>
                <a:gd name="T31" fmla="*/ 2147483647 h 144"/>
                <a:gd name="T32" fmla="*/ 2147483647 w 168"/>
                <a:gd name="T33" fmla="*/ 2147483647 h 144"/>
                <a:gd name="T34" fmla="*/ 2147483647 w 168"/>
                <a:gd name="T35" fmla="*/ 2147483647 h 144"/>
                <a:gd name="T36" fmla="*/ 2147483647 w 168"/>
                <a:gd name="T37" fmla="*/ 2147483647 h 144"/>
                <a:gd name="T38" fmla="*/ 2147483647 w 168"/>
                <a:gd name="T39" fmla="*/ 2147483647 h 144"/>
                <a:gd name="T40" fmla="*/ 2147483647 w 168"/>
                <a:gd name="T41" fmla="*/ 2147483647 h 144"/>
                <a:gd name="T42" fmla="*/ 2147483647 w 168"/>
                <a:gd name="T43" fmla="*/ 2147483647 h 144"/>
                <a:gd name="T44" fmla="*/ 2147483647 w 168"/>
                <a:gd name="T45" fmla="*/ 2147483647 h 144"/>
                <a:gd name="T46" fmla="*/ 2147483647 w 168"/>
                <a:gd name="T47" fmla="*/ 2147483647 h 144"/>
                <a:gd name="T48" fmla="*/ 2147483647 w 168"/>
                <a:gd name="T49" fmla="*/ 2147483647 h 144"/>
                <a:gd name="T50" fmla="*/ 2147483647 w 168"/>
                <a:gd name="T51" fmla="*/ 2147483647 h 144"/>
                <a:gd name="T52" fmla="*/ 2147483647 w 168"/>
                <a:gd name="T53" fmla="*/ 2147483647 h 144"/>
                <a:gd name="T54" fmla="*/ 2147483647 w 168"/>
                <a:gd name="T55" fmla="*/ 2147483647 h 14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68"/>
                <a:gd name="T85" fmla="*/ 0 h 144"/>
                <a:gd name="T86" fmla="*/ 168 w 168"/>
                <a:gd name="T87" fmla="*/ 144 h 14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68" h="144">
                  <a:moveTo>
                    <a:pt x="152" y="88"/>
                  </a:moveTo>
                  <a:lnTo>
                    <a:pt x="144" y="72"/>
                  </a:lnTo>
                  <a:lnTo>
                    <a:pt x="152" y="64"/>
                  </a:lnTo>
                  <a:lnTo>
                    <a:pt x="168" y="48"/>
                  </a:lnTo>
                  <a:lnTo>
                    <a:pt x="152" y="40"/>
                  </a:lnTo>
                  <a:lnTo>
                    <a:pt x="152" y="32"/>
                  </a:lnTo>
                  <a:lnTo>
                    <a:pt x="128" y="24"/>
                  </a:lnTo>
                  <a:lnTo>
                    <a:pt x="88" y="24"/>
                  </a:lnTo>
                  <a:lnTo>
                    <a:pt x="64" y="24"/>
                  </a:lnTo>
                  <a:lnTo>
                    <a:pt x="64" y="16"/>
                  </a:lnTo>
                  <a:lnTo>
                    <a:pt x="40" y="8"/>
                  </a:lnTo>
                  <a:lnTo>
                    <a:pt x="24" y="16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64"/>
                  </a:lnTo>
                  <a:lnTo>
                    <a:pt x="48" y="80"/>
                  </a:lnTo>
                  <a:lnTo>
                    <a:pt x="64" y="80"/>
                  </a:lnTo>
                  <a:lnTo>
                    <a:pt x="64" y="88"/>
                  </a:lnTo>
                  <a:lnTo>
                    <a:pt x="72" y="104"/>
                  </a:lnTo>
                  <a:lnTo>
                    <a:pt x="72" y="136"/>
                  </a:lnTo>
                  <a:lnTo>
                    <a:pt x="80" y="144"/>
                  </a:lnTo>
                  <a:lnTo>
                    <a:pt x="120" y="136"/>
                  </a:lnTo>
                  <a:lnTo>
                    <a:pt x="112" y="120"/>
                  </a:lnTo>
                  <a:lnTo>
                    <a:pt x="104" y="104"/>
                  </a:lnTo>
                  <a:lnTo>
                    <a:pt x="136" y="104"/>
                  </a:lnTo>
                  <a:lnTo>
                    <a:pt x="152" y="96"/>
                  </a:lnTo>
                  <a:lnTo>
                    <a:pt x="152" y="8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802"/>
            <p:cNvSpPr>
              <a:spLocks/>
            </p:cNvSpPr>
            <p:nvPr/>
          </p:nvSpPr>
          <p:spPr bwMode="auto">
            <a:xfrm>
              <a:off x="3075667" y="3582710"/>
              <a:ext cx="214937" cy="300473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0 h 224"/>
                <a:gd name="T26" fmla="*/ 2147483647 w 160"/>
                <a:gd name="T27" fmla="*/ 2147483647 h 224"/>
                <a:gd name="T28" fmla="*/ 2147483647 w 160"/>
                <a:gd name="T29" fmla="*/ 2147483647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0 w 160"/>
                <a:gd name="T39" fmla="*/ 2147483647 h 224"/>
                <a:gd name="T40" fmla="*/ 2147483647 w 160"/>
                <a:gd name="T41" fmla="*/ 2147483647 h 224"/>
                <a:gd name="T42" fmla="*/ 2147483647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60"/>
                <a:gd name="T91" fmla="*/ 0 h 224"/>
                <a:gd name="T92" fmla="*/ 160 w 160"/>
                <a:gd name="T93" fmla="*/ 224 h 22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60" h="224">
                  <a:moveTo>
                    <a:pt x="152" y="136"/>
                  </a:move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803"/>
            <p:cNvSpPr>
              <a:spLocks/>
            </p:cNvSpPr>
            <p:nvPr/>
          </p:nvSpPr>
          <p:spPr bwMode="auto">
            <a:xfrm>
              <a:off x="3483608" y="3465373"/>
              <a:ext cx="64701" cy="74570"/>
            </a:xfrm>
            <a:custGeom>
              <a:avLst/>
              <a:gdLst>
                <a:gd name="T0" fmla="*/ 2147483647 w 48"/>
                <a:gd name="T1" fmla="*/ 2147483647 h 56"/>
                <a:gd name="T2" fmla="*/ 2147483647 w 48"/>
                <a:gd name="T3" fmla="*/ 2147483647 h 56"/>
                <a:gd name="T4" fmla="*/ 2147483647 w 48"/>
                <a:gd name="T5" fmla="*/ 2147483647 h 56"/>
                <a:gd name="T6" fmla="*/ 2147483647 w 48"/>
                <a:gd name="T7" fmla="*/ 2147483647 h 56"/>
                <a:gd name="T8" fmla="*/ 2147483647 w 48"/>
                <a:gd name="T9" fmla="*/ 2147483647 h 56"/>
                <a:gd name="T10" fmla="*/ 2147483647 w 48"/>
                <a:gd name="T11" fmla="*/ 0 h 56"/>
                <a:gd name="T12" fmla="*/ 2147483647 w 48"/>
                <a:gd name="T13" fmla="*/ 2147483647 h 56"/>
                <a:gd name="T14" fmla="*/ 0 w 48"/>
                <a:gd name="T15" fmla="*/ 2147483647 h 56"/>
                <a:gd name="T16" fmla="*/ 2147483647 w 48"/>
                <a:gd name="T17" fmla="*/ 2147483647 h 56"/>
                <a:gd name="T18" fmla="*/ 2147483647 w 48"/>
                <a:gd name="T19" fmla="*/ 2147483647 h 56"/>
                <a:gd name="T20" fmla="*/ 2147483647 w 48"/>
                <a:gd name="T21" fmla="*/ 2147483647 h 56"/>
                <a:gd name="T22" fmla="*/ 2147483647 w 48"/>
                <a:gd name="T23" fmla="*/ 2147483647 h 56"/>
                <a:gd name="T24" fmla="*/ 2147483647 w 48"/>
                <a:gd name="T25" fmla="*/ 2147483647 h 56"/>
                <a:gd name="T26" fmla="*/ 2147483647 w 48"/>
                <a:gd name="T27" fmla="*/ 2147483647 h 56"/>
                <a:gd name="T28" fmla="*/ 2147483647 w 48"/>
                <a:gd name="T29" fmla="*/ 2147483647 h 56"/>
                <a:gd name="T30" fmla="*/ 2147483647 w 48"/>
                <a:gd name="T31" fmla="*/ 2147483647 h 56"/>
                <a:gd name="T32" fmla="*/ 2147483647 w 48"/>
                <a:gd name="T33" fmla="*/ 2147483647 h 56"/>
                <a:gd name="T34" fmla="*/ 2147483647 w 48"/>
                <a:gd name="T35" fmla="*/ 2147483647 h 56"/>
                <a:gd name="T36" fmla="*/ 2147483647 w 48"/>
                <a:gd name="T37" fmla="*/ 0 h 56"/>
                <a:gd name="T38" fmla="*/ 2147483647 w 48"/>
                <a:gd name="T39" fmla="*/ 2147483647 h 56"/>
                <a:gd name="T40" fmla="*/ 0 w 48"/>
                <a:gd name="T41" fmla="*/ 2147483647 h 56"/>
                <a:gd name="T42" fmla="*/ 2147483647 w 48"/>
                <a:gd name="T43" fmla="*/ 2147483647 h 56"/>
                <a:gd name="T44" fmla="*/ 2147483647 w 48"/>
                <a:gd name="T45" fmla="*/ 2147483647 h 56"/>
                <a:gd name="T46" fmla="*/ 2147483647 w 48"/>
                <a:gd name="T47" fmla="*/ 2147483647 h 56"/>
                <a:gd name="T48" fmla="*/ 2147483647 w 48"/>
                <a:gd name="T49" fmla="*/ 2147483647 h 56"/>
                <a:gd name="T50" fmla="*/ 2147483647 w 48"/>
                <a:gd name="T51" fmla="*/ 2147483647 h 56"/>
                <a:gd name="T52" fmla="*/ 2147483647 w 48"/>
                <a:gd name="T53" fmla="*/ 2147483647 h 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8"/>
                <a:gd name="T82" fmla="*/ 0 h 56"/>
                <a:gd name="T83" fmla="*/ 48 w 48"/>
                <a:gd name="T84" fmla="*/ 56 h 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8" h="56">
                  <a:moveTo>
                    <a:pt x="48" y="56"/>
                  </a:move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lnTo>
                    <a:pt x="48" y="40"/>
                  </a:lnTo>
                  <a:lnTo>
                    <a:pt x="40" y="24"/>
                  </a:lnTo>
                  <a:lnTo>
                    <a:pt x="4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8" y="16"/>
                  </a:lnTo>
                  <a:lnTo>
                    <a:pt x="0" y="24"/>
                  </a:lnTo>
                  <a:lnTo>
                    <a:pt x="8" y="40"/>
                  </a:lnTo>
                  <a:lnTo>
                    <a:pt x="16" y="56"/>
                  </a:lnTo>
                  <a:lnTo>
                    <a:pt x="24" y="56"/>
                  </a:lnTo>
                  <a:lnTo>
                    <a:pt x="48" y="5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804"/>
            <p:cNvSpPr>
              <a:spLocks/>
            </p:cNvSpPr>
            <p:nvPr/>
          </p:nvSpPr>
          <p:spPr bwMode="auto">
            <a:xfrm>
              <a:off x="3075667" y="3582710"/>
              <a:ext cx="214937" cy="300473"/>
            </a:xfrm>
            <a:custGeom>
              <a:avLst/>
              <a:gdLst>
                <a:gd name="T0" fmla="*/ 2147483647 w 160"/>
                <a:gd name="T1" fmla="*/ 2147483647 h 224"/>
                <a:gd name="T2" fmla="*/ 2147483647 w 160"/>
                <a:gd name="T3" fmla="*/ 2147483647 h 224"/>
                <a:gd name="T4" fmla="*/ 2147483647 w 160"/>
                <a:gd name="T5" fmla="*/ 2147483647 h 224"/>
                <a:gd name="T6" fmla="*/ 2147483647 w 160"/>
                <a:gd name="T7" fmla="*/ 2147483647 h 224"/>
                <a:gd name="T8" fmla="*/ 2147483647 w 160"/>
                <a:gd name="T9" fmla="*/ 2147483647 h 224"/>
                <a:gd name="T10" fmla="*/ 2147483647 w 160"/>
                <a:gd name="T11" fmla="*/ 2147483647 h 224"/>
                <a:gd name="T12" fmla="*/ 2147483647 w 160"/>
                <a:gd name="T13" fmla="*/ 2147483647 h 224"/>
                <a:gd name="T14" fmla="*/ 2147483647 w 160"/>
                <a:gd name="T15" fmla="*/ 2147483647 h 224"/>
                <a:gd name="T16" fmla="*/ 2147483647 w 160"/>
                <a:gd name="T17" fmla="*/ 2147483647 h 224"/>
                <a:gd name="T18" fmla="*/ 2147483647 w 160"/>
                <a:gd name="T19" fmla="*/ 2147483647 h 224"/>
                <a:gd name="T20" fmla="*/ 2147483647 w 160"/>
                <a:gd name="T21" fmla="*/ 2147483647 h 224"/>
                <a:gd name="T22" fmla="*/ 2147483647 w 160"/>
                <a:gd name="T23" fmla="*/ 2147483647 h 224"/>
                <a:gd name="T24" fmla="*/ 2147483647 w 160"/>
                <a:gd name="T25" fmla="*/ 2147483647 h 224"/>
                <a:gd name="T26" fmla="*/ 2147483647 w 160"/>
                <a:gd name="T27" fmla="*/ 0 h 224"/>
                <a:gd name="T28" fmla="*/ 2147483647 w 160"/>
                <a:gd name="T29" fmla="*/ 0 h 224"/>
                <a:gd name="T30" fmla="*/ 2147483647 w 160"/>
                <a:gd name="T31" fmla="*/ 2147483647 h 224"/>
                <a:gd name="T32" fmla="*/ 2147483647 w 160"/>
                <a:gd name="T33" fmla="*/ 2147483647 h 224"/>
                <a:gd name="T34" fmla="*/ 2147483647 w 160"/>
                <a:gd name="T35" fmla="*/ 2147483647 h 224"/>
                <a:gd name="T36" fmla="*/ 2147483647 w 160"/>
                <a:gd name="T37" fmla="*/ 2147483647 h 224"/>
                <a:gd name="T38" fmla="*/ 2147483647 w 160"/>
                <a:gd name="T39" fmla="*/ 2147483647 h 224"/>
                <a:gd name="T40" fmla="*/ 2147483647 w 160"/>
                <a:gd name="T41" fmla="*/ 2147483647 h 224"/>
                <a:gd name="T42" fmla="*/ 0 w 160"/>
                <a:gd name="T43" fmla="*/ 2147483647 h 224"/>
                <a:gd name="T44" fmla="*/ 2147483647 w 160"/>
                <a:gd name="T45" fmla="*/ 2147483647 h 224"/>
                <a:gd name="T46" fmla="*/ 2147483647 w 160"/>
                <a:gd name="T47" fmla="*/ 2147483647 h 224"/>
                <a:gd name="T48" fmla="*/ 2147483647 w 160"/>
                <a:gd name="T49" fmla="*/ 2147483647 h 224"/>
                <a:gd name="T50" fmla="*/ 2147483647 w 160"/>
                <a:gd name="T51" fmla="*/ 2147483647 h 224"/>
                <a:gd name="T52" fmla="*/ 2147483647 w 160"/>
                <a:gd name="T53" fmla="*/ 2147483647 h 224"/>
                <a:gd name="T54" fmla="*/ 2147483647 w 160"/>
                <a:gd name="T55" fmla="*/ 2147483647 h 224"/>
                <a:gd name="T56" fmla="*/ 2147483647 w 160"/>
                <a:gd name="T57" fmla="*/ 2147483647 h 224"/>
                <a:gd name="T58" fmla="*/ 2147483647 w 160"/>
                <a:gd name="T59" fmla="*/ 2147483647 h 224"/>
                <a:gd name="T60" fmla="*/ 2147483647 w 160"/>
                <a:gd name="T61" fmla="*/ 2147483647 h 224"/>
                <a:gd name="T62" fmla="*/ 2147483647 w 160"/>
                <a:gd name="T63" fmla="*/ 2147483647 h 224"/>
                <a:gd name="T64" fmla="*/ 2147483647 w 160"/>
                <a:gd name="T65" fmla="*/ 2147483647 h 224"/>
                <a:gd name="T66" fmla="*/ 2147483647 w 160"/>
                <a:gd name="T67" fmla="*/ 2147483647 h 224"/>
                <a:gd name="T68" fmla="*/ 2147483647 w 160"/>
                <a:gd name="T69" fmla="*/ 2147483647 h 224"/>
                <a:gd name="T70" fmla="*/ 2147483647 w 160"/>
                <a:gd name="T71" fmla="*/ 2147483647 h 224"/>
                <a:gd name="T72" fmla="*/ 2147483647 w 160"/>
                <a:gd name="T73" fmla="*/ 2147483647 h 224"/>
                <a:gd name="T74" fmla="*/ 2147483647 w 160"/>
                <a:gd name="T75" fmla="*/ 2147483647 h 224"/>
                <a:gd name="T76" fmla="*/ 2147483647 w 160"/>
                <a:gd name="T77" fmla="*/ 2147483647 h 224"/>
                <a:gd name="T78" fmla="*/ 2147483647 w 160"/>
                <a:gd name="T79" fmla="*/ 2147483647 h 224"/>
                <a:gd name="T80" fmla="*/ 2147483647 w 160"/>
                <a:gd name="T81" fmla="*/ 2147483647 h 224"/>
                <a:gd name="T82" fmla="*/ 2147483647 w 160"/>
                <a:gd name="T83" fmla="*/ 2147483647 h 224"/>
                <a:gd name="T84" fmla="*/ 2147483647 w 160"/>
                <a:gd name="T85" fmla="*/ 2147483647 h 224"/>
                <a:gd name="T86" fmla="*/ 2147483647 w 160"/>
                <a:gd name="T87" fmla="*/ 2147483647 h 224"/>
                <a:gd name="T88" fmla="*/ 2147483647 w 160"/>
                <a:gd name="T89" fmla="*/ 0 h 224"/>
                <a:gd name="T90" fmla="*/ 2147483647 w 160"/>
                <a:gd name="T91" fmla="*/ 0 h 224"/>
                <a:gd name="T92" fmla="*/ 2147483647 w 160"/>
                <a:gd name="T93" fmla="*/ 2147483647 h 224"/>
                <a:gd name="T94" fmla="*/ 2147483647 w 160"/>
                <a:gd name="T95" fmla="*/ 2147483647 h 224"/>
                <a:gd name="T96" fmla="*/ 2147483647 w 160"/>
                <a:gd name="T97" fmla="*/ 2147483647 h 224"/>
                <a:gd name="T98" fmla="*/ 2147483647 w 160"/>
                <a:gd name="T99" fmla="*/ 2147483647 h 224"/>
                <a:gd name="T100" fmla="*/ 2147483647 w 160"/>
                <a:gd name="T101" fmla="*/ 2147483647 h 224"/>
                <a:gd name="T102" fmla="*/ 2147483647 w 160"/>
                <a:gd name="T103" fmla="*/ 2147483647 h 224"/>
                <a:gd name="T104" fmla="*/ 0 w 160"/>
                <a:gd name="T105" fmla="*/ 2147483647 h 224"/>
                <a:gd name="T106" fmla="*/ 2147483647 w 160"/>
                <a:gd name="T107" fmla="*/ 2147483647 h 224"/>
                <a:gd name="T108" fmla="*/ 2147483647 w 160"/>
                <a:gd name="T109" fmla="*/ 2147483647 h 224"/>
                <a:gd name="T110" fmla="*/ 2147483647 w 160"/>
                <a:gd name="T111" fmla="*/ 2147483647 h 224"/>
                <a:gd name="T112" fmla="*/ 2147483647 w 160"/>
                <a:gd name="T113" fmla="*/ 2147483647 h 224"/>
                <a:gd name="T114" fmla="*/ 2147483647 w 160"/>
                <a:gd name="T115" fmla="*/ 2147483647 h 224"/>
                <a:gd name="T116" fmla="*/ 2147483647 w 160"/>
                <a:gd name="T117" fmla="*/ 2147483647 h 224"/>
                <a:gd name="T118" fmla="*/ 2147483647 w 160"/>
                <a:gd name="T119" fmla="*/ 2147483647 h 224"/>
                <a:gd name="T120" fmla="*/ 2147483647 w 160"/>
                <a:gd name="T121" fmla="*/ 2147483647 h 224"/>
                <a:gd name="T122" fmla="*/ 2147483647 w 160"/>
                <a:gd name="T123" fmla="*/ 2147483647 h 224"/>
                <a:gd name="T124" fmla="*/ 2147483647 w 160"/>
                <a:gd name="T125" fmla="*/ 2147483647 h 2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0"/>
                <a:gd name="T190" fmla="*/ 0 h 224"/>
                <a:gd name="T191" fmla="*/ 160 w 160"/>
                <a:gd name="T192" fmla="*/ 224 h 22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0" h="224">
                  <a:moveTo>
                    <a:pt x="152" y="136"/>
                  </a:move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lnTo>
                    <a:pt x="144" y="136"/>
                  </a:lnTo>
                  <a:lnTo>
                    <a:pt x="144" y="112"/>
                  </a:lnTo>
                  <a:lnTo>
                    <a:pt x="120" y="120"/>
                  </a:lnTo>
                  <a:lnTo>
                    <a:pt x="104" y="104"/>
                  </a:lnTo>
                  <a:lnTo>
                    <a:pt x="104" y="80"/>
                  </a:lnTo>
                  <a:lnTo>
                    <a:pt x="120" y="56"/>
                  </a:lnTo>
                  <a:lnTo>
                    <a:pt x="136" y="48"/>
                  </a:lnTo>
                  <a:lnTo>
                    <a:pt x="136" y="40"/>
                  </a:lnTo>
                  <a:lnTo>
                    <a:pt x="128" y="24"/>
                  </a:lnTo>
                  <a:lnTo>
                    <a:pt x="112" y="24"/>
                  </a:lnTo>
                  <a:lnTo>
                    <a:pt x="104" y="16"/>
                  </a:lnTo>
                  <a:lnTo>
                    <a:pt x="80" y="0"/>
                  </a:lnTo>
                  <a:lnTo>
                    <a:pt x="72" y="16"/>
                  </a:lnTo>
                  <a:lnTo>
                    <a:pt x="56" y="3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0" y="48"/>
                  </a:lnTo>
                  <a:lnTo>
                    <a:pt x="16" y="80"/>
                  </a:lnTo>
                  <a:lnTo>
                    <a:pt x="40" y="120"/>
                  </a:lnTo>
                  <a:lnTo>
                    <a:pt x="64" y="168"/>
                  </a:lnTo>
                  <a:lnTo>
                    <a:pt x="64" y="176"/>
                  </a:lnTo>
                  <a:lnTo>
                    <a:pt x="144" y="224"/>
                  </a:lnTo>
                  <a:lnTo>
                    <a:pt x="152" y="224"/>
                  </a:lnTo>
                  <a:lnTo>
                    <a:pt x="152" y="208"/>
                  </a:lnTo>
                  <a:lnTo>
                    <a:pt x="160" y="184"/>
                  </a:lnTo>
                  <a:lnTo>
                    <a:pt x="160" y="152"/>
                  </a:lnTo>
                  <a:lnTo>
                    <a:pt x="152" y="136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805"/>
            <p:cNvSpPr>
              <a:spLocks/>
            </p:cNvSpPr>
            <p:nvPr/>
          </p:nvSpPr>
          <p:spPr bwMode="auto">
            <a:xfrm>
              <a:off x="3097599" y="3550909"/>
              <a:ext cx="85536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806"/>
            <p:cNvSpPr>
              <a:spLocks/>
            </p:cNvSpPr>
            <p:nvPr/>
          </p:nvSpPr>
          <p:spPr bwMode="auto">
            <a:xfrm>
              <a:off x="2947363" y="3304170"/>
              <a:ext cx="96502" cy="42768"/>
            </a:xfrm>
            <a:custGeom>
              <a:avLst/>
              <a:gdLst>
                <a:gd name="T0" fmla="*/ 2147483647 w 72"/>
                <a:gd name="T1" fmla="*/ 2147483647 h 32"/>
                <a:gd name="T2" fmla="*/ 2147483647 w 72"/>
                <a:gd name="T3" fmla="*/ 0 h 32"/>
                <a:gd name="T4" fmla="*/ 2147483647 w 72"/>
                <a:gd name="T5" fmla="*/ 0 h 32"/>
                <a:gd name="T6" fmla="*/ 0 w 72"/>
                <a:gd name="T7" fmla="*/ 2147483647 h 32"/>
                <a:gd name="T8" fmla="*/ 0 w 72"/>
                <a:gd name="T9" fmla="*/ 2147483647 h 32"/>
                <a:gd name="T10" fmla="*/ 2147483647 w 72"/>
                <a:gd name="T11" fmla="*/ 2147483647 h 32"/>
                <a:gd name="T12" fmla="*/ 2147483647 w 72"/>
                <a:gd name="T13" fmla="*/ 2147483647 h 32"/>
                <a:gd name="T14" fmla="*/ 2147483647 w 72"/>
                <a:gd name="T15" fmla="*/ 2147483647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32"/>
                <a:gd name="T26" fmla="*/ 72 w 72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32">
                  <a:moveTo>
                    <a:pt x="72" y="8"/>
                  </a:moveTo>
                  <a:lnTo>
                    <a:pt x="32" y="0"/>
                  </a:lnTo>
                  <a:lnTo>
                    <a:pt x="16" y="0"/>
                  </a:lnTo>
                  <a:lnTo>
                    <a:pt x="0" y="8"/>
                  </a:lnTo>
                  <a:lnTo>
                    <a:pt x="0" y="24"/>
                  </a:lnTo>
                  <a:lnTo>
                    <a:pt x="16" y="32"/>
                  </a:lnTo>
                  <a:lnTo>
                    <a:pt x="48" y="24"/>
                  </a:lnTo>
                  <a:lnTo>
                    <a:pt x="72" y="8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807"/>
            <p:cNvSpPr>
              <a:spLocks/>
            </p:cNvSpPr>
            <p:nvPr/>
          </p:nvSpPr>
          <p:spPr bwMode="auto">
            <a:xfrm>
              <a:off x="2893629" y="3271271"/>
              <a:ext cx="74570" cy="64701"/>
            </a:xfrm>
            <a:custGeom>
              <a:avLst/>
              <a:gdLst>
                <a:gd name="T0" fmla="*/ 2147483647 w 56"/>
                <a:gd name="T1" fmla="*/ 2147483647 h 48"/>
                <a:gd name="T2" fmla="*/ 2147483647 w 56"/>
                <a:gd name="T3" fmla="*/ 2147483647 h 48"/>
                <a:gd name="T4" fmla="*/ 2147483647 w 56"/>
                <a:gd name="T5" fmla="*/ 0 h 48"/>
                <a:gd name="T6" fmla="*/ 2147483647 w 56"/>
                <a:gd name="T7" fmla="*/ 0 h 48"/>
                <a:gd name="T8" fmla="*/ 2147483647 w 56"/>
                <a:gd name="T9" fmla="*/ 2147483647 h 48"/>
                <a:gd name="T10" fmla="*/ 2147483647 w 56"/>
                <a:gd name="T11" fmla="*/ 2147483647 h 48"/>
                <a:gd name="T12" fmla="*/ 2147483647 w 56"/>
                <a:gd name="T13" fmla="*/ 2147483647 h 48"/>
                <a:gd name="T14" fmla="*/ 0 w 56"/>
                <a:gd name="T15" fmla="*/ 2147483647 h 48"/>
                <a:gd name="T16" fmla="*/ 0 w 56"/>
                <a:gd name="T17" fmla="*/ 2147483647 h 48"/>
                <a:gd name="T18" fmla="*/ 0 w 56"/>
                <a:gd name="T19" fmla="*/ 2147483647 h 48"/>
                <a:gd name="T20" fmla="*/ 2147483647 w 56"/>
                <a:gd name="T21" fmla="*/ 2147483647 h 48"/>
                <a:gd name="T22" fmla="*/ 2147483647 w 56"/>
                <a:gd name="T23" fmla="*/ 2147483647 h 48"/>
                <a:gd name="T24" fmla="*/ 2147483647 w 56"/>
                <a:gd name="T25" fmla="*/ 2147483647 h 48"/>
                <a:gd name="T26" fmla="*/ 2147483647 w 56"/>
                <a:gd name="T27" fmla="*/ 2147483647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6"/>
                <a:gd name="T43" fmla="*/ 0 h 48"/>
                <a:gd name="T44" fmla="*/ 56 w 56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6" h="48">
                  <a:moveTo>
                    <a:pt x="56" y="24"/>
                  </a:moveTo>
                  <a:lnTo>
                    <a:pt x="40" y="16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16" y="8"/>
                  </a:lnTo>
                  <a:lnTo>
                    <a:pt x="24" y="24"/>
                  </a:lnTo>
                  <a:lnTo>
                    <a:pt x="8" y="24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24" y="48"/>
                  </a:lnTo>
                  <a:lnTo>
                    <a:pt x="40" y="48"/>
                  </a:lnTo>
                  <a:lnTo>
                    <a:pt x="40" y="32"/>
                  </a:lnTo>
                  <a:lnTo>
                    <a:pt x="56" y="24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808"/>
            <p:cNvSpPr>
              <a:spLocks/>
            </p:cNvSpPr>
            <p:nvPr/>
          </p:nvSpPr>
          <p:spPr bwMode="auto">
            <a:xfrm>
              <a:off x="2474721" y="2992731"/>
              <a:ext cx="515410" cy="332275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0 h 248"/>
                <a:gd name="T48" fmla="*/ 0 w 384"/>
                <a:gd name="T49" fmla="*/ 0 h 248"/>
                <a:gd name="T50" fmla="*/ 2147483647 w 384"/>
                <a:gd name="T51" fmla="*/ 2147483647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84"/>
                <a:gd name="T166" fmla="*/ 0 h 248"/>
                <a:gd name="T167" fmla="*/ 384 w 384"/>
                <a:gd name="T168" fmla="*/ 248 h 24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809"/>
            <p:cNvSpPr>
              <a:spLocks/>
            </p:cNvSpPr>
            <p:nvPr/>
          </p:nvSpPr>
          <p:spPr bwMode="auto">
            <a:xfrm>
              <a:off x="3097599" y="3550909"/>
              <a:ext cx="85536" cy="107468"/>
            </a:xfrm>
            <a:custGeom>
              <a:avLst/>
              <a:gdLst>
                <a:gd name="T0" fmla="*/ 2147483647 w 64"/>
                <a:gd name="T1" fmla="*/ 2147483647 h 80"/>
                <a:gd name="T2" fmla="*/ 2147483647 w 64"/>
                <a:gd name="T3" fmla="*/ 2147483647 h 80"/>
                <a:gd name="T4" fmla="*/ 2147483647 w 64"/>
                <a:gd name="T5" fmla="*/ 2147483647 h 80"/>
                <a:gd name="T6" fmla="*/ 2147483647 w 64"/>
                <a:gd name="T7" fmla="*/ 2147483647 h 80"/>
                <a:gd name="T8" fmla="*/ 2147483647 w 64"/>
                <a:gd name="T9" fmla="*/ 2147483647 h 80"/>
                <a:gd name="T10" fmla="*/ 2147483647 w 64"/>
                <a:gd name="T11" fmla="*/ 2147483647 h 80"/>
                <a:gd name="T12" fmla="*/ 2147483647 w 64"/>
                <a:gd name="T13" fmla="*/ 0 h 80"/>
                <a:gd name="T14" fmla="*/ 2147483647 w 64"/>
                <a:gd name="T15" fmla="*/ 2147483647 h 80"/>
                <a:gd name="T16" fmla="*/ 0 w 64"/>
                <a:gd name="T17" fmla="*/ 2147483647 h 80"/>
                <a:gd name="T18" fmla="*/ 2147483647 w 64"/>
                <a:gd name="T19" fmla="*/ 2147483647 h 80"/>
                <a:gd name="T20" fmla="*/ 0 w 64"/>
                <a:gd name="T21" fmla="*/ 2147483647 h 80"/>
                <a:gd name="T22" fmla="*/ 0 w 64"/>
                <a:gd name="T23" fmla="*/ 2147483647 h 80"/>
                <a:gd name="T24" fmla="*/ 2147483647 w 64"/>
                <a:gd name="T25" fmla="*/ 2147483647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80"/>
                <a:gd name="T41" fmla="*/ 64 w 64"/>
                <a:gd name="T42" fmla="*/ 80 h 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80">
                  <a:moveTo>
                    <a:pt x="16" y="80"/>
                  </a:moveTo>
                  <a:lnTo>
                    <a:pt x="32" y="64"/>
                  </a:lnTo>
                  <a:lnTo>
                    <a:pt x="40" y="56"/>
                  </a:lnTo>
                  <a:lnTo>
                    <a:pt x="56" y="40"/>
                  </a:lnTo>
                  <a:lnTo>
                    <a:pt x="64" y="24"/>
                  </a:lnTo>
                  <a:lnTo>
                    <a:pt x="48" y="16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0" y="48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72"/>
                  </a:lnTo>
                  <a:lnTo>
                    <a:pt x="16" y="80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810"/>
            <p:cNvSpPr>
              <a:spLocks/>
            </p:cNvSpPr>
            <p:nvPr/>
          </p:nvSpPr>
          <p:spPr bwMode="auto">
            <a:xfrm>
              <a:off x="2474721" y="2992731"/>
              <a:ext cx="515410" cy="332275"/>
            </a:xfrm>
            <a:custGeom>
              <a:avLst/>
              <a:gdLst>
                <a:gd name="T0" fmla="*/ 2147483647 w 384"/>
                <a:gd name="T1" fmla="*/ 2147483647 h 248"/>
                <a:gd name="T2" fmla="*/ 2147483647 w 384"/>
                <a:gd name="T3" fmla="*/ 2147483647 h 248"/>
                <a:gd name="T4" fmla="*/ 2147483647 w 384"/>
                <a:gd name="T5" fmla="*/ 2147483647 h 248"/>
                <a:gd name="T6" fmla="*/ 2147483647 w 384"/>
                <a:gd name="T7" fmla="*/ 2147483647 h 248"/>
                <a:gd name="T8" fmla="*/ 2147483647 w 384"/>
                <a:gd name="T9" fmla="*/ 2147483647 h 248"/>
                <a:gd name="T10" fmla="*/ 2147483647 w 384"/>
                <a:gd name="T11" fmla="*/ 2147483647 h 248"/>
                <a:gd name="T12" fmla="*/ 2147483647 w 384"/>
                <a:gd name="T13" fmla="*/ 2147483647 h 248"/>
                <a:gd name="T14" fmla="*/ 2147483647 w 384"/>
                <a:gd name="T15" fmla="*/ 2147483647 h 248"/>
                <a:gd name="T16" fmla="*/ 2147483647 w 384"/>
                <a:gd name="T17" fmla="*/ 2147483647 h 248"/>
                <a:gd name="T18" fmla="*/ 2147483647 w 384"/>
                <a:gd name="T19" fmla="*/ 2147483647 h 248"/>
                <a:gd name="T20" fmla="*/ 2147483647 w 384"/>
                <a:gd name="T21" fmla="*/ 2147483647 h 248"/>
                <a:gd name="T22" fmla="*/ 2147483647 w 384"/>
                <a:gd name="T23" fmla="*/ 2147483647 h 248"/>
                <a:gd name="T24" fmla="*/ 2147483647 w 384"/>
                <a:gd name="T25" fmla="*/ 2147483647 h 248"/>
                <a:gd name="T26" fmla="*/ 2147483647 w 384"/>
                <a:gd name="T27" fmla="*/ 2147483647 h 248"/>
                <a:gd name="T28" fmla="*/ 2147483647 w 384"/>
                <a:gd name="T29" fmla="*/ 2147483647 h 248"/>
                <a:gd name="T30" fmla="*/ 2147483647 w 384"/>
                <a:gd name="T31" fmla="*/ 2147483647 h 248"/>
                <a:gd name="T32" fmla="*/ 2147483647 w 384"/>
                <a:gd name="T33" fmla="*/ 2147483647 h 248"/>
                <a:gd name="T34" fmla="*/ 2147483647 w 384"/>
                <a:gd name="T35" fmla="*/ 2147483647 h 248"/>
                <a:gd name="T36" fmla="*/ 2147483647 w 384"/>
                <a:gd name="T37" fmla="*/ 2147483647 h 248"/>
                <a:gd name="T38" fmla="*/ 2147483647 w 384"/>
                <a:gd name="T39" fmla="*/ 2147483647 h 248"/>
                <a:gd name="T40" fmla="*/ 2147483647 w 384"/>
                <a:gd name="T41" fmla="*/ 2147483647 h 248"/>
                <a:gd name="T42" fmla="*/ 2147483647 w 384"/>
                <a:gd name="T43" fmla="*/ 2147483647 h 248"/>
                <a:gd name="T44" fmla="*/ 2147483647 w 384"/>
                <a:gd name="T45" fmla="*/ 2147483647 h 248"/>
                <a:gd name="T46" fmla="*/ 2147483647 w 384"/>
                <a:gd name="T47" fmla="*/ 2147483647 h 248"/>
                <a:gd name="T48" fmla="*/ 2147483647 w 384"/>
                <a:gd name="T49" fmla="*/ 0 h 248"/>
                <a:gd name="T50" fmla="*/ 0 w 384"/>
                <a:gd name="T51" fmla="*/ 0 h 248"/>
                <a:gd name="T52" fmla="*/ 2147483647 w 384"/>
                <a:gd name="T53" fmla="*/ 2147483647 h 248"/>
                <a:gd name="T54" fmla="*/ 2147483647 w 384"/>
                <a:gd name="T55" fmla="*/ 2147483647 h 248"/>
                <a:gd name="T56" fmla="*/ 2147483647 w 384"/>
                <a:gd name="T57" fmla="*/ 2147483647 h 248"/>
                <a:gd name="T58" fmla="*/ 2147483647 w 384"/>
                <a:gd name="T59" fmla="*/ 2147483647 h 248"/>
                <a:gd name="T60" fmla="*/ 2147483647 w 384"/>
                <a:gd name="T61" fmla="*/ 2147483647 h 248"/>
                <a:gd name="T62" fmla="*/ 2147483647 w 384"/>
                <a:gd name="T63" fmla="*/ 2147483647 h 248"/>
                <a:gd name="T64" fmla="*/ 2147483647 w 384"/>
                <a:gd name="T65" fmla="*/ 2147483647 h 248"/>
                <a:gd name="T66" fmla="*/ 2147483647 w 384"/>
                <a:gd name="T67" fmla="*/ 2147483647 h 248"/>
                <a:gd name="T68" fmla="*/ 2147483647 w 384"/>
                <a:gd name="T69" fmla="*/ 2147483647 h 248"/>
                <a:gd name="T70" fmla="*/ 2147483647 w 384"/>
                <a:gd name="T71" fmla="*/ 2147483647 h 248"/>
                <a:gd name="T72" fmla="*/ 2147483647 w 384"/>
                <a:gd name="T73" fmla="*/ 2147483647 h 248"/>
                <a:gd name="T74" fmla="*/ 2147483647 w 384"/>
                <a:gd name="T75" fmla="*/ 2147483647 h 248"/>
                <a:gd name="T76" fmla="*/ 2147483647 w 384"/>
                <a:gd name="T77" fmla="*/ 2147483647 h 248"/>
                <a:gd name="T78" fmla="*/ 2147483647 w 384"/>
                <a:gd name="T79" fmla="*/ 2147483647 h 248"/>
                <a:gd name="T80" fmla="*/ 2147483647 w 384"/>
                <a:gd name="T81" fmla="*/ 2147483647 h 248"/>
                <a:gd name="T82" fmla="*/ 2147483647 w 384"/>
                <a:gd name="T83" fmla="*/ 2147483647 h 248"/>
                <a:gd name="T84" fmla="*/ 2147483647 w 384"/>
                <a:gd name="T85" fmla="*/ 2147483647 h 248"/>
                <a:gd name="T86" fmla="*/ 2147483647 w 384"/>
                <a:gd name="T87" fmla="*/ 2147483647 h 248"/>
                <a:gd name="T88" fmla="*/ 2147483647 w 384"/>
                <a:gd name="T89" fmla="*/ 2147483647 h 248"/>
                <a:gd name="T90" fmla="*/ 2147483647 w 384"/>
                <a:gd name="T91" fmla="*/ 2147483647 h 248"/>
                <a:gd name="T92" fmla="*/ 2147483647 w 384"/>
                <a:gd name="T93" fmla="*/ 2147483647 h 248"/>
                <a:gd name="T94" fmla="*/ 2147483647 w 384"/>
                <a:gd name="T95" fmla="*/ 2147483647 h 248"/>
                <a:gd name="T96" fmla="*/ 2147483647 w 384"/>
                <a:gd name="T97" fmla="*/ 2147483647 h 248"/>
                <a:gd name="T98" fmla="*/ 2147483647 w 384"/>
                <a:gd name="T99" fmla="*/ 2147483647 h 248"/>
                <a:gd name="T100" fmla="*/ 2147483647 w 384"/>
                <a:gd name="T101" fmla="*/ 2147483647 h 248"/>
                <a:gd name="T102" fmla="*/ 2147483647 w 384"/>
                <a:gd name="T103" fmla="*/ 2147483647 h 248"/>
                <a:gd name="T104" fmla="*/ 2147483647 w 384"/>
                <a:gd name="T105" fmla="*/ 2147483647 h 248"/>
                <a:gd name="T106" fmla="*/ 2147483647 w 384"/>
                <a:gd name="T107" fmla="*/ 2147483647 h 248"/>
                <a:gd name="T108" fmla="*/ 2147483647 w 384"/>
                <a:gd name="T109" fmla="*/ 2147483647 h 248"/>
                <a:gd name="T110" fmla="*/ 2147483647 w 384"/>
                <a:gd name="T111" fmla="*/ 2147483647 h 24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84"/>
                <a:gd name="T169" fmla="*/ 0 h 248"/>
                <a:gd name="T170" fmla="*/ 384 w 384"/>
                <a:gd name="T171" fmla="*/ 248 h 24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84" h="248">
                  <a:moveTo>
                    <a:pt x="320" y="232"/>
                  </a:moveTo>
                  <a:lnTo>
                    <a:pt x="336" y="232"/>
                  </a:lnTo>
                  <a:lnTo>
                    <a:pt x="328" y="216"/>
                  </a:lnTo>
                  <a:lnTo>
                    <a:pt x="336" y="208"/>
                  </a:lnTo>
                  <a:lnTo>
                    <a:pt x="352" y="208"/>
                  </a:lnTo>
                  <a:lnTo>
                    <a:pt x="360" y="200"/>
                  </a:lnTo>
                  <a:lnTo>
                    <a:pt x="376" y="192"/>
                  </a:lnTo>
                  <a:lnTo>
                    <a:pt x="384" y="160"/>
                  </a:lnTo>
                  <a:lnTo>
                    <a:pt x="336" y="168"/>
                  </a:lnTo>
                  <a:lnTo>
                    <a:pt x="312" y="192"/>
                  </a:lnTo>
                  <a:lnTo>
                    <a:pt x="280" y="200"/>
                  </a:lnTo>
                  <a:lnTo>
                    <a:pt x="248" y="160"/>
                  </a:lnTo>
                  <a:lnTo>
                    <a:pt x="248" y="104"/>
                  </a:lnTo>
                  <a:lnTo>
                    <a:pt x="256" y="96"/>
                  </a:lnTo>
                  <a:lnTo>
                    <a:pt x="232" y="88"/>
                  </a:lnTo>
                  <a:lnTo>
                    <a:pt x="216" y="72"/>
                  </a:lnTo>
                  <a:lnTo>
                    <a:pt x="208" y="56"/>
                  </a:lnTo>
                  <a:lnTo>
                    <a:pt x="192" y="40"/>
                  </a:lnTo>
                  <a:lnTo>
                    <a:pt x="168" y="48"/>
                  </a:lnTo>
                  <a:lnTo>
                    <a:pt x="136" y="16"/>
                  </a:lnTo>
                  <a:lnTo>
                    <a:pt x="112" y="8"/>
                  </a:lnTo>
                  <a:lnTo>
                    <a:pt x="104" y="16"/>
                  </a:lnTo>
                  <a:lnTo>
                    <a:pt x="72" y="16"/>
                  </a:lnTo>
                  <a:lnTo>
                    <a:pt x="32" y="0"/>
                  </a:lnTo>
                  <a:lnTo>
                    <a:pt x="0" y="0"/>
                  </a:lnTo>
                  <a:lnTo>
                    <a:pt x="24" y="48"/>
                  </a:lnTo>
                  <a:lnTo>
                    <a:pt x="40" y="72"/>
                  </a:lnTo>
                  <a:lnTo>
                    <a:pt x="32" y="80"/>
                  </a:lnTo>
                  <a:lnTo>
                    <a:pt x="64" y="96"/>
                  </a:lnTo>
                  <a:lnTo>
                    <a:pt x="64" y="120"/>
                  </a:lnTo>
                  <a:lnTo>
                    <a:pt x="80" y="128"/>
                  </a:lnTo>
                  <a:lnTo>
                    <a:pt x="96" y="144"/>
                  </a:lnTo>
                  <a:lnTo>
                    <a:pt x="96" y="128"/>
                  </a:lnTo>
                  <a:lnTo>
                    <a:pt x="80" y="120"/>
                  </a:lnTo>
                  <a:lnTo>
                    <a:pt x="64" y="80"/>
                  </a:lnTo>
                  <a:lnTo>
                    <a:pt x="40" y="40"/>
                  </a:lnTo>
                  <a:lnTo>
                    <a:pt x="32" y="16"/>
                  </a:lnTo>
                  <a:lnTo>
                    <a:pt x="48" y="24"/>
                  </a:lnTo>
                  <a:lnTo>
                    <a:pt x="72" y="64"/>
                  </a:lnTo>
                  <a:lnTo>
                    <a:pt x="80" y="80"/>
                  </a:lnTo>
                  <a:lnTo>
                    <a:pt x="96" y="88"/>
                  </a:lnTo>
                  <a:lnTo>
                    <a:pt x="96" y="104"/>
                  </a:lnTo>
                  <a:lnTo>
                    <a:pt x="112" y="112"/>
                  </a:lnTo>
                  <a:lnTo>
                    <a:pt x="120" y="120"/>
                  </a:lnTo>
                  <a:lnTo>
                    <a:pt x="144" y="144"/>
                  </a:lnTo>
                  <a:lnTo>
                    <a:pt x="144" y="168"/>
                  </a:lnTo>
                  <a:lnTo>
                    <a:pt x="144" y="184"/>
                  </a:lnTo>
                  <a:lnTo>
                    <a:pt x="200" y="216"/>
                  </a:lnTo>
                  <a:lnTo>
                    <a:pt x="224" y="224"/>
                  </a:lnTo>
                  <a:lnTo>
                    <a:pt x="264" y="240"/>
                  </a:lnTo>
                  <a:lnTo>
                    <a:pt x="280" y="232"/>
                  </a:lnTo>
                  <a:lnTo>
                    <a:pt x="288" y="232"/>
                  </a:lnTo>
                  <a:lnTo>
                    <a:pt x="312" y="248"/>
                  </a:lnTo>
                  <a:lnTo>
                    <a:pt x="312" y="240"/>
                  </a:lnTo>
                  <a:lnTo>
                    <a:pt x="320" y="2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778"/>
            <p:cNvSpPr>
              <a:spLocks/>
            </p:cNvSpPr>
            <p:nvPr/>
          </p:nvSpPr>
          <p:spPr bwMode="auto">
            <a:xfrm>
              <a:off x="2071166" y="1789743"/>
              <a:ext cx="1449727" cy="999017"/>
            </a:xfrm>
            <a:custGeom>
              <a:avLst/>
              <a:gdLst>
                <a:gd name="T0" fmla="*/ 2147483647 w 1080"/>
                <a:gd name="T1" fmla="*/ 2147483647 h 744"/>
                <a:gd name="T2" fmla="*/ 2147483647 w 1080"/>
                <a:gd name="T3" fmla="*/ 2147483647 h 744"/>
                <a:gd name="T4" fmla="*/ 2147483647 w 1080"/>
                <a:gd name="T5" fmla="*/ 2147483647 h 744"/>
                <a:gd name="T6" fmla="*/ 2147483647 w 1080"/>
                <a:gd name="T7" fmla="*/ 2147483647 h 744"/>
                <a:gd name="T8" fmla="*/ 2147483647 w 1080"/>
                <a:gd name="T9" fmla="*/ 2147483647 h 744"/>
                <a:gd name="T10" fmla="*/ 2147483647 w 1080"/>
                <a:gd name="T11" fmla="*/ 2147483647 h 744"/>
                <a:gd name="T12" fmla="*/ 2147483647 w 1080"/>
                <a:gd name="T13" fmla="*/ 2147483647 h 744"/>
                <a:gd name="T14" fmla="*/ 2147483647 w 1080"/>
                <a:gd name="T15" fmla="*/ 2147483647 h 744"/>
                <a:gd name="T16" fmla="*/ 2147483647 w 1080"/>
                <a:gd name="T17" fmla="*/ 2147483647 h 744"/>
                <a:gd name="T18" fmla="*/ 2147483647 w 1080"/>
                <a:gd name="T19" fmla="*/ 2147483647 h 744"/>
                <a:gd name="T20" fmla="*/ 2147483647 w 1080"/>
                <a:gd name="T21" fmla="*/ 2147483647 h 744"/>
                <a:gd name="T22" fmla="*/ 2147483647 w 1080"/>
                <a:gd name="T23" fmla="*/ 2147483647 h 744"/>
                <a:gd name="T24" fmla="*/ 2147483647 w 1080"/>
                <a:gd name="T25" fmla="*/ 2147483647 h 744"/>
                <a:gd name="T26" fmla="*/ 2147483647 w 1080"/>
                <a:gd name="T27" fmla="*/ 2147483647 h 744"/>
                <a:gd name="T28" fmla="*/ 2147483647 w 1080"/>
                <a:gd name="T29" fmla="*/ 2147483647 h 744"/>
                <a:gd name="T30" fmla="*/ 2147483647 w 1080"/>
                <a:gd name="T31" fmla="*/ 2147483647 h 744"/>
                <a:gd name="T32" fmla="*/ 2147483647 w 1080"/>
                <a:gd name="T33" fmla="*/ 2147483647 h 744"/>
                <a:gd name="T34" fmla="*/ 2147483647 w 1080"/>
                <a:gd name="T35" fmla="*/ 2147483647 h 744"/>
                <a:gd name="T36" fmla="*/ 2147483647 w 1080"/>
                <a:gd name="T37" fmla="*/ 2147483647 h 744"/>
                <a:gd name="T38" fmla="*/ 2147483647 w 1080"/>
                <a:gd name="T39" fmla="*/ 2147483647 h 744"/>
                <a:gd name="T40" fmla="*/ 2147483647 w 1080"/>
                <a:gd name="T41" fmla="*/ 2147483647 h 744"/>
                <a:gd name="T42" fmla="*/ 2147483647 w 1080"/>
                <a:gd name="T43" fmla="*/ 2147483647 h 744"/>
                <a:gd name="T44" fmla="*/ 2147483647 w 1080"/>
                <a:gd name="T45" fmla="*/ 2147483647 h 744"/>
                <a:gd name="T46" fmla="*/ 2147483647 w 1080"/>
                <a:gd name="T47" fmla="*/ 2147483647 h 744"/>
                <a:gd name="T48" fmla="*/ 2147483647 w 1080"/>
                <a:gd name="T49" fmla="*/ 2147483647 h 744"/>
                <a:gd name="T50" fmla="*/ 2147483647 w 1080"/>
                <a:gd name="T51" fmla="*/ 2147483647 h 744"/>
                <a:gd name="T52" fmla="*/ 2147483647 w 1080"/>
                <a:gd name="T53" fmla="*/ 2147483647 h 744"/>
                <a:gd name="T54" fmla="*/ 2147483647 w 1080"/>
                <a:gd name="T55" fmla="*/ 2147483647 h 744"/>
                <a:gd name="T56" fmla="*/ 2147483647 w 1080"/>
                <a:gd name="T57" fmla="*/ 2147483647 h 744"/>
                <a:gd name="T58" fmla="*/ 2147483647 w 1080"/>
                <a:gd name="T59" fmla="*/ 2147483647 h 744"/>
                <a:gd name="T60" fmla="*/ 2147483647 w 1080"/>
                <a:gd name="T61" fmla="*/ 2147483647 h 744"/>
                <a:gd name="T62" fmla="*/ 2147483647 w 1080"/>
                <a:gd name="T63" fmla="*/ 2147483647 h 744"/>
                <a:gd name="T64" fmla="*/ 2147483647 w 1080"/>
                <a:gd name="T65" fmla="*/ 2147483647 h 744"/>
                <a:gd name="T66" fmla="*/ 2147483647 w 1080"/>
                <a:gd name="T67" fmla="*/ 2147483647 h 744"/>
                <a:gd name="T68" fmla="*/ 2147483647 w 1080"/>
                <a:gd name="T69" fmla="*/ 2147483647 h 744"/>
                <a:gd name="T70" fmla="*/ 2147483647 w 1080"/>
                <a:gd name="T71" fmla="*/ 2147483647 h 744"/>
                <a:gd name="T72" fmla="*/ 2147483647 w 1080"/>
                <a:gd name="T73" fmla="*/ 2147483647 h 744"/>
                <a:gd name="T74" fmla="*/ 2147483647 w 1080"/>
                <a:gd name="T75" fmla="*/ 2147483647 h 744"/>
                <a:gd name="T76" fmla="*/ 2147483647 w 1080"/>
                <a:gd name="T77" fmla="*/ 2147483647 h 744"/>
                <a:gd name="T78" fmla="*/ 2147483647 w 1080"/>
                <a:gd name="T79" fmla="*/ 2147483647 h 744"/>
                <a:gd name="T80" fmla="*/ 2147483647 w 1080"/>
                <a:gd name="T81" fmla="*/ 0 h 744"/>
                <a:gd name="T82" fmla="*/ 2147483647 w 1080"/>
                <a:gd name="T83" fmla="*/ 2147483647 h 744"/>
                <a:gd name="T84" fmla="*/ 2147483647 w 1080"/>
                <a:gd name="T85" fmla="*/ 2147483647 h 744"/>
                <a:gd name="T86" fmla="*/ 2147483647 w 1080"/>
                <a:gd name="T87" fmla="*/ 2147483647 h 744"/>
                <a:gd name="T88" fmla="*/ 2147483647 w 1080"/>
                <a:gd name="T89" fmla="*/ 2147483647 h 744"/>
                <a:gd name="T90" fmla="*/ 2147483647 w 1080"/>
                <a:gd name="T91" fmla="*/ 2147483647 h 744"/>
                <a:gd name="T92" fmla="*/ 2147483647 w 1080"/>
                <a:gd name="T93" fmla="*/ 2147483647 h 744"/>
                <a:gd name="T94" fmla="*/ 2147483647 w 1080"/>
                <a:gd name="T95" fmla="*/ 2147483647 h 744"/>
                <a:gd name="T96" fmla="*/ 2147483647 w 1080"/>
                <a:gd name="T97" fmla="*/ 2147483647 h 744"/>
                <a:gd name="T98" fmla="*/ 2147483647 w 1080"/>
                <a:gd name="T99" fmla="*/ 2147483647 h 744"/>
                <a:gd name="T100" fmla="*/ 2147483647 w 1080"/>
                <a:gd name="T101" fmla="*/ 2147483647 h 744"/>
                <a:gd name="T102" fmla="*/ 2147483647 w 1080"/>
                <a:gd name="T103" fmla="*/ 2147483647 h 744"/>
                <a:gd name="T104" fmla="*/ 2147483647 w 1080"/>
                <a:gd name="T105" fmla="*/ 2147483647 h 744"/>
                <a:gd name="T106" fmla="*/ 2147483647 w 1080"/>
                <a:gd name="T107" fmla="*/ 2147483647 h 744"/>
                <a:gd name="T108" fmla="*/ 2147483647 w 1080"/>
                <a:gd name="T109" fmla="*/ 2147483647 h 744"/>
                <a:gd name="T110" fmla="*/ 0 w 1080"/>
                <a:gd name="T111" fmla="*/ 2147483647 h 744"/>
                <a:gd name="T112" fmla="*/ 2147483647 w 1080"/>
                <a:gd name="T113" fmla="*/ 2147483647 h 744"/>
                <a:gd name="T114" fmla="*/ 2147483647 w 1080"/>
                <a:gd name="T115" fmla="*/ 2147483647 h 744"/>
                <a:gd name="T116" fmla="*/ 2147483647 w 1080"/>
                <a:gd name="T117" fmla="*/ 2147483647 h 744"/>
                <a:gd name="T118" fmla="*/ 2147483647 w 1080"/>
                <a:gd name="T119" fmla="*/ 2147483647 h 744"/>
                <a:gd name="T120" fmla="*/ 2147483647 w 1080"/>
                <a:gd name="T121" fmla="*/ 2147483647 h 744"/>
                <a:gd name="T122" fmla="*/ 2147483647 w 1080"/>
                <a:gd name="T123" fmla="*/ 2147483647 h 7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80"/>
                <a:gd name="T187" fmla="*/ 0 h 744"/>
                <a:gd name="T188" fmla="*/ 1080 w 1080"/>
                <a:gd name="T189" fmla="*/ 744 h 7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80" h="744">
                  <a:moveTo>
                    <a:pt x="624" y="632"/>
                  </a:moveTo>
                  <a:lnTo>
                    <a:pt x="648" y="640"/>
                  </a:lnTo>
                  <a:lnTo>
                    <a:pt x="720" y="672"/>
                  </a:lnTo>
                  <a:lnTo>
                    <a:pt x="744" y="720"/>
                  </a:lnTo>
                  <a:lnTo>
                    <a:pt x="744" y="744"/>
                  </a:lnTo>
                  <a:lnTo>
                    <a:pt x="792" y="728"/>
                  </a:lnTo>
                  <a:lnTo>
                    <a:pt x="824" y="704"/>
                  </a:lnTo>
                  <a:lnTo>
                    <a:pt x="840" y="704"/>
                  </a:lnTo>
                  <a:lnTo>
                    <a:pt x="880" y="696"/>
                  </a:lnTo>
                  <a:lnTo>
                    <a:pt x="912" y="656"/>
                  </a:lnTo>
                  <a:lnTo>
                    <a:pt x="928" y="656"/>
                  </a:lnTo>
                  <a:lnTo>
                    <a:pt x="936" y="696"/>
                  </a:lnTo>
                  <a:lnTo>
                    <a:pt x="952" y="688"/>
                  </a:lnTo>
                  <a:lnTo>
                    <a:pt x="968" y="688"/>
                  </a:lnTo>
                  <a:lnTo>
                    <a:pt x="960" y="704"/>
                  </a:lnTo>
                  <a:lnTo>
                    <a:pt x="968" y="720"/>
                  </a:lnTo>
                  <a:lnTo>
                    <a:pt x="1000" y="688"/>
                  </a:lnTo>
                  <a:lnTo>
                    <a:pt x="1016" y="672"/>
                  </a:lnTo>
                  <a:lnTo>
                    <a:pt x="976" y="672"/>
                  </a:lnTo>
                  <a:lnTo>
                    <a:pt x="960" y="648"/>
                  </a:lnTo>
                  <a:lnTo>
                    <a:pt x="976" y="632"/>
                  </a:lnTo>
                  <a:lnTo>
                    <a:pt x="976" y="616"/>
                  </a:lnTo>
                  <a:lnTo>
                    <a:pt x="920" y="632"/>
                  </a:lnTo>
                  <a:lnTo>
                    <a:pt x="896" y="656"/>
                  </a:lnTo>
                  <a:lnTo>
                    <a:pt x="904" y="624"/>
                  </a:lnTo>
                  <a:lnTo>
                    <a:pt x="936" y="608"/>
                  </a:lnTo>
                  <a:lnTo>
                    <a:pt x="952" y="592"/>
                  </a:lnTo>
                  <a:lnTo>
                    <a:pt x="1000" y="600"/>
                  </a:lnTo>
                  <a:lnTo>
                    <a:pt x="1032" y="592"/>
                  </a:lnTo>
                  <a:lnTo>
                    <a:pt x="1064" y="576"/>
                  </a:lnTo>
                  <a:lnTo>
                    <a:pt x="1080" y="560"/>
                  </a:lnTo>
                  <a:lnTo>
                    <a:pt x="1064" y="520"/>
                  </a:lnTo>
                  <a:lnTo>
                    <a:pt x="1064" y="496"/>
                  </a:lnTo>
                  <a:lnTo>
                    <a:pt x="1008" y="472"/>
                  </a:lnTo>
                  <a:lnTo>
                    <a:pt x="1008" y="456"/>
                  </a:lnTo>
                  <a:lnTo>
                    <a:pt x="968" y="368"/>
                  </a:lnTo>
                  <a:lnTo>
                    <a:pt x="952" y="408"/>
                  </a:lnTo>
                  <a:lnTo>
                    <a:pt x="928" y="416"/>
                  </a:lnTo>
                  <a:lnTo>
                    <a:pt x="920" y="408"/>
                  </a:lnTo>
                  <a:lnTo>
                    <a:pt x="904" y="408"/>
                  </a:lnTo>
                  <a:lnTo>
                    <a:pt x="904" y="352"/>
                  </a:lnTo>
                  <a:lnTo>
                    <a:pt x="880" y="344"/>
                  </a:lnTo>
                  <a:lnTo>
                    <a:pt x="864" y="320"/>
                  </a:lnTo>
                  <a:lnTo>
                    <a:pt x="840" y="320"/>
                  </a:lnTo>
                  <a:lnTo>
                    <a:pt x="816" y="312"/>
                  </a:lnTo>
                  <a:lnTo>
                    <a:pt x="800" y="320"/>
                  </a:lnTo>
                  <a:lnTo>
                    <a:pt x="800" y="336"/>
                  </a:lnTo>
                  <a:lnTo>
                    <a:pt x="800" y="360"/>
                  </a:lnTo>
                  <a:lnTo>
                    <a:pt x="800" y="400"/>
                  </a:lnTo>
                  <a:lnTo>
                    <a:pt x="792" y="416"/>
                  </a:lnTo>
                  <a:lnTo>
                    <a:pt x="816" y="464"/>
                  </a:lnTo>
                  <a:lnTo>
                    <a:pt x="776" y="504"/>
                  </a:lnTo>
                  <a:lnTo>
                    <a:pt x="784" y="560"/>
                  </a:lnTo>
                  <a:lnTo>
                    <a:pt x="768" y="576"/>
                  </a:lnTo>
                  <a:lnTo>
                    <a:pt x="752" y="568"/>
                  </a:lnTo>
                  <a:lnTo>
                    <a:pt x="744" y="496"/>
                  </a:lnTo>
                  <a:lnTo>
                    <a:pt x="704" y="488"/>
                  </a:lnTo>
                  <a:lnTo>
                    <a:pt x="632" y="448"/>
                  </a:lnTo>
                  <a:lnTo>
                    <a:pt x="616" y="448"/>
                  </a:lnTo>
                  <a:lnTo>
                    <a:pt x="600" y="408"/>
                  </a:lnTo>
                  <a:lnTo>
                    <a:pt x="592" y="400"/>
                  </a:lnTo>
                  <a:lnTo>
                    <a:pt x="624" y="304"/>
                  </a:lnTo>
                  <a:lnTo>
                    <a:pt x="640" y="280"/>
                  </a:lnTo>
                  <a:lnTo>
                    <a:pt x="664" y="272"/>
                  </a:lnTo>
                  <a:lnTo>
                    <a:pt x="672" y="272"/>
                  </a:lnTo>
                  <a:lnTo>
                    <a:pt x="688" y="232"/>
                  </a:lnTo>
                  <a:lnTo>
                    <a:pt x="696" y="200"/>
                  </a:lnTo>
                  <a:lnTo>
                    <a:pt x="736" y="192"/>
                  </a:lnTo>
                  <a:lnTo>
                    <a:pt x="752" y="176"/>
                  </a:lnTo>
                  <a:lnTo>
                    <a:pt x="744" y="136"/>
                  </a:lnTo>
                  <a:lnTo>
                    <a:pt x="752" y="112"/>
                  </a:lnTo>
                  <a:lnTo>
                    <a:pt x="736" y="96"/>
                  </a:lnTo>
                  <a:lnTo>
                    <a:pt x="712" y="88"/>
                  </a:lnTo>
                  <a:lnTo>
                    <a:pt x="704" y="128"/>
                  </a:lnTo>
                  <a:lnTo>
                    <a:pt x="680" y="168"/>
                  </a:lnTo>
                  <a:lnTo>
                    <a:pt x="672" y="120"/>
                  </a:lnTo>
                  <a:lnTo>
                    <a:pt x="656" y="104"/>
                  </a:lnTo>
                  <a:lnTo>
                    <a:pt x="640" y="128"/>
                  </a:lnTo>
                  <a:lnTo>
                    <a:pt x="632" y="104"/>
                  </a:lnTo>
                  <a:lnTo>
                    <a:pt x="616" y="80"/>
                  </a:lnTo>
                  <a:lnTo>
                    <a:pt x="608" y="40"/>
                  </a:lnTo>
                  <a:lnTo>
                    <a:pt x="584" y="0"/>
                  </a:lnTo>
                  <a:lnTo>
                    <a:pt x="568" y="56"/>
                  </a:lnTo>
                  <a:lnTo>
                    <a:pt x="568" y="80"/>
                  </a:lnTo>
                  <a:lnTo>
                    <a:pt x="592" y="104"/>
                  </a:lnTo>
                  <a:lnTo>
                    <a:pt x="600" y="128"/>
                  </a:lnTo>
                  <a:lnTo>
                    <a:pt x="576" y="144"/>
                  </a:lnTo>
                  <a:lnTo>
                    <a:pt x="568" y="136"/>
                  </a:lnTo>
                  <a:lnTo>
                    <a:pt x="552" y="136"/>
                  </a:lnTo>
                  <a:lnTo>
                    <a:pt x="544" y="160"/>
                  </a:lnTo>
                  <a:lnTo>
                    <a:pt x="512" y="152"/>
                  </a:lnTo>
                  <a:lnTo>
                    <a:pt x="472" y="152"/>
                  </a:lnTo>
                  <a:lnTo>
                    <a:pt x="448" y="136"/>
                  </a:lnTo>
                  <a:lnTo>
                    <a:pt x="416" y="144"/>
                  </a:lnTo>
                  <a:lnTo>
                    <a:pt x="416" y="152"/>
                  </a:lnTo>
                  <a:lnTo>
                    <a:pt x="424" y="176"/>
                  </a:lnTo>
                  <a:lnTo>
                    <a:pt x="408" y="176"/>
                  </a:lnTo>
                  <a:lnTo>
                    <a:pt x="392" y="152"/>
                  </a:lnTo>
                  <a:lnTo>
                    <a:pt x="344" y="160"/>
                  </a:lnTo>
                  <a:lnTo>
                    <a:pt x="328" y="144"/>
                  </a:lnTo>
                  <a:lnTo>
                    <a:pt x="336" y="128"/>
                  </a:lnTo>
                  <a:lnTo>
                    <a:pt x="304" y="120"/>
                  </a:lnTo>
                  <a:lnTo>
                    <a:pt x="272" y="104"/>
                  </a:lnTo>
                  <a:lnTo>
                    <a:pt x="232" y="88"/>
                  </a:lnTo>
                  <a:lnTo>
                    <a:pt x="200" y="96"/>
                  </a:lnTo>
                  <a:lnTo>
                    <a:pt x="176" y="64"/>
                  </a:lnTo>
                  <a:lnTo>
                    <a:pt x="96" y="104"/>
                  </a:lnTo>
                  <a:lnTo>
                    <a:pt x="80" y="120"/>
                  </a:lnTo>
                  <a:lnTo>
                    <a:pt x="48" y="112"/>
                  </a:lnTo>
                  <a:lnTo>
                    <a:pt x="24" y="96"/>
                  </a:lnTo>
                  <a:lnTo>
                    <a:pt x="0" y="88"/>
                  </a:lnTo>
                  <a:lnTo>
                    <a:pt x="0" y="368"/>
                  </a:lnTo>
                  <a:lnTo>
                    <a:pt x="40" y="392"/>
                  </a:lnTo>
                  <a:lnTo>
                    <a:pt x="72" y="376"/>
                  </a:lnTo>
                  <a:lnTo>
                    <a:pt x="120" y="456"/>
                  </a:lnTo>
                  <a:lnTo>
                    <a:pt x="144" y="472"/>
                  </a:lnTo>
                  <a:lnTo>
                    <a:pt x="144" y="504"/>
                  </a:lnTo>
                  <a:lnTo>
                    <a:pt x="152" y="528"/>
                  </a:lnTo>
                  <a:lnTo>
                    <a:pt x="184" y="576"/>
                  </a:lnTo>
                  <a:lnTo>
                    <a:pt x="232" y="600"/>
                  </a:lnTo>
                  <a:lnTo>
                    <a:pt x="232" y="624"/>
                  </a:lnTo>
                  <a:lnTo>
                    <a:pt x="584" y="624"/>
                  </a:lnTo>
                  <a:lnTo>
                    <a:pt x="624" y="632"/>
                  </a:lnTo>
                  <a:close/>
                </a:path>
              </a:pathLst>
            </a:custGeom>
            <a:grpFill/>
            <a:ln w="3175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椭圆 284"/>
            <p:cNvSpPr/>
            <p:nvPr/>
          </p:nvSpPr>
          <p:spPr>
            <a:xfrm>
              <a:off x="3541180" y="3544328"/>
              <a:ext cx="117338" cy="117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6" name="椭圆 285"/>
            <p:cNvSpPr/>
            <p:nvPr/>
          </p:nvSpPr>
          <p:spPr>
            <a:xfrm>
              <a:off x="2845377" y="2584251"/>
              <a:ext cx="117338" cy="117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7" name="椭圆 286"/>
            <p:cNvSpPr/>
            <p:nvPr/>
          </p:nvSpPr>
          <p:spPr>
            <a:xfrm>
              <a:off x="6120970" y="2653194"/>
              <a:ext cx="117338" cy="117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8" name="椭圆 287"/>
            <p:cNvSpPr/>
            <p:nvPr/>
          </p:nvSpPr>
          <p:spPr>
            <a:xfrm>
              <a:off x="6754201" y="3764541"/>
              <a:ext cx="117338" cy="117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89" name="椭圆 288"/>
          <p:cNvSpPr/>
          <p:nvPr/>
        </p:nvSpPr>
        <p:spPr>
          <a:xfrm>
            <a:off x="1461530" y="2982709"/>
            <a:ext cx="1944007" cy="1944007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0" name="矩形 289"/>
          <p:cNvSpPr/>
          <p:nvPr/>
        </p:nvSpPr>
        <p:spPr>
          <a:xfrm>
            <a:off x="1497384" y="3537353"/>
            <a:ext cx="1904137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r>
              <a:rPr lang="zh-CN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更改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1" name="椭圆 290"/>
          <p:cNvSpPr/>
          <p:nvPr/>
        </p:nvSpPr>
        <p:spPr>
          <a:xfrm>
            <a:off x="5435323" y="4455838"/>
            <a:ext cx="1944007" cy="1944007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矩形 291"/>
          <p:cNvSpPr/>
          <p:nvPr/>
        </p:nvSpPr>
        <p:spPr>
          <a:xfrm>
            <a:off x="5471177" y="5010482"/>
            <a:ext cx="1904137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r>
              <a:rPr lang="zh-CN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更改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3" name="椭圆 292"/>
          <p:cNvSpPr/>
          <p:nvPr/>
        </p:nvSpPr>
        <p:spPr>
          <a:xfrm>
            <a:off x="8679406" y="1799623"/>
            <a:ext cx="1944007" cy="1944007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矩形 293"/>
          <p:cNvSpPr/>
          <p:nvPr/>
        </p:nvSpPr>
        <p:spPr>
          <a:xfrm>
            <a:off x="8715260" y="2354267"/>
            <a:ext cx="1904137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点击此处添加文本</a:t>
            </a:r>
            <a:r>
              <a:rPr lang="zh-CN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更改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15207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9"/>
          <a:stretch/>
        </p:blipFill>
        <p:spPr>
          <a:xfrm>
            <a:off x="0" y="0"/>
            <a:ext cx="12192000" cy="690224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3619500" y="2990850"/>
            <a:ext cx="4972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5431096" y="1691756"/>
            <a:ext cx="1032394" cy="1032394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kumimoji="1" lang="en-US" altLang="zh-CN" dirty="0" smtClean="0">
                <a:solidFill>
                  <a:schemeClr val="bg1"/>
                </a:solidFill>
              </a:rPr>
              <a:t>LOGO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HERE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57396" y="2990850"/>
            <a:ext cx="2446494" cy="1938988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kumimoji="1" lang="en-US" altLang="zh-CN" sz="6000" b="1" dirty="0" smtClean="0">
                <a:solidFill>
                  <a:schemeClr val="bg1"/>
                </a:solidFill>
              </a:rPr>
              <a:t>THANK</a:t>
            </a:r>
          </a:p>
          <a:p>
            <a:pPr algn="ctr"/>
            <a:r>
              <a:rPr kumimoji="1" lang="en-US" altLang="zh-CN" sz="6000" b="1" dirty="0" smtClean="0">
                <a:solidFill>
                  <a:schemeClr val="bg1"/>
                </a:solidFill>
              </a:rPr>
              <a:t>YOU!</a:t>
            </a:r>
            <a:endParaRPr kumimoji="1" lang="zh-CN" alt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289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清风素材 https://12sc.taobao.com">
  <a:themeElements>
    <a:clrScheme name="自定义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CAD3"/>
      </a:accent1>
      <a:accent2>
        <a:srgbClr val="EE004A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plus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1849</Words>
  <Application>Microsoft Office PowerPoint</Application>
  <PresentationFormat>宽屏</PresentationFormat>
  <Paragraphs>184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Levenim MT</vt:lpstr>
      <vt:lpstr>MS PGothic</vt:lpstr>
      <vt:lpstr>华文细黑</vt:lpstr>
      <vt:lpstr>宋体</vt:lpstr>
      <vt:lpstr>微软雅黑</vt:lpstr>
      <vt:lpstr>Arial</vt:lpstr>
      <vt:lpstr>Calibri</vt:lpstr>
      <vt:lpstr>Century Gothic</vt:lpstr>
      <vt:lpstr>Segoe UI</vt:lpstr>
      <vt:lpstr>Segoe UI Light</vt:lpstr>
      <vt:lpstr>清风素材 https://12sc.taobao.com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faith123</cp:lastModifiedBy>
  <cp:revision>47</cp:revision>
  <dcterms:created xsi:type="dcterms:W3CDTF">2015-08-17T05:40:36Z</dcterms:created>
  <dcterms:modified xsi:type="dcterms:W3CDTF">2018-09-26T01:21:04Z</dcterms:modified>
</cp:coreProperties>
</file>